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handoutMasterIdLst>
    <p:handoutMasterId r:id="rId23"/>
  </p:handoutMasterIdLst>
  <p:sldIdLst>
    <p:sldId id="284" r:id="rId2"/>
    <p:sldId id="257" r:id="rId3"/>
    <p:sldId id="258" r:id="rId4"/>
    <p:sldId id="260" r:id="rId5"/>
    <p:sldId id="264" r:id="rId6"/>
    <p:sldId id="261" r:id="rId7"/>
    <p:sldId id="265" r:id="rId8"/>
    <p:sldId id="266" r:id="rId9"/>
    <p:sldId id="283" r:id="rId10"/>
    <p:sldId id="267" r:id="rId11"/>
    <p:sldId id="269" r:id="rId12"/>
    <p:sldId id="270" r:id="rId13"/>
    <p:sldId id="286" r:id="rId14"/>
    <p:sldId id="287" r:id="rId15"/>
    <p:sldId id="288" r:id="rId16"/>
    <p:sldId id="289" r:id="rId17"/>
    <p:sldId id="279" r:id="rId18"/>
    <p:sldId id="280" r:id="rId19"/>
    <p:sldId id="281" r:id="rId20"/>
    <p:sldId id="290" r:id="rId21"/>
  </p:sldIdLst>
  <p:sldSz cx="12801600" cy="9601200" type="A3"/>
  <p:notesSz cx="9144000" cy="6858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64000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28000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9200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56001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3200016" algn="l" defTabSz="1280006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3840019" algn="l" defTabSz="1280006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4480022" algn="l" defTabSz="1280006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5120025" algn="l" defTabSz="1280006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1F00"/>
    <a:srgbClr val="1B311F"/>
    <a:srgbClr val="422C16"/>
    <a:srgbClr val="0C788E"/>
    <a:srgbClr val="006666"/>
    <a:srgbClr val="0099CC"/>
    <a:srgbClr val="660066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ลักษณะสีปานกลาง 2 - เน้น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6" autoAdjust="0"/>
    <p:restoredTop sz="94652" autoAdjust="0"/>
  </p:normalViewPr>
  <p:slideViewPr>
    <p:cSldViewPr>
      <p:cViewPr>
        <p:scale>
          <a:sx n="50" d="100"/>
          <a:sy n="50" d="100"/>
        </p:scale>
        <p:origin x="-1302" y="-84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D5E38-CC3F-4CA1-A854-AB3C4DCE8D86}" type="datetimeFigureOut">
              <a:rPr lang="th-TH" smtClean="0"/>
              <a:t>12/05/59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470AC-243E-4828-91E1-635D15A3225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08451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6D8EB-1CBE-40BE-8A8C-717AC1622560}" type="datetimeFigureOut">
              <a:rPr lang="th-TH" smtClean="0"/>
              <a:t>12/05/59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A937D-846A-492D-A240-BC60194B7CC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3629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03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006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009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013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016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019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022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025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A937D-846A-492D-A240-BC60194B7CC5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963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A937D-846A-492D-A240-BC60194B7CC5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9637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A937D-846A-492D-A240-BC60194B7CC5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963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/>
          <p:cNvSpPr/>
          <p:nvPr/>
        </p:nvSpPr>
        <p:spPr bwMode="white">
          <a:xfrm>
            <a:off x="0" y="8359445"/>
            <a:ext cx="12801600" cy="124175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8016" tIns="64008" rIns="128016" bIns="6400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-12802" y="8474659"/>
            <a:ext cx="3149194" cy="9985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8016" tIns="64008" rIns="128016" bIns="6400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3302813" y="8461858"/>
            <a:ext cx="9498787" cy="99852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8016" tIns="64008" rIns="128016" bIns="6400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ชื่อเรื่อง 7"/>
          <p:cNvSpPr>
            <a:spLocks noGrp="1"/>
          </p:cNvSpPr>
          <p:nvPr>
            <p:ph type="ctrTitle"/>
          </p:nvPr>
        </p:nvSpPr>
        <p:spPr>
          <a:xfrm>
            <a:off x="3307080" y="5654040"/>
            <a:ext cx="9067800" cy="256032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ชื่อเรื่องรอง 8"/>
          <p:cNvSpPr>
            <a:spLocks noGrp="1"/>
          </p:cNvSpPr>
          <p:nvPr>
            <p:ph type="subTitle" idx="1"/>
          </p:nvPr>
        </p:nvSpPr>
        <p:spPr>
          <a:xfrm>
            <a:off x="3307080" y="8470052"/>
            <a:ext cx="9387840" cy="960120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>
                <a:solidFill>
                  <a:srgbClr val="FFFFFF"/>
                </a:solidFill>
              </a:defRPr>
            </a:lvl1pPr>
            <a:lvl2pPr marL="640080" indent="0" algn="ctr">
              <a:buNone/>
            </a:lvl2pPr>
            <a:lvl3pPr marL="1280160" indent="0" algn="ctr">
              <a:buNone/>
            </a:lvl3pPr>
            <a:lvl4pPr marL="1920240" indent="0" algn="ctr">
              <a:buNone/>
            </a:lvl4pPr>
            <a:lvl5pPr marL="2560320" indent="0" algn="ctr">
              <a:buNone/>
            </a:lvl5pPr>
            <a:lvl6pPr marL="3200400" indent="0" algn="ctr">
              <a:buNone/>
            </a:lvl6pPr>
            <a:lvl7pPr marL="3840480" indent="0" algn="ctr">
              <a:buNone/>
            </a:lvl7pPr>
            <a:lvl8pPr marL="4480560" indent="0" algn="ctr">
              <a:buNone/>
            </a:lvl8pPr>
            <a:lvl9pPr marL="5120640" indent="0" algn="ctr">
              <a:buNone/>
            </a:lvl9pPr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28" name="ตัวแทนวันที่ 27"/>
          <p:cNvSpPr>
            <a:spLocks noGrp="1"/>
          </p:cNvSpPr>
          <p:nvPr>
            <p:ph type="dt" sz="half" idx="10"/>
          </p:nvPr>
        </p:nvSpPr>
        <p:spPr>
          <a:xfrm>
            <a:off x="106680" y="8496179"/>
            <a:ext cx="2880360" cy="960120"/>
          </a:xfrm>
        </p:spPr>
        <p:txBody>
          <a:bodyPr>
            <a:noAutofit/>
          </a:bodyPr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" name="ตัวแทนท้ายกระดาษ 16"/>
          <p:cNvSpPr>
            <a:spLocks noGrp="1"/>
          </p:cNvSpPr>
          <p:nvPr>
            <p:ph type="ftr" sz="quarter" idx="11"/>
          </p:nvPr>
        </p:nvSpPr>
        <p:spPr>
          <a:xfrm>
            <a:off x="2919550" y="331154"/>
            <a:ext cx="8214360" cy="51117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9" name="ตัวแทนหมายเลขภาพนิ่ง 28"/>
          <p:cNvSpPr>
            <a:spLocks noGrp="1"/>
          </p:cNvSpPr>
          <p:nvPr>
            <p:ph type="sldNum" sz="quarter" idx="12"/>
          </p:nvPr>
        </p:nvSpPr>
        <p:spPr>
          <a:xfrm>
            <a:off x="11201400" y="320040"/>
            <a:ext cx="1173480" cy="533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7566BCD-6BDD-451C-A055-46D49AD649EA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66BCD-6BDD-451C-A055-46D49AD649EA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9174480" y="853441"/>
            <a:ext cx="2880360" cy="7723188"/>
          </a:xfrm>
        </p:spPr>
        <p:txBody>
          <a:bodyPr vert="eaVer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640080" y="853440"/>
            <a:ext cx="7787640" cy="7723190"/>
          </a:xfrm>
        </p:spPr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>
          <a:xfrm>
            <a:off x="9174480" y="8747764"/>
            <a:ext cx="3093720" cy="511175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640082" y="8747491"/>
            <a:ext cx="7802876" cy="511175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สี่เหลี่ยมผืนผ้า 6"/>
          <p:cNvSpPr/>
          <p:nvPr/>
        </p:nvSpPr>
        <p:spPr bwMode="white">
          <a:xfrm>
            <a:off x="8534845" y="0"/>
            <a:ext cx="448056" cy="96012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8598853" y="853440"/>
            <a:ext cx="320040" cy="874776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8598853" y="0"/>
            <a:ext cx="320040" cy="74676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>
          <a:xfrm rot="5400000">
            <a:off x="8385493" y="202247"/>
            <a:ext cx="746760" cy="342266"/>
          </a:xfrm>
        </p:spPr>
        <p:txBody>
          <a:bodyPr/>
          <a:lstStyle/>
          <a:p>
            <a:pPr>
              <a:defRPr/>
            </a:pPr>
            <a:fld id="{87566BCD-6BDD-451C-A055-46D49AD649EA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57707" y="320040"/>
            <a:ext cx="11414760" cy="1386840"/>
          </a:xfrm>
        </p:spPr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566BCD-6BDD-451C-A055-46D49AD649EA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8" name="ตัวแทนเนื้อหา 7"/>
          <p:cNvSpPr>
            <a:spLocks noGrp="1"/>
          </p:cNvSpPr>
          <p:nvPr>
            <p:ph sz="quarter" idx="1"/>
          </p:nvPr>
        </p:nvSpPr>
        <p:spPr>
          <a:xfrm>
            <a:off x="857707" y="2240280"/>
            <a:ext cx="11414760" cy="629412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920241" y="3840481"/>
            <a:ext cx="9972358" cy="2342515"/>
          </a:xfrm>
        </p:spPr>
        <p:txBody>
          <a:bodyPr anchor="t"/>
          <a:lstStyle>
            <a:lvl1pPr marL="0" indent="0">
              <a:buNone/>
              <a:defRPr sz="3900">
                <a:solidFill>
                  <a:schemeClr val="tx2"/>
                </a:solidFill>
              </a:defRPr>
            </a:lvl1pPr>
            <a:lvl2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7" name="สี่เหลี่ยมผืนผ้า 6"/>
          <p:cNvSpPr/>
          <p:nvPr/>
        </p:nvSpPr>
        <p:spPr bwMode="white">
          <a:xfrm>
            <a:off x="0" y="2133600"/>
            <a:ext cx="12801600" cy="16002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8016" tIns="64008" rIns="128016" bIns="6400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0" y="2240280"/>
            <a:ext cx="1813560" cy="13868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8016" tIns="64008" rIns="128016" bIns="6400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1920240" y="2240280"/>
            <a:ext cx="10881360" cy="13868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8016" tIns="64008" rIns="128016" bIns="6400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920240" y="2240280"/>
            <a:ext cx="10668000" cy="1386840"/>
          </a:xfrm>
        </p:spPr>
        <p:txBody>
          <a:bodyPr/>
          <a:lstStyle>
            <a:lvl1pPr algn="l">
              <a:buNone/>
              <a:defRPr sz="6200" b="0" cap="none">
                <a:solidFill>
                  <a:srgbClr val="FFFFFF"/>
                </a:solidFill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2" name="ตัวแทนวันที่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3" name="ตัวแทนหมายเลขภาพนิ่ง 12"/>
          <p:cNvSpPr>
            <a:spLocks noGrp="1"/>
          </p:cNvSpPr>
          <p:nvPr>
            <p:ph type="sldNum" sz="quarter" idx="11"/>
          </p:nvPr>
        </p:nvSpPr>
        <p:spPr>
          <a:xfrm>
            <a:off x="0" y="2453640"/>
            <a:ext cx="1813560" cy="982346"/>
          </a:xfrm>
        </p:spPr>
        <p:txBody>
          <a:bodyPr>
            <a:noAutofit/>
          </a:bodyPr>
          <a:lstStyle>
            <a:lvl1pPr>
              <a:defRPr sz="3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566BCD-6BDD-451C-A055-46D49AD649EA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14" name="ตัวแทนท้ายกระดา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ตัวแทนเนื้อหา 8"/>
          <p:cNvSpPr>
            <a:spLocks noGrp="1"/>
          </p:cNvSpPr>
          <p:nvPr>
            <p:ph sz="quarter" idx="1"/>
          </p:nvPr>
        </p:nvSpPr>
        <p:spPr>
          <a:xfrm>
            <a:off x="853440" y="2225394"/>
            <a:ext cx="5440680" cy="64008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1" name="ตัวแทนเนื้อหา 10"/>
          <p:cNvSpPr>
            <a:spLocks noGrp="1"/>
          </p:cNvSpPr>
          <p:nvPr>
            <p:ph sz="quarter" idx="2"/>
          </p:nvPr>
        </p:nvSpPr>
        <p:spPr>
          <a:xfrm>
            <a:off x="6782861" y="2225394"/>
            <a:ext cx="5440680" cy="64008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8" name="ตัวแทนวันที่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s-ES"/>
          </a:p>
        </p:txBody>
      </p:sp>
      <p:sp>
        <p:nvSpPr>
          <p:cNvPr id="10" name="ตัวแทนหมายเลขภาพนิ่ง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87566BCD-6BDD-451C-A055-46D49AD649EA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12" name="ตัวแทนท้ายกระดา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46760" y="382270"/>
            <a:ext cx="11414760" cy="121793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1" name="ตัวแทนเนื้อหา 10"/>
          <p:cNvSpPr>
            <a:spLocks noGrp="1"/>
          </p:cNvSpPr>
          <p:nvPr>
            <p:ph sz="quarter" idx="2"/>
          </p:nvPr>
        </p:nvSpPr>
        <p:spPr>
          <a:xfrm>
            <a:off x="853440" y="3413760"/>
            <a:ext cx="5440680" cy="501396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3" name="ตัวแทนเนื้อหา 12"/>
          <p:cNvSpPr>
            <a:spLocks noGrp="1"/>
          </p:cNvSpPr>
          <p:nvPr>
            <p:ph sz="quarter" idx="4"/>
          </p:nvPr>
        </p:nvSpPr>
        <p:spPr>
          <a:xfrm>
            <a:off x="6720840" y="3413760"/>
            <a:ext cx="5440680" cy="501396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0" name="ตัวแทนวันที่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s-ES"/>
          </a:p>
        </p:txBody>
      </p:sp>
      <p:sp>
        <p:nvSpPr>
          <p:cNvPr id="12" name="ตัวแทนหมายเลขภาพนิ่ง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87566BCD-6BDD-451C-A055-46D49AD649EA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14" name="ตัวแทนท้ายกระดา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s-ES"/>
          </a:p>
        </p:txBody>
      </p:sp>
      <p:sp>
        <p:nvSpPr>
          <p:cNvPr id="16" name="ตัวแทนข้อความ 15"/>
          <p:cNvSpPr>
            <a:spLocks noGrp="1"/>
          </p:cNvSpPr>
          <p:nvPr>
            <p:ph type="body" sz="quarter" idx="1"/>
          </p:nvPr>
        </p:nvSpPr>
        <p:spPr>
          <a:xfrm>
            <a:off x="853440" y="2453640"/>
            <a:ext cx="5440680" cy="896112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8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15" name="ตัวแทนข้อความ 14"/>
          <p:cNvSpPr>
            <a:spLocks noGrp="1"/>
          </p:cNvSpPr>
          <p:nvPr>
            <p:ph type="body" sz="quarter" idx="3"/>
          </p:nvPr>
        </p:nvSpPr>
        <p:spPr>
          <a:xfrm>
            <a:off x="6720840" y="2453640"/>
            <a:ext cx="5440680" cy="896112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8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566BCD-6BDD-451C-A055-46D49AD649EA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>
          <a:xfrm>
            <a:off x="0" y="8747760"/>
            <a:ext cx="746760" cy="533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7566BCD-6BDD-451C-A055-46D49AD649EA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53440" y="382270"/>
            <a:ext cx="11308080" cy="1217930"/>
          </a:xfrm>
        </p:spPr>
        <p:txBody>
          <a:bodyPr anchor="ctr"/>
          <a:lstStyle>
            <a:lvl1pPr algn="l">
              <a:buNone/>
              <a:defRPr sz="6200" b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566BCD-6BDD-451C-A055-46D49AD649EA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2"/>
          </p:nvPr>
        </p:nvSpPr>
        <p:spPr>
          <a:xfrm>
            <a:off x="853440" y="2453640"/>
            <a:ext cx="2240280" cy="608076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92024" tIns="256032" rIns="192024" bIns="128016"/>
          <a:lstStyle>
            <a:lvl1pPr marL="0" indent="0">
              <a:spcAft>
                <a:spcPts val="1400"/>
              </a:spcAft>
              <a:buNone/>
              <a:defRPr sz="25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9" name="ตัวแทนเนื้อหา 8"/>
          <p:cNvSpPr>
            <a:spLocks noGrp="1"/>
          </p:cNvSpPr>
          <p:nvPr>
            <p:ph sz="quarter" idx="1"/>
          </p:nvPr>
        </p:nvSpPr>
        <p:spPr>
          <a:xfrm>
            <a:off x="3307080" y="2453640"/>
            <a:ext cx="8961120" cy="618744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2240280" y="7680960"/>
            <a:ext cx="10241280" cy="960120"/>
          </a:xfrm>
        </p:spPr>
        <p:txBody>
          <a:bodyPr/>
          <a:lstStyle>
            <a:lvl1pPr marL="0" indent="0">
              <a:buFontTx/>
              <a:buNone/>
              <a:defRPr sz="2400"/>
            </a:lvl1pPr>
            <a:lvl2pPr>
              <a:buFontTx/>
              <a:buNone/>
              <a:defRPr sz="1700"/>
            </a:lvl2pPr>
            <a:lvl3pPr>
              <a:buFontTx/>
              <a:buNone/>
              <a:defRPr sz="1400"/>
            </a:lvl3pPr>
            <a:lvl4pPr>
              <a:buFontTx/>
              <a:buNone/>
              <a:defRPr sz="1300"/>
            </a:lvl4pPr>
            <a:lvl5pPr>
              <a:buFontTx/>
              <a:buNone/>
              <a:defRPr sz="13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8" name="สี่เหลี่ยมผืนผ้า 7"/>
          <p:cNvSpPr/>
          <p:nvPr/>
        </p:nvSpPr>
        <p:spPr bwMode="white">
          <a:xfrm>
            <a:off x="-12802" y="6400800"/>
            <a:ext cx="12801600" cy="124175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8016" tIns="64008" rIns="128016" bIns="6400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-12802" y="6528816"/>
            <a:ext cx="2048256" cy="9985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8016" tIns="64008" rIns="128016" bIns="6400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2163470" y="6516014"/>
            <a:ext cx="10638130" cy="99852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8016" tIns="64008" rIns="128016" bIns="6400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240280" y="6507480"/>
            <a:ext cx="10241280" cy="960120"/>
          </a:xfrm>
        </p:spPr>
        <p:txBody>
          <a:bodyPr anchor="ctr"/>
          <a:lstStyle>
            <a:lvl1pPr algn="l">
              <a:buNone/>
              <a:defRPr sz="3900" b="0">
                <a:solidFill>
                  <a:srgbClr val="FFFFFF"/>
                </a:solidFill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1" name="สี่เหลี่ยมผืนผ้า 10"/>
          <p:cNvSpPr/>
          <p:nvPr/>
        </p:nvSpPr>
        <p:spPr bwMode="white">
          <a:xfrm>
            <a:off x="2026920" y="0"/>
            <a:ext cx="140818" cy="961400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8016" tIns="64008" rIns="128016" bIns="6400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ตัวแทนวันที่ 11"/>
          <p:cNvSpPr>
            <a:spLocks noGrp="1"/>
          </p:cNvSpPr>
          <p:nvPr>
            <p:ph type="dt" sz="half" idx="10"/>
          </p:nvPr>
        </p:nvSpPr>
        <p:spPr>
          <a:xfrm>
            <a:off x="8747760" y="8747761"/>
            <a:ext cx="3733800" cy="511175"/>
          </a:xfrm>
        </p:spPr>
        <p:txBody>
          <a:bodyPr rtlCol="0"/>
          <a:lstStyle/>
          <a:p>
            <a:pPr>
              <a:defRPr/>
            </a:pPr>
            <a:endParaRPr lang="es-ES"/>
          </a:p>
        </p:txBody>
      </p:sp>
      <p:sp>
        <p:nvSpPr>
          <p:cNvPr id="13" name="ตัวแทนหมายเลขภาพนิ่ง 12"/>
          <p:cNvSpPr>
            <a:spLocks noGrp="1"/>
          </p:cNvSpPr>
          <p:nvPr>
            <p:ph type="sldNum" sz="quarter" idx="11"/>
          </p:nvPr>
        </p:nvSpPr>
        <p:spPr>
          <a:xfrm>
            <a:off x="0" y="6534149"/>
            <a:ext cx="2026920" cy="929009"/>
          </a:xfrm>
        </p:spPr>
        <p:txBody>
          <a:bodyPr rtlCol="0"/>
          <a:lstStyle>
            <a:lvl1pPr>
              <a:defRPr sz="3900"/>
            </a:lvl1pPr>
          </a:lstStyle>
          <a:p>
            <a:pPr>
              <a:defRPr/>
            </a:pPr>
            <a:fld id="{87566BCD-6BDD-451C-A055-46D49AD649EA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14" name="ตัวแทนท้ายกระดาษ 13"/>
          <p:cNvSpPr>
            <a:spLocks noGrp="1"/>
          </p:cNvSpPr>
          <p:nvPr>
            <p:ph type="ftr" sz="quarter" idx="12"/>
          </p:nvPr>
        </p:nvSpPr>
        <p:spPr>
          <a:xfrm>
            <a:off x="2240280" y="8747489"/>
            <a:ext cx="6400800" cy="511175"/>
          </a:xfrm>
        </p:spPr>
        <p:txBody>
          <a:bodyPr rtlCol="0"/>
          <a:lstStyle/>
          <a:p>
            <a:pPr>
              <a:defRPr/>
            </a:pPr>
            <a:endParaRPr lang="es-E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2184806" y="0"/>
            <a:ext cx="10616794" cy="6396533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4500"/>
            </a:lvl1pPr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ตัวแทนชื่อเรื่อง 21"/>
          <p:cNvSpPr>
            <a:spLocks noGrp="1"/>
          </p:cNvSpPr>
          <p:nvPr>
            <p:ph type="title"/>
          </p:nvPr>
        </p:nvSpPr>
        <p:spPr>
          <a:xfrm>
            <a:off x="853440" y="320040"/>
            <a:ext cx="11414760" cy="1386840"/>
          </a:xfrm>
          <a:prstGeom prst="rect">
            <a:avLst/>
          </a:prstGeom>
        </p:spPr>
        <p:txBody>
          <a:bodyPr vert="horz" lIns="128016" tIns="64008" rIns="128016" bIns="64008" anchor="ctr">
            <a:normAutofit/>
          </a:bodyPr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3" name="ตัวแทนข้อความ 12"/>
          <p:cNvSpPr>
            <a:spLocks noGrp="1"/>
          </p:cNvSpPr>
          <p:nvPr>
            <p:ph type="body" idx="1"/>
          </p:nvPr>
        </p:nvSpPr>
        <p:spPr>
          <a:xfrm>
            <a:off x="857707" y="2240280"/>
            <a:ext cx="11414760" cy="6336792"/>
          </a:xfrm>
          <a:prstGeom prst="rect">
            <a:avLst/>
          </a:prstGeom>
        </p:spPr>
        <p:txBody>
          <a:bodyPr vert="horz" lIns="128016" tIns="64008" rIns="128016" bIns="64008">
            <a:normAutofit/>
          </a:bodyPr>
          <a:lstStyle/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14" name="ตัวแทนวันที่ 13"/>
          <p:cNvSpPr>
            <a:spLocks noGrp="1"/>
          </p:cNvSpPr>
          <p:nvPr>
            <p:ph type="dt" sz="half" idx="2"/>
          </p:nvPr>
        </p:nvSpPr>
        <p:spPr>
          <a:xfrm>
            <a:off x="8534400" y="8747761"/>
            <a:ext cx="3733800" cy="511175"/>
          </a:xfrm>
          <a:prstGeom prst="rect">
            <a:avLst/>
          </a:prstGeom>
        </p:spPr>
        <p:txBody>
          <a:bodyPr vert="horz" lIns="128016" tIns="64008" rIns="128016" bIns="64008" anchor="ctr" anchorCtr="0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3"/>
          </p:nvPr>
        </p:nvSpPr>
        <p:spPr>
          <a:xfrm>
            <a:off x="853441" y="8747489"/>
            <a:ext cx="7589516" cy="511175"/>
          </a:xfrm>
          <a:prstGeom prst="rect">
            <a:avLst/>
          </a:prstGeom>
        </p:spPr>
        <p:txBody>
          <a:bodyPr vert="horz" lIns="128016" tIns="64008" rIns="128016" bIns="64008" anchor="ctr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สี่เหลี่ยมผืนผ้า 6"/>
          <p:cNvSpPr/>
          <p:nvPr/>
        </p:nvSpPr>
        <p:spPr bwMode="white">
          <a:xfrm>
            <a:off x="0" y="1728216"/>
            <a:ext cx="12801600" cy="44805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8016" tIns="64008" rIns="128016" bIns="6400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0" y="1792224"/>
            <a:ext cx="746760" cy="3200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8016" tIns="64008" rIns="128016" bIns="6400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826770" y="1792224"/>
            <a:ext cx="11974830" cy="3200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8016" tIns="64008" rIns="128016" bIns="6400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ตัวแทนหมายเลขภาพนิ่ง 22"/>
          <p:cNvSpPr>
            <a:spLocks noGrp="1"/>
          </p:cNvSpPr>
          <p:nvPr>
            <p:ph type="sldNum" sz="quarter" idx="4"/>
          </p:nvPr>
        </p:nvSpPr>
        <p:spPr>
          <a:xfrm>
            <a:off x="0" y="1781111"/>
            <a:ext cx="746760" cy="342266"/>
          </a:xfrm>
          <a:prstGeom prst="rect">
            <a:avLst/>
          </a:prstGeom>
        </p:spPr>
        <p:txBody>
          <a:bodyPr vert="horz" lIns="128016" tIns="64008" rIns="128016" bIns="64008" anchor="ctr" anchorCtr="0">
            <a:normAutofit/>
          </a:bodyPr>
          <a:lstStyle>
            <a:lvl1pPr algn="ctr" eaLnBrk="1" latinLnBrk="0" hangingPunct="1">
              <a:defRPr kumimoji="0" sz="2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566BCD-6BDD-451C-A055-46D49AD649EA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6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48056" indent="-448056" algn="l" rtl="0" eaLnBrk="1" latinLnBrk="0" hangingPunct="1">
        <a:spcBef>
          <a:spcPts val="980"/>
        </a:spcBef>
        <a:buClr>
          <a:schemeClr val="accent2"/>
        </a:buClr>
        <a:buSzPct val="60000"/>
        <a:buFont typeface="Wingdings"/>
        <a:buChar char=""/>
        <a:defRPr kumimoji="0"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896112" indent="-384048" algn="l" rtl="0" eaLnBrk="1" latinLnBrk="0" hangingPunct="1">
        <a:spcBef>
          <a:spcPts val="770"/>
        </a:spcBef>
        <a:buClr>
          <a:schemeClr val="accent1"/>
        </a:buClr>
        <a:buSzPct val="70000"/>
        <a:buFont typeface="Wingdings 2"/>
        <a:buChar char="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indent="-320040" algn="l" rtl="0" eaLnBrk="1" latinLnBrk="0" hangingPunct="1">
        <a:spcBef>
          <a:spcPts val="700"/>
        </a:spcBef>
        <a:buClr>
          <a:schemeClr val="accent2"/>
        </a:buClr>
        <a:buSzPct val="75000"/>
        <a:buFont typeface="Wingdings"/>
        <a:buChar char="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320040" algn="l" rtl="0" eaLnBrk="1" latinLnBrk="0" hangingPunct="1">
        <a:spcBef>
          <a:spcPts val="560"/>
        </a:spcBef>
        <a:buClr>
          <a:schemeClr val="accent3"/>
        </a:buClr>
        <a:buSzPct val="75000"/>
        <a:buFont typeface="Wingdings"/>
        <a:buChar char="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indent="-320040" algn="l" rtl="0" eaLnBrk="1" latinLnBrk="0" hangingPunct="1">
        <a:spcBef>
          <a:spcPts val="560"/>
        </a:spcBef>
        <a:buClr>
          <a:schemeClr val="accent4"/>
        </a:buClr>
        <a:buSzPct val="65000"/>
        <a:buFont typeface="Wingdings"/>
        <a:buChar char="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944368" indent="-32004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25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328416" indent="-32004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25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712464" indent="-32004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2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096512" indent="-32004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2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ตัวแทนเนื้อหา 3" descr="D:\IT\4\term2\Project_animal\GameOver\MainMenu.png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801600" cy="960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รูปภาพ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0" y="8617024"/>
            <a:ext cx="2858795" cy="984175"/>
          </a:xfrm>
          <a:prstGeom prst="rect">
            <a:avLst/>
          </a:prstGeom>
        </p:spPr>
      </p:pic>
      <p:pic>
        <p:nvPicPr>
          <p:cNvPr id="3" name="รูปภาพ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608" y="8473008"/>
            <a:ext cx="3240360" cy="1189123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34" y="8617024"/>
            <a:ext cx="292832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52128" y="768152"/>
            <a:ext cx="11521440" cy="786904"/>
          </a:xfrm>
        </p:spPr>
        <p:txBody>
          <a:bodyPr>
            <a:normAutofit fontScale="90000"/>
          </a:bodyPr>
          <a:lstStyle/>
          <a:p>
            <a:r>
              <a:rPr lang="th-TH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ผลการพัฒนาเกม (ต่อ)</a:t>
            </a:r>
            <a:endParaRPr lang="th-TH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424136" y="2208312"/>
            <a:ext cx="10585176" cy="907301"/>
          </a:xfrm>
        </p:spPr>
        <p:txBody>
          <a:bodyPr/>
          <a:lstStyle/>
          <a:p>
            <a:pPr marL="0" indent="0" algn="thaiDist">
              <a:buNone/>
              <a:tabLst>
                <a:tab pos="873338" algn="l"/>
              </a:tabLst>
            </a:pPr>
            <a:r>
              <a:rPr lang="th-TH" b="1" dirty="0">
                <a:latin typeface="TH SarabunPSK" pitchFamily="34" charset="-34"/>
                <a:cs typeface="TH SarabunPSK" pitchFamily="34" charset="-34"/>
              </a:rPr>
              <a:t>ผลการพัฒนาเกมในส่วน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หน้าวิธีเล่น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296" y="3000400"/>
            <a:ext cx="9505056" cy="59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2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42097" y="768152"/>
            <a:ext cx="11521440" cy="786904"/>
          </a:xfrm>
        </p:spPr>
        <p:txBody>
          <a:bodyPr>
            <a:normAutofit fontScale="90000"/>
          </a:bodyPr>
          <a:lstStyle/>
          <a:p>
            <a:r>
              <a:rPr lang="th-TH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ผลการพัฒนาเกม (ต่อ)</a:t>
            </a:r>
            <a:endParaRPr lang="th-TH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355654" y="2280320"/>
            <a:ext cx="10585176" cy="907301"/>
          </a:xfrm>
        </p:spPr>
        <p:txBody>
          <a:bodyPr/>
          <a:lstStyle/>
          <a:p>
            <a:pPr marL="0" indent="0" algn="thaiDist">
              <a:buNone/>
              <a:tabLst>
                <a:tab pos="873338" algn="l"/>
              </a:tabLst>
            </a:pPr>
            <a:r>
              <a:rPr lang="th-TH" b="1" dirty="0">
                <a:latin typeface="TH SarabunPSK" pitchFamily="34" charset="-34"/>
                <a:cs typeface="TH SarabunPSK" pitchFamily="34" charset="-34"/>
              </a:rPr>
              <a:t>ผลการพัฒนาเกมในส่วน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ด่านที่ 1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60" y="3090337"/>
            <a:ext cx="11665296" cy="603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2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80120" y="912168"/>
            <a:ext cx="11521440" cy="786904"/>
          </a:xfrm>
        </p:spPr>
        <p:txBody>
          <a:bodyPr>
            <a:normAutofit fontScale="90000"/>
          </a:bodyPr>
          <a:lstStyle/>
          <a:p>
            <a:r>
              <a:rPr lang="th-TH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ผลการพัฒนาเกม (ต่อ)</a:t>
            </a:r>
            <a:endParaRPr lang="th-TH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496144" y="2208312"/>
            <a:ext cx="6840760" cy="907301"/>
          </a:xfrm>
        </p:spPr>
        <p:txBody>
          <a:bodyPr/>
          <a:lstStyle/>
          <a:p>
            <a:pPr marL="0" indent="0" algn="thaiDist">
              <a:buNone/>
              <a:tabLst>
                <a:tab pos="873338" algn="l"/>
              </a:tabLst>
            </a:pPr>
            <a:r>
              <a:rPr lang="th-TH" b="1" dirty="0">
                <a:latin typeface="TH SarabunPSK" pitchFamily="34" charset="-34"/>
                <a:cs typeface="TH SarabunPSK" pitchFamily="34" charset="-34"/>
              </a:rPr>
              <a:t>ผลการพัฒนาเกมในส่วน ด่านที่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2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928" y="3297201"/>
            <a:ext cx="12953528" cy="5391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882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80120" y="912168"/>
            <a:ext cx="11521440" cy="786904"/>
          </a:xfrm>
        </p:spPr>
        <p:txBody>
          <a:bodyPr>
            <a:normAutofit fontScale="90000"/>
          </a:bodyPr>
          <a:lstStyle/>
          <a:p>
            <a:r>
              <a:rPr lang="th-TH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ผลการพัฒนาเกม (ต่อ)</a:t>
            </a:r>
            <a:endParaRPr lang="th-TH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496144" y="2208312"/>
            <a:ext cx="6840760" cy="907301"/>
          </a:xfrm>
        </p:spPr>
        <p:txBody>
          <a:bodyPr/>
          <a:lstStyle/>
          <a:p>
            <a:pPr marL="0" indent="0" algn="thaiDist">
              <a:buNone/>
              <a:tabLst>
                <a:tab pos="873338" algn="l"/>
              </a:tabLst>
            </a:pPr>
            <a:r>
              <a:rPr lang="th-TH" b="1" dirty="0">
                <a:latin typeface="TH SarabunPSK" pitchFamily="34" charset="-34"/>
                <a:cs typeface="TH SarabunPSK" pitchFamily="34" charset="-34"/>
              </a:rPr>
              <a:t>ผลการพัฒนาเกมในส่วน ด่านที่ 3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00" y="3050153"/>
            <a:ext cx="10945216" cy="616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60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80120" y="912168"/>
            <a:ext cx="11521440" cy="786904"/>
          </a:xfrm>
        </p:spPr>
        <p:txBody>
          <a:bodyPr>
            <a:normAutofit fontScale="90000"/>
          </a:bodyPr>
          <a:lstStyle/>
          <a:p>
            <a:r>
              <a:rPr lang="th-TH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ผลการพัฒนาเกม (ต่อ)</a:t>
            </a:r>
            <a:endParaRPr lang="th-TH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496144" y="2208312"/>
            <a:ext cx="6840760" cy="907301"/>
          </a:xfrm>
        </p:spPr>
        <p:txBody>
          <a:bodyPr/>
          <a:lstStyle/>
          <a:p>
            <a:pPr marL="0" indent="0" algn="thaiDist">
              <a:buNone/>
              <a:tabLst>
                <a:tab pos="873338" algn="l"/>
              </a:tabLst>
            </a:pPr>
            <a:r>
              <a:rPr lang="th-TH" b="1" dirty="0">
                <a:latin typeface="TH SarabunPSK" pitchFamily="34" charset="-34"/>
                <a:cs typeface="TH SarabunPSK" pitchFamily="34" charset="-34"/>
              </a:rPr>
              <a:t>ผลการพัฒนาเกมในส่วน ด่านที่ 4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84" y="2761506"/>
            <a:ext cx="11161239" cy="6439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60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80120" y="912168"/>
            <a:ext cx="11521440" cy="786904"/>
          </a:xfrm>
        </p:spPr>
        <p:txBody>
          <a:bodyPr>
            <a:normAutofit fontScale="90000"/>
          </a:bodyPr>
          <a:lstStyle/>
          <a:p>
            <a:r>
              <a:rPr lang="th-TH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ผลการพัฒนาเกม (ต่อ)</a:t>
            </a:r>
            <a:endParaRPr lang="th-TH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496144" y="2208312"/>
            <a:ext cx="6840760" cy="907301"/>
          </a:xfrm>
        </p:spPr>
        <p:txBody>
          <a:bodyPr/>
          <a:lstStyle/>
          <a:p>
            <a:pPr marL="0" indent="0" algn="thaiDist">
              <a:buNone/>
              <a:tabLst>
                <a:tab pos="873338" algn="l"/>
              </a:tabLst>
            </a:pPr>
            <a:r>
              <a:rPr lang="th-TH" b="1" dirty="0">
                <a:latin typeface="TH SarabunPSK" pitchFamily="34" charset="-34"/>
                <a:cs typeface="TH SarabunPSK" pitchFamily="34" charset="-34"/>
              </a:rPr>
              <a:t>ผลการพัฒนาเกมในส่วน ด่านที่ 5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18" y="3039988"/>
            <a:ext cx="11543930" cy="5700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60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4136" y="696144"/>
            <a:ext cx="11521440" cy="786904"/>
          </a:xfrm>
        </p:spPr>
        <p:txBody>
          <a:bodyPr>
            <a:normAutofit fontScale="90000"/>
          </a:bodyPr>
          <a:lstStyle/>
          <a:p>
            <a:r>
              <a:rPr lang="th-TH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ผลการพัฒนาเกม (ต่อ)</a:t>
            </a:r>
            <a:endParaRPr lang="th-TH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702493" y="2136304"/>
            <a:ext cx="10585176" cy="907301"/>
          </a:xfrm>
        </p:spPr>
        <p:txBody>
          <a:bodyPr/>
          <a:lstStyle/>
          <a:p>
            <a:pPr marL="0" indent="0" algn="thaiDist">
              <a:buNone/>
              <a:tabLst>
                <a:tab pos="873338" algn="l"/>
              </a:tabLst>
            </a:pPr>
            <a:r>
              <a:rPr lang="th-TH" b="1" dirty="0">
                <a:latin typeface="TH SarabunPSK" pitchFamily="34" charset="-34"/>
                <a:cs typeface="TH SarabunPSK" pitchFamily="34" charset="-34"/>
              </a:rPr>
              <a:t>ผลการพัฒนาเกมในส่วน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หน้าจัดเก็บคะแนน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62" y="3000400"/>
            <a:ext cx="9527341" cy="59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4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68152" y="912168"/>
            <a:ext cx="11521440" cy="786904"/>
          </a:xfrm>
        </p:spPr>
        <p:txBody>
          <a:bodyPr>
            <a:normAutofit fontScale="90000"/>
          </a:bodyPr>
          <a:lstStyle/>
          <a:p>
            <a:r>
              <a:rPr lang="th-TH" sz="6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สรุป</a:t>
            </a:r>
            <a:endParaRPr lang="th-TH" dirty="0">
              <a:solidFill>
                <a:schemeClr val="accent3">
                  <a:lumMod val="7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quarter" idx="1"/>
          </p:nvPr>
        </p:nvSpPr>
        <p:spPr>
          <a:xfrm>
            <a:off x="568153" y="2496345"/>
            <a:ext cx="11305256" cy="3960440"/>
          </a:xfrm>
        </p:spPr>
        <p:txBody>
          <a:bodyPr>
            <a:normAutofit/>
          </a:bodyPr>
          <a:lstStyle/>
          <a:p>
            <a:pPr marL="0" indent="0" algn="thaiDist">
              <a:buNone/>
            </a:pPr>
            <a:r>
              <a:rPr lang="th-TH" sz="3900" dirty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th-TH" sz="3900" dirty="0" smtClean="0">
                <a:latin typeface="TH SarabunPSK" pitchFamily="34" charset="-34"/>
                <a:cs typeface="TH SarabunPSK" pitchFamily="34" charset="-34"/>
              </a:rPr>
              <a:t>จากการเล่นเกมผจญภัยสัตว์ป่าที่ผู้จัดทำได้พัฒนาขึ้น พบว่าผู้เล่นมีความรู้ความเข้าใจในการแยกแยะประเภทสัตว์ป่าในเรื่องเกณฑ์การกินอาหาร ที่อยู่อาศัย และได้รับความสนุกสนาน ซึ่งสอดคล้องตามวัตถุประสงค์ที่ตั้งไว้</a:t>
            </a:r>
            <a:r>
              <a:rPr lang="th-TH" sz="3900" dirty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th-TH" sz="3900" dirty="0" smtClean="0">
                <a:latin typeface="TH SarabunPSK" pitchFamily="34" charset="-34"/>
                <a:cs typeface="TH SarabunPSK" pitchFamily="34" charset="-34"/>
              </a:rPr>
              <a:t> </a:t>
            </a:r>
            <a:endParaRPr lang="th-TH" sz="3900" dirty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7" name="ตัวเชื่อมต่อตรง 6"/>
          <p:cNvCxnSpPr/>
          <p:nvPr/>
        </p:nvCxnSpPr>
        <p:spPr>
          <a:xfrm>
            <a:off x="8013779" y="2078698"/>
            <a:ext cx="25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46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84176" y="840160"/>
            <a:ext cx="11521440" cy="786904"/>
          </a:xfrm>
        </p:spPr>
        <p:txBody>
          <a:bodyPr>
            <a:normAutofit fontScale="90000"/>
          </a:bodyPr>
          <a:lstStyle/>
          <a:p>
            <a:r>
              <a:rPr lang="th-TH" sz="6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ปัญหาที่พบ</a:t>
            </a:r>
            <a:endParaRPr lang="th-TH" dirty="0">
              <a:solidFill>
                <a:schemeClr val="accent3">
                  <a:lumMod val="7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quarter" idx="1"/>
          </p:nvPr>
        </p:nvSpPr>
        <p:spPr>
          <a:xfrm>
            <a:off x="424136" y="2366729"/>
            <a:ext cx="12169353" cy="682635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th-TH" sz="6000" dirty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th-TH" sz="43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4300" dirty="0">
                <a:latin typeface="TH SarabunPSK" pitchFamily="34" charset="-34"/>
                <a:cs typeface="TH SarabunPSK" pitchFamily="34" charset="-34"/>
              </a:rPr>
              <a:t>เมื่ออัพเดทโปรแกรม </a:t>
            </a:r>
            <a:r>
              <a:rPr lang="en-US" sz="4300" dirty="0">
                <a:latin typeface="TH SarabunPSK" pitchFamily="34" charset="-34"/>
                <a:cs typeface="TH SarabunPSK" pitchFamily="34" charset="-34"/>
              </a:rPr>
              <a:t>Unity </a:t>
            </a:r>
            <a:r>
              <a:rPr lang="th-TH" sz="4300" dirty="0" smtClean="0">
                <a:latin typeface="TH SarabunPSK" pitchFamily="34" charset="-34"/>
                <a:cs typeface="TH SarabunPSK" pitchFamily="34" charset="-34"/>
              </a:rPr>
              <a:t>จะมี</a:t>
            </a:r>
            <a:r>
              <a:rPr lang="th-TH" sz="4300" dirty="0">
                <a:latin typeface="TH SarabunPSK" pitchFamily="34" charset="-34"/>
                <a:cs typeface="TH SarabunPSK" pitchFamily="34" charset="-34"/>
              </a:rPr>
              <a:t>การเปลี่ยนรูปแบบ </a:t>
            </a:r>
            <a:r>
              <a:rPr lang="en-US" sz="4300" dirty="0">
                <a:latin typeface="TH SarabunPSK" pitchFamily="34" charset="-34"/>
                <a:cs typeface="TH SarabunPSK" pitchFamily="34" charset="-34"/>
              </a:rPr>
              <a:t>Scripting API </a:t>
            </a:r>
            <a:r>
              <a:rPr lang="th-TH" sz="4300" dirty="0">
                <a:latin typeface="TH SarabunPSK" pitchFamily="34" charset="-34"/>
                <a:cs typeface="TH SarabunPSK" pitchFamily="34" charset="-34"/>
              </a:rPr>
              <a:t>ในการเขียนโปรแกรมใหม่ </a:t>
            </a:r>
            <a:r>
              <a:rPr lang="en-US" sz="4300" dirty="0">
                <a:latin typeface="TH SarabunPSK" pitchFamily="34" charset="-34"/>
                <a:cs typeface="TH SarabunPSK" pitchFamily="34" charset="-34"/>
              </a:rPr>
              <a:t>Game Project </a:t>
            </a:r>
            <a:r>
              <a:rPr lang="th-TH" sz="4300" dirty="0">
                <a:latin typeface="TH SarabunPSK" pitchFamily="34" charset="-34"/>
                <a:cs typeface="TH SarabunPSK" pitchFamily="34" charset="-34"/>
              </a:rPr>
              <a:t>ที่เคยพัฒนาจึงไม่สามารถใช้งานได้ จึงต้องศึกษา </a:t>
            </a:r>
            <a:r>
              <a:rPr lang="en-US" sz="4300" dirty="0">
                <a:latin typeface="TH SarabunPSK" pitchFamily="34" charset="-34"/>
                <a:cs typeface="TH SarabunPSK" pitchFamily="34" charset="-34"/>
              </a:rPr>
              <a:t>Unity </a:t>
            </a:r>
            <a:r>
              <a:rPr lang="th-TH" sz="4300" dirty="0">
                <a:latin typeface="TH SarabunPSK" pitchFamily="34" charset="-34"/>
                <a:cs typeface="TH SarabunPSK" pitchFamily="34" charset="-34"/>
              </a:rPr>
              <a:t>เพิ่มเติมใหม่</a:t>
            </a:r>
          </a:p>
          <a:p>
            <a:pPr>
              <a:buFont typeface="Wingdings" pitchFamily="2" charset="2"/>
              <a:buChar char="Ø"/>
            </a:pPr>
            <a:r>
              <a:rPr lang="th-TH" sz="4300" dirty="0" smtClean="0">
                <a:latin typeface="TH SarabunPSK" pitchFamily="34" charset="-34"/>
                <a:cs typeface="TH SarabunPSK" pitchFamily="34" charset="-34"/>
              </a:rPr>
              <a:t>     ปัญหา</a:t>
            </a:r>
            <a:r>
              <a:rPr lang="th-TH" sz="4300" dirty="0">
                <a:latin typeface="TH SarabunPSK" pitchFamily="34" charset="-34"/>
                <a:cs typeface="TH SarabunPSK" pitchFamily="34" charset="-34"/>
              </a:rPr>
              <a:t>การโปรแกรม </a:t>
            </a:r>
            <a:r>
              <a:rPr lang="en-US" sz="4300" dirty="0">
                <a:latin typeface="TH SarabunPSK" pitchFamily="34" charset="-34"/>
                <a:cs typeface="TH SarabunPSK" pitchFamily="34" charset="-34"/>
              </a:rPr>
              <a:t>Unity </a:t>
            </a:r>
            <a:r>
              <a:rPr lang="th-TH" sz="4300" dirty="0">
                <a:latin typeface="TH SarabunPSK" pitchFamily="34" charset="-34"/>
                <a:cs typeface="TH SarabunPSK" pitchFamily="34" charset="-34"/>
              </a:rPr>
              <a:t>ไม่สามารถรองรับการเล่น วิดีโอบน</a:t>
            </a:r>
            <a:r>
              <a:rPr lang="th-TH" sz="4300" dirty="0" smtClean="0">
                <a:latin typeface="TH SarabunPSK" pitchFamily="34" charset="-34"/>
                <a:cs typeface="TH SarabunPSK" pitchFamily="34" charset="-34"/>
              </a:rPr>
              <a:t>ระบบปฏิบัติการ แอน</a:t>
            </a:r>
            <a:r>
              <a:rPr lang="th-TH" sz="4300" dirty="0" err="1">
                <a:latin typeface="TH SarabunPSK" pitchFamily="34" charset="-34"/>
                <a:cs typeface="TH SarabunPSK" pitchFamily="34" charset="-34"/>
              </a:rPr>
              <a:t>ดรอยด์</a:t>
            </a:r>
            <a:r>
              <a:rPr lang="th-TH" sz="4300" dirty="0">
                <a:latin typeface="TH SarabunPSK" pitchFamily="34" charset="-34"/>
                <a:cs typeface="TH SarabunPSK" pitchFamily="34" charset="-34"/>
              </a:rPr>
              <a:t>ได้ทำให้การพัฒนาระบบบรรยายเนื้อเรื่องมีปัญหา แก้ไขโดยการพัฒนาระบบบรรยายเนื้อเรื่องโดยเขียนโปรแกรมควบคุมลำดับฉากและเสียงบรรยายแทน</a:t>
            </a:r>
          </a:p>
          <a:p>
            <a:pPr>
              <a:buFont typeface="Wingdings" pitchFamily="2" charset="2"/>
              <a:buChar char="Ø"/>
            </a:pPr>
            <a:r>
              <a:rPr lang="th-TH" sz="4300" dirty="0" smtClean="0">
                <a:latin typeface="TH SarabunPSK" pitchFamily="34" charset="-34"/>
                <a:cs typeface="TH SarabunPSK" pitchFamily="34" charset="-34"/>
              </a:rPr>
              <a:t>       จาก</a:t>
            </a:r>
            <a:r>
              <a:rPr lang="th-TH" sz="4300" dirty="0">
                <a:latin typeface="TH SarabunPSK" pitchFamily="34" charset="-34"/>
                <a:cs typeface="TH SarabunPSK" pitchFamily="34" charset="-34"/>
              </a:rPr>
              <a:t>ปัญหาเรื่องการใช้หน่วยความจำมากในการเล่นเกม ควรลดการใช้ไฟล์เสียงที่มีขนาดใหญ่เพราะจะทำให้เกมโหลดข้อมูลช้าเมื่อมีการโหลด </a:t>
            </a:r>
            <a:r>
              <a:rPr lang="en-US" sz="4300" dirty="0">
                <a:latin typeface="TH SarabunPSK" pitchFamily="34" charset="-34"/>
                <a:cs typeface="TH SarabunPSK" pitchFamily="34" charset="-34"/>
              </a:rPr>
              <a:t>Scene </a:t>
            </a:r>
            <a:r>
              <a:rPr lang="th-TH" sz="4300" dirty="0">
                <a:latin typeface="TH SarabunPSK" pitchFamily="34" charset="-34"/>
                <a:cs typeface="TH SarabunPSK" pitchFamily="34" charset="-34"/>
              </a:rPr>
              <a:t>ไปหน้าต่าง ๆ</a:t>
            </a:r>
          </a:p>
        </p:txBody>
      </p:sp>
      <p:cxnSp>
        <p:nvCxnSpPr>
          <p:cNvPr id="7" name="ตัวเชื่อมต่อตรง 6"/>
          <p:cNvCxnSpPr/>
          <p:nvPr/>
        </p:nvCxnSpPr>
        <p:spPr>
          <a:xfrm>
            <a:off x="8013779" y="2078698"/>
            <a:ext cx="25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40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57806" y="667341"/>
            <a:ext cx="11521440" cy="786904"/>
          </a:xfrm>
        </p:spPr>
        <p:txBody>
          <a:bodyPr>
            <a:normAutofit fontScale="90000"/>
          </a:bodyPr>
          <a:lstStyle/>
          <a:p>
            <a:r>
              <a:rPr lang="th-TH" sz="6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ข้อเสนอแนะ</a:t>
            </a:r>
            <a:endParaRPr lang="th-TH" dirty="0">
              <a:solidFill>
                <a:schemeClr val="accent3">
                  <a:lumMod val="7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quarter" idx="1"/>
          </p:nvPr>
        </p:nvSpPr>
        <p:spPr>
          <a:xfrm>
            <a:off x="640160" y="2078699"/>
            <a:ext cx="11910125" cy="639430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เพิ่ม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ตัวละครผู้เล่นให้สามารถเลือกผู้เล่นได้หลายแบบ</a:t>
            </a:r>
            <a:endParaRPr lang="en-US" sz="4000" dirty="0">
              <a:latin typeface="TH SarabunPSK" pitchFamily="34" charset="-34"/>
              <a:cs typeface="TH SarabunPSK" pitchFamily="34" charset="-34"/>
            </a:endParaRPr>
          </a:p>
          <a:p>
            <a:pPr>
              <a:buFont typeface="Wingdings" pitchFamily="2" charset="2"/>
              <a:buChar char="Ø"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พัฒนา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ให้รองรับการเล่นบนระบบปฏิบัติการ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IOS</a:t>
            </a:r>
          </a:p>
          <a:p>
            <a:pPr>
              <a:buFont typeface="Wingdings" pitchFamily="2" charset="2"/>
              <a:buChar char="Ø"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พัฒนา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ระบบเพิ่มทักษะและไอ</a:t>
            </a:r>
            <a:r>
              <a:rPr lang="th-TH" sz="4000" dirty="0" err="1">
                <a:latin typeface="TH SarabunPSK" pitchFamily="34" charset="-34"/>
                <a:cs typeface="TH SarabunPSK" pitchFamily="34" charset="-34"/>
              </a:rPr>
              <a:t>เท็ม</a:t>
            </a:r>
            <a:endParaRPr lang="en-US" sz="4000" dirty="0">
              <a:latin typeface="TH SarabunPSK" pitchFamily="34" charset="-34"/>
              <a:cs typeface="TH SarabunPSK" pitchFamily="34" charset="-34"/>
            </a:endParaRPr>
          </a:p>
          <a:p>
            <a:pPr>
              <a:buFont typeface="Wingdings" pitchFamily="2" charset="2"/>
              <a:buChar char="Ø"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เพิ่ม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ระบบการเล่นผ่านสังคมออนไลน์เช่น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Facebook, Twitter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Google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+</a:t>
            </a:r>
            <a:endParaRPr lang="en-US" sz="4000" dirty="0">
              <a:latin typeface="TH SarabunPSK" pitchFamily="34" charset="-34"/>
              <a:cs typeface="TH SarabunPSK" pitchFamily="34" charset="-34"/>
            </a:endParaRPr>
          </a:p>
          <a:p>
            <a:pPr>
              <a:buFont typeface="Wingdings" pitchFamily="2" charset="2"/>
              <a:buChar char="Ø"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ควร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เพิ่มรูปแบบการโจมตีให้หลากหลายเพื่อให้เกมมีความสนุกยิ่งขึ้น</a:t>
            </a:r>
            <a:endParaRPr lang="en-US" sz="4000" dirty="0">
              <a:latin typeface="TH SarabunPSK" pitchFamily="34" charset="-34"/>
              <a:cs typeface="TH SarabunPSK" pitchFamily="34" charset="-34"/>
            </a:endParaRPr>
          </a:p>
          <a:p>
            <a:pPr>
              <a:buFont typeface="Wingdings" pitchFamily="2" charset="2"/>
              <a:buChar char="Ø"/>
            </a:pPr>
            <a:endParaRPr lang="en-US" sz="4000" dirty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7" name="ตัวเชื่อมต่อตรง 6"/>
          <p:cNvCxnSpPr/>
          <p:nvPr/>
        </p:nvCxnSpPr>
        <p:spPr>
          <a:xfrm>
            <a:off x="8013779" y="2078698"/>
            <a:ext cx="25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3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54563" y="566530"/>
            <a:ext cx="11521440" cy="1600200"/>
          </a:xfrm>
        </p:spPr>
        <p:txBody>
          <a:bodyPr/>
          <a:lstStyle/>
          <a:p>
            <a:pPr eaLnBrk="1" hangingPunct="1"/>
            <a:r>
              <a:rPr lang="th-TH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ผู้พัฒนา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56184" y="2640360"/>
            <a:ext cx="11521440" cy="5731827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th-TH" sz="56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5600" dirty="0" smtClean="0">
                <a:latin typeface="TH SarabunPSK" pitchFamily="34" charset="-34"/>
                <a:cs typeface="TH SarabunPSK" pitchFamily="34" charset="-34"/>
              </a:rPr>
              <a:t>นางสาว</a:t>
            </a:r>
            <a:r>
              <a:rPr lang="th-TH" sz="5600" dirty="0" err="1" smtClean="0">
                <a:latin typeface="TH SarabunPSK" pitchFamily="34" charset="-34"/>
                <a:cs typeface="TH SarabunPSK" pitchFamily="34" charset="-34"/>
              </a:rPr>
              <a:t>ยุพินพร</a:t>
            </a:r>
            <a:r>
              <a:rPr lang="th-TH" sz="5600" dirty="0" smtClean="0">
                <a:latin typeface="TH SarabunPSK" pitchFamily="34" charset="-34"/>
                <a:cs typeface="TH SarabunPSK" pitchFamily="34" charset="-34"/>
              </a:rPr>
              <a:t>  ผลสวิง</a:t>
            </a:r>
            <a:endParaRPr lang="th-TH" sz="5600" dirty="0">
              <a:latin typeface="TH SarabunPSK" pitchFamily="34" charset="-34"/>
              <a:cs typeface="TH SarabunPSK" pitchFamily="34" charset="-34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th-TH" sz="56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5600" dirty="0" smtClean="0">
                <a:latin typeface="TH SarabunPSK" pitchFamily="34" charset="-34"/>
                <a:cs typeface="TH SarabunPSK" pitchFamily="34" charset="-34"/>
              </a:rPr>
              <a:t>นางสาว</a:t>
            </a:r>
            <a:r>
              <a:rPr lang="th-TH" sz="5600" dirty="0" err="1" smtClean="0">
                <a:latin typeface="TH SarabunPSK" pitchFamily="34" charset="-34"/>
                <a:cs typeface="TH SarabunPSK" pitchFamily="34" charset="-34"/>
              </a:rPr>
              <a:t>ฉัตรฑ</a:t>
            </a:r>
            <a:r>
              <a:rPr lang="th-TH" sz="5600" dirty="0" smtClean="0">
                <a:latin typeface="TH SarabunPSK" pitchFamily="34" charset="-34"/>
                <a:cs typeface="TH SarabunPSK" pitchFamily="34" charset="-34"/>
              </a:rPr>
              <a:t>ริกา ไชยขาว</a:t>
            </a:r>
            <a:endParaRPr lang="th-TH" sz="5600" dirty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r>
              <a:rPr lang="th-TH" sz="5600" b="1" dirty="0">
                <a:latin typeface="TH SarabunPSK" pitchFamily="34" charset="-34"/>
                <a:cs typeface="TH SarabunPSK" pitchFamily="34" charset="-34"/>
              </a:rPr>
              <a:t>อาจารย์ที่ปรึกษา </a:t>
            </a:r>
            <a:r>
              <a:rPr lang="th-TH" sz="5600" dirty="0" smtClean="0">
                <a:latin typeface="TH SarabunPSK" pitchFamily="34" charset="-34"/>
                <a:cs typeface="TH SarabunPSK" pitchFamily="34" charset="-34"/>
              </a:rPr>
              <a:t>ดร.อนุสร </a:t>
            </a:r>
            <a:r>
              <a:rPr lang="th-TH" sz="5600" dirty="0" err="1" smtClean="0">
                <a:latin typeface="TH SarabunPSK" pitchFamily="34" charset="-34"/>
                <a:cs typeface="TH SarabunPSK" pitchFamily="34" charset="-34"/>
              </a:rPr>
              <a:t>บรรเทิง</a:t>
            </a:r>
            <a:endParaRPr lang="th-TH" sz="5600" dirty="0">
              <a:latin typeface="TH SarabunPSK" pitchFamily="34" charset="-34"/>
              <a:cs typeface="TH SarabunPSK" pitchFamily="34" charset="-34"/>
            </a:endParaRPr>
          </a:p>
          <a:p>
            <a:pPr marL="0" indent="0" algn="ctr">
              <a:buNone/>
            </a:pPr>
            <a:r>
              <a:rPr lang="th-TH" sz="5600" dirty="0">
                <a:latin typeface="TH SarabunPSK" pitchFamily="34" charset="-34"/>
                <a:cs typeface="TH SarabunPSK" pitchFamily="34" charset="-34"/>
              </a:rPr>
              <a:t>สาขาวิชาเทคโนโลยีสารสนเทศ ภาควิชาคณิตศาสตร์ </a:t>
            </a:r>
          </a:p>
          <a:p>
            <a:pPr marL="0" indent="0" algn="ctr">
              <a:buNone/>
            </a:pPr>
            <a:r>
              <a:rPr lang="th-TH" sz="5600" dirty="0">
                <a:latin typeface="TH SarabunPSK" pitchFamily="34" charset="-34"/>
                <a:cs typeface="TH SarabunPSK" pitchFamily="34" charset="-34"/>
              </a:rPr>
              <a:t>สถิติและคอมพิวเตอร์ คณะวิทยาศาสตร์ </a:t>
            </a:r>
          </a:p>
          <a:p>
            <a:pPr marL="0" indent="0" algn="ctr">
              <a:buNone/>
            </a:pPr>
            <a:r>
              <a:rPr lang="th-TH" sz="5600" dirty="0">
                <a:latin typeface="TH SarabunPSK" pitchFamily="34" charset="-34"/>
                <a:cs typeface="TH SarabunPSK" pitchFamily="34" charset="-34"/>
              </a:rPr>
              <a:t>มหาวิทยาลัยอุบลราชธานี</a:t>
            </a:r>
          </a:p>
          <a:p>
            <a:pPr eaLnBrk="1" hangingPunct="1"/>
            <a:endParaRPr lang="en-US" dirty="0" smtClean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568152" y="3144416"/>
            <a:ext cx="11414760" cy="49365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h-TH" sz="19900" dirty="0" smtClean="0">
                <a:latin typeface="TH SarabunPSK" pitchFamily="34" charset="-34"/>
                <a:cs typeface="TH SarabunPSK" pitchFamily="34" charset="-34"/>
              </a:rPr>
              <a:t>จบการนำเสนอ</a:t>
            </a:r>
            <a:endParaRPr lang="en-US" sz="199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4890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96144" y="696144"/>
            <a:ext cx="11521440" cy="1171397"/>
          </a:xfrm>
        </p:spPr>
        <p:txBody>
          <a:bodyPr/>
          <a:lstStyle/>
          <a:p>
            <a:pPr eaLnBrk="1" hangingPunct="1"/>
            <a:r>
              <a:rPr lang="th-TH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บทนำ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44216" y="2424336"/>
            <a:ext cx="11017224" cy="5904656"/>
          </a:xfrm>
        </p:spPr>
        <p:txBody>
          <a:bodyPr>
            <a:normAutofit/>
          </a:bodyPr>
          <a:lstStyle/>
          <a:p>
            <a:pPr marL="0" indent="628893">
              <a:buNone/>
              <a:tabLst>
                <a:tab pos="628893" algn="l"/>
              </a:tabLst>
            </a:pP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การเรียนรู้ของเด็กวัย 6–9 ปี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พัฒนาการ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ของเด็กวัยนี้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จะเป็น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วัยแห่งการเตรียมพร้อมทั้งด้านร่างกาย อารมณ์ สังคมและสติปัญญา ถ้าเด็กได้รับสิ่งแวดล้อมที่ช่วยส่งเสริมพัฒนาการของเด็กทุก ๆ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ด้าน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ซึ่งนอกจาก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สื่อการเรียนที่อยู่ในบทเรียนแล้ว เกมยังเป็นสื่ออีกตัวหนึ่งที่ช่วยส่งเสริมความคิดให้กับเด็ก ผู้จัดทำจึงมีแนวคิดที่จะสร้างเกมผจญภัยสัตว์ป่า ซึ่งเกมจะเป็นตัวช่วยสำคัญในการเรียนรู้ด้วยตัวเอง โดยลักษณะและเนื้อหาภายในเกม จะเกี่ยวกับการแยกแยะสัตว์ป่าแต่ล่ะประเภทที่แบ่งตามเกณฑ์การกินอาหาร ซึ่งผู้เล่นต้องอาศัย การสังเกต ไหวพริบการตัดสินใจ และความจำ เพื่อจะผ่านอุปสรรคในด่านต่างๆ ไปได้ </a:t>
            </a:r>
            <a:endParaRPr lang="en-US" sz="36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3190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80120" y="624136"/>
            <a:ext cx="11521440" cy="1171397"/>
          </a:xfrm>
        </p:spPr>
        <p:txBody>
          <a:bodyPr/>
          <a:lstStyle/>
          <a:p>
            <a:pPr eaLnBrk="1" hangingPunct="1"/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วัตถุประสงค์ของโครงงาน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216224" y="2352328"/>
            <a:ext cx="10253939" cy="561662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th-TH" sz="5400" b="1" dirty="0">
                <a:latin typeface="TH SarabunPSK" pitchFamily="34" charset="-34"/>
                <a:cs typeface="TH SarabunPSK" pitchFamily="34" charset="-34"/>
              </a:rPr>
              <a:t>เพื่อพัฒนาเกมสองมิติเรื่องผจญภัยสัตว์ป่าบนระบบปฏิบัติการแอน</a:t>
            </a:r>
            <a:r>
              <a:rPr lang="th-TH" sz="5400" b="1" dirty="0" err="1">
                <a:latin typeface="TH SarabunPSK" pitchFamily="34" charset="-34"/>
                <a:cs typeface="TH SarabunPSK" pitchFamily="34" charset="-34"/>
              </a:rPr>
              <a:t>ดรอยด์</a:t>
            </a:r>
            <a:endParaRPr lang="en-US" sz="5400" b="1" dirty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en-US" sz="5400" dirty="0">
              <a:latin typeface="TH SarabunPSK" pitchFamily="34" charset="-34"/>
              <a:cs typeface="TH SarabunPSK" pitchFamily="34" charset="-34"/>
            </a:endParaRPr>
          </a:p>
          <a:p>
            <a:pPr marL="0" indent="503940" algn="thaiDist">
              <a:buNone/>
              <a:tabLst>
                <a:tab pos="628893" algn="l"/>
              </a:tabLst>
            </a:pPr>
            <a:endParaRPr lang="en-US" sz="50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6716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40080" y="686928"/>
            <a:ext cx="11521440" cy="786904"/>
          </a:xfrm>
        </p:spPr>
        <p:txBody>
          <a:bodyPr>
            <a:normAutofit fontScale="90000"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ประโยชน์ที่ได้รับ</a:t>
            </a:r>
            <a:endParaRPr lang="th-T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1000200" y="2208312"/>
            <a:ext cx="11089232" cy="6149483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</a:pPr>
            <a:r>
              <a:rPr lang="th-TH" sz="4800" dirty="0" smtClean="0">
                <a:latin typeface="TH SarabunPSK" pitchFamily="34" charset="-34"/>
                <a:cs typeface="TH SarabunPSK" pitchFamily="34" charset="-34"/>
              </a:rPr>
              <a:t>ผู้เล่นเกิดความสนุกสนานในการเล่นเกม</a:t>
            </a:r>
            <a:endParaRPr lang="en-US" sz="4800" dirty="0" smtClean="0">
              <a:latin typeface="TH SarabunPSK" pitchFamily="34" charset="-34"/>
              <a:cs typeface="TH SarabunPSK" pitchFamily="34" charset="-34"/>
            </a:endParaRPr>
          </a:p>
          <a:p>
            <a:pPr lvl="0">
              <a:buFont typeface="Wingdings" pitchFamily="2" charset="2"/>
              <a:buChar char="Ø"/>
            </a:pPr>
            <a:r>
              <a:rPr lang="th-TH" sz="4800" dirty="0" smtClean="0">
                <a:latin typeface="TH SarabunPSK" pitchFamily="34" charset="-34"/>
                <a:cs typeface="TH SarabunPSK" pitchFamily="34" charset="-34"/>
              </a:rPr>
              <a:t>เพื่อให้ผู้เล่นมีไหวพริบในการแก้ปัญหาเฉพาะหน้า</a:t>
            </a:r>
            <a:endParaRPr lang="en-US" sz="4800" dirty="0" smtClean="0">
              <a:latin typeface="TH SarabunPSK" pitchFamily="34" charset="-34"/>
              <a:cs typeface="TH SarabunPSK" pitchFamily="34" charset="-34"/>
            </a:endParaRPr>
          </a:p>
          <a:p>
            <a:pPr lvl="0">
              <a:buFont typeface="Wingdings" pitchFamily="2" charset="2"/>
              <a:buChar char="Ø"/>
            </a:pPr>
            <a:r>
              <a:rPr lang="th-TH" sz="4800" dirty="0" smtClean="0">
                <a:latin typeface="TH SarabunPSK" pitchFamily="34" charset="-34"/>
                <a:cs typeface="TH SarabunPSK" pitchFamily="34" charset="-34"/>
              </a:rPr>
              <a:t>เพื่อให้ผู้เล่นเกิดทักษะการเรียนรู้เกี่ยวกับประเภทของสัตว์ป่าภายในเกม</a:t>
            </a:r>
            <a:endParaRPr lang="en-US" sz="4800" dirty="0" smtClean="0">
              <a:latin typeface="TH SarabunPSK" pitchFamily="34" charset="-34"/>
              <a:cs typeface="TH SarabunPSK" pitchFamily="34" charset="-34"/>
            </a:endParaRPr>
          </a:p>
          <a:p>
            <a:pPr marL="0" indent="0" algn="thaiDist">
              <a:buFont typeface="Wingdings" pitchFamily="2" charset="2"/>
              <a:buChar char="Ø"/>
              <a:tabLst>
                <a:tab pos="873338" algn="l"/>
              </a:tabLst>
            </a:pPr>
            <a:endParaRPr lang="th-TH" sz="48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1139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54563" y="364909"/>
            <a:ext cx="11521440" cy="1171397"/>
          </a:xfrm>
        </p:spPr>
        <p:txBody>
          <a:bodyPr/>
          <a:lstStyle/>
          <a:p>
            <a:pPr eaLnBrk="1" hangingPunct="1"/>
            <a:r>
              <a:rPr lang="th-TH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เครื่องมือที่ใช้ในการพัฒนา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10" name="ตัวแทนเนื้อหา 9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68" y="2621399"/>
            <a:ext cx="2929880" cy="2092771"/>
          </a:xfrm>
        </p:spPr>
      </p:pic>
      <p:pic>
        <p:nvPicPr>
          <p:cNvPr id="14" name="รูปภาพ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371" y="2712368"/>
            <a:ext cx="3292015" cy="1353455"/>
          </a:xfrm>
          <a:prstGeom prst="rect">
            <a:avLst/>
          </a:prstGeom>
        </p:spPr>
      </p:pic>
      <p:pic>
        <p:nvPicPr>
          <p:cNvPr id="15" name="รูปภาพ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775" y="2712368"/>
            <a:ext cx="2209800" cy="2066925"/>
          </a:xfrm>
          <a:prstGeom prst="rect">
            <a:avLst/>
          </a:prstGeom>
        </p:spPr>
      </p:pic>
      <p:pic>
        <p:nvPicPr>
          <p:cNvPr id="16" name="รูปภาพ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56" y="5642756"/>
            <a:ext cx="1951725" cy="1891803"/>
          </a:xfrm>
          <a:prstGeom prst="rect">
            <a:avLst/>
          </a:prstGeom>
        </p:spPr>
      </p:pic>
      <p:pic>
        <p:nvPicPr>
          <p:cNvPr id="17" name="รูปภาพ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900" y="5525813"/>
            <a:ext cx="2143125" cy="2143125"/>
          </a:xfrm>
          <a:prstGeom prst="rect">
            <a:avLst/>
          </a:prstGeom>
        </p:spPr>
      </p:pic>
      <p:pic>
        <p:nvPicPr>
          <p:cNvPr id="18" name="รูปภาพ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40" y="5470056"/>
            <a:ext cx="2064503" cy="2064503"/>
          </a:xfrm>
          <a:prstGeom prst="rect">
            <a:avLst/>
          </a:prstGeom>
        </p:spPr>
      </p:pic>
      <p:pic>
        <p:nvPicPr>
          <p:cNvPr id="19" name="รูปภาพ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633" y="5489031"/>
            <a:ext cx="2111961" cy="211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80120" y="912168"/>
            <a:ext cx="11521440" cy="786904"/>
          </a:xfrm>
        </p:spPr>
        <p:txBody>
          <a:bodyPr>
            <a:normAutofit fontScale="90000"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</a:t>
            </a:r>
            <a:r>
              <a:rPr lang="th-TH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การพัฒนาเกม</a:t>
            </a:r>
            <a:endParaRPr lang="th-T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280120" y="2294857"/>
            <a:ext cx="6984776" cy="1008112"/>
          </a:xfrm>
        </p:spPr>
        <p:txBody>
          <a:bodyPr/>
          <a:lstStyle/>
          <a:p>
            <a:pPr marL="0" indent="0" algn="thaiDist">
              <a:buNone/>
              <a:tabLst>
                <a:tab pos="873338" algn="l"/>
              </a:tabLst>
            </a:pPr>
            <a:r>
              <a:rPr lang="th-TH" b="1" dirty="0">
                <a:latin typeface="TH SarabunPSK" pitchFamily="34" charset="-34"/>
                <a:cs typeface="TH SarabunPSK" pitchFamily="34" charset="-34"/>
              </a:rPr>
              <a:t>ผลการ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พัฒนาเกมในส่วน หน้าแรก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392" y="3263529"/>
            <a:ext cx="7581150" cy="596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8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784176" y="2258718"/>
            <a:ext cx="10585176" cy="907301"/>
          </a:xfrm>
        </p:spPr>
        <p:txBody>
          <a:bodyPr/>
          <a:lstStyle/>
          <a:p>
            <a:pPr marL="0" indent="0" algn="thaiDist">
              <a:buNone/>
              <a:tabLst>
                <a:tab pos="873338" algn="l"/>
              </a:tabLst>
            </a:pPr>
            <a:r>
              <a:rPr lang="th-TH" b="1" dirty="0">
                <a:latin typeface="TH SarabunPSK" pitchFamily="34" charset="-34"/>
                <a:cs typeface="TH SarabunPSK" pitchFamily="34" charset="-34"/>
              </a:rPr>
              <a:t>ผลการพัฒนาเกมในส่วน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หน้าเลือกสัตว์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ชื่อเรื่อง 1"/>
          <p:cNvSpPr txBox="1">
            <a:spLocks noGrp="1"/>
          </p:cNvSpPr>
          <p:nvPr>
            <p:ph type="title"/>
          </p:nvPr>
        </p:nvSpPr>
        <p:spPr>
          <a:xfrm>
            <a:off x="640160" y="480120"/>
            <a:ext cx="11414760" cy="1386840"/>
          </a:xfrm>
          <a:prstGeom prst="rect">
            <a:avLst/>
          </a:prstGeom>
        </p:spPr>
        <p:txBody>
          <a:bodyPr vert="horz" lIns="128016" tIns="64008" rIns="128016" bIns="64008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6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ผลการพัฒนาเกม (ต่อ)</a:t>
            </a:r>
            <a:endParaRPr lang="th-TH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รูปภาพ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304" y="2928392"/>
            <a:ext cx="8863474" cy="553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5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52128" y="984176"/>
            <a:ext cx="11521440" cy="786904"/>
          </a:xfrm>
        </p:spPr>
        <p:txBody>
          <a:bodyPr>
            <a:normAutofit fontScale="90000"/>
          </a:bodyPr>
          <a:lstStyle/>
          <a:p>
            <a:r>
              <a:rPr lang="th-TH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ผลการพัฒนาเกม (ต่อ)</a:t>
            </a:r>
            <a:endParaRPr lang="th-TH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280120" y="2352328"/>
            <a:ext cx="6840760" cy="936104"/>
          </a:xfrm>
        </p:spPr>
        <p:txBody>
          <a:bodyPr/>
          <a:lstStyle/>
          <a:p>
            <a:pPr marL="0" indent="0" algn="thaiDist">
              <a:buNone/>
              <a:tabLst>
                <a:tab pos="873338" algn="l"/>
              </a:tabLst>
            </a:pPr>
            <a:r>
              <a:rPr lang="th-TH" b="1" dirty="0">
                <a:latin typeface="TH SarabunPSK" pitchFamily="34" charset="-34"/>
                <a:cs typeface="TH SarabunPSK" pitchFamily="34" charset="-34"/>
              </a:rPr>
              <a:t>ผลการพัฒนาเกมในส่วน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หน้าผู้จัดทำ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98" y="3153417"/>
            <a:ext cx="9352722" cy="584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2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ตรงกลาง">
  <a:themeElements>
    <a:clrScheme name="ตรงกลาง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ตรงกลาง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ตรงกลาง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15462</TotalTime>
  <Words>443</Words>
  <Application>Microsoft Office PowerPoint</Application>
  <PresentationFormat>กระดาษ A3 (297x420 มม.)</PresentationFormat>
  <Paragraphs>52</Paragraphs>
  <Slides>20</Slides>
  <Notes>3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20</vt:i4>
      </vt:variant>
    </vt:vector>
  </HeadingPairs>
  <TitlesOfParts>
    <vt:vector size="21" baseType="lpstr">
      <vt:lpstr>ตรงกลาง</vt:lpstr>
      <vt:lpstr>งานนำเสนอ PowerPoint</vt:lpstr>
      <vt:lpstr>ผู้พัฒนา</vt:lpstr>
      <vt:lpstr>บทนำ</vt:lpstr>
      <vt:lpstr>วัตถุประสงค์ของโครงงาน</vt:lpstr>
      <vt:lpstr>ประโยชน์ที่ได้รับ</vt:lpstr>
      <vt:lpstr>เครื่องมือที่ใช้ในการพัฒนา</vt:lpstr>
      <vt:lpstr>ผลการพัฒนาเกม</vt:lpstr>
      <vt:lpstr>ผลการพัฒนาเกม (ต่อ)</vt:lpstr>
      <vt:lpstr>ผลการพัฒนาเกม (ต่อ)</vt:lpstr>
      <vt:lpstr>ผลการพัฒนาเกม (ต่อ)</vt:lpstr>
      <vt:lpstr>ผลการพัฒนาเกม (ต่อ)</vt:lpstr>
      <vt:lpstr>ผลการพัฒนาเกม (ต่อ)</vt:lpstr>
      <vt:lpstr>ผลการพัฒนาเกม (ต่อ)</vt:lpstr>
      <vt:lpstr>ผลการพัฒนาเกม (ต่อ)</vt:lpstr>
      <vt:lpstr>ผลการพัฒนาเกม (ต่อ)</vt:lpstr>
      <vt:lpstr>ผลการพัฒนาเกม (ต่อ)</vt:lpstr>
      <vt:lpstr>สรุป</vt:lpstr>
      <vt:lpstr>ปัญหาที่พบ</vt:lpstr>
      <vt:lpstr>ข้อเสนอแนะ</vt:lpstr>
      <vt:lpstr>งานนำเสนอ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Mama</cp:lastModifiedBy>
  <cp:revision>818</cp:revision>
  <dcterms:created xsi:type="dcterms:W3CDTF">2010-05-23T14:28:12Z</dcterms:created>
  <dcterms:modified xsi:type="dcterms:W3CDTF">2016-05-13T01:06:07Z</dcterms:modified>
</cp:coreProperties>
</file>