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60" r:id="rId4"/>
    <p:sldId id="261" r:id="rId5"/>
    <p:sldId id="278" r:id="rId6"/>
    <p:sldId id="262" r:id="rId7"/>
    <p:sldId id="263" r:id="rId8"/>
    <p:sldId id="27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422C16"/>
    <a:srgbClr val="0C788E"/>
    <a:srgbClr val="321900"/>
    <a:srgbClr val="003300"/>
    <a:srgbClr val="5F5F5F"/>
    <a:srgbClr val="1C1C1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75" autoAdjust="0"/>
    <p:restoredTop sz="92527" autoAdjust="0"/>
  </p:normalViewPr>
  <p:slideViewPr>
    <p:cSldViewPr>
      <p:cViewPr>
        <p:scale>
          <a:sx n="80" d="100"/>
          <a:sy n="80" d="100"/>
        </p:scale>
        <p:origin x="-8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147F6D3-36D8-4E92-8A8F-EBD15E80D7C1}" type="datetimeFigureOut">
              <a:rPr lang="en-US"/>
              <a:pPr>
                <a:defRPr/>
              </a:pPr>
              <a:t>5/26/2016</a:t>
            </a:fld>
            <a:endParaRPr lang="en-US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 smtClean="0"/>
              <a:t>ระดับที่สอง</a:t>
            </a:r>
          </a:p>
          <a:p>
            <a:pPr lvl="2"/>
            <a:r>
              <a:rPr lang="th-TH" noProof="0" smtClean="0"/>
              <a:t>ระดับที่สาม</a:t>
            </a:r>
          </a:p>
          <a:p>
            <a:pPr lvl="3"/>
            <a:r>
              <a:rPr lang="th-TH" noProof="0" smtClean="0"/>
              <a:t>ระดับที่สี่</a:t>
            </a:r>
          </a:p>
          <a:p>
            <a:pPr lvl="4"/>
            <a:r>
              <a:rPr lang="th-TH" noProof="0" smtClean="0"/>
              <a:t>ระดับที่ห้า</a:t>
            </a:r>
            <a:endParaRPr lang="en-US" noProof="0" smtClean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E8EE60E-65D5-4F04-BDF0-A7FAB3861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ตัวแทน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ตัวแทนบันทึกย่อ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  <p:sp>
        <p:nvSpPr>
          <p:cNvPr id="26628" name="ตัวแทน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754D41-C7AC-4447-B327-B7F7F44F44B9}" type="slidenum">
              <a:rPr lang="th-TH"/>
              <a:pPr eaLnBrk="1" hangingPunct="1"/>
              <a:t>19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ตัวแทน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ตัวแทนบันทึกย่อ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  <p:sp>
        <p:nvSpPr>
          <p:cNvPr id="27652" name="ตัวแทน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EDC235-ECBD-4612-A233-2AEFDEF8E1B5}" type="slidenum">
              <a:rPr lang="th-TH"/>
              <a:pPr eaLnBrk="1" hangingPunct="1"/>
              <a:t>20</a:t>
            </a:fld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ตัวแทน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ตัวแทนบันทึกย่อ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  <p:sp>
        <p:nvSpPr>
          <p:cNvPr id="28676" name="ตัวแทน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16265B-F8D6-4259-A21B-60D913F3601F}" type="slidenum">
              <a:rPr lang="th-TH"/>
              <a:pPr eaLnBrk="1" hangingPunct="1"/>
              <a:t>21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B674A-EA90-46F9-BD92-5B96668B625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51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FEBAB-1F38-4E18-A2EF-034939CC21A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74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8929A-DED3-4A44-B2A5-916151044A9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39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2CA8-EC5A-4EB3-BADA-37CE3B1E2BA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74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BBD91-0E49-4B8E-9A24-6A340FE8891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6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63FDF-06BD-4218-965E-27B7C3B1444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7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30621-A931-4EB9-B336-8D26C08CE3A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06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D7C29-379E-47FD-9BF6-D082A4087AE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47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B35C3-DA5B-4150-90C8-7EC39BF9C63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34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71E9B-667F-4F36-9850-17A2C0DC203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39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E4FA4-7A4A-41E6-BBC9-E3A586B6B0E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5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0801E38D-E9B5-4B95-816B-35C3CECCB27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>
          <a:xfrm>
            <a:off x="107883" y="1844824"/>
            <a:ext cx="9011344" cy="4525963"/>
          </a:xfrm>
        </p:spPr>
        <p:txBody>
          <a:bodyPr/>
          <a:lstStyle/>
          <a:p>
            <a:pPr marL="0" indent="0" algn="ctr">
              <a:buNone/>
            </a:pPr>
            <a:r>
              <a:rPr lang="th-TH" sz="8000" b="1" dirty="0" smtClean="0">
                <a:solidFill>
                  <a:srgbClr val="660066"/>
                </a:solidFill>
                <a:latin typeface="TH Sarabun New" pitchFamily="34" charset="-34"/>
                <a:cs typeface="TH Sarabun New" pitchFamily="34" charset="-34"/>
              </a:rPr>
              <a:t>เกมผจญภัยสัตว์ป่า</a:t>
            </a:r>
            <a:endParaRPr lang="en-US" sz="8000" b="1" dirty="0" smtClean="0">
              <a:solidFill>
                <a:srgbClr val="660066"/>
              </a:solidFill>
              <a:latin typeface="TH Sarabun New" pitchFamily="34" charset="-34"/>
              <a:cs typeface="TH Sarabun New" pitchFamily="34" charset="-34"/>
            </a:endParaRPr>
          </a:p>
          <a:p>
            <a:pPr marL="0" indent="0" algn="ctr">
              <a:buNone/>
            </a:pPr>
            <a:r>
              <a:rPr lang="th-TH" sz="8000" b="1" dirty="0" smtClean="0">
                <a:solidFill>
                  <a:srgbClr val="660066"/>
                </a:solidFill>
                <a:latin typeface="TH Sarabun New" pitchFamily="34" charset="-34"/>
                <a:cs typeface="TH Sarabun New" pitchFamily="34" charset="-34"/>
              </a:rPr>
              <a:t>บนระบบปฏิบัติการแอน</a:t>
            </a:r>
            <a:r>
              <a:rPr lang="th-TH" sz="8000" b="1" dirty="0" err="1" smtClean="0">
                <a:solidFill>
                  <a:srgbClr val="660066"/>
                </a:solidFill>
                <a:latin typeface="TH Sarabun New" pitchFamily="34" charset="-34"/>
                <a:cs typeface="TH Sarabun New" pitchFamily="34" charset="-34"/>
              </a:rPr>
              <a:t>ดรอยด์</a:t>
            </a:r>
            <a:endParaRPr lang="en-US" sz="8000" b="1" dirty="0">
              <a:solidFill>
                <a:srgbClr val="660066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560388" y="1612900"/>
            <a:ext cx="7561262" cy="649288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หน้าเลือกสัตว์</a:t>
            </a:r>
          </a:p>
        </p:txBody>
      </p:sp>
      <p:sp>
        <p:nvSpPr>
          <p:cNvPr id="8" name="ชื่อเรื่อง 1"/>
          <p:cNvSpPr txBox="1">
            <a:spLocks noGrp="1"/>
          </p:cNvSpPr>
          <p:nvPr>
            <p:ph type="title"/>
          </p:nvPr>
        </p:nvSpPr>
        <p:spPr>
          <a:xfrm>
            <a:off x="1835696" y="342900"/>
            <a:ext cx="6774904" cy="990600"/>
          </a:xfrm>
        </p:spPr>
        <p:txBody>
          <a:bodyPr lIns="91429" tIns="45715" rIns="91429" bIns="45715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6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th-TH" sz="3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sz="3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268" name="รูปภาพ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092325"/>
            <a:ext cx="6330950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0825" y="703263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291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200025" y="1679575"/>
            <a:ext cx="4886325" cy="669925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หน้าผู้จัดทำ</a:t>
            </a:r>
          </a:p>
        </p:txBody>
      </p:sp>
      <p:pic>
        <p:nvPicPr>
          <p:cNvPr id="12292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252663"/>
            <a:ext cx="6680200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0825" y="549275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315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303213" y="1577975"/>
            <a:ext cx="7561262" cy="647700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หน้าวิธีเล่น</a:t>
            </a:r>
          </a:p>
        </p:txBody>
      </p:sp>
      <p:pic>
        <p:nvPicPr>
          <p:cNvPr id="13316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43125"/>
            <a:ext cx="6789737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339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426423" y="1413148"/>
            <a:ext cx="7561263" cy="647700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ด่านที่ 1 ป่าอุดมสมบูรณ์</a:t>
            </a:r>
          </a:p>
        </p:txBody>
      </p:sp>
      <p:pic>
        <p:nvPicPr>
          <p:cNvPr id="14340" name="รูปภาพ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6625"/>
            <a:ext cx="8332788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00025" y="650875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36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179512" y="1844824"/>
            <a:ext cx="7747000" cy="647700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ด่านที่ 2 ป่าเขตร้อน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93" y="2564904"/>
            <a:ext cx="8186455" cy="354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00025" y="650875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387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468313" y="1341438"/>
            <a:ext cx="6664325" cy="647700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ด่านที่ 3 ป่าหนาว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5038"/>
            <a:ext cx="7804150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00025" y="650875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411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395288" y="1412875"/>
            <a:ext cx="6881812" cy="647700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ด่านที่ 4 ป่าฝน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43" y="2276872"/>
            <a:ext cx="8324321" cy="418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00025" y="650875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435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456812" y="1341140"/>
            <a:ext cx="7097712" cy="647700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ด่านที่ 5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2171700"/>
            <a:ext cx="8245475" cy="40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03213" y="496888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ผลการพัฒนาเกม (ต่อ)</a:t>
            </a:r>
            <a:endParaRPr lang="th-TH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459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493712" y="1413148"/>
            <a:ext cx="7561263" cy="647700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หน้าจัดเก็บคะแนน</a:t>
            </a:r>
          </a:p>
        </p:txBody>
      </p:sp>
      <p:pic>
        <p:nvPicPr>
          <p:cNvPr id="19460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2143125"/>
            <a:ext cx="6805612" cy="425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06400" y="650875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สรุป</a:t>
            </a:r>
            <a:endParaRPr lang="th-TH" dirty="0">
              <a:solidFill>
                <a:schemeClr val="accent3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483" name="ตัวแทนเนื้อหา 3"/>
          <p:cNvSpPr>
            <a:spLocks noGrp="1"/>
          </p:cNvSpPr>
          <p:nvPr>
            <p:ph sz="quarter" idx="1"/>
          </p:nvPr>
        </p:nvSpPr>
        <p:spPr>
          <a:xfrm>
            <a:off x="395536" y="2132856"/>
            <a:ext cx="8074025" cy="2828925"/>
          </a:xfrm>
        </p:spPr>
        <p:txBody>
          <a:bodyPr/>
          <a:lstStyle/>
          <a:p>
            <a:pPr marL="0" indent="0" algn="thaiDist" eaLnBrk="1" hangingPunct="1">
              <a:buFontTx/>
              <a:buNone/>
            </a:pPr>
            <a:r>
              <a:rPr lang="th-TH" sz="2800" smtClean="0">
                <a:latin typeface="TH SarabunPSK" pitchFamily="34" charset="-34"/>
                <a:cs typeface="TH SarabunPSK" pitchFamily="34" charset="-34"/>
              </a:rPr>
              <a:t>	จากการเล่นเกมผจญภัยสัตว์ป่าที่ผู้จัดทำได้พัฒนาขึ้น พบว่าผู้เล่นมีความรู้ความเข้าใจในการแยกแยะประเภทสัตว์ป่าในเรื่องเกณฑ์การกินอาหาร ที่อยู่อาศัย และได้รับความสนุกสนาน ซึ่งสอดคล้องตามวัตถุประสงค์ที่ตั้งไว้	 </a:t>
            </a: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5724525" y="1484313"/>
            <a:ext cx="179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ผู้พัฒนา</a:t>
            </a:r>
            <a:endParaRPr lang="en-US" sz="6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885950"/>
            <a:ext cx="8229600" cy="409416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นางสาว</a:t>
            </a:r>
            <a:r>
              <a:rPr lang="th-TH" sz="4000" dirty="0" err="1" smtClean="0">
                <a:latin typeface="TH SarabunPSK" pitchFamily="34" charset="-34"/>
                <a:cs typeface="TH SarabunPSK" pitchFamily="34" charset="-34"/>
              </a:rPr>
              <a:t>ยุพินพร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  ผลสวิง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นางสาว</a:t>
            </a:r>
            <a:r>
              <a:rPr lang="th-TH" sz="4000" dirty="0" err="1" smtClean="0">
                <a:latin typeface="TH SarabunPSK" pitchFamily="34" charset="-34"/>
                <a:cs typeface="TH SarabunPSK" pitchFamily="34" charset="-34"/>
              </a:rPr>
              <a:t>ฉัตฑ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ริกา ไชยขาว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อาจารย์ที่ปรึกษา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ดร.อนุสร </a:t>
            </a:r>
            <a:r>
              <a:rPr lang="th-TH" sz="4000" dirty="0" err="1" smtClean="0">
                <a:latin typeface="TH SarabunPSK" pitchFamily="34" charset="-34"/>
                <a:cs typeface="TH SarabunPSK" pitchFamily="34" charset="-34"/>
              </a:rPr>
              <a:t>บรรเทิง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สาขาวิชาเทคโนโลยีสารสนเทศ ภาควิชาคณิตศาสตร์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สถิติและคอมพิวเตอร์ คณะวิทยาศาสตร์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มหาวิทยาลัยอุบลราชธานี</a:t>
            </a:r>
          </a:p>
          <a:p>
            <a:pPr eaLnBrk="1" hangingPunct="1">
              <a:defRPr/>
            </a:pPr>
            <a:endParaRPr lang="en-US" dirty="0" smtClean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7600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6810276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ปัญหาที่พบ</a:t>
            </a:r>
            <a:endParaRPr lang="th-TH" dirty="0">
              <a:solidFill>
                <a:schemeClr val="accent3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quarter" idx="1"/>
          </p:nvPr>
        </p:nvSpPr>
        <p:spPr>
          <a:xfrm>
            <a:off x="251520" y="1916832"/>
            <a:ext cx="8691562" cy="4402608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th-TH" sz="4300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31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100" dirty="0">
                <a:latin typeface="TH SarabunPSK" pitchFamily="34" charset="-34"/>
                <a:cs typeface="TH SarabunPSK" pitchFamily="34" charset="-34"/>
              </a:rPr>
              <a:t>เมื่ออัพเดทโปรแกรม </a:t>
            </a:r>
            <a:r>
              <a:rPr lang="en-US" sz="3100" dirty="0">
                <a:latin typeface="TH SarabunPSK" pitchFamily="34" charset="-34"/>
                <a:cs typeface="TH SarabunPSK" pitchFamily="34" charset="-34"/>
              </a:rPr>
              <a:t>Unity </a:t>
            </a:r>
            <a:r>
              <a:rPr lang="th-TH" sz="3100" dirty="0" smtClean="0">
                <a:latin typeface="TH SarabunPSK" pitchFamily="34" charset="-34"/>
                <a:cs typeface="TH SarabunPSK" pitchFamily="34" charset="-34"/>
              </a:rPr>
              <a:t>จะมี</a:t>
            </a:r>
            <a:r>
              <a:rPr lang="th-TH" sz="3100" dirty="0">
                <a:latin typeface="TH SarabunPSK" pitchFamily="34" charset="-34"/>
                <a:cs typeface="TH SarabunPSK" pitchFamily="34" charset="-34"/>
              </a:rPr>
              <a:t>การเปลี่ยนรูปแบบ </a:t>
            </a:r>
            <a:r>
              <a:rPr lang="en-US" sz="3100" dirty="0">
                <a:latin typeface="TH SarabunPSK" pitchFamily="34" charset="-34"/>
                <a:cs typeface="TH SarabunPSK" pitchFamily="34" charset="-34"/>
              </a:rPr>
              <a:t>Scripting API </a:t>
            </a:r>
            <a:r>
              <a:rPr lang="th-TH" sz="3100" dirty="0">
                <a:latin typeface="TH SarabunPSK" pitchFamily="34" charset="-34"/>
                <a:cs typeface="TH SarabunPSK" pitchFamily="34" charset="-34"/>
              </a:rPr>
              <a:t>ในการเขียนโปรแกรมใหม่ </a:t>
            </a:r>
            <a:r>
              <a:rPr lang="en-US" sz="3100" dirty="0">
                <a:latin typeface="TH SarabunPSK" pitchFamily="34" charset="-34"/>
                <a:cs typeface="TH SarabunPSK" pitchFamily="34" charset="-34"/>
              </a:rPr>
              <a:t>Game Project </a:t>
            </a:r>
            <a:r>
              <a:rPr lang="th-TH" sz="3100" dirty="0">
                <a:latin typeface="TH SarabunPSK" pitchFamily="34" charset="-34"/>
                <a:cs typeface="TH SarabunPSK" pitchFamily="34" charset="-34"/>
              </a:rPr>
              <a:t>ที่เคยพัฒนาจึงไม่สามารถใช้งานได้ จึงต้องศึกษา </a:t>
            </a:r>
            <a:r>
              <a:rPr lang="en-US" sz="3100" dirty="0">
                <a:latin typeface="TH SarabunPSK" pitchFamily="34" charset="-34"/>
                <a:cs typeface="TH SarabunPSK" pitchFamily="34" charset="-34"/>
              </a:rPr>
              <a:t>Unity </a:t>
            </a:r>
            <a:r>
              <a:rPr lang="th-TH" sz="3100" dirty="0">
                <a:latin typeface="TH SarabunPSK" pitchFamily="34" charset="-34"/>
                <a:cs typeface="TH SarabunPSK" pitchFamily="34" charset="-34"/>
              </a:rPr>
              <a:t>เพิ่มเติมใหม่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th-TH" sz="3100" dirty="0" smtClean="0">
                <a:latin typeface="TH SarabunPSK" pitchFamily="34" charset="-34"/>
                <a:cs typeface="TH SarabunPSK" pitchFamily="34" charset="-34"/>
              </a:rPr>
              <a:t>     ปัญหา</a:t>
            </a:r>
            <a:r>
              <a:rPr lang="th-TH" sz="3100" dirty="0">
                <a:latin typeface="TH SarabunPSK" pitchFamily="34" charset="-34"/>
                <a:cs typeface="TH SarabunPSK" pitchFamily="34" charset="-34"/>
              </a:rPr>
              <a:t>การโปรแกรม </a:t>
            </a:r>
            <a:r>
              <a:rPr lang="en-US" sz="3100" dirty="0">
                <a:latin typeface="TH SarabunPSK" pitchFamily="34" charset="-34"/>
                <a:cs typeface="TH SarabunPSK" pitchFamily="34" charset="-34"/>
              </a:rPr>
              <a:t>Unity </a:t>
            </a:r>
            <a:r>
              <a:rPr lang="th-TH" sz="3100" dirty="0">
                <a:latin typeface="TH SarabunPSK" pitchFamily="34" charset="-34"/>
                <a:cs typeface="TH SarabunPSK" pitchFamily="34" charset="-34"/>
              </a:rPr>
              <a:t>ไม่สามารถรองรับการเล่น วิดีโอบน</a:t>
            </a:r>
            <a:r>
              <a:rPr lang="th-TH" sz="3100" dirty="0" smtClean="0">
                <a:latin typeface="TH SarabunPSK" pitchFamily="34" charset="-34"/>
                <a:cs typeface="TH SarabunPSK" pitchFamily="34" charset="-34"/>
              </a:rPr>
              <a:t>ระบบปฏิบัติการ แอน</a:t>
            </a:r>
            <a:r>
              <a:rPr lang="th-TH" sz="3100" dirty="0" err="1">
                <a:latin typeface="TH SarabunPSK" pitchFamily="34" charset="-34"/>
                <a:cs typeface="TH SarabunPSK" pitchFamily="34" charset="-34"/>
              </a:rPr>
              <a:t>ดรอยด์</a:t>
            </a:r>
            <a:r>
              <a:rPr lang="th-TH" sz="3100" dirty="0">
                <a:latin typeface="TH SarabunPSK" pitchFamily="34" charset="-34"/>
                <a:cs typeface="TH SarabunPSK" pitchFamily="34" charset="-34"/>
              </a:rPr>
              <a:t>ได้ทำให้การพัฒนาระบบบรรยายเนื้อเรื่องมีปัญหา แก้ไขโดยการพัฒนาระบบบรรยายเนื้อเรื่องโดยเขียนโปรแกรมควบคุมลำดับฉากและเสียงบรรยาย</a:t>
            </a:r>
            <a:r>
              <a:rPr lang="th-TH" sz="3100" dirty="0" smtClean="0">
                <a:latin typeface="TH SarabunPSK" pitchFamily="34" charset="-34"/>
                <a:cs typeface="TH SarabunPSK" pitchFamily="34" charset="-34"/>
              </a:rPr>
              <a:t>แทน</a:t>
            </a: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5724525" y="1484313"/>
            <a:ext cx="179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9608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sz="4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ข้อเสนอแนะ</a:t>
            </a:r>
            <a:endParaRPr lang="th-TH" dirty="0">
              <a:solidFill>
                <a:schemeClr val="accent3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531" name="ตัวแทนเนื้อหา 3"/>
          <p:cNvSpPr>
            <a:spLocks noGrp="1"/>
          </p:cNvSpPr>
          <p:nvPr>
            <p:ph sz="quarter" idx="1"/>
          </p:nvPr>
        </p:nvSpPr>
        <p:spPr>
          <a:xfrm>
            <a:off x="395536" y="2132857"/>
            <a:ext cx="8507413" cy="3888432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เพิ่มตัวละครผู้เล่นให้สามารถเลือกผู้เล่นได้หลายแบบ</a:t>
            </a:r>
            <a:endParaRPr lang="en-US" sz="2900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พัฒนาให้รองรับการเล่นบนระบบปฏิบัติการ </a:t>
            </a:r>
            <a:r>
              <a:rPr lang="en-US" sz="2900" dirty="0" smtClean="0">
                <a:latin typeface="TH SarabunPSK" pitchFamily="34" charset="-34"/>
                <a:cs typeface="TH SarabunPSK" pitchFamily="34" charset="-34"/>
              </a:rPr>
              <a:t>IOS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พัฒนาระบบเพิ่มทักษะและไอ</a:t>
            </a:r>
            <a:r>
              <a:rPr lang="th-TH" sz="2900" dirty="0" err="1" smtClean="0">
                <a:latin typeface="TH SarabunPSK" pitchFamily="34" charset="-34"/>
                <a:cs typeface="TH SarabunPSK" pitchFamily="34" charset="-34"/>
              </a:rPr>
              <a:t>เท็ม</a:t>
            </a:r>
            <a:endParaRPr lang="en-US" sz="2900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เพิ่มระบบการเล่นผ่านสังคมออนไลน์เช่น </a:t>
            </a:r>
            <a:r>
              <a:rPr lang="en-US" sz="2900" dirty="0" smtClean="0">
                <a:latin typeface="TH SarabunPSK" pitchFamily="34" charset="-34"/>
                <a:cs typeface="TH SarabunPSK" pitchFamily="34" charset="-34"/>
              </a:rPr>
              <a:t>Facebook, Twitter </a:t>
            </a: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2900" dirty="0" smtClean="0">
                <a:latin typeface="TH SarabunPSK" pitchFamily="34" charset="-34"/>
                <a:cs typeface="TH SarabunPSK" pitchFamily="34" charset="-34"/>
              </a:rPr>
              <a:t>Google</a:t>
            </a: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+</a:t>
            </a:r>
            <a:endParaRPr lang="en-US" sz="2900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ควรเพิ่มรูปแบบการโจมตีให้หลากหลายเพื่อให้เกมมีความสนุกยิ่งขึ้น</a:t>
            </a:r>
            <a:endParaRPr lang="en-US" sz="2900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</a:pPr>
            <a:endParaRPr lang="en-US" sz="2900" dirty="0" smtClean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5724525" y="1484313"/>
            <a:ext cx="179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1536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3555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251520" y="2246313"/>
            <a:ext cx="8784976" cy="1470719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7200" dirty="0" smtClean="0">
                <a:latin typeface="TH SarabunPSK" pitchFamily="34" charset="-34"/>
                <a:cs typeface="TH SarabunPSK" pitchFamily="34" charset="-34"/>
              </a:rPr>
              <a:t>Thank You for Your Attention</a:t>
            </a: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979712" y="3656199"/>
            <a:ext cx="460619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th-TH" sz="115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4013" y="496888"/>
            <a:ext cx="8229600" cy="836612"/>
          </a:xfrm>
        </p:spPr>
        <p:txBody>
          <a:bodyPr/>
          <a:lstStyle/>
          <a:p>
            <a:pPr eaLnBrk="1" hangingPunct="1">
              <a:defRPr/>
            </a:pPr>
            <a:r>
              <a:rPr lang="th-TH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บทนำ</a:t>
            </a:r>
            <a:endParaRPr lang="en-US" sz="6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55576" y="2060848"/>
            <a:ext cx="7869237" cy="4217987"/>
          </a:xfrm>
        </p:spPr>
        <p:txBody>
          <a:bodyPr/>
          <a:lstStyle/>
          <a:p>
            <a:pPr marL="0" indent="447675" eaLnBrk="1" hangingPunct="1">
              <a:buFontTx/>
              <a:buNone/>
              <a:tabLst>
                <a:tab pos="447675" algn="l"/>
              </a:tabLst>
            </a:pPr>
            <a:r>
              <a:rPr lang="th-TH" sz="2600" dirty="0" smtClean="0">
                <a:latin typeface="TH SarabunPSK" pitchFamily="34" charset="-34"/>
                <a:cs typeface="TH SarabunPSK" pitchFamily="34" charset="-34"/>
              </a:rPr>
              <a:t>การเรียนรู้ของเด็กวัย 6–9 ปี พัฒนาการของเด็กวัยนี้จะเป็นวัยแห่งการเตรียมพร้อมทั้งด้านร่างกาย อารมณ์ สังคมและสติปัญญา นอกจากสื่อการเรียนที่อยู่ในบทเรียนแล้ว เกมยังเป็นสื่ออีกตัวหนึ่งที่ช่วยส่งเสริมความคิดให้กับเด็ก ผู้จัดทำจึงมีแนวคิดที่จะสร้างเกมผจญภัยสัตว์ป่า ซึ่งเกมจะเป็นตัวช่วยสำคัญในการเรียนรู้ด้วยตัวเอง โดยลักษณะและเนื้อหาภายในเกม จะเกี่ยวกับการแยกแยะสัตว์ป่าแต่ล่ะประเภทที่แบ่งตามเกณฑ์การกินอาหาร ซึ่งผู้เล่นต้องอาศัย การสังเกต ไหวพริบการตัดสินใจ และความจำ เพื่อจะผ่านอุปสรรคในด่านต่างๆ ไปได้ </a:t>
            </a:r>
            <a:endParaRPr lang="en-US" sz="2600" dirty="0" smtClean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446088"/>
            <a:ext cx="8404225" cy="1038225"/>
          </a:xfrm>
        </p:spPr>
        <p:txBody>
          <a:bodyPr/>
          <a:lstStyle/>
          <a:p>
            <a:pPr eaLnBrk="1" hangingPunct="1">
              <a:defRPr/>
            </a:pPr>
            <a:r>
              <a:rPr lang="th-TH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วัตถุประสงค์ของโครงงาน</a:t>
            </a:r>
            <a:endParaRPr lang="en-US" sz="6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00113" y="2565400"/>
            <a:ext cx="7323137" cy="2447925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39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900" b="1" dirty="0" smtClean="0">
                <a:latin typeface="TH SarabunPSK" pitchFamily="34" charset="-34"/>
                <a:cs typeface="TH SarabunPSK" pitchFamily="34" charset="-34"/>
              </a:rPr>
              <a:t>เพื่อ</a:t>
            </a:r>
            <a:r>
              <a:rPr lang="th-TH" sz="3900" b="1" dirty="0">
                <a:latin typeface="TH SarabunPSK" pitchFamily="34" charset="-34"/>
                <a:cs typeface="TH SarabunPSK" pitchFamily="34" charset="-34"/>
              </a:rPr>
              <a:t>พัฒนาเกมสองมิติเรื่องผจญภัยสัตว์ป่า</a:t>
            </a:r>
            <a:r>
              <a:rPr lang="th-TH" sz="3900" b="1" dirty="0" smtClean="0">
                <a:latin typeface="TH SarabunPSK" pitchFamily="34" charset="-34"/>
                <a:cs typeface="TH SarabunPSK" pitchFamily="34" charset="-34"/>
              </a:rPr>
              <a:t>บน</a:t>
            </a:r>
            <a:r>
              <a:rPr lang="en-US" sz="3900" b="1" dirty="0" smtClean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3900" b="1" dirty="0" smtClean="0">
                <a:latin typeface="TH SarabunPSK" pitchFamily="34" charset="-34"/>
                <a:cs typeface="TH SarabunPSK" pitchFamily="34" charset="-34"/>
              </a:rPr>
              <a:t>ระบบปฏิบัติการ</a:t>
            </a:r>
            <a:r>
              <a:rPr lang="th-TH" sz="3900" b="1" dirty="0">
                <a:latin typeface="TH SarabunPSK" pitchFamily="34" charset="-34"/>
                <a:cs typeface="TH SarabunPSK" pitchFamily="34" charset="-34"/>
              </a:rPr>
              <a:t>แอน</a:t>
            </a:r>
            <a:r>
              <a:rPr lang="th-TH" sz="3900" b="1" dirty="0" err="1">
                <a:latin typeface="TH SarabunPSK" pitchFamily="34" charset="-34"/>
                <a:cs typeface="TH SarabunPSK" pitchFamily="34" charset="-34"/>
              </a:rPr>
              <a:t>ดรอยด์</a:t>
            </a:r>
            <a:endParaRPr lang="en-US" sz="3900" b="1" dirty="0">
              <a:latin typeface="TH SarabunPSK" pitchFamily="34" charset="-34"/>
              <a:cs typeface="TH SarabunPSK" pitchFamily="34" charset="-34"/>
            </a:endParaRPr>
          </a:p>
          <a:p>
            <a:pPr marL="0" indent="0" eaLnBrk="1" hangingPunct="1">
              <a:buFontTx/>
              <a:buNone/>
              <a:defRPr/>
            </a:pPr>
            <a:endParaRPr lang="en-US" sz="3900" dirty="0">
              <a:latin typeface="TH SarabunPSK" pitchFamily="34" charset="-34"/>
              <a:cs typeface="TH SarabunPSK" pitchFamily="34" charset="-34"/>
            </a:endParaRPr>
          </a:p>
          <a:p>
            <a:pPr marL="0" indent="359914" algn="thaiDist" eaLnBrk="1" hangingPunct="1">
              <a:buFontTx/>
              <a:buNone/>
              <a:tabLst>
                <a:tab pos="449155" algn="l"/>
              </a:tabLst>
              <a:defRPr/>
            </a:pPr>
            <a:endParaRPr lang="en-US" sz="3600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h-TH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งานวิจัยที่เกี่ยวข้อง</a:t>
            </a:r>
            <a:endParaRPr lang="en-US" sz="6000" dirty="0" smtClean="0"/>
          </a:p>
        </p:txBody>
      </p:sp>
      <p:sp>
        <p:nvSpPr>
          <p:cNvPr id="6147" name="ตัวแทนเนื้อหา 2"/>
          <p:cNvSpPr>
            <a:spLocks noGrp="1"/>
          </p:cNvSpPr>
          <p:nvPr>
            <p:ph idx="1"/>
          </p:nvPr>
        </p:nvSpPr>
        <p:spPr>
          <a:xfrm>
            <a:off x="468313" y="1989138"/>
            <a:ext cx="82296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บุษกร โยธานัก (2558)  ได้พัฒนาแหล่งจัดการองค์ความรู้ออนไลน์ เรื่อง พัฒนาการของเด็กวัยเรียน 6 – 12 ปี</a:t>
            </a:r>
            <a:endParaRPr lang="en-US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dirty="0" err="1" smtClean="0">
                <a:latin typeface="TH SarabunPSK" pitchFamily="34" charset="-34"/>
                <a:cs typeface="TH SarabunPSK" pitchFamily="34" charset="-34"/>
              </a:rPr>
              <a:t>ณัฐ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พล  </a:t>
            </a:r>
            <a:r>
              <a:rPr lang="th-TH" dirty="0" err="1" smtClean="0">
                <a:latin typeface="TH SarabunPSK" pitchFamily="34" charset="-34"/>
                <a:cs typeface="TH SarabunPSK" pitchFamily="34" charset="-34"/>
              </a:rPr>
              <a:t>ปัต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ลา </a:t>
            </a:r>
            <a:r>
              <a:rPr lang="th-TH" dirty="0" err="1" smtClean="0">
                <a:latin typeface="TH SarabunPSK" pitchFamily="34" charset="-34"/>
                <a:cs typeface="TH SarabunPSK" pitchFamily="34" charset="-34"/>
              </a:rPr>
              <a:t>จันทรา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  พรมสิงห์ (2557)  ได้พัฒนาเกมเจ้าแห่งไหวพริบบนระบบปฏิบัติการแอน</a:t>
            </a:r>
            <a:r>
              <a:rPr lang="th-TH" dirty="0" err="1" smtClean="0">
                <a:latin typeface="TH SarabunPSK" pitchFamily="34" charset="-34"/>
                <a:cs typeface="TH SarabunPSK" pitchFamily="34" charset="-34"/>
              </a:rPr>
              <a:t>ดรอยด์</a:t>
            </a:r>
            <a:endParaRPr lang="en-US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อาริสา </a:t>
            </a:r>
            <a:r>
              <a:rPr lang="th-TH" dirty="0" err="1" smtClean="0">
                <a:latin typeface="TH SarabunPSK" pitchFamily="34" charset="-34"/>
                <a:cs typeface="TH SarabunPSK" pitchFamily="34" charset="-34"/>
              </a:rPr>
              <a:t>มุจรินทร์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 (2556)  ได้ทำการพัฒนาเกมการเรียนรู้และพัฒนาทักษะสมองสำหรับเด็กเพื่อกระตุ้นการเรียนรู้ของเด็ก </a:t>
            </a:r>
            <a:endParaRPr lang="en-US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นางพรพรรณ ไว</a:t>
            </a:r>
            <a:r>
              <a:rPr lang="th-TH" dirty="0" err="1" smtClean="0">
                <a:latin typeface="TH SarabunPSK" pitchFamily="34" charset="-34"/>
                <a:cs typeface="TH SarabunPSK" pitchFamily="34" charset="-34"/>
              </a:rPr>
              <a:t>ทยาง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กู</a:t>
            </a:r>
            <a:r>
              <a:rPr lang="th-TH" dirty="0" err="1" smtClean="0">
                <a:latin typeface="TH SarabunPSK" pitchFamily="34" charset="-34"/>
                <a:cs typeface="TH SarabunPSK" pitchFamily="34" charset="-34"/>
              </a:rPr>
              <a:t>รและส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ถาบันส่งเสริมการสอนวิทยาศาสตร์และเทคโนโลยี เป็นหนังสือเรียนวิทยาศาสตร์ ชั้นประถมศึกษาปีที่ 1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,2,3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9648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619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th-TH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ประโยชน์ที่ได้รับ</a:t>
            </a:r>
            <a:endParaRPr lang="th-TH" sz="6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611188" y="2133600"/>
            <a:ext cx="7921625" cy="3506788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34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400" dirty="0" smtClean="0">
                <a:latin typeface="TH SarabunPSK" pitchFamily="34" charset="-34"/>
                <a:cs typeface="TH SarabunPSK" pitchFamily="34" charset="-34"/>
              </a:rPr>
              <a:t>ผู้เล่นเกิดความสนุกสนานในการเล่นเกม</a:t>
            </a:r>
            <a:endParaRPr lang="en-US" sz="3400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34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400" dirty="0" smtClean="0">
                <a:latin typeface="TH SarabunPSK" pitchFamily="34" charset="-34"/>
                <a:cs typeface="TH SarabunPSK" pitchFamily="34" charset="-34"/>
              </a:rPr>
              <a:t>เพื่อให้ผู้เล่นมีไหวพริบในการแก้ปัญหาเฉพาะหน้า</a:t>
            </a:r>
            <a:endParaRPr lang="en-US" sz="3400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34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400" dirty="0" smtClean="0">
                <a:latin typeface="TH SarabunPSK" pitchFamily="34" charset="-34"/>
                <a:cs typeface="TH SarabunPSK" pitchFamily="34" charset="-34"/>
              </a:rPr>
              <a:t>เพื่อให้ผู้เล่นเกิดทักษะการเรียนรู้เกี่ยวกับประเภทของสัตว์ป่า</a:t>
            </a:r>
            <a:r>
              <a:rPr lang="en-US" sz="3400" dirty="0" smtClean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3400" dirty="0" smtClean="0">
                <a:latin typeface="TH SarabunPSK" pitchFamily="34" charset="-34"/>
                <a:cs typeface="TH SarabunPSK" pitchFamily="34" charset="-34"/>
              </a:rPr>
              <a:t>ภายในเกม</a:t>
            </a:r>
            <a:endParaRPr lang="en-US" sz="3400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 algn="thaiDist" eaLnBrk="1" hangingPunct="1">
              <a:buFont typeface="Wingdings" pitchFamily="2" charset="2"/>
              <a:buChar char="Ø"/>
              <a:tabLst>
                <a:tab pos="623738" algn="l"/>
              </a:tabLst>
              <a:defRPr/>
            </a:pPr>
            <a:endParaRPr lang="th-TH" sz="3400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36613"/>
          </a:xfrm>
        </p:spPr>
        <p:txBody>
          <a:bodyPr/>
          <a:lstStyle/>
          <a:p>
            <a:pPr eaLnBrk="1" hangingPunct="1">
              <a:defRPr/>
            </a:pP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เครื่องมือที่ใช้ในการพัฒนา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8195" name="ตัวแทนเนื้อหา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000" y="1871663"/>
            <a:ext cx="2093913" cy="1495425"/>
          </a:xfrm>
        </p:spPr>
      </p:pic>
      <p:pic>
        <p:nvPicPr>
          <p:cNvPr id="8196" name="รูปภาพ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1936750"/>
            <a:ext cx="2351088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รูปภาพ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936750"/>
            <a:ext cx="157956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รูปภาพ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030663"/>
            <a:ext cx="1393825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รูปภาพ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3946525"/>
            <a:ext cx="153035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รูปภาพ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06838"/>
            <a:ext cx="1474788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รูปภาพ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3921125"/>
            <a:ext cx="15081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9608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1773238"/>
            <a:ext cx="1914525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ขอบเขตการพัฒนา</a:t>
            </a:r>
            <a:endParaRPr lang="en-US" dirty="0" smtClean="0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3881438"/>
            <a:ext cx="1766887" cy="9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3813175"/>
            <a:ext cx="182880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80" y="5295823"/>
            <a:ext cx="263525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สี่เหลี่ยมผืนผ้ามุมมน 10"/>
          <p:cNvSpPr/>
          <p:nvPr/>
        </p:nvSpPr>
        <p:spPr>
          <a:xfrm>
            <a:off x="323528" y="2976563"/>
            <a:ext cx="2016125" cy="180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67544" y="3548371"/>
            <a:ext cx="1770035" cy="83099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defRPr/>
            </a:pPr>
            <a:r>
              <a:rPr lang="th-TH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เลือกสัตว์</a:t>
            </a:r>
          </a:p>
        </p:txBody>
      </p:sp>
      <p:cxnSp>
        <p:nvCxnSpPr>
          <p:cNvPr id="8" name="ตัวเชื่อมต่อโค้ง 7"/>
          <p:cNvCxnSpPr>
            <a:stCxn id="11" idx="3"/>
            <a:endCxn id="9218" idx="1"/>
          </p:cNvCxnSpPr>
          <p:nvPr/>
        </p:nvCxnSpPr>
        <p:spPr>
          <a:xfrm flipV="1">
            <a:off x="2339653" y="2477294"/>
            <a:ext cx="667072" cy="1404144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ตัวเชื่อมต่อโค้ง 12"/>
          <p:cNvCxnSpPr>
            <a:stCxn id="9218" idx="3"/>
          </p:cNvCxnSpPr>
          <p:nvPr/>
        </p:nvCxnSpPr>
        <p:spPr>
          <a:xfrm>
            <a:off x="4921250" y="2477294"/>
            <a:ext cx="1119188" cy="1651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ตัวเชื่อมต่อโค้ง 14"/>
          <p:cNvCxnSpPr>
            <a:endCxn id="9221" idx="0"/>
          </p:cNvCxnSpPr>
          <p:nvPr/>
        </p:nvCxnSpPr>
        <p:spPr>
          <a:xfrm rot="5400000">
            <a:off x="5091908" y="1931988"/>
            <a:ext cx="822325" cy="3076575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ตัวเชื่อมต่อโค้ง 16"/>
          <p:cNvCxnSpPr>
            <a:stCxn id="9221" idx="3"/>
            <a:endCxn id="9222" idx="1"/>
          </p:cNvCxnSpPr>
          <p:nvPr/>
        </p:nvCxnSpPr>
        <p:spPr>
          <a:xfrm flipV="1">
            <a:off x="4848225" y="4341019"/>
            <a:ext cx="1279525" cy="381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ตัวเชื่อมต่อโค้ง 18"/>
          <p:cNvCxnSpPr>
            <a:stCxn id="9222" idx="2"/>
            <a:endCxn id="9223" idx="3"/>
          </p:cNvCxnSpPr>
          <p:nvPr/>
        </p:nvCxnSpPr>
        <p:spPr>
          <a:xfrm rot="5400000">
            <a:off x="5846373" y="4750920"/>
            <a:ext cx="1077835" cy="131372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335"/>
            <a:ext cx="216535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00025" y="650875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</a:t>
            </a:r>
            <a:r>
              <a:rPr lang="th-T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การพัฒนาเกม</a:t>
            </a:r>
            <a:endParaRPr lang="th-T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243" name="ตัวแทนเนื้อหา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4989513" cy="719137"/>
          </a:xfrm>
        </p:spPr>
        <p:txBody>
          <a:bodyPr/>
          <a:lstStyle/>
          <a:p>
            <a:pPr marL="0" indent="0" algn="thaiDist" eaLnBrk="1" hangingPunct="1">
              <a:buFontTx/>
              <a:buNone/>
              <a:tabLst>
                <a:tab pos="622300" algn="l"/>
              </a:tabLst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ผลการพัฒนาเกมในส่วน หน้าแรก</a:t>
            </a:r>
          </a:p>
        </p:txBody>
      </p:sp>
      <p:pic>
        <p:nvPicPr>
          <p:cNvPr id="10244" name="รูปภาพ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2330450"/>
            <a:ext cx="5414963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14207</TotalTime>
  <Words>560</Words>
  <Application>Microsoft Office PowerPoint</Application>
  <PresentationFormat>นำเสนอทางหน้าจอ (4:3)</PresentationFormat>
  <Paragraphs>61</Paragraphs>
  <Slides>22</Slides>
  <Notes>3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22</vt:i4>
      </vt:variant>
    </vt:vector>
  </HeadingPairs>
  <TitlesOfParts>
    <vt:vector size="23" baseType="lpstr">
      <vt:lpstr>Diseño predeterminado</vt:lpstr>
      <vt:lpstr>งานนำเสนอ PowerPoint</vt:lpstr>
      <vt:lpstr>ผู้พัฒนา</vt:lpstr>
      <vt:lpstr>บทนำ</vt:lpstr>
      <vt:lpstr>วัตถุประสงค์ของโครงงาน</vt:lpstr>
      <vt:lpstr>งานวิจัยที่เกี่ยวข้อง</vt:lpstr>
      <vt:lpstr>ประโยชน์ที่ได้รับ</vt:lpstr>
      <vt:lpstr>เครื่องมือที่ใช้ในการพัฒนา</vt:lpstr>
      <vt:lpstr>ขอบเขตการพัฒนา</vt:lpstr>
      <vt:lpstr>ผลการพัฒนาเกม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ผลการพัฒนาเกม (ต่อ)</vt:lpstr>
      <vt:lpstr>สรุป</vt:lpstr>
      <vt:lpstr>ปัญหาที่พบ</vt:lpstr>
      <vt:lpstr>ข้อเสนอแนะ</vt:lpstr>
      <vt:lpstr>งานนำเสนอ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Mama</cp:lastModifiedBy>
  <cp:revision>725</cp:revision>
  <dcterms:created xsi:type="dcterms:W3CDTF">2010-05-23T14:28:12Z</dcterms:created>
  <dcterms:modified xsi:type="dcterms:W3CDTF">2016-05-27T05:30:48Z</dcterms:modified>
</cp:coreProperties>
</file>