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6" r:id="rId9"/>
    <p:sldId id="269" r:id="rId10"/>
    <p:sldId id="270" r:id="rId11"/>
    <p:sldId id="271" r:id="rId12"/>
    <p:sldId id="272" r:id="rId13"/>
    <p:sldId id="275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4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96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57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130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52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090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979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565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7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76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98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87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798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229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9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9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29F6-7702-4C0B-8812-7CDEBCF6D9C9}" type="datetimeFigureOut">
              <a:rPr lang="th-TH" smtClean="0"/>
              <a:t>02/02/59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23EAE-FD96-448F-A910-8CFE74132E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127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431801" y="1720273"/>
            <a:ext cx="10299700" cy="3302000"/>
          </a:xfrm>
          <a:noFill/>
          <a:ln>
            <a:noFill/>
          </a:ln>
        </p:spPr>
        <p:txBody>
          <a:bodyPr>
            <a:noAutofit/>
          </a:bodyPr>
          <a:lstStyle/>
          <a:p>
            <a:pPr lvl="0" algn="ctr"/>
            <a:r>
              <a:rPr lang="th-TH" sz="4400" b="1" dirty="0" smtClean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ชื่อ</a:t>
            </a:r>
            <a:r>
              <a:rPr lang="th-TH" sz="44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เรื่อง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เกมผจญภัยสัตว์ป่าสำหรับระบบปฏิบัติการแอน</a:t>
            </a:r>
            <a:r>
              <a:rPr lang="th-TH" sz="4400" dirty="0" err="1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(Wildlife Adventure Game for Android Operating System) 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4400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4400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4561898"/>
            <a:ext cx="1428750" cy="142875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1" y="4771448"/>
            <a:ext cx="1219200" cy="121920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7" y="4643871"/>
            <a:ext cx="1428750" cy="142875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29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3455" y="706583"/>
            <a:ext cx="8650547" cy="533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9.2 วิเคราะห์เนื้อหาที่จะนำมาสร้างเกม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การวิเคราะห์รูปแบบเนื้อเรื่องและกฎกติกาในเกม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การวางแผนการพัฒนาเนื้อหาของเรื่อง</a:t>
            </a: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9.3 การออกแบบและพัฒนาเกม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การออกแบบตัวละครและฉากสำหรับใช้ในการพัฒนา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พัฒนาเกมในแต่ละด่าน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ทำวิดีโอสำหรับเกริ่นนำเนื้อหาในแต่ละด่าน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เชื่อมโยงเกมแต่ละด่านเข้าด้วยกัน</a:t>
            </a: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661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44034" y="10429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9.4 การทดสอบและปรับปรุงเกม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ทดสอบระบบเกม 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ปรับปรุงระบบหลังจากทดสอบแล้วนำไปเผยแพร่</a:t>
            </a:r>
          </a:p>
          <a:p>
            <a:pPr marL="0" indent="0">
              <a:buNone/>
            </a:pP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9.5 สรุปผลการดำเนินงานและจัดทำเอกสาร</a:t>
            </a:r>
            <a:endParaRPr lang="th-TH" sz="2800" b="1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7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ระยะเวลาและแผนการดำเนินงาน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ระยะเวลาตั้งแต่เดือนกันยายน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2558 – 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เมษายน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2559</a:t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5" name="ตัวแทนเนื้อหา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567"/>
              </p:ext>
            </p:extLst>
          </p:nvPr>
        </p:nvGraphicFramePr>
        <p:xfrm>
          <a:off x="1288472" y="1930400"/>
          <a:ext cx="7494643" cy="41630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44279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  <a:gridCol w="479197"/>
              </a:tblGrid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highlight>
                            <a:srgbClr val="FFFF00"/>
                          </a:highlight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202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กิจกรรม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สัปดาห์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320234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234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en-US" sz="2100" b="1" dirty="0"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90066" marR="900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7031260" y="443076"/>
            <a:ext cx="4182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จากแผน ตอนนี้ 23 </a:t>
            </a:r>
            <a:r>
              <a:rPr lang="th-TH" sz="3600" b="1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สัปดาห์แล้ว</a:t>
            </a:r>
          </a:p>
          <a:p>
            <a:pPr algn="ctr"/>
            <a:r>
              <a:rPr lang="th-TH" sz="36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ผลคือ ทำงานช้ากว่าแผน</a:t>
            </a:r>
            <a:endParaRPr lang="th-TH" sz="36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3093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9934" y="1968500"/>
            <a:ext cx="8596668" cy="3124200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จบการนำเสนอ</a:t>
            </a:r>
            <a:b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7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ขอบคุณค่ะ</a:t>
            </a:r>
            <a:endParaRPr lang="th-TH" sz="7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8577">
            <a:off x="1441450" y="3178922"/>
            <a:ext cx="2228850" cy="2644028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59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64370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h-TH" sz="4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ผู้จัดทำ</a:t>
            </a:r>
            <a:endParaRPr lang="th-TH" sz="4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7779" y="774700"/>
            <a:ext cx="10087649" cy="44680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ยุพินพร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ผลสวิง</a:t>
            </a: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นางสาว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ฉัตฑ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ริกา  ไชยขาว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สาขาวิชาเทคโนโลยีสารสนเทศ ภาควิชาคณิตศาสตร์ สถิติและคอมพิวเตอร์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คณะวิทยาศาสตร์ มหาวิทยาลัยอุบลราชธานี</a:t>
            </a:r>
            <a:endParaRPr lang="en-US" sz="36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อาจารย์ที่ปรึกษา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ดร.อนุสรณ์ 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บรรเทิง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0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สิ่งที่ทำแล้ว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31355" y="1429657"/>
            <a:ext cx="10515600" cy="4555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07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สิ่งที่กำลังทำ</a:t>
            </a:r>
            <a:r>
              <a:rPr lang="en-US" sz="4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4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sz="4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27951" y="1703389"/>
            <a:ext cx="10125749" cy="4863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204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สิ่งที่จะทำในอนาคต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1487489"/>
            <a:ext cx="923836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643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5.2   เนื้อหาภายในเกม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32191" y="1490683"/>
            <a:ext cx="9163352" cy="4503507"/>
          </a:xfrm>
        </p:spPr>
        <p:txBody>
          <a:bodyPr>
            <a:noAutofit/>
          </a:bodyPr>
          <a:lstStyle/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ผู้เล่นจะต้องเดินทางไปให้ถึงจุดหมาย เพื่อช่วยชีวิตสัตว์ป่าโดยสัตว์ป่าจะแบ่งตาม</a:t>
            </a:r>
          </a:p>
          <a:p>
            <a:pPr marL="0" indent="0">
              <a:buNone/>
            </a:pP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 เกณฑ์การกินอาหาร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เกมแต่ละด่านจะมีระดับความยากง่ายต่างกัน</a:t>
            </a:r>
          </a:p>
          <a:p>
            <a:r>
              <a:rPr lang="th-TH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ฉากภายในเกมจะเป็นป่า ที่สัตว์เหล่านั้นอาศัยอยู่ เช่น สิงโต ชอบอาศัยอยู่ทุ่งหญ้าซาวันนา กวาง ชอบอาศัยตามทุ่งโล่ง ชายป่า  เป็น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ต้น</a:t>
            </a:r>
          </a:p>
          <a:p>
            <a:pPr marL="0" indent="0">
              <a:buNone/>
            </a:pP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</a:pPr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0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เครื่องมือที่ใช้ในการพัฒนา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297" y="1270000"/>
            <a:ext cx="10087648" cy="5255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6.1 ฮาร์ดแวร์ (</a:t>
            </a:r>
            <a:r>
              <a:rPr lang="en-US" sz="36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Hardware) : </a:t>
            </a:r>
          </a:p>
          <a:p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เครื่องคอมพิวเตอร์ 1 เครื่อง</a:t>
            </a:r>
          </a:p>
          <a:p>
            <a:pPr marL="0" indent="0">
              <a:buNone/>
            </a:pPr>
            <a:endParaRPr lang="th-TH" sz="36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แท็บเล็ต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ระบบปฏิบัติการแอน</a:t>
            </a:r>
            <a:r>
              <a:rPr lang="th-TH" sz="36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ดรอยด์เวอร์ชั่น</a:t>
            </a:r>
            <a:r>
              <a:rPr lang="th-TH" sz="36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4.0 ขึ้นไป  1 เครื่อง</a:t>
            </a: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Tx/>
              <a:buChar char="-"/>
            </a:pPr>
            <a:endParaRPr lang="th-TH" sz="32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04" y="4022559"/>
            <a:ext cx="2133600" cy="21336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78" y="1270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5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86498" y="1409701"/>
            <a:ext cx="8295601" cy="418328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Windows </a:t>
            </a:r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 (UBU License) 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Unity 5 Personal Edition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Android SDK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Flash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Illustrator CS6 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Photoshop CS6 (Free trial)</a:t>
            </a:r>
          </a:p>
          <a:p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Adobe Audition CS6 (Free trial)</a:t>
            </a:r>
          </a:p>
          <a:p>
            <a:endParaRPr lang="th-TH" sz="2800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6.2 ซอฟต์แวร์ (</a:t>
            </a:r>
            <a: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Software) : </a:t>
            </a:r>
            <a:br>
              <a:rPr lang="en-US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1026" name="Picture 2" descr="https://encrypted-tbn3.gstatic.com/images?q=tbn:ANd9GcRnub6PE7oSf_VZlz3OnlkxBI2cae9vYdMtTkPWFL-oU5Si7Sf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33" y="1409701"/>
            <a:ext cx="1275073" cy="12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  <p:pic>
        <p:nvPicPr>
          <p:cNvPr id="1028" name="Picture 4" descr="http://www.file-extensions.org/imgs/app-picture/8275/google-android-sd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7" y="1679369"/>
            <a:ext cx="1307373" cy="125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telier04.at/wp-content/uploads/flash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98" y="4023511"/>
            <a:ext cx="814515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2/Adobe_Photoshop_CS6_icon.svg/2000px-Adobe_Photoshop_CS6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31" y="4259261"/>
            <a:ext cx="804991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dn1.iconfinder.com/data/icons/adobe-3/512/Illustr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67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1.iconfinder.com/data/icons/adobe-3/512/Audi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01" y="3735906"/>
            <a:ext cx="791709" cy="79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41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th-TH" b="1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วิธีการดำเนินการ </a:t>
            </a:r>
            <a:endParaRPr lang="en-US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9.1   ศึกษารวบรวมข้อมูลที่จำเป็นในการจัดทำเกม</a:t>
            </a: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ศึกษาการเขียนโปรแกรมภาษา </a:t>
            </a:r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C#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ศึกษาการทำเกมสองมิติด้วยโปรแกรมยู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นิตี้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ศึกษาขั้นตอนการพัฒนาเกมบนระบบปฏิบัติการแอน</a:t>
            </a:r>
            <a:r>
              <a:rPr lang="th-TH" sz="2800" dirty="0" err="1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ดรอยด์</a:t>
            </a:r>
            <a:endParaRPr lang="th-TH" sz="2800" dirty="0" smtClean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ศึกษาประเภทของสัตว์ป่าไปใช้ในการออกแบบฉากและตัวละครในเกม</a:t>
            </a:r>
          </a:p>
          <a:p>
            <a:endParaRPr lang="th-TH" sz="2800" dirty="0">
              <a:solidFill>
                <a:srgbClr val="0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645681" y="6338411"/>
            <a:ext cx="29899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1800" cap="none" spc="0" dirty="0" smtClean="0">
                <a:ln w="0">
                  <a:noFill/>
                </a:ln>
                <a:solidFill>
                  <a:srgbClr val="0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คณะวิทยาศาสตร์ สาขาเทคโนโลยีสารสนเทศ</a:t>
            </a:r>
            <a:endParaRPr lang="th-TH" sz="1800" cap="none" spc="0" dirty="0">
              <a:ln w="0">
                <a:noFill/>
              </a:ln>
              <a:solidFill>
                <a:srgbClr val="0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9468" y="6269593"/>
            <a:ext cx="36991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7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เหลี่ยมเพชร">
  <a:themeElements>
    <a:clrScheme name="กำหนดเอง 17">
      <a:dk1>
        <a:srgbClr val="002060"/>
      </a:dk1>
      <a:lt1>
        <a:srgbClr val="FFFFFF"/>
      </a:lt1>
      <a:dk2>
        <a:srgbClr val="FFFFFF"/>
      </a:dk2>
      <a:lt2>
        <a:srgbClr val="000000"/>
      </a:lt2>
      <a:accent1>
        <a:srgbClr val="66CC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A5A5A5"/>
      </a:accent5>
      <a:accent6>
        <a:srgbClr val="D5E3FF"/>
      </a:accent6>
      <a:hlink>
        <a:srgbClr val="F2F2F2"/>
      </a:hlink>
      <a:folHlink>
        <a:srgbClr val="D5E3FF"/>
      </a:folHlink>
    </a:clrScheme>
    <a:fontScheme name="เหลี่ยมเพชร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720</TotalTime>
  <Words>336</Words>
  <Application>Microsoft Office PowerPoint</Application>
  <PresentationFormat>กำหนดเอง</PresentationFormat>
  <Paragraphs>200</Paragraphs>
  <Slides>13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14" baseType="lpstr">
      <vt:lpstr>เหลี่ยมเพชร</vt:lpstr>
      <vt:lpstr>ชื่อเรื่อง   เกมผจญภัยสัตว์ป่าสำหรับระบบปฏิบัติการแอนดรอยด์ (Wildlife Adventure Game for Android Operating System)    </vt:lpstr>
      <vt:lpstr>ผู้จัดทำ</vt:lpstr>
      <vt:lpstr>สิ่งที่ทำแล้ว </vt:lpstr>
      <vt:lpstr>สิ่งที่กำลังทำ </vt:lpstr>
      <vt:lpstr>สิ่งที่จะทำในอนาคต </vt:lpstr>
      <vt:lpstr>5.2   เนื้อหาภายในเกม</vt:lpstr>
      <vt:lpstr>เครื่องมือที่ใช้ในการพัฒนา </vt:lpstr>
      <vt:lpstr>6.2 ซอฟต์แวร์ (Software) :  </vt:lpstr>
      <vt:lpstr>วิธีการดำเนินการ </vt:lpstr>
      <vt:lpstr>งานนำเสนอ PowerPoint</vt:lpstr>
      <vt:lpstr>งานนำเสนอ PowerPoint</vt:lpstr>
      <vt:lpstr>ระยะเวลาและแผนการดำเนินงาน ระยะเวลาตั้งแต่เดือนกันยายน 2558 – เมษายน 2559 </vt:lpstr>
      <vt:lpstr>จบการนำเสนอ ขอบคุณค่ะ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ชื่อเรื่อง   เกมผจญภัยสัตว์ป่าสำหรับระบบปฏิบัติการแอนดรอยด์ (Wildlife Adventure Game for Android Operating System)</dc:title>
  <dc:creator>user</dc:creator>
  <cp:lastModifiedBy>Mama</cp:lastModifiedBy>
  <cp:revision>59</cp:revision>
  <dcterms:created xsi:type="dcterms:W3CDTF">2015-10-15T08:21:48Z</dcterms:created>
  <dcterms:modified xsi:type="dcterms:W3CDTF">2016-02-03T04:59:56Z</dcterms:modified>
</cp:coreProperties>
</file>