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Montserrat Black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sT0J9FotXcixg5B1tHkqgYXaU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8.xml"/><Relationship Id="rId35" Type="http://schemas.openxmlformats.org/officeDocument/2006/relationships/font" Target="fonts/MontserratBlack-bold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ontserratBlack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Black"/>
              <a:buNone/>
              <a:defRPr b="0" i="0" sz="44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28.png"/><Relationship Id="rId5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38.png"/><Relationship Id="rId5" Type="http://schemas.openxmlformats.org/officeDocument/2006/relationships/image" Target="../media/image46.png"/><Relationship Id="rId6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obis.or.kr/kobis/business/main/main.do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1C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-744287" y="198774"/>
            <a:ext cx="11182870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7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r>
              <a:rPr b="0" i="0" lang="ko-KR" sz="20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     ]</a:t>
            </a:r>
            <a:endParaRPr b="0" i="0" sz="200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159498" y="2708899"/>
            <a:ext cx="61637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역대 흥행 한국 영화 분석</a:t>
            </a:r>
            <a:endParaRPr sz="4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201129" y="5963113"/>
            <a:ext cx="5742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1조 : 이용희, 지승엽</a:t>
            </a:r>
            <a:endParaRPr b="1"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10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10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6" name="Google Shape;206;p10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71081"/>
            <a:ext cx="9671538" cy="444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/>
          <p:nvPr/>
        </p:nvSpPr>
        <p:spPr>
          <a:xfrm>
            <a:off x="583709" y="1052459"/>
            <a:ext cx="1588897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준비과정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Csv파일 업로드, 병합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11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11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7" name="Google Shape;217;p11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11"/>
          <p:cNvSpPr/>
          <p:nvPr/>
        </p:nvSpPr>
        <p:spPr>
          <a:xfrm>
            <a:off x="583709" y="1052459"/>
            <a:ext cx="2549096" cy="36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첫번째 요소 : 배우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각 배우별 영화 출연 횟수 세기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213" y="2295046"/>
            <a:ext cx="3725067" cy="380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1184" y="2229339"/>
            <a:ext cx="687187" cy="372883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/>
          <p:nvPr/>
        </p:nvSpPr>
        <p:spPr>
          <a:xfrm>
            <a:off x="6538336" y="3437788"/>
            <a:ext cx="1151792" cy="8929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950" y="791865"/>
            <a:ext cx="6361436" cy="52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12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12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1" name="Google Shape;231;p12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12"/>
          <p:cNvSpPr/>
          <p:nvPr/>
        </p:nvSpPr>
        <p:spPr>
          <a:xfrm>
            <a:off x="583709" y="1052459"/>
            <a:ext cx="2553904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두번째 요소 : 감독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각 감독별 제작 영화 개수 세기 ( groupby 사용 )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2731720" y="3472958"/>
            <a:ext cx="1151792" cy="8929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987" y="2351039"/>
            <a:ext cx="1343562" cy="346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8148" y="2331675"/>
            <a:ext cx="1665165" cy="337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7949" y="2839915"/>
            <a:ext cx="1399247" cy="297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8374" y="791865"/>
            <a:ext cx="9489098" cy="481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13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13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46" name="Google Shape;246;p13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3"/>
          <p:cNvSpPr/>
          <p:nvPr/>
        </p:nvSpPr>
        <p:spPr>
          <a:xfrm>
            <a:off x="583709" y="1052459"/>
            <a:ext cx="2549096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세번째 요소 : 장르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583709" y="1701749"/>
            <a:ext cx="9856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unique() 를 이용하여 장르 종류 확인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장르별 개수 DF 생성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07" y="2401544"/>
            <a:ext cx="5731510" cy="366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7331" y="1116623"/>
            <a:ext cx="1737946" cy="223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1814" y="3349282"/>
            <a:ext cx="1663463" cy="250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3"/>
          <p:cNvSpPr/>
          <p:nvPr/>
        </p:nvSpPr>
        <p:spPr>
          <a:xfrm>
            <a:off x="6901962" y="3349282"/>
            <a:ext cx="1213338" cy="66880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4604" y="190500"/>
            <a:ext cx="6880641" cy="626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14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14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61" name="Google Shape;261;p14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4"/>
          <p:cNvSpPr/>
          <p:nvPr/>
        </p:nvSpPr>
        <p:spPr>
          <a:xfrm>
            <a:off x="583709" y="1052459"/>
            <a:ext cx="3076483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네번째 요소 : 관람 등급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583709" y="1701749"/>
            <a:ext cx="9856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unique() 를 이용하여 관람 등급 종류 확인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겹치는 항목 묶기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4" name="Google Shape;264;p14"/>
          <p:cNvSpPr/>
          <p:nvPr/>
        </p:nvSpPr>
        <p:spPr>
          <a:xfrm rot="5400000">
            <a:off x="3598445" y="4652453"/>
            <a:ext cx="1127320" cy="6306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65" name="Google Shape;2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867" y="2434097"/>
            <a:ext cx="6886479" cy="183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274" y="5671040"/>
            <a:ext cx="9472226" cy="42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Google Shape;271;p15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15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74" name="Google Shape;274;p15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5"/>
          <p:cNvSpPr/>
          <p:nvPr/>
        </p:nvSpPr>
        <p:spPr>
          <a:xfrm>
            <a:off x="583709" y="1052459"/>
            <a:ext cx="3076483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네번째 요소 : 관람 등급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583709" y="1701749"/>
            <a:ext cx="9856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타입 확인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필요 데이터 int 형으로 변경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3923760" y="3544027"/>
            <a:ext cx="1127320" cy="6306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78" name="Google Shape;2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8" y="2565644"/>
            <a:ext cx="1913890" cy="3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646" y="2472928"/>
            <a:ext cx="2498993" cy="340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/>
          <p:nvPr/>
        </p:nvSpPr>
        <p:spPr>
          <a:xfrm>
            <a:off x="5215837" y="3639648"/>
            <a:ext cx="2978592" cy="27293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1" name="Google Shape;2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0923" y="345588"/>
            <a:ext cx="9502091" cy="599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16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16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9" name="Google Shape;289;p16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16"/>
          <p:cNvSpPr/>
          <p:nvPr/>
        </p:nvSpPr>
        <p:spPr>
          <a:xfrm>
            <a:off x="583709" y="1052459"/>
            <a:ext cx="3076483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네번째 요소 : 관람 등급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각 관람 등급별 영화 개수 세기 ( groupby 사용 )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3923760" y="3544027"/>
            <a:ext cx="1127320" cy="6306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93" name="Google Shape;2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645" y="2571717"/>
            <a:ext cx="2633493" cy="272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4987" y="2071808"/>
            <a:ext cx="5950667" cy="424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17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p17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02" name="Google Shape;302;p17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17"/>
          <p:cNvSpPr/>
          <p:nvPr/>
        </p:nvSpPr>
        <p:spPr>
          <a:xfrm>
            <a:off x="583709" y="1052459"/>
            <a:ext cx="3001143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3-6.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다섯번째 요소 : 배급사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83709" y="1701749"/>
            <a:ext cx="98561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unique() 를 이용하여 배급사 종류 확인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같은 회사는 적절히 묶기, 소수의 회사들은 ‘기타’로 변경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3923760" y="3544027"/>
            <a:ext cx="1127320" cy="6306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0" y="2531989"/>
            <a:ext cx="5114290" cy="346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520" y="536526"/>
            <a:ext cx="10181491" cy="546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p1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8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15" name="Google Shape;315;p1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8"/>
          <p:cNvSpPr/>
          <p:nvPr/>
        </p:nvSpPr>
        <p:spPr>
          <a:xfrm>
            <a:off x="583709" y="1052459"/>
            <a:ext cx="3001143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3-6.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다섯번째 요소 : 배급사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배급사 별 개수 세기 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07" y="2447754"/>
            <a:ext cx="7081966" cy="319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4768" y="530254"/>
            <a:ext cx="9326757" cy="5303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19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19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27" name="Google Shape;327;p19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19"/>
          <p:cNvSpPr/>
          <p:nvPr/>
        </p:nvSpPr>
        <p:spPr>
          <a:xfrm>
            <a:off x="583709" y="1052459"/>
            <a:ext cx="3924472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3-7.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여섯번째 요소 : 개봉 시기(연도)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개봉 시기 컬럼을 이용하여 새로운 컬럼(year, month) 생성 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53" y="2570043"/>
            <a:ext cx="4571044" cy="307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5379" y="2883878"/>
            <a:ext cx="3892652" cy="240222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/>
          <p:nvPr/>
        </p:nvSpPr>
        <p:spPr>
          <a:xfrm>
            <a:off x="3621451" y="2435469"/>
            <a:ext cx="1889366" cy="321002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163408" y="3991708"/>
            <a:ext cx="791307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9829800" y="2751992"/>
            <a:ext cx="677978" cy="27216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10607132" y="2708030"/>
            <a:ext cx="717361" cy="280076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"/>
          <p:cNvSpPr txBox="1"/>
          <p:nvPr/>
        </p:nvSpPr>
        <p:spPr>
          <a:xfrm>
            <a:off x="251832" y="391548"/>
            <a:ext cx="12362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목차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"/>
          <p:cNvSpPr/>
          <p:nvPr/>
        </p:nvSpPr>
        <p:spPr>
          <a:xfrm>
            <a:off x="1502364" y="1320154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912064" y="1320154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836368" y="1507031"/>
            <a:ext cx="428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3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169158" y="1553322"/>
            <a:ext cx="339227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프로젝트 주제 및 목표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502364" y="2639655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912064" y="2639655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847003" y="2836870"/>
            <a:ext cx="4283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36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169158" y="2851560"/>
            <a:ext cx="232307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크롤링 </a:t>
            </a:r>
            <a:endParaRPr sz="2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502364" y="3959156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912064" y="3959156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847003" y="4156371"/>
            <a:ext cx="4283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6C676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3600">
              <a:solidFill>
                <a:srgbClr val="6C676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169158" y="4171061"/>
            <a:ext cx="339227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5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505474" y="526855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2915174" y="526855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874158" y="5465767"/>
            <a:ext cx="3802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6C6767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3600">
              <a:solidFill>
                <a:srgbClr val="6C676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172268" y="5480457"/>
            <a:ext cx="1146468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마무리</a:t>
            </a:r>
            <a:endParaRPr sz="25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20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20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43" name="Google Shape;343;p20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20"/>
          <p:cNvSpPr/>
          <p:nvPr/>
        </p:nvSpPr>
        <p:spPr>
          <a:xfrm>
            <a:off x="583709" y="1052459"/>
            <a:ext cx="3924472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3-7.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여섯번째 요소 : 개봉 시기(연도)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개봉 연도 별 평균 관객수 확인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938832" y="3943855"/>
            <a:ext cx="791307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89" y="2331675"/>
            <a:ext cx="1632655" cy="345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3870" y="2918172"/>
            <a:ext cx="1754311" cy="28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6885" y="1578696"/>
            <a:ext cx="5812301" cy="420593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0"/>
          <p:cNvSpPr/>
          <p:nvPr/>
        </p:nvSpPr>
        <p:spPr>
          <a:xfrm>
            <a:off x="8678008" y="1578696"/>
            <a:ext cx="1195754" cy="123484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10316308" y="4058155"/>
            <a:ext cx="1195754" cy="123484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21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1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59" name="Google Shape;359;p21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21"/>
          <p:cNvSpPr/>
          <p:nvPr/>
        </p:nvSpPr>
        <p:spPr>
          <a:xfrm>
            <a:off x="583709" y="1052459"/>
            <a:ext cx="3698448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3-7.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여섯번째 요소 : 개봉 시기(월)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개봉 월 별 평균 관객수 확인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4938832" y="3943855"/>
            <a:ext cx="791307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63" name="Google Shape;3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09" y="2226168"/>
            <a:ext cx="1910935" cy="254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4161" y="2832888"/>
            <a:ext cx="1899235" cy="193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2680" y="1719767"/>
            <a:ext cx="5277485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1"/>
          <p:cNvSpPr/>
          <p:nvPr/>
        </p:nvSpPr>
        <p:spPr>
          <a:xfrm>
            <a:off x="6126137" y="2099656"/>
            <a:ext cx="5830570" cy="118872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1" name="Google Shape;371;p22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22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정제 및 시각화</a:t>
            </a:r>
            <a:endParaRPr sz="2400">
              <a:solidFill>
                <a:srgbClr val="6C676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3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74" name="Google Shape;374;p22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22"/>
          <p:cNvSpPr/>
          <p:nvPr/>
        </p:nvSpPr>
        <p:spPr>
          <a:xfrm>
            <a:off x="583709" y="1052459"/>
            <a:ext cx="2850460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3-8. </a:t>
            </a:r>
            <a:r>
              <a:rPr b="1"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기타 요소 : 상영 길이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583709" y="1701749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Object 인 runtime을 적절히 변경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2911962" y="3943854"/>
            <a:ext cx="791307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78" name="Google Shape;3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655" y="2453118"/>
            <a:ext cx="1549690" cy="321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1843" y="2505293"/>
            <a:ext cx="1212815" cy="315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2206" y="1052459"/>
            <a:ext cx="5355977" cy="487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7549" y="3186691"/>
            <a:ext cx="217297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/>
          <p:nvPr/>
        </p:nvSpPr>
        <p:spPr>
          <a:xfrm>
            <a:off x="7291876" y="4026455"/>
            <a:ext cx="1863725" cy="37211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p23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23"/>
          <p:cNvSpPr txBox="1"/>
          <p:nvPr/>
        </p:nvSpPr>
        <p:spPr>
          <a:xfrm>
            <a:off x="1676400" y="330200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마무리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4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90" name="Google Shape;390;p23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23"/>
          <p:cNvSpPr txBox="1"/>
          <p:nvPr/>
        </p:nvSpPr>
        <p:spPr>
          <a:xfrm>
            <a:off x="583708" y="1494822"/>
            <a:ext cx="107407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흥행한 한국 영화들의 다양한 데이터 존재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수집, 정제, 분석, 시각화 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583708" y="3129033"/>
            <a:ext cx="109869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제작사 입장에서 이 데이터를 보고 영화를 제작할 때 어떤 요소에 더 가중치를 줘야하는지 알 수 있음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데이터 수집(크롤링) 및 정제, 시각화를 함으로써 수업시간에 배웠던 내용 복습 및 실력 향상</a:t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4615962" y="2400300"/>
            <a:ext cx="580292" cy="2333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5545181" y="2048820"/>
            <a:ext cx="45111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유의미, 무의미한 데이터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E9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"/>
          <p:cNvSpPr txBox="1"/>
          <p:nvPr/>
        </p:nvSpPr>
        <p:spPr>
          <a:xfrm>
            <a:off x="4976993" y="3114588"/>
            <a:ext cx="14542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QnA</a:t>
            </a:r>
            <a:endParaRPr sz="54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839755" y="849086"/>
            <a:ext cx="10217021" cy="5868955"/>
          </a:xfrm>
          <a:prstGeom prst="bracketPair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C1C4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/>
        </p:nvSpPr>
        <p:spPr>
          <a:xfrm>
            <a:off x="3776970" y="2844224"/>
            <a:ext cx="463806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감사합니다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3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/>
        </p:nvSpPr>
        <p:spPr>
          <a:xfrm>
            <a:off x="1676400" y="330200"/>
            <a:ext cx="3262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프로젝트 주제 및 목표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1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/>
        </p:nvSpPr>
        <p:spPr>
          <a:xfrm>
            <a:off x="1230923" y="1855177"/>
            <a:ext cx="985617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주제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역대 흥행 한국 영화의 </a:t>
            </a:r>
            <a:r>
              <a:rPr b="1" lang="ko-KR" sz="18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각종 데이터를 추출</a:t>
            </a: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하여 분석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230922" y="3730870"/>
            <a:ext cx="985617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목표 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-"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영화 제작사 측에서 여러가지 데이터를 보고 </a:t>
            </a:r>
            <a:r>
              <a:rPr b="1" lang="ko-KR" sz="18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흥행 요소에는 어떤 것들이 있는지 파악 </a:t>
            </a: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가능 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</a:t>
            </a:r>
            <a:r>
              <a:rPr b="1" lang="ko-KR" sz="18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수집 및 정제, 시각화</a:t>
            </a: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를 함으로써 수업시간에 배웠던 내용 복습 및 실력 향상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6234" y="323500"/>
            <a:ext cx="2552759" cy="24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4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1676400" y="330200"/>
            <a:ext cx="2133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크롤링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2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/>
          <p:nvPr/>
        </p:nvSpPr>
        <p:spPr>
          <a:xfrm>
            <a:off x="583709" y="1052459"/>
            <a:ext cx="2444900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2-1. 타겟 사이트 선정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994238" y="1778694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영화권입장권 통합전산망(</a:t>
            </a:r>
            <a:r>
              <a:rPr lang="ko-KR" sz="18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https://www.kobis.or.kr/kobis/business/main/main.do</a:t>
            </a: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2522" y="2148026"/>
            <a:ext cx="7796627" cy="369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318" y="2148026"/>
            <a:ext cx="5731510" cy="94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3585577" y="1559190"/>
            <a:ext cx="6180992" cy="2125091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5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5"/>
          <p:cNvSpPr txBox="1"/>
          <p:nvPr/>
        </p:nvSpPr>
        <p:spPr>
          <a:xfrm>
            <a:off x="1676400" y="330200"/>
            <a:ext cx="2133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크롤링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2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5"/>
          <p:cNvSpPr/>
          <p:nvPr/>
        </p:nvSpPr>
        <p:spPr>
          <a:xfrm>
            <a:off x="583709" y="1052459"/>
            <a:ext cx="1358064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2-2. 크롤링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938996" y="2092365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각 영화를 클릭하면 세부 정보가 나온다.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577" y="1470598"/>
            <a:ext cx="6123739" cy="329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6020" y="3289324"/>
            <a:ext cx="4711065" cy="3293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 rot="5400000">
            <a:off x="5317028" y="4526769"/>
            <a:ext cx="1203833" cy="171674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6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6"/>
          <p:cNvSpPr txBox="1"/>
          <p:nvPr/>
        </p:nvSpPr>
        <p:spPr>
          <a:xfrm>
            <a:off x="1676400" y="330200"/>
            <a:ext cx="2133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크롤링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2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6"/>
          <p:cNvSpPr/>
          <p:nvPr/>
        </p:nvSpPr>
        <p:spPr>
          <a:xfrm>
            <a:off x="583709" y="1052459"/>
            <a:ext cx="1358064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2-2. 크롤링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6185961" y="1440251"/>
            <a:ext cx="9856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요약정보, 감독, 배우, 배급사 추출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184" y="1489478"/>
            <a:ext cx="4711065" cy="329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038" y="2277031"/>
            <a:ext cx="6644962" cy="29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334" y="5002905"/>
            <a:ext cx="3743847" cy="177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2043953" y="2896325"/>
            <a:ext cx="2861228" cy="24132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5547038" y="2740530"/>
            <a:ext cx="1506702" cy="27645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547038" y="3212268"/>
            <a:ext cx="4260350" cy="2032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276885" y="5915792"/>
            <a:ext cx="3169608" cy="19330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7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7"/>
          <p:cNvSpPr txBox="1"/>
          <p:nvPr/>
        </p:nvSpPr>
        <p:spPr>
          <a:xfrm>
            <a:off x="1676400" y="330200"/>
            <a:ext cx="2133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크롤링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2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1" name="Google Shape;171;p7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7"/>
          <p:cNvSpPr/>
          <p:nvPr/>
        </p:nvSpPr>
        <p:spPr>
          <a:xfrm>
            <a:off x="583709" y="1052459"/>
            <a:ext cx="1358064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2-2. 크롤링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709" y="1653823"/>
            <a:ext cx="7030430" cy="4342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3077" y="1653823"/>
            <a:ext cx="4278923" cy="427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8"/>
          <p:cNvSpPr txBox="1"/>
          <p:nvPr/>
        </p:nvSpPr>
        <p:spPr>
          <a:xfrm>
            <a:off x="1676400" y="330200"/>
            <a:ext cx="2133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크롤링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2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2" name="Google Shape;182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8"/>
          <p:cNvSpPr/>
          <p:nvPr/>
        </p:nvSpPr>
        <p:spPr>
          <a:xfrm>
            <a:off x="583709" y="1052459"/>
            <a:ext cx="1358064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2-2. 크롤링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021" y="1576877"/>
            <a:ext cx="8155794" cy="287203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>
            <a:off x="8493370" y="3956539"/>
            <a:ext cx="465992" cy="50116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629404" y="4827704"/>
            <a:ext cx="985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 첫 화면에서의 정보를 엑셀로 다운받았으나 로드가 되지 않았다. (직접 다시 크롤링 후 추후에 데이터 병합)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9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9"/>
          <p:cNvSpPr txBox="1"/>
          <p:nvPr/>
        </p:nvSpPr>
        <p:spPr>
          <a:xfrm>
            <a:off x="1676400" y="330200"/>
            <a:ext cx="2133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데이터 크롤링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583709" y="345588"/>
            <a:ext cx="821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 2</a:t>
            </a:r>
            <a:endParaRPr sz="180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4" name="Google Shape;194;p9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9"/>
          <p:cNvSpPr/>
          <p:nvPr/>
        </p:nvSpPr>
        <p:spPr>
          <a:xfrm>
            <a:off x="583709" y="1052459"/>
            <a:ext cx="1358064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2-2. 크롤링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04" y="1441155"/>
            <a:ext cx="7544386" cy="319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3428" y="5027053"/>
            <a:ext cx="3757930" cy="136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 rot="5400000">
            <a:off x="6152297" y="4526770"/>
            <a:ext cx="1203833" cy="171674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2021-10-22T06:13:27Z</dcterms:created>
  <dc:creator>Yu Saebyeol</dc:creator>
</cp:coreProperties>
</file>