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52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2.svg" ContentType="image/svg+xml"/>
  <Override PartName="/ppt/media/image4.svg" ContentType="image/svg+xml"/>
  <Override PartName="/ppt/media/image40.svg" ContentType="image/svg+xml"/>
  <Override PartName="/ppt/media/image42.svg" ContentType="image/svg+xml"/>
  <Override PartName="/ppt/media/image44.svg" ContentType="image/svg+xml"/>
  <Override PartName="/ppt/media/image51.svg" ContentType="image/svg+xml"/>
  <Override PartName="/ppt/media/image53.svg" ContentType="image/svg+xml"/>
  <Override PartName="/ppt/media/image55.svg" ContentType="image/svg+xml"/>
  <Override PartName="/ppt/media/image57.svg" ContentType="image/svg+xml"/>
  <Override PartName="/ppt/media/image59.svg" ContentType="image/svg+xml"/>
  <Override PartName="/ppt/media/image6.svg" ContentType="image/svg+xml"/>
  <Override PartName="/ppt/media/image61.svg" ContentType="image/svg+xml"/>
  <Override PartName="/ppt/media/image63.svg" ContentType="image/svg+xml"/>
  <Override PartName="/ppt/media/image65.svg" ContentType="image/svg+xml"/>
  <Override PartName="/ppt/media/image6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3" userDrawn="1">
          <p15:clr>
            <a:srgbClr val="A4A3A4"/>
          </p15:clr>
        </p15:guide>
        <p15:guide id="2" pos="38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93"/>
        <p:guide pos="3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ustomXml" Target="../customXml/item1.xml"/><Relationship Id="rId11" Type="http://schemas.openxmlformats.org/officeDocument/2006/relationships/customXmlProps" Target="../customXml/itemProps528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85.xml"/><Relationship Id="rId98" Type="http://schemas.openxmlformats.org/officeDocument/2006/relationships/image" Target="../media/image14.png"/><Relationship Id="rId97" Type="http://schemas.openxmlformats.org/officeDocument/2006/relationships/tags" Target="../tags/tag84.xml"/><Relationship Id="rId96" Type="http://schemas.openxmlformats.org/officeDocument/2006/relationships/tags" Target="../tags/tag83.xml"/><Relationship Id="rId95" Type="http://schemas.openxmlformats.org/officeDocument/2006/relationships/tags" Target="../tags/tag82.xml"/><Relationship Id="rId94" Type="http://schemas.openxmlformats.org/officeDocument/2006/relationships/tags" Target="../tags/tag81.xml"/><Relationship Id="rId93" Type="http://schemas.openxmlformats.org/officeDocument/2006/relationships/tags" Target="../tags/tag80.xml"/><Relationship Id="rId92" Type="http://schemas.openxmlformats.org/officeDocument/2006/relationships/tags" Target="../tags/tag79.xml"/><Relationship Id="rId91" Type="http://schemas.openxmlformats.org/officeDocument/2006/relationships/tags" Target="../tags/tag78.xml"/><Relationship Id="rId90" Type="http://schemas.openxmlformats.org/officeDocument/2006/relationships/tags" Target="../tags/tag77.xml"/><Relationship Id="rId9" Type="http://schemas.openxmlformats.org/officeDocument/2006/relationships/tags" Target="../tags/tag9.xml"/><Relationship Id="rId89" Type="http://schemas.openxmlformats.org/officeDocument/2006/relationships/tags" Target="../tags/tag76.xml"/><Relationship Id="rId88" Type="http://schemas.openxmlformats.org/officeDocument/2006/relationships/tags" Target="../tags/tag75.xml"/><Relationship Id="rId87" Type="http://schemas.openxmlformats.org/officeDocument/2006/relationships/tags" Target="../tags/tag74.xml"/><Relationship Id="rId86" Type="http://schemas.openxmlformats.org/officeDocument/2006/relationships/tags" Target="../tags/tag73.xml"/><Relationship Id="rId85" Type="http://schemas.openxmlformats.org/officeDocument/2006/relationships/tags" Target="../tags/tag72.xml"/><Relationship Id="rId84" Type="http://schemas.openxmlformats.org/officeDocument/2006/relationships/tags" Target="../tags/tag71.xml"/><Relationship Id="rId83" Type="http://schemas.openxmlformats.org/officeDocument/2006/relationships/tags" Target="../tags/tag70.xml"/><Relationship Id="rId82" Type="http://schemas.openxmlformats.org/officeDocument/2006/relationships/tags" Target="../tags/tag69.xml"/><Relationship Id="rId81" Type="http://schemas.openxmlformats.org/officeDocument/2006/relationships/tags" Target="../tags/tag68.xml"/><Relationship Id="rId80" Type="http://schemas.openxmlformats.org/officeDocument/2006/relationships/tags" Target="../tags/tag67.xml"/><Relationship Id="rId8" Type="http://schemas.openxmlformats.org/officeDocument/2006/relationships/tags" Target="../tags/tag8.xml"/><Relationship Id="rId79" Type="http://schemas.openxmlformats.org/officeDocument/2006/relationships/tags" Target="../tags/tag66.xml"/><Relationship Id="rId78" Type="http://schemas.openxmlformats.org/officeDocument/2006/relationships/tags" Target="../tags/tag65.xml"/><Relationship Id="rId77" Type="http://schemas.openxmlformats.org/officeDocument/2006/relationships/tags" Target="../tags/tag64.xml"/><Relationship Id="rId76" Type="http://schemas.openxmlformats.org/officeDocument/2006/relationships/tags" Target="../tags/tag63.xml"/><Relationship Id="rId75" Type="http://schemas.openxmlformats.org/officeDocument/2006/relationships/image" Target="../media/image13.png"/><Relationship Id="rId74" Type="http://schemas.openxmlformats.org/officeDocument/2006/relationships/tags" Target="../tags/tag62.xml"/><Relationship Id="rId73" Type="http://schemas.openxmlformats.org/officeDocument/2006/relationships/tags" Target="../tags/tag61.xml"/><Relationship Id="rId72" Type="http://schemas.openxmlformats.org/officeDocument/2006/relationships/tags" Target="../tags/tag60.xml"/><Relationship Id="rId71" Type="http://schemas.openxmlformats.org/officeDocument/2006/relationships/image" Target="../media/image12.svg"/><Relationship Id="rId70" Type="http://schemas.openxmlformats.org/officeDocument/2006/relationships/image" Target="../media/image11.png"/><Relationship Id="rId7" Type="http://schemas.openxmlformats.org/officeDocument/2006/relationships/tags" Target="../tags/tag7.xml"/><Relationship Id="rId69" Type="http://schemas.openxmlformats.org/officeDocument/2006/relationships/tags" Target="../tags/tag59.xml"/><Relationship Id="rId68" Type="http://schemas.openxmlformats.org/officeDocument/2006/relationships/tags" Target="../tags/tag58.xml"/><Relationship Id="rId67" Type="http://schemas.openxmlformats.org/officeDocument/2006/relationships/tags" Target="../tags/tag57.xml"/><Relationship Id="rId66" Type="http://schemas.openxmlformats.org/officeDocument/2006/relationships/image" Target="../media/image10.png"/><Relationship Id="rId65" Type="http://schemas.openxmlformats.org/officeDocument/2006/relationships/tags" Target="../tags/tag56.xml"/><Relationship Id="rId64" Type="http://schemas.openxmlformats.org/officeDocument/2006/relationships/image" Target="../media/image9.png"/><Relationship Id="rId63" Type="http://schemas.openxmlformats.org/officeDocument/2006/relationships/tags" Target="../tags/tag55.xml"/><Relationship Id="rId62" Type="http://schemas.openxmlformats.org/officeDocument/2006/relationships/image" Target="../media/image8.png"/><Relationship Id="rId61" Type="http://schemas.openxmlformats.org/officeDocument/2006/relationships/tags" Target="../tags/tag54.xml"/><Relationship Id="rId60" Type="http://schemas.openxmlformats.org/officeDocument/2006/relationships/image" Target="../media/image7.png"/><Relationship Id="rId6" Type="http://schemas.openxmlformats.org/officeDocument/2006/relationships/tags" Target="../tags/tag6.xml"/><Relationship Id="rId59" Type="http://schemas.openxmlformats.org/officeDocument/2006/relationships/tags" Target="../tags/tag53.xml"/><Relationship Id="rId58" Type="http://schemas.openxmlformats.org/officeDocument/2006/relationships/tags" Target="../tags/tag52.xml"/><Relationship Id="rId57" Type="http://schemas.openxmlformats.org/officeDocument/2006/relationships/tags" Target="../tags/tag51.xml"/><Relationship Id="rId56" Type="http://schemas.openxmlformats.org/officeDocument/2006/relationships/tags" Target="../tags/tag50.xml"/><Relationship Id="rId55" Type="http://schemas.openxmlformats.org/officeDocument/2006/relationships/tags" Target="../tags/tag49.xml"/><Relationship Id="rId54" Type="http://schemas.openxmlformats.org/officeDocument/2006/relationships/tags" Target="../tags/tag48.xml"/><Relationship Id="rId53" Type="http://schemas.openxmlformats.org/officeDocument/2006/relationships/tags" Target="../tags/tag47.xml"/><Relationship Id="rId52" Type="http://schemas.openxmlformats.org/officeDocument/2006/relationships/tags" Target="../tags/tag46.xml"/><Relationship Id="rId51" Type="http://schemas.openxmlformats.org/officeDocument/2006/relationships/tags" Target="../tags/tag45.xml"/><Relationship Id="rId50" Type="http://schemas.openxmlformats.org/officeDocument/2006/relationships/tags" Target="../tags/tag44.xml"/><Relationship Id="rId5" Type="http://schemas.openxmlformats.org/officeDocument/2006/relationships/tags" Target="../tags/tag5.xml"/><Relationship Id="rId49" Type="http://schemas.openxmlformats.org/officeDocument/2006/relationships/tags" Target="../tags/tag43.xml"/><Relationship Id="rId48" Type="http://schemas.openxmlformats.org/officeDocument/2006/relationships/tags" Target="../tags/tag42.xml"/><Relationship Id="rId471" Type="http://schemas.openxmlformats.org/officeDocument/2006/relationships/notesSlide" Target="../notesSlides/notesSlide1.xml"/><Relationship Id="rId470" Type="http://schemas.openxmlformats.org/officeDocument/2006/relationships/slideLayout" Target="../slideLayouts/slideLayout1.xml"/><Relationship Id="rId47" Type="http://schemas.openxmlformats.org/officeDocument/2006/relationships/tags" Target="../tags/tag41.xml"/><Relationship Id="rId469" Type="http://schemas.openxmlformats.org/officeDocument/2006/relationships/image" Target="../media/image47.png"/><Relationship Id="rId468" Type="http://schemas.openxmlformats.org/officeDocument/2006/relationships/tags" Target="../tags/tag422.xml"/><Relationship Id="rId467" Type="http://schemas.openxmlformats.org/officeDocument/2006/relationships/image" Target="../media/image46.png"/><Relationship Id="rId466" Type="http://schemas.openxmlformats.org/officeDocument/2006/relationships/tags" Target="../tags/tag421.xml"/><Relationship Id="rId465" Type="http://schemas.openxmlformats.org/officeDocument/2006/relationships/image" Target="../media/image45.png"/><Relationship Id="rId464" Type="http://schemas.openxmlformats.org/officeDocument/2006/relationships/tags" Target="../tags/tag420.xml"/><Relationship Id="rId463" Type="http://schemas.openxmlformats.org/officeDocument/2006/relationships/tags" Target="../tags/tag419.xml"/><Relationship Id="rId462" Type="http://schemas.openxmlformats.org/officeDocument/2006/relationships/tags" Target="../tags/tag418.xml"/><Relationship Id="rId461" Type="http://schemas.openxmlformats.org/officeDocument/2006/relationships/tags" Target="../tags/tag417.xml"/><Relationship Id="rId460" Type="http://schemas.openxmlformats.org/officeDocument/2006/relationships/tags" Target="../tags/tag416.xml"/><Relationship Id="rId46" Type="http://schemas.openxmlformats.org/officeDocument/2006/relationships/tags" Target="../tags/tag40.xml"/><Relationship Id="rId459" Type="http://schemas.openxmlformats.org/officeDocument/2006/relationships/tags" Target="../tags/tag415.xml"/><Relationship Id="rId458" Type="http://schemas.openxmlformats.org/officeDocument/2006/relationships/tags" Target="../tags/tag414.xml"/><Relationship Id="rId457" Type="http://schemas.openxmlformats.org/officeDocument/2006/relationships/tags" Target="../tags/tag413.xml"/><Relationship Id="rId456" Type="http://schemas.openxmlformats.org/officeDocument/2006/relationships/tags" Target="../tags/tag412.xml"/><Relationship Id="rId455" Type="http://schemas.openxmlformats.org/officeDocument/2006/relationships/tags" Target="../tags/tag411.xml"/><Relationship Id="rId454" Type="http://schemas.openxmlformats.org/officeDocument/2006/relationships/tags" Target="../tags/tag410.xml"/><Relationship Id="rId453" Type="http://schemas.openxmlformats.org/officeDocument/2006/relationships/tags" Target="../tags/tag409.xml"/><Relationship Id="rId452" Type="http://schemas.openxmlformats.org/officeDocument/2006/relationships/tags" Target="../tags/tag408.xml"/><Relationship Id="rId451" Type="http://schemas.openxmlformats.org/officeDocument/2006/relationships/tags" Target="../tags/tag407.xml"/><Relationship Id="rId450" Type="http://schemas.openxmlformats.org/officeDocument/2006/relationships/tags" Target="../tags/tag406.xml"/><Relationship Id="rId45" Type="http://schemas.openxmlformats.org/officeDocument/2006/relationships/image" Target="../media/image6.svg"/><Relationship Id="rId449" Type="http://schemas.openxmlformats.org/officeDocument/2006/relationships/tags" Target="../tags/tag405.xml"/><Relationship Id="rId448" Type="http://schemas.openxmlformats.org/officeDocument/2006/relationships/tags" Target="../tags/tag404.xml"/><Relationship Id="rId447" Type="http://schemas.openxmlformats.org/officeDocument/2006/relationships/tags" Target="../tags/tag403.xml"/><Relationship Id="rId446" Type="http://schemas.openxmlformats.org/officeDocument/2006/relationships/image" Target="../media/image44.svg"/><Relationship Id="rId445" Type="http://schemas.openxmlformats.org/officeDocument/2006/relationships/image" Target="../media/image43.png"/><Relationship Id="rId444" Type="http://schemas.openxmlformats.org/officeDocument/2006/relationships/tags" Target="../tags/tag402.xml"/><Relationship Id="rId443" Type="http://schemas.openxmlformats.org/officeDocument/2006/relationships/image" Target="../media/image42.svg"/><Relationship Id="rId442" Type="http://schemas.openxmlformats.org/officeDocument/2006/relationships/image" Target="../media/image41.png"/><Relationship Id="rId441" Type="http://schemas.openxmlformats.org/officeDocument/2006/relationships/image" Target="../media/image40.svg"/><Relationship Id="rId440" Type="http://schemas.openxmlformats.org/officeDocument/2006/relationships/image" Target="../media/image39.png"/><Relationship Id="rId44" Type="http://schemas.openxmlformats.org/officeDocument/2006/relationships/image" Target="../media/image5.png"/><Relationship Id="rId439" Type="http://schemas.openxmlformats.org/officeDocument/2006/relationships/tags" Target="../tags/tag401.xml"/><Relationship Id="rId438" Type="http://schemas.openxmlformats.org/officeDocument/2006/relationships/tags" Target="../tags/tag400.xml"/><Relationship Id="rId437" Type="http://schemas.openxmlformats.org/officeDocument/2006/relationships/tags" Target="../tags/tag399.xml"/><Relationship Id="rId436" Type="http://schemas.openxmlformats.org/officeDocument/2006/relationships/tags" Target="../tags/tag398.xml"/><Relationship Id="rId435" Type="http://schemas.openxmlformats.org/officeDocument/2006/relationships/tags" Target="../tags/tag397.xml"/><Relationship Id="rId434" Type="http://schemas.openxmlformats.org/officeDocument/2006/relationships/tags" Target="../tags/tag396.xml"/><Relationship Id="rId433" Type="http://schemas.openxmlformats.org/officeDocument/2006/relationships/tags" Target="../tags/tag395.xml"/><Relationship Id="rId432" Type="http://schemas.openxmlformats.org/officeDocument/2006/relationships/tags" Target="../tags/tag394.xml"/><Relationship Id="rId431" Type="http://schemas.openxmlformats.org/officeDocument/2006/relationships/tags" Target="../tags/tag393.xml"/><Relationship Id="rId430" Type="http://schemas.openxmlformats.org/officeDocument/2006/relationships/tags" Target="../tags/tag392.xml"/><Relationship Id="rId43" Type="http://schemas.openxmlformats.org/officeDocument/2006/relationships/tags" Target="../tags/tag39.xml"/><Relationship Id="rId429" Type="http://schemas.openxmlformats.org/officeDocument/2006/relationships/tags" Target="../tags/tag391.xml"/><Relationship Id="rId428" Type="http://schemas.openxmlformats.org/officeDocument/2006/relationships/tags" Target="../tags/tag390.xml"/><Relationship Id="rId427" Type="http://schemas.openxmlformats.org/officeDocument/2006/relationships/tags" Target="../tags/tag389.xml"/><Relationship Id="rId426" Type="http://schemas.openxmlformats.org/officeDocument/2006/relationships/tags" Target="../tags/tag388.xml"/><Relationship Id="rId425" Type="http://schemas.openxmlformats.org/officeDocument/2006/relationships/image" Target="../media/image38.png"/><Relationship Id="rId424" Type="http://schemas.openxmlformats.org/officeDocument/2006/relationships/image" Target="../media/image37.png"/><Relationship Id="rId423" Type="http://schemas.openxmlformats.org/officeDocument/2006/relationships/tags" Target="../tags/tag387.xml"/><Relationship Id="rId422" Type="http://schemas.openxmlformats.org/officeDocument/2006/relationships/tags" Target="../tags/tag386.xml"/><Relationship Id="rId421" Type="http://schemas.openxmlformats.org/officeDocument/2006/relationships/tags" Target="../tags/tag385.xml"/><Relationship Id="rId420" Type="http://schemas.openxmlformats.org/officeDocument/2006/relationships/tags" Target="../tags/tag384.xml"/><Relationship Id="rId42" Type="http://schemas.openxmlformats.org/officeDocument/2006/relationships/tags" Target="../tags/tag38.xml"/><Relationship Id="rId419" Type="http://schemas.openxmlformats.org/officeDocument/2006/relationships/tags" Target="../tags/tag383.xml"/><Relationship Id="rId418" Type="http://schemas.openxmlformats.org/officeDocument/2006/relationships/tags" Target="../tags/tag382.xml"/><Relationship Id="rId417" Type="http://schemas.openxmlformats.org/officeDocument/2006/relationships/tags" Target="../tags/tag381.xml"/><Relationship Id="rId416" Type="http://schemas.openxmlformats.org/officeDocument/2006/relationships/tags" Target="../tags/tag380.xml"/><Relationship Id="rId415" Type="http://schemas.openxmlformats.org/officeDocument/2006/relationships/tags" Target="../tags/tag379.xml"/><Relationship Id="rId414" Type="http://schemas.openxmlformats.org/officeDocument/2006/relationships/tags" Target="../tags/tag378.xml"/><Relationship Id="rId413" Type="http://schemas.openxmlformats.org/officeDocument/2006/relationships/tags" Target="../tags/tag377.xml"/><Relationship Id="rId412" Type="http://schemas.openxmlformats.org/officeDocument/2006/relationships/tags" Target="../tags/tag376.xml"/><Relationship Id="rId411" Type="http://schemas.openxmlformats.org/officeDocument/2006/relationships/tags" Target="../tags/tag375.xml"/><Relationship Id="rId410" Type="http://schemas.openxmlformats.org/officeDocument/2006/relationships/tags" Target="../tags/tag374.xml"/><Relationship Id="rId41" Type="http://schemas.openxmlformats.org/officeDocument/2006/relationships/tags" Target="../tags/tag37.xml"/><Relationship Id="rId409" Type="http://schemas.openxmlformats.org/officeDocument/2006/relationships/tags" Target="../tags/tag373.xml"/><Relationship Id="rId408" Type="http://schemas.openxmlformats.org/officeDocument/2006/relationships/tags" Target="../tags/tag372.xml"/><Relationship Id="rId407" Type="http://schemas.openxmlformats.org/officeDocument/2006/relationships/tags" Target="../tags/tag371.xml"/><Relationship Id="rId406" Type="http://schemas.openxmlformats.org/officeDocument/2006/relationships/tags" Target="../tags/tag370.xml"/><Relationship Id="rId405" Type="http://schemas.openxmlformats.org/officeDocument/2006/relationships/tags" Target="../tags/tag369.xml"/><Relationship Id="rId404" Type="http://schemas.openxmlformats.org/officeDocument/2006/relationships/tags" Target="../tags/tag368.xml"/><Relationship Id="rId403" Type="http://schemas.openxmlformats.org/officeDocument/2006/relationships/tags" Target="../tags/tag367.xml"/><Relationship Id="rId402" Type="http://schemas.openxmlformats.org/officeDocument/2006/relationships/tags" Target="../tags/tag366.xml"/><Relationship Id="rId401" Type="http://schemas.openxmlformats.org/officeDocument/2006/relationships/tags" Target="../tags/tag365.xml"/><Relationship Id="rId400" Type="http://schemas.openxmlformats.org/officeDocument/2006/relationships/tags" Target="../tags/tag364.xml"/><Relationship Id="rId40" Type="http://schemas.openxmlformats.org/officeDocument/2006/relationships/tags" Target="../tags/tag36.xml"/><Relationship Id="rId4" Type="http://schemas.openxmlformats.org/officeDocument/2006/relationships/tags" Target="../tags/tag4.xml"/><Relationship Id="rId399" Type="http://schemas.openxmlformats.org/officeDocument/2006/relationships/tags" Target="../tags/tag363.xml"/><Relationship Id="rId398" Type="http://schemas.openxmlformats.org/officeDocument/2006/relationships/tags" Target="../tags/tag362.xml"/><Relationship Id="rId397" Type="http://schemas.openxmlformats.org/officeDocument/2006/relationships/tags" Target="../tags/tag361.xml"/><Relationship Id="rId396" Type="http://schemas.openxmlformats.org/officeDocument/2006/relationships/tags" Target="../tags/tag360.xml"/><Relationship Id="rId395" Type="http://schemas.openxmlformats.org/officeDocument/2006/relationships/tags" Target="../tags/tag359.xml"/><Relationship Id="rId394" Type="http://schemas.openxmlformats.org/officeDocument/2006/relationships/tags" Target="../tags/tag358.xml"/><Relationship Id="rId393" Type="http://schemas.openxmlformats.org/officeDocument/2006/relationships/tags" Target="../tags/tag357.xml"/><Relationship Id="rId392" Type="http://schemas.openxmlformats.org/officeDocument/2006/relationships/tags" Target="../tags/tag356.xml"/><Relationship Id="rId391" Type="http://schemas.openxmlformats.org/officeDocument/2006/relationships/tags" Target="../tags/tag355.xml"/><Relationship Id="rId390" Type="http://schemas.openxmlformats.org/officeDocument/2006/relationships/tags" Target="../tags/tag354.xml"/><Relationship Id="rId39" Type="http://schemas.openxmlformats.org/officeDocument/2006/relationships/tags" Target="../tags/tag35.xml"/><Relationship Id="rId389" Type="http://schemas.openxmlformats.org/officeDocument/2006/relationships/tags" Target="../tags/tag353.xml"/><Relationship Id="rId388" Type="http://schemas.openxmlformats.org/officeDocument/2006/relationships/tags" Target="../tags/tag352.xml"/><Relationship Id="rId387" Type="http://schemas.openxmlformats.org/officeDocument/2006/relationships/tags" Target="../tags/tag351.xml"/><Relationship Id="rId386" Type="http://schemas.openxmlformats.org/officeDocument/2006/relationships/tags" Target="../tags/tag350.xml"/><Relationship Id="rId385" Type="http://schemas.openxmlformats.org/officeDocument/2006/relationships/tags" Target="../tags/tag349.xml"/><Relationship Id="rId384" Type="http://schemas.openxmlformats.org/officeDocument/2006/relationships/tags" Target="../tags/tag348.xml"/><Relationship Id="rId383" Type="http://schemas.openxmlformats.org/officeDocument/2006/relationships/tags" Target="../tags/tag347.xml"/><Relationship Id="rId382" Type="http://schemas.openxmlformats.org/officeDocument/2006/relationships/tags" Target="../tags/tag346.xml"/><Relationship Id="rId381" Type="http://schemas.openxmlformats.org/officeDocument/2006/relationships/tags" Target="../tags/tag345.xml"/><Relationship Id="rId380" Type="http://schemas.openxmlformats.org/officeDocument/2006/relationships/tags" Target="../tags/tag344.xml"/><Relationship Id="rId38" Type="http://schemas.openxmlformats.org/officeDocument/2006/relationships/tags" Target="../tags/tag34.xml"/><Relationship Id="rId379" Type="http://schemas.openxmlformats.org/officeDocument/2006/relationships/tags" Target="../tags/tag343.xml"/><Relationship Id="rId378" Type="http://schemas.openxmlformats.org/officeDocument/2006/relationships/tags" Target="../tags/tag342.xml"/><Relationship Id="rId377" Type="http://schemas.openxmlformats.org/officeDocument/2006/relationships/tags" Target="../tags/tag341.xml"/><Relationship Id="rId376" Type="http://schemas.openxmlformats.org/officeDocument/2006/relationships/tags" Target="../tags/tag340.xml"/><Relationship Id="rId375" Type="http://schemas.openxmlformats.org/officeDocument/2006/relationships/tags" Target="../tags/tag339.xml"/><Relationship Id="rId374" Type="http://schemas.openxmlformats.org/officeDocument/2006/relationships/tags" Target="../tags/tag338.xml"/><Relationship Id="rId373" Type="http://schemas.openxmlformats.org/officeDocument/2006/relationships/tags" Target="../tags/tag337.xml"/><Relationship Id="rId372" Type="http://schemas.openxmlformats.org/officeDocument/2006/relationships/tags" Target="../tags/tag336.xml"/><Relationship Id="rId371" Type="http://schemas.openxmlformats.org/officeDocument/2006/relationships/tags" Target="../tags/tag335.xml"/><Relationship Id="rId370" Type="http://schemas.openxmlformats.org/officeDocument/2006/relationships/tags" Target="../tags/tag334.xml"/><Relationship Id="rId37" Type="http://schemas.openxmlformats.org/officeDocument/2006/relationships/image" Target="../media/image4.svg"/><Relationship Id="rId369" Type="http://schemas.openxmlformats.org/officeDocument/2006/relationships/tags" Target="../tags/tag333.xml"/><Relationship Id="rId368" Type="http://schemas.openxmlformats.org/officeDocument/2006/relationships/tags" Target="../tags/tag332.xml"/><Relationship Id="rId367" Type="http://schemas.openxmlformats.org/officeDocument/2006/relationships/tags" Target="../tags/tag331.xml"/><Relationship Id="rId366" Type="http://schemas.openxmlformats.org/officeDocument/2006/relationships/tags" Target="../tags/tag330.xml"/><Relationship Id="rId365" Type="http://schemas.openxmlformats.org/officeDocument/2006/relationships/tags" Target="../tags/tag329.xml"/><Relationship Id="rId364" Type="http://schemas.openxmlformats.org/officeDocument/2006/relationships/tags" Target="../tags/tag328.xml"/><Relationship Id="rId363" Type="http://schemas.openxmlformats.org/officeDocument/2006/relationships/tags" Target="../tags/tag327.xml"/><Relationship Id="rId362" Type="http://schemas.openxmlformats.org/officeDocument/2006/relationships/tags" Target="../tags/tag326.xml"/><Relationship Id="rId361" Type="http://schemas.openxmlformats.org/officeDocument/2006/relationships/tags" Target="../tags/tag325.xml"/><Relationship Id="rId360" Type="http://schemas.openxmlformats.org/officeDocument/2006/relationships/tags" Target="../tags/tag324.xml"/><Relationship Id="rId36" Type="http://schemas.openxmlformats.org/officeDocument/2006/relationships/image" Target="../media/image3.png"/><Relationship Id="rId359" Type="http://schemas.openxmlformats.org/officeDocument/2006/relationships/tags" Target="../tags/tag323.xml"/><Relationship Id="rId358" Type="http://schemas.openxmlformats.org/officeDocument/2006/relationships/tags" Target="../tags/tag322.xml"/><Relationship Id="rId357" Type="http://schemas.openxmlformats.org/officeDocument/2006/relationships/tags" Target="../tags/tag321.xml"/><Relationship Id="rId356" Type="http://schemas.openxmlformats.org/officeDocument/2006/relationships/tags" Target="../tags/tag320.xml"/><Relationship Id="rId355" Type="http://schemas.openxmlformats.org/officeDocument/2006/relationships/tags" Target="../tags/tag319.xml"/><Relationship Id="rId354" Type="http://schemas.openxmlformats.org/officeDocument/2006/relationships/tags" Target="../tags/tag318.xml"/><Relationship Id="rId353" Type="http://schemas.openxmlformats.org/officeDocument/2006/relationships/tags" Target="../tags/tag317.xml"/><Relationship Id="rId352" Type="http://schemas.openxmlformats.org/officeDocument/2006/relationships/tags" Target="../tags/tag316.xml"/><Relationship Id="rId351" Type="http://schemas.openxmlformats.org/officeDocument/2006/relationships/tags" Target="../tags/tag315.xml"/><Relationship Id="rId350" Type="http://schemas.openxmlformats.org/officeDocument/2006/relationships/tags" Target="../tags/tag314.xml"/><Relationship Id="rId35" Type="http://schemas.openxmlformats.org/officeDocument/2006/relationships/tags" Target="../tags/tag33.xml"/><Relationship Id="rId349" Type="http://schemas.openxmlformats.org/officeDocument/2006/relationships/tags" Target="../tags/tag313.xml"/><Relationship Id="rId348" Type="http://schemas.openxmlformats.org/officeDocument/2006/relationships/tags" Target="../tags/tag312.xml"/><Relationship Id="rId347" Type="http://schemas.openxmlformats.org/officeDocument/2006/relationships/tags" Target="../tags/tag311.xml"/><Relationship Id="rId346" Type="http://schemas.openxmlformats.org/officeDocument/2006/relationships/tags" Target="../tags/tag310.xml"/><Relationship Id="rId345" Type="http://schemas.openxmlformats.org/officeDocument/2006/relationships/tags" Target="../tags/tag309.xml"/><Relationship Id="rId344" Type="http://schemas.openxmlformats.org/officeDocument/2006/relationships/tags" Target="../tags/tag308.xml"/><Relationship Id="rId343" Type="http://schemas.openxmlformats.org/officeDocument/2006/relationships/tags" Target="../tags/tag307.xml"/><Relationship Id="rId342" Type="http://schemas.openxmlformats.org/officeDocument/2006/relationships/tags" Target="../tags/tag306.xml"/><Relationship Id="rId341" Type="http://schemas.openxmlformats.org/officeDocument/2006/relationships/tags" Target="../tags/tag305.xml"/><Relationship Id="rId340" Type="http://schemas.openxmlformats.org/officeDocument/2006/relationships/tags" Target="../tags/tag304.xml"/><Relationship Id="rId34" Type="http://schemas.openxmlformats.org/officeDocument/2006/relationships/tags" Target="../tags/tag32.xml"/><Relationship Id="rId339" Type="http://schemas.openxmlformats.org/officeDocument/2006/relationships/tags" Target="../tags/tag303.xml"/><Relationship Id="rId338" Type="http://schemas.openxmlformats.org/officeDocument/2006/relationships/tags" Target="../tags/tag302.xml"/><Relationship Id="rId337" Type="http://schemas.openxmlformats.org/officeDocument/2006/relationships/tags" Target="../tags/tag301.xml"/><Relationship Id="rId336" Type="http://schemas.openxmlformats.org/officeDocument/2006/relationships/tags" Target="../tags/tag300.xml"/><Relationship Id="rId335" Type="http://schemas.openxmlformats.org/officeDocument/2006/relationships/tags" Target="../tags/tag299.xml"/><Relationship Id="rId334" Type="http://schemas.openxmlformats.org/officeDocument/2006/relationships/tags" Target="../tags/tag298.xml"/><Relationship Id="rId333" Type="http://schemas.openxmlformats.org/officeDocument/2006/relationships/tags" Target="../tags/tag297.xml"/><Relationship Id="rId332" Type="http://schemas.openxmlformats.org/officeDocument/2006/relationships/tags" Target="../tags/tag296.xml"/><Relationship Id="rId331" Type="http://schemas.openxmlformats.org/officeDocument/2006/relationships/tags" Target="../tags/tag295.xml"/><Relationship Id="rId330" Type="http://schemas.openxmlformats.org/officeDocument/2006/relationships/tags" Target="../tags/tag294.xml"/><Relationship Id="rId33" Type="http://schemas.openxmlformats.org/officeDocument/2006/relationships/tags" Target="../tags/tag31.xml"/><Relationship Id="rId329" Type="http://schemas.openxmlformats.org/officeDocument/2006/relationships/tags" Target="../tags/tag293.xml"/><Relationship Id="rId328" Type="http://schemas.openxmlformats.org/officeDocument/2006/relationships/tags" Target="../tags/tag292.xml"/><Relationship Id="rId327" Type="http://schemas.openxmlformats.org/officeDocument/2006/relationships/tags" Target="../tags/tag291.xml"/><Relationship Id="rId326" Type="http://schemas.openxmlformats.org/officeDocument/2006/relationships/tags" Target="../tags/tag290.xml"/><Relationship Id="rId325" Type="http://schemas.openxmlformats.org/officeDocument/2006/relationships/tags" Target="../tags/tag289.xml"/><Relationship Id="rId324" Type="http://schemas.openxmlformats.org/officeDocument/2006/relationships/tags" Target="../tags/tag288.xml"/><Relationship Id="rId323" Type="http://schemas.openxmlformats.org/officeDocument/2006/relationships/tags" Target="../tags/tag287.xml"/><Relationship Id="rId322" Type="http://schemas.openxmlformats.org/officeDocument/2006/relationships/tags" Target="../tags/tag286.xml"/><Relationship Id="rId321" Type="http://schemas.openxmlformats.org/officeDocument/2006/relationships/tags" Target="../tags/tag285.xml"/><Relationship Id="rId320" Type="http://schemas.openxmlformats.org/officeDocument/2006/relationships/tags" Target="../tags/tag284.xml"/><Relationship Id="rId32" Type="http://schemas.openxmlformats.org/officeDocument/2006/relationships/tags" Target="../tags/tag30.xml"/><Relationship Id="rId319" Type="http://schemas.openxmlformats.org/officeDocument/2006/relationships/tags" Target="../tags/tag283.xml"/><Relationship Id="rId318" Type="http://schemas.openxmlformats.org/officeDocument/2006/relationships/tags" Target="../tags/tag282.xml"/><Relationship Id="rId317" Type="http://schemas.openxmlformats.org/officeDocument/2006/relationships/image" Target="../media/image36.png"/><Relationship Id="rId316" Type="http://schemas.openxmlformats.org/officeDocument/2006/relationships/tags" Target="../tags/tag281.xml"/><Relationship Id="rId315" Type="http://schemas.openxmlformats.org/officeDocument/2006/relationships/tags" Target="../tags/tag280.xml"/><Relationship Id="rId314" Type="http://schemas.openxmlformats.org/officeDocument/2006/relationships/tags" Target="../tags/tag279.xml"/><Relationship Id="rId313" Type="http://schemas.openxmlformats.org/officeDocument/2006/relationships/tags" Target="../tags/tag278.xml"/><Relationship Id="rId312" Type="http://schemas.openxmlformats.org/officeDocument/2006/relationships/tags" Target="../tags/tag277.xml"/><Relationship Id="rId311" Type="http://schemas.openxmlformats.org/officeDocument/2006/relationships/tags" Target="../tags/tag276.xml"/><Relationship Id="rId310" Type="http://schemas.openxmlformats.org/officeDocument/2006/relationships/tags" Target="../tags/tag275.xml"/><Relationship Id="rId31" Type="http://schemas.openxmlformats.org/officeDocument/2006/relationships/tags" Target="../tags/tag29.xml"/><Relationship Id="rId309" Type="http://schemas.openxmlformats.org/officeDocument/2006/relationships/tags" Target="../tags/tag274.xml"/><Relationship Id="rId308" Type="http://schemas.openxmlformats.org/officeDocument/2006/relationships/tags" Target="../tags/tag273.xml"/><Relationship Id="rId307" Type="http://schemas.openxmlformats.org/officeDocument/2006/relationships/tags" Target="../tags/tag272.xml"/><Relationship Id="rId306" Type="http://schemas.openxmlformats.org/officeDocument/2006/relationships/tags" Target="../tags/tag271.xml"/><Relationship Id="rId305" Type="http://schemas.openxmlformats.org/officeDocument/2006/relationships/tags" Target="../tags/tag270.xml"/><Relationship Id="rId304" Type="http://schemas.openxmlformats.org/officeDocument/2006/relationships/tags" Target="../tags/tag269.xml"/><Relationship Id="rId303" Type="http://schemas.openxmlformats.org/officeDocument/2006/relationships/tags" Target="../tags/tag268.xml"/><Relationship Id="rId302" Type="http://schemas.openxmlformats.org/officeDocument/2006/relationships/tags" Target="../tags/tag267.xml"/><Relationship Id="rId301" Type="http://schemas.openxmlformats.org/officeDocument/2006/relationships/tags" Target="../tags/tag266.xml"/><Relationship Id="rId300" Type="http://schemas.openxmlformats.org/officeDocument/2006/relationships/tags" Target="../tags/tag265.xml"/><Relationship Id="rId30" Type="http://schemas.openxmlformats.org/officeDocument/2006/relationships/tags" Target="../tags/tag28.xml"/><Relationship Id="rId3" Type="http://schemas.openxmlformats.org/officeDocument/2006/relationships/tags" Target="../tags/tag3.xml"/><Relationship Id="rId299" Type="http://schemas.openxmlformats.org/officeDocument/2006/relationships/tags" Target="../tags/tag264.xml"/><Relationship Id="rId298" Type="http://schemas.openxmlformats.org/officeDocument/2006/relationships/tags" Target="../tags/tag263.xml"/><Relationship Id="rId297" Type="http://schemas.openxmlformats.org/officeDocument/2006/relationships/tags" Target="../tags/tag262.xml"/><Relationship Id="rId296" Type="http://schemas.openxmlformats.org/officeDocument/2006/relationships/tags" Target="../tags/tag261.xml"/><Relationship Id="rId295" Type="http://schemas.openxmlformats.org/officeDocument/2006/relationships/tags" Target="../tags/tag260.xml"/><Relationship Id="rId294" Type="http://schemas.openxmlformats.org/officeDocument/2006/relationships/image" Target="../media/image35.png"/><Relationship Id="rId293" Type="http://schemas.openxmlformats.org/officeDocument/2006/relationships/tags" Target="../tags/tag259.xml"/><Relationship Id="rId292" Type="http://schemas.openxmlformats.org/officeDocument/2006/relationships/tags" Target="../tags/tag258.xml"/><Relationship Id="rId291" Type="http://schemas.openxmlformats.org/officeDocument/2006/relationships/tags" Target="../tags/tag257.xml"/><Relationship Id="rId290" Type="http://schemas.openxmlformats.org/officeDocument/2006/relationships/tags" Target="../tags/tag256.xml"/><Relationship Id="rId29" Type="http://schemas.openxmlformats.org/officeDocument/2006/relationships/tags" Target="../tags/tag27.xml"/><Relationship Id="rId289" Type="http://schemas.openxmlformats.org/officeDocument/2006/relationships/image" Target="../media/image34.png"/><Relationship Id="rId288" Type="http://schemas.openxmlformats.org/officeDocument/2006/relationships/image" Target="../media/image33.png"/><Relationship Id="rId287" Type="http://schemas.openxmlformats.org/officeDocument/2006/relationships/tags" Target="../tags/tag255.xml"/><Relationship Id="rId286" Type="http://schemas.openxmlformats.org/officeDocument/2006/relationships/tags" Target="../tags/tag254.xml"/><Relationship Id="rId285" Type="http://schemas.openxmlformats.org/officeDocument/2006/relationships/image" Target="../media/image32.png"/><Relationship Id="rId284" Type="http://schemas.openxmlformats.org/officeDocument/2006/relationships/tags" Target="../tags/tag253.xml"/><Relationship Id="rId283" Type="http://schemas.openxmlformats.org/officeDocument/2006/relationships/tags" Target="../tags/tag252.xml"/><Relationship Id="rId282" Type="http://schemas.openxmlformats.org/officeDocument/2006/relationships/tags" Target="../tags/tag251.xml"/><Relationship Id="rId281" Type="http://schemas.openxmlformats.org/officeDocument/2006/relationships/tags" Target="../tags/tag250.xml"/><Relationship Id="rId280" Type="http://schemas.openxmlformats.org/officeDocument/2006/relationships/tags" Target="../tags/tag249.xml"/><Relationship Id="rId28" Type="http://schemas.openxmlformats.org/officeDocument/2006/relationships/image" Target="../media/image2.png"/><Relationship Id="rId279" Type="http://schemas.openxmlformats.org/officeDocument/2006/relationships/tags" Target="../tags/tag248.xml"/><Relationship Id="rId278" Type="http://schemas.openxmlformats.org/officeDocument/2006/relationships/tags" Target="../tags/tag247.xml"/><Relationship Id="rId277" Type="http://schemas.openxmlformats.org/officeDocument/2006/relationships/tags" Target="../tags/tag246.xml"/><Relationship Id="rId276" Type="http://schemas.openxmlformats.org/officeDocument/2006/relationships/tags" Target="../tags/tag245.xml"/><Relationship Id="rId275" Type="http://schemas.openxmlformats.org/officeDocument/2006/relationships/tags" Target="../tags/tag244.xml"/><Relationship Id="rId274" Type="http://schemas.openxmlformats.org/officeDocument/2006/relationships/image" Target="../media/image31.png"/><Relationship Id="rId273" Type="http://schemas.openxmlformats.org/officeDocument/2006/relationships/tags" Target="../tags/tag243.xml"/><Relationship Id="rId272" Type="http://schemas.openxmlformats.org/officeDocument/2006/relationships/tags" Target="../tags/tag242.xml"/><Relationship Id="rId271" Type="http://schemas.openxmlformats.org/officeDocument/2006/relationships/tags" Target="../tags/tag241.xml"/><Relationship Id="rId270" Type="http://schemas.openxmlformats.org/officeDocument/2006/relationships/image" Target="../media/image30.png"/><Relationship Id="rId27" Type="http://schemas.openxmlformats.org/officeDocument/2006/relationships/tags" Target="../tags/tag26.xml"/><Relationship Id="rId269" Type="http://schemas.openxmlformats.org/officeDocument/2006/relationships/tags" Target="../tags/tag240.xml"/><Relationship Id="rId268" Type="http://schemas.openxmlformats.org/officeDocument/2006/relationships/tags" Target="../tags/tag239.xml"/><Relationship Id="rId267" Type="http://schemas.openxmlformats.org/officeDocument/2006/relationships/tags" Target="../tags/tag238.xml"/><Relationship Id="rId266" Type="http://schemas.openxmlformats.org/officeDocument/2006/relationships/image" Target="../media/image29.png"/><Relationship Id="rId265" Type="http://schemas.openxmlformats.org/officeDocument/2006/relationships/tags" Target="../tags/tag237.xml"/><Relationship Id="rId264" Type="http://schemas.openxmlformats.org/officeDocument/2006/relationships/tags" Target="../tags/tag236.xml"/><Relationship Id="rId263" Type="http://schemas.openxmlformats.org/officeDocument/2006/relationships/tags" Target="../tags/tag235.xml"/><Relationship Id="rId262" Type="http://schemas.openxmlformats.org/officeDocument/2006/relationships/image" Target="../media/image28.png"/><Relationship Id="rId261" Type="http://schemas.openxmlformats.org/officeDocument/2006/relationships/tags" Target="../tags/tag234.xml"/><Relationship Id="rId260" Type="http://schemas.openxmlformats.org/officeDocument/2006/relationships/tags" Target="../tags/tag233.xml"/><Relationship Id="rId26" Type="http://schemas.openxmlformats.org/officeDocument/2006/relationships/tags" Target="../tags/tag25.xml"/><Relationship Id="rId259" Type="http://schemas.openxmlformats.org/officeDocument/2006/relationships/tags" Target="../tags/tag232.xml"/><Relationship Id="rId258" Type="http://schemas.openxmlformats.org/officeDocument/2006/relationships/tags" Target="../tags/tag231.xml"/><Relationship Id="rId257" Type="http://schemas.openxmlformats.org/officeDocument/2006/relationships/tags" Target="../tags/tag230.xml"/><Relationship Id="rId256" Type="http://schemas.openxmlformats.org/officeDocument/2006/relationships/tags" Target="../tags/tag229.xml"/><Relationship Id="rId255" Type="http://schemas.openxmlformats.org/officeDocument/2006/relationships/tags" Target="../tags/tag228.xml"/><Relationship Id="rId254" Type="http://schemas.openxmlformats.org/officeDocument/2006/relationships/tags" Target="../tags/tag227.xml"/><Relationship Id="rId253" Type="http://schemas.openxmlformats.org/officeDocument/2006/relationships/tags" Target="../tags/tag226.xml"/><Relationship Id="rId252" Type="http://schemas.openxmlformats.org/officeDocument/2006/relationships/image" Target="../media/image27.png"/><Relationship Id="rId251" Type="http://schemas.openxmlformats.org/officeDocument/2006/relationships/tags" Target="../tags/tag225.xml"/><Relationship Id="rId250" Type="http://schemas.openxmlformats.org/officeDocument/2006/relationships/tags" Target="../tags/tag224.xml"/><Relationship Id="rId25" Type="http://schemas.openxmlformats.org/officeDocument/2006/relationships/tags" Target="../tags/tag24.xml"/><Relationship Id="rId249" Type="http://schemas.openxmlformats.org/officeDocument/2006/relationships/tags" Target="../tags/tag223.xml"/><Relationship Id="rId248" Type="http://schemas.openxmlformats.org/officeDocument/2006/relationships/tags" Target="../tags/tag222.xml"/><Relationship Id="rId247" Type="http://schemas.openxmlformats.org/officeDocument/2006/relationships/tags" Target="../tags/tag221.xml"/><Relationship Id="rId246" Type="http://schemas.openxmlformats.org/officeDocument/2006/relationships/tags" Target="../tags/tag220.xml"/><Relationship Id="rId245" Type="http://schemas.openxmlformats.org/officeDocument/2006/relationships/tags" Target="../tags/tag219.xml"/><Relationship Id="rId244" Type="http://schemas.openxmlformats.org/officeDocument/2006/relationships/tags" Target="../tags/tag218.xml"/><Relationship Id="rId243" Type="http://schemas.openxmlformats.org/officeDocument/2006/relationships/tags" Target="../tags/tag217.xml"/><Relationship Id="rId242" Type="http://schemas.openxmlformats.org/officeDocument/2006/relationships/tags" Target="../tags/tag216.xml"/><Relationship Id="rId241" Type="http://schemas.openxmlformats.org/officeDocument/2006/relationships/tags" Target="../tags/tag215.xml"/><Relationship Id="rId240" Type="http://schemas.openxmlformats.org/officeDocument/2006/relationships/tags" Target="../tags/tag214.xml"/><Relationship Id="rId24" Type="http://schemas.openxmlformats.org/officeDocument/2006/relationships/tags" Target="../tags/tag23.xml"/><Relationship Id="rId239" Type="http://schemas.openxmlformats.org/officeDocument/2006/relationships/tags" Target="../tags/tag213.xml"/><Relationship Id="rId238" Type="http://schemas.openxmlformats.org/officeDocument/2006/relationships/tags" Target="../tags/tag212.xml"/><Relationship Id="rId237" Type="http://schemas.openxmlformats.org/officeDocument/2006/relationships/tags" Target="../tags/tag211.xml"/><Relationship Id="rId236" Type="http://schemas.openxmlformats.org/officeDocument/2006/relationships/tags" Target="../tags/tag210.xml"/><Relationship Id="rId235" Type="http://schemas.openxmlformats.org/officeDocument/2006/relationships/tags" Target="../tags/tag209.xml"/><Relationship Id="rId234" Type="http://schemas.openxmlformats.org/officeDocument/2006/relationships/tags" Target="../tags/tag208.xml"/><Relationship Id="rId233" Type="http://schemas.openxmlformats.org/officeDocument/2006/relationships/tags" Target="../tags/tag207.xml"/><Relationship Id="rId232" Type="http://schemas.openxmlformats.org/officeDocument/2006/relationships/tags" Target="../tags/tag206.xml"/><Relationship Id="rId231" Type="http://schemas.openxmlformats.org/officeDocument/2006/relationships/tags" Target="../tags/tag205.xml"/><Relationship Id="rId230" Type="http://schemas.openxmlformats.org/officeDocument/2006/relationships/tags" Target="../tags/tag204.xml"/><Relationship Id="rId23" Type="http://schemas.openxmlformats.org/officeDocument/2006/relationships/tags" Target="../tags/tag22.xml"/><Relationship Id="rId229" Type="http://schemas.openxmlformats.org/officeDocument/2006/relationships/tags" Target="../tags/tag203.xml"/><Relationship Id="rId228" Type="http://schemas.openxmlformats.org/officeDocument/2006/relationships/image" Target="../media/image26.png"/><Relationship Id="rId227" Type="http://schemas.openxmlformats.org/officeDocument/2006/relationships/tags" Target="../tags/tag202.xml"/><Relationship Id="rId226" Type="http://schemas.openxmlformats.org/officeDocument/2006/relationships/tags" Target="../tags/tag201.xml"/><Relationship Id="rId225" Type="http://schemas.openxmlformats.org/officeDocument/2006/relationships/tags" Target="../tags/tag200.xml"/><Relationship Id="rId224" Type="http://schemas.openxmlformats.org/officeDocument/2006/relationships/tags" Target="../tags/tag199.xml"/><Relationship Id="rId223" Type="http://schemas.openxmlformats.org/officeDocument/2006/relationships/tags" Target="../tags/tag198.xml"/><Relationship Id="rId222" Type="http://schemas.openxmlformats.org/officeDocument/2006/relationships/tags" Target="../tags/tag197.xml"/><Relationship Id="rId221" Type="http://schemas.openxmlformats.org/officeDocument/2006/relationships/tags" Target="../tags/tag196.xml"/><Relationship Id="rId220" Type="http://schemas.openxmlformats.org/officeDocument/2006/relationships/tags" Target="../tags/tag195.xml"/><Relationship Id="rId22" Type="http://schemas.openxmlformats.org/officeDocument/2006/relationships/image" Target="../media/image1.png"/><Relationship Id="rId219" Type="http://schemas.openxmlformats.org/officeDocument/2006/relationships/tags" Target="../tags/tag194.xml"/><Relationship Id="rId218" Type="http://schemas.openxmlformats.org/officeDocument/2006/relationships/tags" Target="../tags/tag193.xml"/><Relationship Id="rId217" Type="http://schemas.openxmlformats.org/officeDocument/2006/relationships/tags" Target="../tags/tag192.xml"/><Relationship Id="rId216" Type="http://schemas.openxmlformats.org/officeDocument/2006/relationships/image" Target="../media/image25.png"/><Relationship Id="rId215" Type="http://schemas.openxmlformats.org/officeDocument/2006/relationships/tags" Target="../tags/tag191.xml"/><Relationship Id="rId214" Type="http://schemas.openxmlformats.org/officeDocument/2006/relationships/tags" Target="../tags/tag190.xml"/><Relationship Id="rId213" Type="http://schemas.openxmlformats.org/officeDocument/2006/relationships/tags" Target="../tags/tag189.xml"/><Relationship Id="rId212" Type="http://schemas.openxmlformats.org/officeDocument/2006/relationships/tags" Target="../tags/tag188.xml"/><Relationship Id="rId211" Type="http://schemas.openxmlformats.org/officeDocument/2006/relationships/tags" Target="../tags/tag187.xml"/><Relationship Id="rId210" Type="http://schemas.openxmlformats.org/officeDocument/2006/relationships/tags" Target="../tags/tag186.xml"/><Relationship Id="rId21" Type="http://schemas.openxmlformats.org/officeDocument/2006/relationships/tags" Target="../tags/tag21.xml"/><Relationship Id="rId209" Type="http://schemas.openxmlformats.org/officeDocument/2006/relationships/tags" Target="../tags/tag185.xml"/><Relationship Id="rId208" Type="http://schemas.openxmlformats.org/officeDocument/2006/relationships/tags" Target="../tags/tag184.xml"/><Relationship Id="rId207" Type="http://schemas.openxmlformats.org/officeDocument/2006/relationships/tags" Target="../tags/tag183.xml"/><Relationship Id="rId206" Type="http://schemas.openxmlformats.org/officeDocument/2006/relationships/tags" Target="../tags/tag182.xml"/><Relationship Id="rId205" Type="http://schemas.openxmlformats.org/officeDocument/2006/relationships/tags" Target="../tags/tag181.xml"/><Relationship Id="rId204" Type="http://schemas.openxmlformats.org/officeDocument/2006/relationships/tags" Target="../tags/tag180.xml"/><Relationship Id="rId203" Type="http://schemas.openxmlformats.org/officeDocument/2006/relationships/image" Target="../media/image24.png"/><Relationship Id="rId202" Type="http://schemas.openxmlformats.org/officeDocument/2006/relationships/tags" Target="../tags/tag179.xml"/><Relationship Id="rId201" Type="http://schemas.openxmlformats.org/officeDocument/2006/relationships/tags" Target="../tags/tag178.xml"/><Relationship Id="rId200" Type="http://schemas.openxmlformats.org/officeDocument/2006/relationships/tags" Target="../tags/tag177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9" Type="http://schemas.openxmlformats.org/officeDocument/2006/relationships/tags" Target="../tags/tag176.xml"/><Relationship Id="rId198" Type="http://schemas.openxmlformats.org/officeDocument/2006/relationships/tags" Target="../tags/tag175.xml"/><Relationship Id="rId197" Type="http://schemas.openxmlformats.org/officeDocument/2006/relationships/tags" Target="../tags/tag174.xml"/><Relationship Id="rId196" Type="http://schemas.openxmlformats.org/officeDocument/2006/relationships/tags" Target="../tags/tag173.xml"/><Relationship Id="rId195" Type="http://schemas.openxmlformats.org/officeDocument/2006/relationships/tags" Target="../tags/tag172.xml"/><Relationship Id="rId194" Type="http://schemas.openxmlformats.org/officeDocument/2006/relationships/tags" Target="../tags/tag171.xml"/><Relationship Id="rId193" Type="http://schemas.openxmlformats.org/officeDocument/2006/relationships/tags" Target="../tags/tag170.xml"/><Relationship Id="rId192" Type="http://schemas.openxmlformats.org/officeDocument/2006/relationships/tags" Target="../tags/tag169.xml"/><Relationship Id="rId191" Type="http://schemas.openxmlformats.org/officeDocument/2006/relationships/tags" Target="../tags/tag168.xml"/><Relationship Id="rId190" Type="http://schemas.openxmlformats.org/officeDocument/2006/relationships/tags" Target="../tags/tag167.xml"/><Relationship Id="rId19" Type="http://schemas.openxmlformats.org/officeDocument/2006/relationships/tags" Target="../tags/tag19.xml"/><Relationship Id="rId189" Type="http://schemas.openxmlformats.org/officeDocument/2006/relationships/tags" Target="../tags/tag166.xml"/><Relationship Id="rId188" Type="http://schemas.openxmlformats.org/officeDocument/2006/relationships/tags" Target="../tags/tag165.xml"/><Relationship Id="rId187" Type="http://schemas.openxmlformats.org/officeDocument/2006/relationships/tags" Target="../tags/tag164.xml"/><Relationship Id="rId186" Type="http://schemas.openxmlformats.org/officeDocument/2006/relationships/tags" Target="../tags/tag163.xml"/><Relationship Id="rId185" Type="http://schemas.openxmlformats.org/officeDocument/2006/relationships/tags" Target="../tags/tag162.xml"/><Relationship Id="rId184" Type="http://schemas.openxmlformats.org/officeDocument/2006/relationships/tags" Target="../tags/tag161.xml"/><Relationship Id="rId183" Type="http://schemas.openxmlformats.org/officeDocument/2006/relationships/tags" Target="../tags/tag160.xml"/><Relationship Id="rId182" Type="http://schemas.openxmlformats.org/officeDocument/2006/relationships/tags" Target="../tags/tag159.xml"/><Relationship Id="rId181" Type="http://schemas.openxmlformats.org/officeDocument/2006/relationships/tags" Target="../tags/tag158.xml"/><Relationship Id="rId180" Type="http://schemas.openxmlformats.org/officeDocument/2006/relationships/tags" Target="../tags/tag157.xml"/><Relationship Id="rId18" Type="http://schemas.openxmlformats.org/officeDocument/2006/relationships/tags" Target="../tags/tag18.xml"/><Relationship Id="rId179" Type="http://schemas.openxmlformats.org/officeDocument/2006/relationships/tags" Target="../tags/tag156.xml"/><Relationship Id="rId178" Type="http://schemas.openxmlformats.org/officeDocument/2006/relationships/tags" Target="../tags/tag155.xml"/><Relationship Id="rId177" Type="http://schemas.openxmlformats.org/officeDocument/2006/relationships/tags" Target="../tags/tag154.xml"/><Relationship Id="rId176" Type="http://schemas.openxmlformats.org/officeDocument/2006/relationships/tags" Target="../tags/tag153.xml"/><Relationship Id="rId175" Type="http://schemas.openxmlformats.org/officeDocument/2006/relationships/tags" Target="../tags/tag152.xml"/><Relationship Id="rId174" Type="http://schemas.openxmlformats.org/officeDocument/2006/relationships/tags" Target="../tags/tag151.xml"/><Relationship Id="rId173" Type="http://schemas.openxmlformats.org/officeDocument/2006/relationships/tags" Target="../tags/tag150.xml"/><Relationship Id="rId172" Type="http://schemas.openxmlformats.org/officeDocument/2006/relationships/image" Target="../media/image23.png"/><Relationship Id="rId171" Type="http://schemas.openxmlformats.org/officeDocument/2006/relationships/tags" Target="../tags/tag149.xml"/><Relationship Id="rId170" Type="http://schemas.openxmlformats.org/officeDocument/2006/relationships/tags" Target="../tags/tag148.xml"/><Relationship Id="rId17" Type="http://schemas.openxmlformats.org/officeDocument/2006/relationships/tags" Target="../tags/tag17.xml"/><Relationship Id="rId169" Type="http://schemas.openxmlformats.org/officeDocument/2006/relationships/tags" Target="../tags/tag147.xml"/><Relationship Id="rId168" Type="http://schemas.openxmlformats.org/officeDocument/2006/relationships/tags" Target="../tags/tag146.xml"/><Relationship Id="rId167" Type="http://schemas.openxmlformats.org/officeDocument/2006/relationships/tags" Target="../tags/tag145.xml"/><Relationship Id="rId166" Type="http://schemas.openxmlformats.org/officeDocument/2006/relationships/image" Target="../media/image22.png"/><Relationship Id="rId165" Type="http://schemas.openxmlformats.org/officeDocument/2006/relationships/tags" Target="../tags/tag144.xml"/><Relationship Id="rId164" Type="http://schemas.openxmlformats.org/officeDocument/2006/relationships/image" Target="../media/image21.png"/><Relationship Id="rId163" Type="http://schemas.openxmlformats.org/officeDocument/2006/relationships/tags" Target="../tags/tag143.xml"/><Relationship Id="rId162" Type="http://schemas.openxmlformats.org/officeDocument/2006/relationships/tags" Target="../tags/tag142.xml"/><Relationship Id="rId161" Type="http://schemas.openxmlformats.org/officeDocument/2006/relationships/tags" Target="../tags/tag141.xml"/><Relationship Id="rId160" Type="http://schemas.openxmlformats.org/officeDocument/2006/relationships/tags" Target="../tags/tag140.xml"/><Relationship Id="rId16" Type="http://schemas.openxmlformats.org/officeDocument/2006/relationships/tags" Target="../tags/tag16.xml"/><Relationship Id="rId159" Type="http://schemas.openxmlformats.org/officeDocument/2006/relationships/tags" Target="../tags/tag139.xml"/><Relationship Id="rId158" Type="http://schemas.openxmlformats.org/officeDocument/2006/relationships/tags" Target="../tags/tag138.xml"/><Relationship Id="rId157" Type="http://schemas.openxmlformats.org/officeDocument/2006/relationships/tags" Target="../tags/tag137.xml"/><Relationship Id="rId156" Type="http://schemas.openxmlformats.org/officeDocument/2006/relationships/tags" Target="../tags/tag136.xml"/><Relationship Id="rId155" Type="http://schemas.openxmlformats.org/officeDocument/2006/relationships/tags" Target="../tags/tag135.xml"/><Relationship Id="rId154" Type="http://schemas.openxmlformats.org/officeDocument/2006/relationships/tags" Target="../tags/tag134.xml"/><Relationship Id="rId153" Type="http://schemas.openxmlformats.org/officeDocument/2006/relationships/tags" Target="../tags/tag133.xml"/><Relationship Id="rId152" Type="http://schemas.openxmlformats.org/officeDocument/2006/relationships/tags" Target="../tags/tag132.xml"/><Relationship Id="rId151" Type="http://schemas.openxmlformats.org/officeDocument/2006/relationships/tags" Target="../tags/tag131.xml"/><Relationship Id="rId150" Type="http://schemas.openxmlformats.org/officeDocument/2006/relationships/tags" Target="../tags/tag130.xml"/><Relationship Id="rId15" Type="http://schemas.openxmlformats.org/officeDocument/2006/relationships/tags" Target="../tags/tag15.xml"/><Relationship Id="rId149" Type="http://schemas.openxmlformats.org/officeDocument/2006/relationships/tags" Target="../tags/tag129.xml"/><Relationship Id="rId148" Type="http://schemas.openxmlformats.org/officeDocument/2006/relationships/tags" Target="../tags/tag128.xml"/><Relationship Id="rId147" Type="http://schemas.openxmlformats.org/officeDocument/2006/relationships/tags" Target="../tags/tag127.xml"/><Relationship Id="rId146" Type="http://schemas.openxmlformats.org/officeDocument/2006/relationships/tags" Target="../tags/tag126.xml"/><Relationship Id="rId145" Type="http://schemas.openxmlformats.org/officeDocument/2006/relationships/tags" Target="../tags/tag125.xml"/><Relationship Id="rId144" Type="http://schemas.openxmlformats.org/officeDocument/2006/relationships/tags" Target="../tags/tag124.xml"/><Relationship Id="rId143" Type="http://schemas.openxmlformats.org/officeDocument/2006/relationships/tags" Target="../tags/tag123.xml"/><Relationship Id="rId142" Type="http://schemas.openxmlformats.org/officeDocument/2006/relationships/tags" Target="../tags/tag122.xml"/><Relationship Id="rId141" Type="http://schemas.openxmlformats.org/officeDocument/2006/relationships/tags" Target="../tags/tag121.xml"/><Relationship Id="rId140" Type="http://schemas.openxmlformats.org/officeDocument/2006/relationships/image" Target="../media/image20.png"/><Relationship Id="rId14" Type="http://schemas.openxmlformats.org/officeDocument/2006/relationships/tags" Target="../tags/tag14.xml"/><Relationship Id="rId139" Type="http://schemas.openxmlformats.org/officeDocument/2006/relationships/tags" Target="../tags/tag120.xml"/><Relationship Id="rId138" Type="http://schemas.openxmlformats.org/officeDocument/2006/relationships/tags" Target="../tags/tag119.xml"/><Relationship Id="rId137" Type="http://schemas.openxmlformats.org/officeDocument/2006/relationships/tags" Target="../tags/tag118.xml"/><Relationship Id="rId136" Type="http://schemas.openxmlformats.org/officeDocument/2006/relationships/tags" Target="../tags/tag117.xml"/><Relationship Id="rId135" Type="http://schemas.openxmlformats.org/officeDocument/2006/relationships/tags" Target="../tags/tag116.xml"/><Relationship Id="rId134" Type="http://schemas.openxmlformats.org/officeDocument/2006/relationships/tags" Target="../tags/tag115.xml"/><Relationship Id="rId133" Type="http://schemas.openxmlformats.org/officeDocument/2006/relationships/tags" Target="../tags/tag114.xml"/><Relationship Id="rId132" Type="http://schemas.openxmlformats.org/officeDocument/2006/relationships/tags" Target="../tags/tag113.xml"/><Relationship Id="rId131" Type="http://schemas.openxmlformats.org/officeDocument/2006/relationships/tags" Target="../tags/tag112.xml"/><Relationship Id="rId130" Type="http://schemas.openxmlformats.org/officeDocument/2006/relationships/tags" Target="../tags/tag111.xml"/><Relationship Id="rId13" Type="http://schemas.openxmlformats.org/officeDocument/2006/relationships/tags" Target="../tags/tag13.xml"/><Relationship Id="rId129" Type="http://schemas.openxmlformats.org/officeDocument/2006/relationships/image" Target="../media/image19.png"/><Relationship Id="rId128" Type="http://schemas.openxmlformats.org/officeDocument/2006/relationships/tags" Target="../tags/tag110.xml"/><Relationship Id="rId127" Type="http://schemas.openxmlformats.org/officeDocument/2006/relationships/tags" Target="../tags/tag109.xml"/><Relationship Id="rId126" Type="http://schemas.openxmlformats.org/officeDocument/2006/relationships/tags" Target="../tags/tag108.xml"/><Relationship Id="rId125" Type="http://schemas.openxmlformats.org/officeDocument/2006/relationships/tags" Target="../tags/tag107.xml"/><Relationship Id="rId124" Type="http://schemas.openxmlformats.org/officeDocument/2006/relationships/tags" Target="../tags/tag106.xml"/><Relationship Id="rId123" Type="http://schemas.openxmlformats.org/officeDocument/2006/relationships/tags" Target="../tags/tag105.xml"/><Relationship Id="rId122" Type="http://schemas.openxmlformats.org/officeDocument/2006/relationships/tags" Target="../tags/tag104.xml"/><Relationship Id="rId121" Type="http://schemas.openxmlformats.org/officeDocument/2006/relationships/image" Target="../media/image18.png"/><Relationship Id="rId120" Type="http://schemas.openxmlformats.org/officeDocument/2006/relationships/tags" Target="../tags/tag103.xml"/><Relationship Id="rId12" Type="http://schemas.openxmlformats.org/officeDocument/2006/relationships/tags" Target="../tags/tag12.xml"/><Relationship Id="rId119" Type="http://schemas.openxmlformats.org/officeDocument/2006/relationships/tags" Target="../tags/tag102.xml"/><Relationship Id="rId118" Type="http://schemas.openxmlformats.org/officeDocument/2006/relationships/tags" Target="../tags/tag101.xml"/><Relationship Id="rId117" Type="http://schemas.openxmlformats.org/officeDocument/2006/relationships/tags" Target="../tags/tag100.xml"/><Relationship Id="rId116" Type="http://schemas.openxmlformats.org/officeDocument/2006/relationships/tags" Target="../tags/tag99.xml"/><Relationship Id="rId115" Type="http://schemas.openxmlformats.org/officeDocument/2006/relationships/tags" Target="../tags/tag98.xml"/><Relationship Id="rId114" Type="http://schemas.openxmlformats.org/officeDocument/2006/relationships/tags" Target="../tags/tag97.xml"/><Relationship Id="rId113" Type="http://schemas.openxmlformats.org/officeDocument/2006/relationships/image" Target="../media/image17.png"/><Relationship Id="rId112" Type="http://schemas.openxmlformats.org/officeDocument/2006/relationships/tags" Target="../tags/tag96.xml"/><Relationship Id="rId111" Type="http://schemas.openxmlformats.org/officeDocument/2006/relationships/tags" Target="../tags/tag95.xml"/><Relationship Id="rId110" Type="http://schemas.openxmlformats.org/officeDocument/2006/relationships/image" Target="../media/image16.png"/><Relationship Id="rId11" Type="http://schemas.openxmlformats.org/officeDocument/2006/relationships/tags" Target="../tags/tag11.xml"/><Relationship Id="rId109" Type="http://schemas.openxmlformats.org/officeDocument/2006/relationships/tags" Target="../tags/tag94.xml"/><Relationship Id="rId108" Type="http://schemas.openxmlformats.org/officeDocument/2006/relationships/tags" Target="../tags/tag93.xml"/><Relationship Id="rId107" Type="http://schemas.openxmlformats.org/officeDocument/2006/relationships/tags" Target="../tags/tag92.xml"/><Relationship Id="rId106" Type="http://schemas.openxmlformats.org/officeDocument/2006/relationships/tags" Target="../tags/tag91.xml"/><Relationship Id="rId105" Type="http://schemas.openxmlformats.org/officeDocument/2006/relationships/tags" Target="../tags/tag90.xml"/><Relationship Id="rId104" Type="http://schemas.openxmlformats.org/officeDocument/2006/relationships/image" Target="../media/image15.png"/><Relationship Id="rId103" Type="http://schemas.openxmlformats.org/officeDocument/2006/relationships/tags" Target="../tags/tag89.xml"/><Relationship Id="rId102" Type="http://schemas.openxmlformats.org/officeDocument/2006/relationships/tags" Target="../tags/tag88.xml"/><Relationship Id="rId101" Type="http://schemas.openxmlformats.org/officeDocument/2006/relationships/tags" Target="../tags/tag87.xml"/><Relationship Id="rId100" Type="http://schemas.openxmlformats.org/officeDocument/2006/relationships/tags" Target="../tags/tag86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image" Target="../media/image68.png"/><Relationship Id="rId98" Type="http://schemas.openxmlformats.org/officeDocument/2006/relationships/tags" Target="../tags/tag488.xml"/><Relationship Id="rId97" Type="http://schemas.openxmlformats.org/officeDocument/2006/relationships/tags" Target="../tags/tag487.xml"/><Relationship Id="rId96" Type="http://schemas.openxmlformats.org/officeDocument/2006/relationships/tags" Target="../tags/tag486.xml"/><Relationship Id="rId95" Type="http://schemas.openxmlformats.org/officeDocument/2006/relationships/tags" Target="../tags/tag485.xml"/><Relationship Id="rId94" Type="http://schemas.openxmlformats.org/officeDocument/2006/relationships/tags" Target="../tags/tag484.xml"/><Relationship Id="rId93" Type="http://schemas.openxmlformats.org/officeDocument/2006/relationships/tags" Target="../tags/tag483.xml"/><Relationship Id="rId92" Type="http://schemas.openxmlformats.org/officeDocument/2006/relationships/tags" Target="../tags/tag482.xml"/><Relationship Id="rId91" Type="http://schemas.openxmlformats.org/officeDocument/2006/relationships/tags" Target="../tags/tag481.xml"/><Relationship Id="rId90" Type="http://schemas.openxmlformats.org/officeDocument/2006/relationships/tags" Target="../tags/tag480.xml"/><Relationship Id="rId9" Type="http://schemas.openxmlformats.org/officeDocument/2006/relationships/tags" Target="../tags/tag428.xml"/><Relationship Id="rId89" Type="http://schemas.openxmlformats.org/officeDocument/2006/relationships/tags" Target="../tags/tag479.xml"/><Relationship Id="rId88" Type="http://schemas.openxmlformats.org/officeDocument/2006/relationships/tags" Target="../tags/tag478.xml"/><Relationship Id="rId87" Type="http://schemas.openxmlformats.org/officeDocument/2006/relationships/tags" Target="../tags/tag477.xml"/><Relationship Id="rId86" Type="http://schemas.openxmlformats.org/officeDocument/2006/relationships/tags" Target="../tags/tag476.xml"/><Relationship Id="rId85" Type="http://schemas.openxmlformats.org/officeDocument/2006/relationships/tags" Target="../tags/tag475.xml"/><Relationship Id="rId84" Type="http://schemas.openxmlformats.org/officeDocument/2006/relationships/tags" Target="../tags/tag474.xml"/><Relationship Id="rId83" Type="http://schemas.openxmlformats.org/officeDocument/2006/relationships/tags" Target="../tags/tag473.xml"/><Relationship Id="rId82" Type="http://schemas.openxmlformats.org/officeDocument/2006/relationships/tags" Target="../tags/tag472.xml"/><Relationship Id="rId81" Type="http://schemas.openxmlformats.org/officeDocument/2006/relationships/tags" Target="../tags/tag471.xml"/><Relationship Id="rId80" Type="http://schemas.openxmlformats.org/officeDocument/2006/relationships/tags" Target="../tags/tag470.xml"/><Relationship Id="rId8" Type="http://schemas.openxmlformats.org/officeDocument/2006/relationships/tags" Target="../tags/tag427.xml"/><Relationship Id="rId79" Type="http://schemas.openxmlformats.org/officeDocument/2006/relationships/tags" Target="../tags/tag469.xml"/><Relationship Id="rId78" Type="http://schemas.openxmlformats.org/officeDocument/2006/relationships/tags" Target="../tags/tag468.xml"/><Relationship Id="rId77" Type="http://schemas.openxmlformats.org/officeDocument/2006/relationships/tags" Target="../tags/tag467.xml"/><Relationship Id="rId76" Type="http://schemas.openxmlformats.org/officeDocument/2006/relationships/image" Target="../media/image67.svg"/><Relationship Id="rId75" Type="http://schemas.openxmlformats.org/officeDocument/2006/relationships/image" Target="../media/image66.png"/><Relationship Id="rId74" Type="http://schemas.openxmlformats.org/officeDocument/2006/relationships/tags" Target="../tags/tag466.xml"/><Relationship Id="rId73" Type="http://schemas.openxmlformats.org/officeDocument/2006/relationships/tags" Target="../tags/tag465.xml"/><Relationship Id="rId72" Type="http://schemas.openxmlformats.org/officeDocument/2006/relationships/image" Target="../media/image65.svg"/><Relationship Id="rId71" Type="http://schemas.openxmlformats.org/officeDocument/2006/relationships/image" Target="../media/image64.png"/><Relationship Id="rId70" Type="http://schemas.openxmlformats.org/officeDocument/2006/relationships/tags" Target="../tags/tag464.xml"/><Relationship Id="rId7" Type="http://schemas.openxmlformats.org/officeDocument/2006/relationships/image" Target="../media/image32.png"/><Relationship Id="rId69" Type="http://schemas.openxmlformats.org/officeDocument/2006/relationships/tags" Target="../tags/tag463.xml"/><Relationship Id="rId68" Type="http://schemas.openxmlformats.org/officeDocument/2006/relationships/image" Target="../media/image63.svg"/><Relationship Id="rId67" Type="http://schemas.openxmlformats.org/officeDocument/2006/relationships/image" Target="../media/image62.png"/><Relationship Id="rId66" Type="http://schemas.openxmlformats.org/officeDocument/2006/relationships/tags" Target="../tags/tag462.xml"/><Relationship Id="rId65" Type="http://schemas.openxmlformats.org/officeDocument/2006/relationships/tags" Target="../tags/tag461.xml"/><Relationship Id="rId64" Type="http://schemas.openxmlformats.org/officeDocument/2006/relationships/image" Target="../media/image61.svg"/><Relationship Id="rId63" Type="http://schemas.openxmlformats.org/officeDocument/2006/relationships/image" Target="../media/image60.png"/><Relationship Id="rId62" Type="http://schemas.openxmlformats.org/officeDocument/2006/relationships/tags" Target="../tags/tag460.xml"/><Relationship Id="rId61" Type="http://schemas.openxmlformats.org/officeDocument/2006/relationships/tags" Target="../tags/tag459.xml"/><Relationship Id="rId60" Type="http://schemas.openxmlformats.org/officeDocument/2006/relationships/tags" Target="../tags/tag458.xml"/><Relationship Id="rId6" Type="http://schemas.openxmlformats.org/officeDocument/2006/relationships/tags" Target="../tags/tag426.xml"/><Relationship Id="rId59" Type="http://schemas.openxmlformats.org/officeDocument/2006/relationships/tags" Target="../tags/tag457.xml"/><Relationship Id="rId58" Type="http://schemas.openxmlformats.org/officeDocument/2006/relationships/image" Target="../media/image59.svg"/><Relationship Id="rId57" Type="http://schemas.openxmlformats.org/officeDocument/2006/relationships/image" Target="../media/image58.png"/><Relationship Id="rId56" Type="http://schemas.openxmlformats.org/officeDocument/2006/relationships/tags" Target="../tags/tag456.xml"/><Relationship Id="rId55" Type="http://schemas.openxmlformats.org/officeDocument/2006/relationships/image" Target="../media/image57.svg"/><Relationship Id="rId54" Type="http://schemas.openxmlformats.org/officeDocument/2006/relationships/image" Target="../media/image56.png"/><Relationship Id="rId53" Type="http://schemas.openxmlformats.org/officeDocument/2006/relationships/tags" Target="../tags/tag455.xml"/><Relationship Id="rId52" Type="http://schemas.openxmlformats.org/officeDocument/2006/relationships/image" Target="../media/image55.svg"/><Relationship Id="rId51" Type="http://schemas.openxmlformats.org/officeDocument/2006/relationships/image" Target="../media/image54.png"/><Relationship Id="rId50" Type="http://schemas.openxmlformats.org/officeDocument/2006/relationships/tags" Target="../tags/tag454.xml"/><Relationship Id="rId5" Type="http://schemas.openxmlformats.org/officeDocument/2006/relationships/tags" Target="../tags/tag425.xml"/><Relationship Id="rId49" Type="http://schemas.openxmlformats.org/officeDocument/2006/relationships/image" Target="../media/image53.svg"/><Relationship Id="rId48" Type="http://schemas.openxmlformats.org/officeDocument/2006/relationships/image" Target="../media/image52.png"/><Relationship Id="rId47" Type="http://schemas.openxmlformats.org/officeDocument/2006/relationships/tags" Target="../tags/tag453.xml"/><Relationship Id="rId46" Type="http://schemas.openxmlformats.org/officeDocument/2006/relationships/image" Target="../media/image51.svg"/><Relationship Id="rId45" Type="http://schemas.openxmlformats.org/officeDocument/2006/relationships/image" Target="../media/image50.png"/><Relationship Id="rId44" Type="http://schemas.openxmlformats.org/officeDocument/2006/relationships/tags" Target="../tags/tag452.xml"/><Relationship Id="rId43" Type="http://schemas.openxmlformats.org/officeDocument/2006/relationships/tags" Target="../tags/tag451.xml"/><Relationship Id="rId42" Type="http://schemas.openxmlformats.org/officeDocument/2006/relationships/tags" Target="../tags/tag450.xml"/><Relationship Id="rId41" Type="http://schemas.openxmlformats.org/officeDocument/2006/relationships/tags" Target="../tags/tag449.xml"/><Relationship Id="rId40" Type="http://schemas.openxmlformats.org/officeDocument/2006/relationships/tags" Target="../tags/tag448.xml"/><Relationship Id="rId4" Type="http://schemas.openxmlformats.org/officeDocument/2006/relationships/tags" Target="../tags/tag424.xml"/><Relationship Id="rId39" Type="http://schemas.openxmlformats.org/officeDocument/2006/relationships/image" Target="../media/image44.svg"/><Relationship Id="rId38" Type="http://schemas.openxmlformats.org/officeDocument/2006/relationships/image" Target="../media/image43.png"/><Relationship Id="rId37" Type="http://schemas.openxmlformats.org/officeDocument/2006/relationships/tags" Target="../tags/tag447.xml"/><Relationship Id="rId36" Type="http://schemas.openxmlformats.org/officeDocument/2006/relationships/image" Target="../media/image40.svg"/><Relationship Id="rId35" Type="http://schemas.openxmlformats.org/officeDocument/2006/relationships/image" Target="../media/image39.png"/><Relationship Id="rId34" Type="http://schemas.openxmlformats.org/officeDocument/2006/relationships/tags" Target="../tags/tag446.xml"/><Relationship Id="rId33" Type="http://schemas.openxmlformats.org/officeDocument/2006/relationships/tags" Target="../tags/tag445.xml"/><Relationship Id="rId32" Type="http://schemas.openxmlformats.org/officeDocument/2006/relationships/tags" Target="../tags/tag444.xml"/><Relationship Id="rId31" Type="http://schemas.openxmlformats.org/officeDocument/2006/relationships/image" Target="../media/image34.png"/><Relationship Id="rId30" Type="http://schemas.openxmlformats.org/officeDocument/2006/relationships/tags" Target="../tags/tag443.xml"/><Relationship Id="rId3" Type="http://schemas.openxmlformats.org/officeDocument/2006/relationships/image" Target="../media/image42.svg"/><Relationship Id="rId29" Type="http://schemas.openxmlformats.org/officeDocument/2006/relationships/image" Target="../media/image33.png"/><Relationship Id="rId28" Type="http://schemas.openxmlformats.org/officeDocument/2006/relationships/tags" Target="../tags/tag442.xml"/><Relationship Id="rId27" Type="http://schemas.openxmlformats.org/officeDocument/2006/relationships/tags" Target="../tags/tag441.xml"/><Relationship Id="rId26" Type="http://schemas.openxmlformats.org/officeDocument/2006/relationships/tags" Target="../tags/tag440.xml"/><Relationship Id="rId25" Type="http://schemas.openxmlformats.org/officeDocument/2006/relationships/tags" Target="../tags/tag439.xml"/><Relationship Id="rId24" Type="http://schemas.openxmlformats.org/officeDocument/2006/relationships/image" Target="../media/image6.svg"/><Relationship Id="rId23" Type="http://schemas.openxmlformats.org/officeDocument/2006/relationships/image" Target="../media/image5.png"/><Relationship Id="rId22" Type="http://schemas.openxmlformats.org/officeDocument/2006/relationships/tags" Target="../tags/tag438.xml"/><Relationship Id="rId21" Type="http://schemas.openxmlformats.org/officeDocument/2006/relationships/image" Target="../media/image30.png"/><Relationship Id="rId20" Type="http://schemas.openxmlformats.org/officeDocument/2006/relationships/tags" Target="../tags/tag437.xml"/><Relationship Id="rId2" Type="http://schemas.openxmlformats.org/officeDocument/2006/relationships/image" Target="../media/image41.png"/><Relationship Id="rId19" Type="http://schemas.openxmlformats.org/officeDocument/2006/relationships/tags" Target="../tags/tag436.xml"/><Relationship Id="rId18" Type="http://schemas.openxmlformats.org/officeDocument/2006/relationships/tags" Target="../tags/tag435.xml"/><Relationship Id="rId17" Type="http://schemas.openxmlformats.org/officeDocument/2006/relationships/image" Target="../media/image49.png"/><Relationship Id="rId16" Type="http://schemas.openxmlformats.org/officeDocument/2006/relationships/tags" Target="../tags/tag434.xml"/><Relationship Id="rId15" Type="http://schemas.openxmlformats.org/officeDocument/2006/relationships/tags" Target="../tags/tag433.xml"/><Relationship Id="rId14" Type="http://schemas.openxmlformats.org/officeDocument/2006/relationships/tags" Target="../tags/tag432.xml"/><Relationship Id="rId139" Type="http://schemas.openxmlformats.org/officeDocument/2006/relationships/slideLayout" Target="../slideLayouts/slideLayout1.xml"/><Relationship Id="rId138" Type="http://schemas.openxmlformats.org/officeDocument/2006/relationships/tags" Target="../tags/tag527.xml"/><Relationship Id="rId137" Type="http://schemas.openxmlformats.org/officeDocument/2006/relationships/tags" Target="../tags/tag526.xml"/><Relationship Id="rId136" Type="http://schemas.openxmlformats.org/officeDocument/2006/relationships/tags" Target="../tags/tag525.xml"/><Relationship Id="rId135" Type="http://schemas.openxmlformats.org/officeDocument/2006/relationships/tags" Target="../tags/tag524.xml"/><Relationship Id="rId134" Type="http://schemas.openxmlformats.org/officeDocument/2006/relationships/tags" Target="../tags/tag523.xml"/><Relationship Id="rId133" Type="http://schemas.openxmlformats.org/officeDocument/2006/relationships/tags" Target="../tags/tag522.xml"/><Relationship Id="rId132" Type="http://schemas.openxmlformats.org/officeDocument/2006/relationships/tags" Target="../tags/tag521.xml"/><Relationship Id="rId131" Type="http://schemas.openxmlformats.org/officeDocument/2006/relationships/tags" Target="../tags/tag520.xml"/><Relationship Id="rId130" Type="http://schemas.openxmlformats.org/officeDocument/2006/relationships/tags" Target="../tags/tag519.xml"/><Relationship Id="rId13" Type="http://schemas.openxmlformats.org/officeDocument/2006/relationships/image" Target="../media/image48.png"/><Relationship Id="rId129" Type="http://schemas.openxmlformats.org/officeDocument/2006/relationships/tags" Target="../tags/tag518.xml"/><Relationship Id="rId128" Type="http://schemas.openxmlformats.org/officeDocument/2006/relationships/tags" Target="../tags/tag517.xml"/><Relationship Id="rId127" Type="http://schemas.openxmlformats.org/officeDocument/2006/relationships/tags" Target="../tags/tag516.xml"/><Relationship Id="rId126" Type="http://schemas.openxmlformats.org/officeDocument/2006/relationships/tags" Target="../tags/tag515.xml"/><Relationship Id="rId125" Type="http://schemas.openxmlformats.org/officeDocument/2006/relationships/tags" Target="../tags/tag514.xml"/><Relationship Id="rId124" Type="http://schemas.openxmlformats.org/officeDocument/2006/relationships/tags" Target="../tags/tag513.xml"/><Relationship Id="rId123" Type="http://schemas.openxmlformats.org/officeDocument/2006/relationships/tags" Target="../tags/tag512.xml"/><Relationship Id="rId122" Type="http://schemas.openxmlformats.org/officeDocument/2006/relationships/tags" Target="../tags/tag511.xml"/><Relationship Id="rId121" Type="http://schemas.openxmlformats.org/officeDocument/2006/relationships/tags" Target="../tags/tag510.xml"/><Relationship Id="rId120" Type="http://schemas.openxmlformats.org/officeDocument/2006/relationships/tags" Target="../tags/tag509.xml"/><Relationship Id="rId12" Type="http://schemas.openxmlformats.org/officeDocument/2006/relationships/tags" Target="../tags/tag431.xml"/><Relationship Id="rId119" Type="http://schemas.openxmlformats.org/officeDocument/2006/relationships/tags" Target="../tags/tag508.xml"/><Relationship Id="rId118" Type="http://schemas.openxmlformats.org/officeDocument/2006/relationships/tags" Target="../tags/tag507.xml"/><Relationship Id="rId117" Type="http://schemas.openxmlformats.org/officeDocument/2006/relationships/tags" Target="../tags/tag506.xml"/><Relationship Id="rId116" Type="http://schemas.openxmlformats.org/officeDocument/2006/relationships/tags" Target="../tags/tag505.xml"/><Relationship Id="rId115" Type="http://schemas.openxmlformats.org/officeDocument/2006/relationships/tags" Target="../tags/tag504.xml"/><Relationship Id="rId114" Type="http://schemas.openxmlformats.org/officeDocument/2006/relationships/tags" Target="../tags/tag503.xml"/><Relationship Id="rId113" Type="http://schemas.openxmlformats.org/officeDocument/2006/relationships/tags" Target="../tags/tag502.xml"/><Relationship Id="rId112" Type="http://schemas.openxmlformats.org/officeDocument/2006/relationships/tags" Target="../tags/tag501.xml"/><Relationship Id="rId111" Type="http://schemas.openxmlformats.org/officeDocument/2006/relationships/tags" Target="../tags/tag500.xml"/><Relationship Id="rId110" Type="http://schemas.openxmlformats.org/officeDocument/2006/relationships/tags" Target="../tags/tag499.xml"/><Relationship Id="rId11" Type="http://schemas.openxmlformats.org/officeDocument/2006/relationships/tags" Target="../tags/tag430.xml"/><Relationship Id="rId109" Type="http://schemas.openxmlformats.org/officeDocument/2006/relationships/tags" Target="../tags/tag498.xml"/><Relationship Id="rId108" Type="http://schemas.openxmlformats.org/officeDocument/2006/relationships/tags" Target="../tags/tag497.xml"/><Relationship Id="rId107" Type="http://schemas.openxmlformats.org/officeDocument/2006/relationships/tags" Target="../tags/tag496.xml"/><Relationship Id="rId106" Type="http://schemas.openxmlformats.org/officeDocument/2006/relationships/tags" Target="../tags/tag495.xml"/><Relationship Id="rId105" Type="http://schemas.openxmlformats.org/officeDocument/2006/relationships/tags" Target="../tags/tag494.xml"/><Relationship Id="rId104" Type="http://schemas.openxmlformats.org/officeDocument/2006/relationships/tags" Target="../tags/tag493.xml"/><Relationship Id="rId103" Type="http://schemas.openxmlformats.org/officeDocument/2006/relationships/tags" Target="../tags/tag492.xml"/><Relationship Id="rId102" Type="http://schemas.openxmlformats.org/officeDocument/2006/relationships/tags" Target="../tags/tag491.xml"/><Relationship Id="rId101" Type="http://schemas.openxmlformats.org/officeDocument/2006/relationships/tags" Target="../tags/tag490.xml"/><Relationship Id="rId100" Type="http://schemas.openxmlformats.org/officeDocument/2006/relationships/tags" Target="../tags/tag489.xml"/><Relationship Id="rId10" Type="http://schemas.openxmlformats.org/officeDocument/2006/relationships/tags" Target="../tags/tag429.xml"/><Relationship Id="rId1" Type="http://schemas.openxmlformats.org/officeDocument/2006/relationships/tags" Target="../tags/tag4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矩形 352"/>
          <p:cNvSpPr/>
          <p:nvPr/>
        </p:nvSpPr>
        <p:spPr>
          <a:xfrm>
            <a:off x="3259455" y="190500"/>
            <a:ext cx="4334510" cy="49568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>
            <p:custDataLst>
              <p:tags r:id="rId1"/>
            </p:custDataLst>
          </p:nvPr>
        </p:nvSpPr>
        <p:spPr>
          <a:xfrm>
            <a:off x="1364615" y="180975"/>
            <a:ext cx="1827530" cy="216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 b="1">
                <a:latin typeface="Times New Roman Bold" panose="02020603050405020304" charset="0"/>
                <a:cs typeface="Times New Roman Bold" panose="02020603050405020304" charset="0"/>
              </a:rPr>
              <a:t>Multimodal Contextual Embedding</a:t>
            </a:r>
            <a:endParaRPr lang="en-US" altLang="zh-CN" sz="8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354" name="文本框 353"/>
          <p:cNvSpPr txBox="1"/>
          <p:nvPr>
            <p:custDataLst>
              <p:tags r:id="rId2"/>
            </p:custDataLst>
          </p:nvPr>
        </p:nvSpPr>
        <p:spPr>
          <a:xfrm>
            <a:off x="3279140" y="162560"/>
            <a:ext cx="35623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 b="1">
                <a:latin typeface="Times New Roman Bold" panose="02020603050405020304" charset="0"/>
                <a:cs typeface="Times New Roman Bold" panose="02020603050405020304" charset="0"/>
              </a:rPr>
              <a:t>B</a:t>
            </a:r>
            <a:endParaRPr lang="en-US" altLang="zh-CN" sz="12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grpSp>
        <p:nvGrpSpPr>
          <p:cNvPr id="408" name="组合 407"/>
          <p:cNvGrpSpPr/>
          <p:nvPr/>
        </p:nvGrpSpPr>
        <p:grpSpPr>
          <a:xfrm>
            <a:off x="3757453" y="3876769"/>
            <a:ext cx="1456444" cy="1027971"/>
            <a:chOff x="12770" y="5894"/>
            <a:chExt cx="2257" cy="1610"/>
          </a:xfrm>
        </p:grpSpPr>
        <p:sp>
          <p:nvSpPr>
            <p:cNvPr id="375" name="文本框 374"/>
            <p:cNvSpPr txBox="1"/>
            <p:nvPr>
              <p:custDataLst>
                <p:tags r:id="rId3"/>
              </p:custDataLst>
            </p:nvPr>
          </p:nvSpPr>
          <p:spPr>
            <a:xfrm>
              <a:off x="13581" y="6758"/>
              <a:ext cx="225" cy="1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endParaRPr lang="en-US" altLang="zh-CN" sz="800"/>
            </a:p>
          </p:txBody>
        </p:sp>
        <p:cxnSp>
          <p:nvCxnSpPr>
            <p:cNvPr id="377" name="直接连接符 376"/>
            <p:cNvCxnSpPr/>
            <p:nvPr>
              <p:custDataLst>
                <p:tags r:id="rId4"/>
              </p:custDataLst>
            </p:nvPr>
          </p:nvCxnSpPr>
          <p:spPr>
            <a:xfrm>
              <a:off x="13370" y="6882"/>
              <a:ext cx="1182" cy="0"/>
            </a:xfrm>
            <a:prstGeom prst="lin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>
              <p:custDataLst>
                <p:tags r:id="rId5"/>
              </p:custDataLst>
            </p:nvPr>
          </p:nvCxnSpPr>
          <p:spPr>
            <a:xfrm>
              <a:off x="13370" y="7082"/>
              <a:ext cx="1182" cy="0"/>
            </a:xfrm>
            <a:prstGeom prst="lin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>
              <p:custDataLst>
                <p:tags r:id="rId6"/>
              </p:custDataLst>
            </p:nvPr>
          </p:nvCxnSpPr>
          <p:spPr>
            <a:xfrm>
              <a:off x="13380" y="7277"/>
              <a:ext cx="1172" cy="0"/>
            </a:xfrm>
            <a:prstGeom prst="lin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>
              <p:custDataLst>
                <p:tags r:id="rId7"/>
              </p:custDataLst>
            </p:nvPr>
          </p:nvCxnSpPr>
          <p:spPr>
            <a:xfrm>
              <a:off x="13380" y="7504"/>
              <a:ext cx="1177" cy="0"/>
            </a:xfrm>
            <a:prstGeom prst="lin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>
              <p:custDataLst>
                <p:tags r:id="rId8"/>
              </p:custDataLst>
            </p:nvPr>
          </p:nvCxnSpPr>
          <p:spPr>
            <a:xfrm>
              <a:off x="13370" y="6686"/>
              <a:ext cx="1187" cy="0"/>
            </a:xfrm>
            <a:prstGeom prst="lin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>
              <p:custDataLst>
                <p:tags r:id="rId9"/>
              </p:custDataLst>
            </p:nvPr>
          </p:nvCxnSpPr>
          <p:spPr>
            <a:xfrm>
              <a:off x="13370" y="6448"/>
              <a:ext cx="1182" cy="0"/>
            </a:xfrm>
            <a:prstGeom prst="lin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>
              <p:custDataLst>
                <p:tags r:id="rId10"/>
              </p:custDataLst>
            </p:nvPr>
          </p:nvCxnSpPr>
          <p:spPr>
            <a:xfrm flipV="1">
              <a:off x="13370" y="6448"/>
              <a:ext cx="0" cy="1050"/>
            </a:xfrm>
            <a:prstGeom prst="lin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>
              <p:custDataLst>
                <p:tags r:id="rId11"/>
              </p:custDataLst>
            </p:nvPr>
          </p:nvCxnSpPr>
          <p:spPr>
            <a:xfrm flipV="1">
              <a:off x="13570" y="6448"/>
              <a:ext cx="0" cy="1056"/>
            </a:xfrm>
            <a:prstGeom prst="lin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>
              <p:custDataLst>
                <p:tags r:id="rId12"/>
              </p:custDataLst>
            </p:nvPr>
          </p:nvCxnSpPr>
          <p:spPr>
            <a:xfrm flipV="1">
              <a:off x="13786" y="6448"/>
              <a:ext cx="0" cy="1050"/>
            </a:xfrm>
            <a:prstGeom prst="lin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>
              <p:custDataLst>
                <p:tags r:id="rId13"/>
              </p:custDataLst>
            </p:nvPr>
          </p:nvCxnSpPr>
          <p:spPr>
            <a:xfrm flipV="1">
              <a:off x="14001" y="6448"/>
              <a:ext cx="0" cy="1050"/>
            </a:xfrm>
            <a:prstGeom prst="lin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>
              <p:custDataLst>
                <p:tags r:id="rId14"/>
              </p:custDataLst>
            </p:nvPr>
          </p:nvCxnSpPr>
          <p:spPr>
            <a:xfrm flipV="1">
              <a:off x="14321" y="6448"/>
              <a:ext cx="0" cy="1045"/>
            </a:xfrm>
            <a:prstGeom prst="lin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>
              <p:custDataLst>
                <p:tags r:id="rId15"/>
              </p:custDataLst>
            </p:nvPr>
          </p:nvCxnSpPr>
          <p:spPr>
            <a:xfrm flipV="1">
              <a:off x="14552" y="6440"/>
              <a:ext cx="0" cy="1053"/>
            </a:xfrm>
            <a:prstGeom prst="lin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92" name="文本框 391"/>
            <p:cNvSpPr txBox="1"/>
            <p:nvPr>
              <p:custDataLst>
                <p:tags r:id="rId16"/>
              </p:custDataLst>
            </p:nvPr>
          </p:nvSpPr>
          <p:spPr>
            <a:xfrm>
              <a:off x="13055" y="6383"/>
              <a:ext cx="225" cy="1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800"/>
                <a:t>1</a:t>
              </a:r>
              <a:endParaRPr lang="en-US" altLang="zh-CN" sz="800"/>
            </a:p>
          </p:txBody>
        </p:sp>
        <p:sp>
          <p:nvSpPr>
            <p:cNvPr id="393" name="文本框 392"/>
            <p:cNvSpPr txBox="1"/>
            <p:nvPr>
              <p:custDataLst>
                <p:tags r:id="rId17"/>
              </p:custDataLst>
            </p:nvPr>
          </p:nvSpPr>
          <p:spPr>
            <a:xfrm>
              <a:off x="13055" y="6606"/>
              <a:ext cx="225" cy="1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800"/>
                <a:t>2</a:t>
              </a:r>
              <a:endParaRPr lang="en-US" altLang="zh-CN" sz="800"/>
            </a:p>
          </p:txBody>
        </p:sp>
        <p:sp>
          <p:nvSpPr>
            <p:cNvPr id="394" name="文本框 393"/>
            <p:cNvSpPr txBox="1"/>
            <p:nvPr>
              <p:custDataLst>
                <p:tags r:id="rId18"/>
              </p:custDataLst>
            </p:nvPr>
          </p:nvSpPr>
          <p:spPr>
            <a:xfrm>
              <a:off x="13055" y="6825"/>
              <a:ext cx="225" cy="1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800"/>
                <a:t>3</a:t>
              </a:r>
              <a:endParaRPr lang="en-US" altLang="zh-CN" sz="800"/>
            </a:p>
          </p:txBody>
        </p:sp>
        <p:sp>
          <p:nvSpPr>
            <p:cNvPr id="395" name="文本框 394"/>
            <p:cNvSpPr txBox="1"/>
            <p:nvPr>
              <p:custDataLst>
                <p:tags r:id="rId19"/>
              </p:custDataLst>
            </p:nvPr>
          </p:nvSpPr>
          <p:spPr>
            <a:xfrm>
              <a:off x="12944" y="7037"/>
              <a:ext cx="638" cy="1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sz="500" b="1">
                  <a:latin typeface="Times New Roman Regular" panose="02020603050405020304" charset="0"/>
                </a:rPr>
                <a:t>。。。</a:t>
              </a:r>
              <a:endParaRPr lang="zh-CN" altLang="en-US" sz="500" b="1">
                <a:latin typeface="Times New Roman Regular" panose="02020603050405020304" charset="0"/>
              </a:endParaRPr>
            </a:p>
          </p:txBody>
        </p:sp>
        <p:sp>
          <p:nvSpPr>
            <p:cNvPr id="396" name="文本框 395"/>
            <p:cNvSpPr txBox="1"/>
            <p:nvPr>
              <p:custDataLst>
                <p:tags r:id="rId20"/>
              </p:custDataLst>
            </p:nvPr>
          </p:nvSpPr>
          <p:spPr>
            <a:xfrm>
              <a:off x="12770" y="5894"/>
              <a:ext cx="2257" cy="2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700">
                  <a:latin typeface="Times New Roman Regular" panose="02020603050405020304" charset="0"/>
                  <a:cs typeface="Times New Roman Regular" panose="02020603050405020304" charset="0"/>
                </a:rPr>
                <a:t>       </a:t>
              </a:r>
              <a:r>
                <a:rPr lang="en-US" altLang="zh-CN" sz="600">
                  <a:latin typeface="Times New Roman Regular" panose="02020603050405020304" charset="0"/>
                  <a:cs typeface="Times New Roman Regular" panose="02020603050405020304" charset="0"/>
                </a:rPr>
                <a:t> </a:t>
              </a:r>
              <a:r>
                <a:rPr lang="en-US" altLang="zh-CN" sz="700">
                  <a:latin typeface="Times New Roman Regular" panose="02020603050405020304" charset="0"/>
                  <a:cs typeface="Times New Roman Regular" panose="02020603050405020304" charset="0"/>
                </a:rPr>
                <a:t>User-location cooccurrence</a:t>
              </a:r>
              <a:endParaRPr lang="en-US" altLang="zh-CN" sz="700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pic>
          <p:nvPicPr>
            <p:cNvPr id="399" name="334E55B0-647D-440b-865C-3EC943EB4CBC-1" descr="wpsoffice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2"/>
            <a:stretch>
              <a:fillRect/>
            </a:stretch>
          </p:blipFill>
          <p:spPr>
            <a:xfrm>
              <a:off x="13124" y="7303"/>
              <a:ext cx="178" cy="169"/>
            </a:xfrm>
            <a:prstGeom prst="rect">
              <a:avLst/>
            </a:prstGeom>
          </p:spPr>
        </p:pic>
        <p:sp>
          <p:nvSpPr>
            <p:cNvPr id="400" name="文本框 399"/>
            <p:cNvSpPr txBox="1"/>
            <p:nvPr>
              <p:custDataLst>
                <p:tags r:id="rId23"/>
              </p:custDataLst>
            </p:nvPr>
          </p:nvSpPr>
          <p:spPr>
            <a:xfrm>
              <a:off x="13318" y="6152"/>
              <a:ext cx="225" cy="1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800"/>
                <a:t>1</a:t>
              </a:r>
              <a:endParaRPr lang="en-US" altLang="zh-CN" sz="800"/>
            </a:p>
          </p:txBody>
        </p:sp>
        <p:sp>
          <p:nvSpPr>
            <p:cNvPr id="401" name="文本框 400"/>
            <p:cNvSpPr txBox="1"/>
            <p:nvPr>
              <p:custDataLst>
                <p:tags r:id="rId24"/>
              </p:custDataLst>
            </p:nvPr>
          </p:nvSpPr>
          <p:spPr>
            <a:xfrm>
              <a:off x="13526" y="6149"/>
              <a:ext cx="225" cy="1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800"/>
                <a:t>2</a:t>
              </a:r>
              <a:endParaRPr lang="en-US" altLang="zh-CN" sz="800"/>
            </a:p>
          </p:txBody>
        </p:sp>
        <p:sp>
          <p:nvSpPr>
            <p:cNvPr id="402" name="文本框 401"/>
            <p:cNvSpPr txBox="1"/>
            <p:nvPr>
              <p:custDataLst>
                <p:tags r:id="rId25"/>
              </p:custDataLst>
            </p:nvPr>
          </p:nvSpPr>
          <p:spPr>
            <a:xfrm>
              <a:off x="13745" y="6144"/>
              <a:ext cx="225" cy="1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800"/>
                <a:t>3</a:t>
              </a:r>
              <a:endParaRPr lang="en-US" altLang="zh-CN" sz="800"/>
            </a:p>
          </p:txBody>
        </p:sp>
        <p:sp>
          <p:nvSpPr>
            <p:cNvPr id="406" name="文本框 405"/>
            <p:cNvSpPr txBox="1"/>
            <p:nvPr>
              <p:custDataLst>
                <p:tags r:id="rId26"/>
              </p:custDataLst>
            </p:nvPr>
          </p:nvSpPr>
          <p:spPr>
            <a:xfrm>
              <a:off x="13889" y="6161"/>
              <a:ext cx="638" cy="1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sz="500" b="1">
                  <a:latin typeface="Times New Roman Regular" panose="02020603050405020304" charset="0"/>
                </a:rPr>
                <a:t>。。。</a:t>
              </a:r>
              <a:endParaRPr lang="zh-CN" altLang="en-US" sz="500" b="1">
                <a:latin typeface="Times New Roman Regular" panose="02020603050405020304" charset="0"/>
              </a:endParaRPr>
            </a:p>
          </p:txBody>
        </p:sp>
        <p:pic>
          <p:nvPicPr>
            <p:cNvPr id="407" name="334E55B0-647D-440b-865C-3EC943EB4CBC-2" descr="wpsoffice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28"/>
            <a:stretch>
              <a:fillRect/>
            </a:stretch>
          </p:blipFill>
          <p:spPr>
            <a:xfrm>
              <a:off x="14358" y="6249"/>
              <a:ext cx="169" cy="169"/>
            </a:xfrm>
            <a:prstGeom prst="rect">
              <a:avLst/>
            </a:prstGeom>
          </p:spPr>
        </p:pic>
      </p:grpSp>
      <p:sp>
        <p:nvSpPr>
          <p:cNvPr id="414" name="文本框 413"/>
          <p:cNvSpPr txBox="1"/>
          <p:nvPr>
            <p:custDataLst>
              <p:tags r:id="rId29"/>
            </p:custDataLst>
          </p:nvPr>
        </p:nvSpPr>
        <p:spPr>
          <a:xfrm>
            <a:off x="4530725" y="187325"/>
            <a:ext cx="1827530" cy="216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 b="1">
                <a:latin typeface="Times New Roman Bold" panose="02020603050405020304" charset="0"/>
                <a:cs typeface="Times New Roman Bold" panose="02020603050405020304" charset="0"/>
              </a:rPr>
              <a:t>Tri-Pair Interaction Encoder</a:t>
            </a:r>
            <a:endParaRPr lang="en-US" altLang="zh-CN" sz="8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15" name="矩形 414"/>
          <p:cNvSpPr/>
          <p:nvPr>
            <p:custDataLst>
              <p:tags r:id="rId30"/>
            </p:custDataLst>
          </p:nvPr>
        </p:nvSpPr>
        <p:spPr>
          <a:xfrm>
            <a:off x="3302000" y="390525"/>
            <a:ext cx="4249420" cy="1767205"/>
          </a:xfrm>
          <a:prstGeom prst="rect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文本框 415"/>
          <p:cNvSpPr txBox="1"/>
          <p:nvPr>
            <p:custDataLst>
              <p:tags r:id="rId31"/>
            </p:custDataLst>
          </p:nvPr>
        </p:nvSpPr>
        <p:spPr>
          <a:xfrm>
            <a:off x="3244850" y="359410"/>
            <a:ext cx="1302385" cy="215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 i="1">
                <a:latin typeface="Times New Roman Italic" panose="02020603050405020304" charset="0"/>
                <a:cs typeface="Times New Roman Italic" panose="02020603050405020304" charset="0"/>
              </a:rPr>
              <a:t>Temporal-User Pair</a:t>
            </a:r>
            <a:endParaRPr lang="en-US" altLang="zh-CN" sz="800" i="1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417" name="矩形 416"/>
          <p:cNvSpPr/>
          <p:nvPr>
            <p:custDataLst>
              <p:tags r:id="rId32"/>
            </p:custDataLst>
          </p:nvPr>
        </p:nvSpPr>
        <p:spPr>
          <a:xfrm>
            <a:off x="3278505" y="3794760"/>
            <a:ext cx="4272915" cy="1301115"/>
          </a:xfrm>
          <a:prstGeom prst="rect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矩形 417"/>
          <p:cNvSpPr/>
          <p:nvPr>
            <p:custDataLst>
              <p:tags r:id="rId33"/>
            </p:custDataLst>
          </p:nvPr>
        </p:nvSpPr>
        <p:spPr>
          <a:xfrm>
            <a:off x="3290570" y="2202180"/>
            <a:ext cx="4261485" cy="1559560"/>
          </a:xfrm>
          <a:prstGeom prst="rect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文本框 418"/>
          <p:cNvSpPr txBox="1"/>
          <p:nvPr>
            <p:custDataLst>
              <p:tags r:id="rId34"/>
            </p:custDataLst>
          </p:nvPr>
        </p:nvSpPr>
        <p:spPr>
          <a:xfrm>
            <a:off x="3239135" y="2173605"/>
            <a:ext cx="1302385" cy="215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 i="1">
                <a:latin typeface="Times New Roman Italic" panose="02020603050405020304" charset="0"/>
                <a:cs typeface="Times New Roman Italic" panose="02020603050405020304" charset="0"/>
                <a:sym typeface="+mn-ea"/>
              </a:rPr>
              <a:t>Spatial-Temporal Pair</a:t>
            </a:r>
            <a:endParaRPr lang="en-US" altLang="zh-CN" sz="800" i="1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sp>
        <p:nvSpPr>
          <p:cNvPr id="420" name="文本框 419"/>
          <p:cNvSpPr txBox="1"/>
          <p:nvPr>
            <p:custDataLst>
              <p:tags r:id="rId35"/>
            </p:custDataLst>
          </p:nvPr>
        </p:nvSpPr>
        <p:spPr>
          <a:xfrm>
            <a:off x="3210560" y="3747135"/>
            <a:ext cx="1400175" cy="215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 i="1">
                <a:latin typeface="Times New Roman Italic" panose="02020603050405020304" charset="0"/>
                <a:cs typeface="Times New Roman Italic" panose="02020603050405020304" charset="0"/>
              </a:rPr>
              <a:t>User-Spatial Pai</a:t>
            </a:r>
            <a:r>
              <a:rPr lang="en-US" altLang="zh-CN" sz="800" i="1">
                <a:latin typeface="Times New Roman Italic" panose="02020603050405020304" charset="0"/>
                <a:cs typeface="Times New Roman Italic" panose="02020603050405020304" charset="0"/>
              </a:rPr>
              <a:t>r</a:t>
            </a:r>
            <a:endParaRPr lang="en-US" altLang="zh-CN" sz="800" i="1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  <p:pic>
        <p:nvPicPr>
          <p:cNvPr id="423" name="图片 422" descr="3481866"/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21050" y="4204335"/>
            <a:ext cx="460375" cy="460375"/>
          </a:xfrm>
          <a:prstGeom prst="rect">
            <a:avLst/>
          </a:prstGeom>
        </p:spPr>
      </p:pic>
      <p:sp>
        <p:nvSpPr>
          <p:cNvPr id="426" name="文本框 425"/>
          <p:cNvSpPr txBox="1"/>
          <p:nvPr>
            <p:custDataLst>
              <p:tags r:id="rId38"/>
            </p:custDataLst>
          </p:nvPr>
        </p:nvSpPr>
        <p:spPr>
          <a:xfrm>
            <a:off x="3338195" y="4618990"/>
            <a:ext cx="501650" cy="174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700">
                <a:latin typeface="Times New Roman Regular" panose="02020603050405020304" charset="0"/>
                <a:cs typeface="Times New Roman Regular" panose="02020603050405020304" charset="0"/>
              </a:rPr>
              <a:t>Dataset</a:t>
            </a:r>
            <a:endParaRPr lang="en-US" altLang="zh-CN" sz="7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428" name="矩形 427"/>
          <p:cNvSpPr/>
          <p:nvPr>
            <p:custDataLst>
              <p:tags r:id="rId39"/>
            </p:custDataLst>
          </p:nvPr>
        </p:nvSpPr>
        <p:spPr>
          <a:xfrm>
            <a:off x="5180965" y="4041775"/>
            <a:ext cx="1482725" cy="9226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文本框 428"/>
          <p:cNvSpPr txBox="1"/>
          <p:nvPr>
            <p:custDataLst>
              <p:tags r:id="rId40"/>
            </p:custDataLst>
          </p:nvPr>
        </p:nvSpPr>
        <p:spPr>
          <a:xfrm>
            <a:off x="5735955" y="3886200"/>
            <a:ext cx="393700" cy="174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700">
                <a:latin typeface="Times New Roman Regular" panose="02020603050405020304" charset="0"/>
                <a:cs typeface="Times New Roman Regular" panose="02020603050405020304" charset="0"/>
              </a:rPr>
              <a:t>LDA</a:t>
            </a:r>
            <a:endParaRPr lang="en-US" altLang="zh-CN" sz="7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grpSp>
        <p:nvGrpSpPr>
          <p:cNvPr id="453" name="组合 452"/>
          <p:cNvGrpSpPr/>
          <p:nvPr/>
        </p:nvGrpSpPr>
        <p:grpSpPr>
          <a:xfrm>
            <a:off x="5213350" y="4070985"/>
            <a:ext cx="1399540" cy="854710"/>
            <a:chOff x="8974" y="9108"/>
            <a:chExt cx="2204" cy="1346"/>
          </a:xfrm>
        </p:grpSpPr>
        <p:grpSp>
          <p:nvGrpSpPr>
            <p:cNvPr id="430" name="组合 429"/>
            <p:cNvGrpSpPr/>
            <p:nvPr/>
          </p:nvGrpSpPr>
          <p:grpSpPr>
            <a:xfrm rot="0">
              <a:off x="9096" y="9108"/>
              <a:ext cx="364" cy="342"/>
              <a:chOff x="6429" y="1347"/>
              <a:chExt cx="455" cy="447"/>
            </a:xfrm>
          </p:grpSpPr>
          <p:sp>
            <p:nvSpPr>
              <p:cNvPr id="431" name="椭圆 430"/>
              <p:cNvSpPr/>
              <p:nvPr>
                <p:custDataLst>
                  <p:tags r:id="rId41"/>
                </p:custDataLst>
              </p:nvPr>
            </p:nvSpPr>
            <p:spPr>
              <a:xfrm>
                <a:off x="6433" y="1350"/>
                <a:ext cx="451" cy="4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2" name="文本框 431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6429" y="1347"/>
                <a:ext cx="425" cy="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800">
                    <a:latin typeface="Arial" panose="020B0604020202090204" pitchFamily="34" charset="0"/>
                    <a:cs typeface="Arial" panose="020B0604020202090204" pitchFamily="34" charset="0"/>
                    <a:sym typeface="+mn-ea"/>
                  </a:rPr>
                  <a:t>α</a:t>
                </a:r>
                <a:endParaRPr lang="en-US" altLang="zh-CN" sz="8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p:grpSp>
        <p:pic>
          <p:nvPicPr>
            <p:cNvPr id="433" name="图片 432" descr="32313536313530353b32313536313531353be7aeade5a4b4"/>
            <p:cNvPicPr>
              <a:picLocks noChangeAspect="1"/>
            </p:cNvPicPr>
            <p:nvPr>
              <p:custDataLst>
                <p:tags r:id="rId43"/>
              </p:custDataLst>
            </p:nvPr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 rot="5400000">
              <a:off x="9128" y="9510"/>
              <a:ext cx="316" cy="272"/>
            </a:xfrm>
            <a:prstGeom prst="rect">
              <a:avLst/>
            </a:prstGeom>
          </p:spPr>
        </p:pic>
        <p:grpSp>
          <p:nvGrpSpPr>
            <p:cNvPr id="434" name="组合 433"/>
            <p:cNvGrpSpPr/>
            <p:nvPr/>
          </p:nvGrpSpPr>
          <p:grpSpPr>
            <a:xfrm rot="0">
              <a:off x="9120" y="9843"/>
              <a:ext cx="364" cy="342"/>
              <a:chOff x="6429" y="1347"/>
              <a:chExt cx="455" cy="447"/>
            </a:xfrm>
          </p:grpSpPr>
          <p:sp>
            <p:nvSpPr>
              <p:cNvPr id="435" name="椭圆 434"/>
              <p:cNvSpPr/>
              <p:nvPr>
                <p:custDataLst>
                  <p:tags r:id="rId46"/>
                </p:custDataLst>
              </p:nvPr>
            </p:nvSpPr>
            <p:spPr>
              <a:xfrm>
                <a:off x="6433" y="1350"/>
                <a:ext cx="451" cy="4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6" name="文本框 435"/>
              <p:cNvSpPr txBox="1"/>
              <p:nvPr>
                <p:custDataLst>
                  <p:tags r:id="rId47"/>
                </p:custDataLst>
              </p:nvPr>
            </p:nvSpPr>
            <p:spPr>
              <a:xfrm>
                <a:off x="6429" y="1347"/>
                <a:ext cx="425" cy="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800">
                    <a:latin typeface="PingFang SC" panose="020B0400000000000000" charset="-122"/>
                    <a:ea typeface="PingFang SC" panose="020B0400000000000000" charset="-122"/>
                    <a:cs typeface="Arial" panose="020B0604020202090204" pitchFamily="34" charset="0"/>
                    <a:sym typeface="+mn-ea"/>
                  </a:rPr>
                  <a:t>θ</a:t>
                </a:r>
                <a:endParaRPr lang="en-US" altLang="zh-CN" sz="8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p:grpSp>
        <p:pic>
          <p:nvPicPr>
            <p:cNvPr id="438" name="图片 437" descr="32313536313530353b32313536313531353be7aeade5a4b4"/>
            <p:cNvPicPr>
              <a:picLocks noChangeAspect="1"/>
            </p:cNvPicPr>
            <p:nvPr>
              <p:custDataLst>
                <p:tags r:id="rId48"/>
              </p:custDataLst>
            </p:nvPr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9525" y="9885"/>
              <a:ext cx="316" cy="272"/>
            </a:xfrm>
            <a:prstGeom prst="rect">
              <a:avLst/>
            </a:prstGeom>
          </p:spPr>
        </p:pic>
        <p:grpSp>
          <p:nvGrpSpPr>
            <p:cNvPr id="439" name="组合 438"/>
            <p:cNvGrpSpPr/>
            <p:nvPr/>
          </p:nvGrpSpPr>
          <p:grpSpPr>
            <a:xfrm rot="0">
              <a:off x="9875" y="9848"/>
              <a:ext cx="364" cy="342"/>
              <a:chOff x="6429" y="1347"/>
              <a:chExt cx="455" cy="447"/>
            </a:xfrm>
          </p:grpSpPr>
          <p:sp>
            <p:nvSpPr>
              <p:cNvPr id="440" name="椭圆 439"/>
              <p:cNvSpPr/>
              <p:nvPr>
                <p:custDataLst>
                  <p:tags r:id="rId49"/>
                </p:custDataLst>
              </p:nvPr>
            </p:nvSpPr>
            <p:spPr>
              <a:xfrm>
                <a:off x="6433" y="1350"/>
                <a:ext cx="451" cy="4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1" name="文本框 440"/>
              <p:cNvSpPr txBox="1"/>
              <p:nvPr>
                <p:custDataLst>
                  <p:tags r:id="rId50"/>
                </p:custDataLst>
              </p:nvPr>
            </p:nvSpPr>
            <p:spPr>
              <a:xfrm>
                <a:off x="6429" y="1347"/>
                <a:ext cx="425" cy="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en-US" altLang="zh-CN" sz="8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p:grpSp>
        <p:pic>
          <p:nvPicPr>
            <p:cNvPr id="442" name="图片 441" descr="32313536313530353b32313536313531353be7aeade5a4b4"/>
            <p:cNvPicPr>
              <a:picLocks noChangeAspect="1"/>
            </p:cNvPicPr>
            <p:nvPr>
              <p:custDataLst>
                <p:tags r:id="rId51"/>
              </p:custDataLst>
            </p:nvPr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0279" y="9885"/>
              <a:ext cx="316" cy="272"/>
            </a:xfrm>
            <a:prstGeom prst="rect">
              <a:avLst/>
            </a:prstGeom>
          </p:spPr>
        </p:pic>
        <p:grpSp>
          <p:nvGrpSpPr>
            <p:cNvPr id="443" name="组合 442"/>
            <p:cNvGrpSpPr/>
            <p:nvPr/>
          </p:nvGrpSpPr>
          <p:grpSpPr>
            <a:xfrm rot="0">
              <a:off x="10601" y="9838"/>
              <a:ext cx="388" cy="342"/>
              <a:chOff x="6399" y="1347"/>
              <a:chExt cx="485" cy="447"/>
            </a:xfrm>
          </p:grpSpPr>
          <p:sp>
            <p:nvSpPr>
              <p:cNvPr id="444" name="椭圆 443"/>
              <p:cNvSpPr/>
              <p:nvPr>
                <p:custDataLst>
                  <p:tags r:id="rId52"/>
                </p:custDataLst>
              </p:nvPr>
            </p:nvSpPr>
            <p:spPr>
              <a:xfrm>
                <a:off x="6433" y="1350"/>
                <a:ext cx="451" cy="4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5" name="文本框 444"/>
              <p:cNvSpPr txBox="1"/>
              <p:nvPr>
                <p:custDataLst>
                  <p:tags r:id="rId53"/>
                </p:custDataLst>
              </p:nvPr>
            </p:nvSpPr>
            <p:spPr>
              <a:xfrm>
                <a:off x="6399" y="1347"/>
                <a:ext cx="425" cy="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800">
                    <a:latin typeface="PingFang SC" panose="020B0400000000000000" charset="-122"/>
                    <a:ea typeface="PingFang SC" panose="020B0400000000000000" charset="-122"/>
                    <a:cs typeface="Arial" panose="020B0604020202090204" pitchFamily="34" charset="0"/>
                    <a:sym typeface="+mn-ea"/>
                  </a:rPr>
                  <a:t>w</a:t>
                </a:r>
                <a:endParaRPr lang="en-US" altLang="zh-CN" sz="8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p:grpSp>
        <p:grpSp>
          <p:nvGrpSpPr>
            <p:cNvPr id="446" name="组合 445"/>
            <p:cNvGrpSpPr/>
            <p:nvPr/>
          </p:nvGrpSpPr>
          <p:grpSpPr>
            <a:xfrm rot="0">
              <a:off x="10624" y="9108"/>
              <a:ext cx="364" cy="342"/>
              <a:chOff x="6429" y="1347"/>
              <a:chExt cx="455" cy="447"/>
            </a:xfrm>
          </p:grpSpPr>
          <p:sp>
            <p:nvSpPr>
              <p:cNvPr id="447" name="椭圆 446"/>
              <p:cNvSpPr/>
              <p:nvPr>
                <p:custDataLst>
                  <p:tags r:id="rId54"/>
                </p:custDataLst>
              </p:nvPr>
            </p:nvSpPr>
            <p:spPr>
              <a:xfrm>
                <a:off x="6433" y="1350"/>
                <a:ext cx="451" cy="4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8" name="文本框 447"/>
              <p:cNvSpPr txBox="1"/>
              <p:nvPr>
                <p:custDataLst>
                  <p:tags r:id="rId55"/>
                </p:custDataLst>
              </p:nvPr>
            </p:nvSpPr>
            <p:spPr>
              <a:xfrm>
                <a:off x="6429" y="1347"/>
                <a:ext cx="425" cy="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800">
                    <a:latin typeface="PingFang SC" panose="020B0400000000000000" charset="-122"/>
                    <a:ea typeface="PingFang SC" panose="020B0400000000000000" charset="-122"/>
                    <a:cs typeface="Arial" panose="020B0604020202090204" pitchFamily="34" charset="0"/>
                    <a:sym typeface="+mn-ea"/>
                  </a:rPr>
                  <a:t>β</a:t>
                </a:r>
                <a:endParaRPr lang="en-US" altLang="zh-CN" sz="8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p:grpSp>
        <p:pic>
          <p:nvPicPr>
            <p:cNvPr id="449" name="图片 448" descr="32313536313530353b32313536313531353be7aeade5a4b4"/>
            <p:cNvPicPr>
              <a:picLocks noChangeAspect="1"/>
            </p:cNvPicPr>
            <p:nvPr>
              <p:custDataLst>
                <p:tags r:id="rId56"/>
              </p:custDataLst>
            </p:nvPr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 rot="5400000">
              <a:off x="10655" y="9508"/>
              <a:ext cx="316" cy="272"/>
            </a:xfrm>
            <a:prstGeom prst="rect">
              <a:avLst/>
            </a:prstGeom>
          </p:spPr>
        </p:pic>
        <p:sp>
          <p:nvSpPr>
            <p:cNvPr id="451" name="矩形 450"/>
            <p:cNvSpPr/>
            <p:nvPr>
              <p:custDataLst>
                <p:tags r:id="rId57"/>
              </p:custDataLst>
            </p:nvPr>
          </p:nvSpPr>
          <p:spPr>
            <a:xfrm>
              <a:off x="8974" y="9617"/>
              <a:ext cx="2204" cy="837"/>
            </a:xfrm>
            <a:prstGeom prst="rect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2" name="矩形 451"/>
            <p:cNvSpPr/>
            <p:nvPr>
              <p:custDataLst>
                <p:tags r:id="rId58"/>
              </p:custDataLst>
            </p:nvPr>
          </p:nvSpPr>
          <p:spPr>
            <a:xfrm>
              <a:off x="9785" y="9779"/>
              <a:ext cx="1295" cy="546"/>
            </a:xfrm>
            <a:prstGeom prst="rect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471" name="334E55B0-647D-440b-865C-3EC943EB4CBC-3" descr="/private/var/folders/kp/rqgyp0_j52x18f5ssrm_sl340000gn/T/com.kingsoft.wpsoffice.mac/wpsoffice.ieOqHwwpsoffice"/>
          <p:cNvPicPr>
            <a:picLocks noChangeAspect="1"/>
          </p:cNvPicPr>
          <p:nvPr>
            <p:custDataLst>
              <p:tags r:id="rId59"/>
            </p:custDataLst>
          </p:nvPr>
        </p:nvPicPr>
        <p:blipFill>
          <a:blip r:embed="rId60"/>
          <a:stretch>
            <a:fillRect/>
          </a:stretch>
        </p:blipFill>
        <p:spPr>
          <a:xfrm>
            <a:off x="7275830" y="4895850"/>
            <a:ext cx="247650" cy="129540"/>
          </a:xfrm>
          <a:prstGeom prst="rect">
            <a:avLst/>
          </a:prstGeom>
        </p:spPr>
      </p:pic>
      <p:pic>
        <p:nvPicPr>
          <p:cNvPr id="473" name="334E55B0-647D-440b-865C-3EC943EB4CBC-4" descr="/private/var/folders/kp/rqgyp0_j52x18f5ssrm_sl340000gn/T/com.kingsoft.wpsoffice.mac/wpsoffice.vhotglwpsoffice"/>
          <p:cNvPicPr>
            <a:picLocks noChangeAspect="1"/>
          </p:cNvPicPr>
          <p:nvPr>
            <p:custDataLst>
              <p:tags r:id="rId61"/>
            </p:custDataLst>
          </p:nvPr>
        </p:nvPicPr>
        <p:blipFill>
          <a:blip r:embed="rId62"/>
          <a:stretch>
            <a:fillRect/>
          </a:stretch>
        </p:blipFill>
        <p:spPr>
          <a:xfrm>
            <a:off x="3338195" y="2444750"/>
            <a:ext cx="187960" cy="122555"/>
          </a:xfrm>
          <a:prstGeom prst="rect">
            <a:avLst/>
          </a:prstGeom>
        </p:spPr>
      </p:pic>
      <p:pic>
        <p:nvPicPr>
          <p:cNvPr id="474" name="334E55B0-647D-440b-865C-3EC943EB4CBC-5" descr="/private/var/folders/kp/rqgyp0_j52x18f5ssrm_sl340000gn/T/com.kingsoft.wpsoffice.mac/wpsoffice.uqpDrgwpsoffice"/>
          <p:cNvPicPr>
            <a:picLocks noChangeAspect="1"/>
          </p:cNvPicPr>
          <p:nvPr>
            <p:custDataLst>
              <p:tags r:id="rId63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3338195" y="3213100"/>
            <a:ext cx="163195" cy="107315"/>
          </a:xfrm>
          <a:prstGeom prst="rect">
            <a:avLst/>
          </a:prstGeom>
        </p:spPr>
      </p:pic>
      <p:pic>
        <p:nvPicPr>
          <p:cNvPr id="475" name="334E55B0-647D-440b-865C-3EC943EB4CBC-6" descr="/private/var/folders/kp/rqgyp0_j52x18f5ssrm_sl340000gn/T/com.kingsoft.wpsoffice.mac/wpsoffice.pSYngfwpsoffice"/>
          <p:cNvPicPr>
            <a:picLocks noChangeAspect="1"/>
          </p:cNvPicPr>
          <p:nvPr>
            <p:custDataLst>
              <p:tags r:id="rId65"/>
            </p:custDataLst>
          </p:nvPr>
        </p:nvPicPr>
        <p:blipFill>
          <a:blip r:embed="rId66"/>
          <a:stretch>
            <a:fillRect/>
          </a:stretch>
        </p:blipFill>
        <p:spPr>
          <a:xfrm>
            <a:off x="5826760" y="4588193"/>
            <a:ext cx="175260" cy="114300"/>
          </a:xfrm>
          <a:prstGeom prst="rect">
            <a:avLst/>
          </a:prstGeom>
        </p:spPr>
      </p:pic>
      <p:sp>
        <p:nvSpPr>
          <p:cNvPr id="483" name="矩形 482"/>
          <p:cNvSpPr/>
          <p:nvPr>
            <p:custDataLst>
              <p:tags r:id="rId67"/>
            </p:custDataLst>
          </p:nvPr>
        </p:nvSpPr>
        <p:spPr>
          <a:xfrm rot="5400000">
            <a:off x="3390265" y="3370580"/>
            <a:ext cx="414020" cy="755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矩形 483"/>
          <p:cNvSpPr/>
          <p:nvPr>
            <p:custDataLst>
              <p:tags r:id="rId68"/>
            </p:custDataLst>
          </p:nvPr>
        </p:nvSpPr>
        <p:spPr>
          <a:xfrm rot="5400000">
            <a:off x="3390265" y="2590165"/>
            <a:ext cx="414020" cy="755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85" name="图片 484" descr="20288392"/>
          <p:cNvPicPr>
            <a:picLocks noChangeAspect="1"/>
          </p:cNvPicPr>
          <p:nvPr>
            <p:custDataLst>
              <p:tags r:id="rId69"/>
            </p:custDataLst>
          </p:nvPr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526155" y="2962275"/>
            <a:ext cx="145415" cy="145415"/>
          </a:xfrm>
          <a:prstGeom prst="rect">
            <a:avLst/>
          </a:prstGeom>
        </p:spPr>
      </p:pic>
      <p:sp>
        <p:nvSpPr>
          <p:cNvPr id="487" name="矩形 486"/>
          <p:cNvSpPr/>
          <p:nvPr>
            <p:custDataLst>
              <p:tags r:id="rId72"/>
            </p:custDataLst>
          </p:nvPr>
        </p:nvSpPr>
        <p:spPr>
          <a:xfrm rot="5400000">
            <a:off x="3855085" y="2781300"/>
            <a:ext cx="414020" cy="755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矩形 487"/>
          <p:cNvSpPr/>
          <p:nvPr>
            <p:custDataLst>
              <p:tags r:id="rId73"/>
            </p:custDataLst>
          </p:nvPr>
        </p:nvSpPr>
        <p:spPr>
          <a:xfrm rot="5400000">
            <a:off x="3855085" y="3198495"/>
            <a:ext cx="414020" cy="755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89" name="334E55B0-647D-440b-865C-3EC943EB4CBC-7" descr="/private/var/folders/kp/rqgyp0_j52x18f5ssrm_sl340000gn/T/com.kingsoft.wpsoffice.mac/wpsoffice.HUYZpfwpsoffice"/>
          <p:cNvPicPr>
            <a:picLocks noChangeAspect="1"/>
          </p:cNvPicPr>
          <p:nvPr>
            <p:custDataLst>
              <p:tags r:id="rId74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3879215" y="2492375"/>
            <a:ext cx="127635" cy="107315"/>
          </a:xfrm>
          <a:prstGeom prst="rect">
            <a:avLst/>
          </a:prstGeom>
        </p:spPr>
      </p:pic>
      <p:cxnSp>
        <p:nvCxnSpPr>
          <p:cNvPr id="498" name="直接箭头连接符 497"/>
          <p:cNvCxnSpPr/>
          <p:nvPr>
            <p:custDataLst>
              <p:tags r:id="rId76"/>
            </p:custDataLst>
          </p:nvPr>
        </p:nvCxnSpPr>
        <p:spPr>
          <a:xfrm>
            <a:off x="3707130" y="3039110"/>
            <a:ext cx="28257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9" name="直接箭头连接符 498"/>
          <p:cNvCxnSpPr/>
          <p:nvPr>
            <p:custDataLst>
              <p:tags r:id="rId77"/>
            </p:custDataLst>
          </p:nvPr>
        </p:nvCxnSpPr>
        <p:spPr>
          <a:xfrm>
            <a:off x="4446270" y="3039110"/>
            <a:ext cx="18859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07" name="组合 506"/>
          <p:cNvGrpSpPr/>
          <p:nvPr/>
        </p:nvGrpSpPr>
        <p:grpSpPr>
          <a:xfrm>
            <a:off x="4258945" y="2945130"/>
            <a:ext cx="184150" cy="180340"/>
            <a:chOff x="7350" y="9561"/>
            <a:chExt cx="450" cy="444"/>
          </a:xfrm>
        </p:grpSpPr>
        <p:sp>
          <p:nvSpPr>
            <p:cNvPr id="503" name="椭圆 502"/>
            <p:cNvSpPr/>
            <p:nvPr>
              <p:custDataLst>
                <p:tags r:id="rId78"/>
              </p:custDataLst>
            </p:nvPr>
          </p:nvSpPr>
          <p:spPr>
            <a:xfrm>
              <a:off x="7350" y="9561"/>
              <a:ext cx="451" cy="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06" name="曲线连接符 505"/>
            <p:cNvCxnSpPr/>
            <p:nvPr/>
          </p:nvCxnSpPr>
          <p:spPr>
            <a:xfrm flipV="1">
              <a:off x="7400" y="9631"/>
              <a:ext cx="343" cy="296"/>
            </a:xfrm>
            <a:prstGeom prst="curvedConnector3">
              <a:avLst>
                <a:gd name="adj1" fmla="val 6034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512" name="直接连接符 511"/>
          <p:cNvCxnSpPr/>
          <p:nvPr/>
        </p:nvCxnSpPr>
        <p:spPr>
          <a:xfrm>
            <a:off x="4102735" y="3028315"/>
            <a:ext cx="1562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31" name="组合 530"/>
          <p:cNvGrpSpPr/>
          <p:nvPr/>
        </p:nvGrpSpPr>
        <p:grpSpPr>
          <a:xfrm rot="5400000">
            <a:off x="5074920" y="1996440"/>
            <a:ext cx="1288415" cy="2076450"/>
            <a:chOff x="13058" y="2223"/>
            <a:chExt cx="2029" cy="3270"/>
          </a:xfrm>
        </p:grpSpPr>
        <p:sp>
          <p:nvSpPr>
            <p:cNvPr id="497" name="圆角矩形 496"/>
            <p:cNvSpPr/>
            <p:nvPr/>
          </p:nvSpPr>
          <p:spPr>
            <a:xfrm>
              <a:off x="13058" y="2450"/>
              <a:ext cx="2029" cy="3043"/>
            </a:xfrm>
            <a:prstGeom prst="roundRect">
              <a:avLst>
                <a:gd name="adj" fmla="val 92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13" name="直接箭头连接符 512"/>
            <p:cNvCxnSpPr>
              <a:endCxn id="514" idx="2"/>
            </p:cNvCxnSpPr>
            <p:nvPr>
              <p:custDataLst>
                <p:tags r:id="rId79"/>
              </p:custDataLst>
            </p:nvPr>
          </p:nvCxnSpPr>
          <p:spPr>
            <a:xfrm flipV="1">
              <a:off x="14123" y="4830"/>
              <a:ext cx="0" cy="647"/>
            </a:xfrm>
            <a:prstGeom prst="straightConnector1">
              <a:avLst/>
            </a:prstGeom>
            <a:ln w="12700" cap="flat" cmpd="sng">
              <a:solidFill>
                <a:srgbClr val="202020"/>
              </a:solidFill>
              <a:prstDash val="solid"/>
              <a:miter lim="800000"/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14" name="圆角矩形 513"/>
            <p:cNvSpPr/>
            <p:nvPr/>
          </p:nvSpPr>
          <p:spPr>
            <a:xfrm>
              <a:off x="13310" y="4320"/>
              <a:ext cx="1626" cy="51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Multi-Head Attention</a:t>
              </a:r>
              <a:endParaRPr lang="en-US" altLang="zh-CN" sz="9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cxnSp>
          <p:nvCxnSpPr>
            <p:cNvPr id="515" name="直接箭头连接符 514"/>
            <p:cNvCxnSpPr/>
            <p:nvPr>
              <p:custDataLst>
                <p:tags r:id="rId80"/>
              </p:custDataLst>
            </p:nvPr>
          </p:nvCxnSpPr>
          <p:spPr>
            <a:xfrm flipV="1">
              <a:off x="14734" y="4813"/>
              <a:ext cx="0" cy="325"/>
            </a:xfrm>
            <a:prstGeom prst="straightConnector1">
              <a:avLst/>
            </a:prstGeom>
            <a:ln w="12700" cap="flat" cmpd="sng">
              <a:solidFill>
                <a:srgbClr val="202020"/>
              </a:solidFill>
              <a:prstDash val="solid"/>
              <a:miter lim="800000"/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6" name="直接箭头连接符 515"/>
            <p:cNvCxnSpPr/>
            <p:nvPr>
              <p:custDataLst>
                <p:tags r:id="rId81"/>
              </p:custDataLst>
            </p:nvPr>
          </p:nvCxnSpPr>
          <p:spPr>
            <a:xfrm flipV="1">
              <a:off x="13560" y="4826"/>
              <a:ext cx="0" cy="283"/>
            </a:xfrm>
            <a:prstGeom prst="straightConnector1">
              <a:avLst/>
            </a:prstGeom>
            <a:ln w="12700" cap="flat" cmpd="sng">
              <a:solidFill>
                <a:srgbClr val="202020"/>
              </a:solidFill>
              <a:prstDash val="solid"/>
              <a:miter lim="800000"/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7" name="直接连接符 516"/>
            <p:cNvCxnSpPr/>
            <p:nvPr>
              <p:custDataLst>
                <p:tags r:id="rId82"/>
              </p:custDataLst>
            </p:nvPr>
          </p:nvCxnSpPr>
          <p:spPr>
            <a:xfrm>
              <a:off x="13549" y="5109"/>
              <a:ext cx="12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8" name="直接连接符 517"/>
            <p:cNvCxnSpPr/>
            <p:nvPr>
              <p:custDataLst>
                <p:tags r:id="rId83"/>
              </p:custDataLst>
            </p:nvPr>
          </p:nvCxnSpPr>
          <p:spPr>
            <a:xfrm>
              <a:off x="13152" y="5293"/>
              <a:ext cx="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9" name="直接连接符 518"/>
            <p:cNvCxnSpPr/>
            <p:nvPr>
              <p:custDataLst>
                <p:tags r:id="rId84"/>
              </p:custDataLst>
            </p:nvPr>
          </p:nvCxnSpPr>
          <p:spPr>
            <a:xfrm flipV="1">
              <a:off x="13152" y="4025"/>
              <a:ext cx="0" cy="12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20" name="直接箭头连接符 519"/>
            <p:cNvCxnSpPr/>
            <p:nvPr>
              <p:custDataLst>
                <p:tags r:id="rId85"/>
              </p:custDataLst>
            </p:nvPr>
          </p:nvCxnSpPr>
          <p:spPr>
            <a:xfrm>
              <a:off x="13152" y="4025"/>
              <a:ext cx="130" cy="0"/>
            </a:xfrm>
            <a:prstGeom prst="straightConnector1">
              <a:avLst/>
            </a:prstGeom>
            <a:ln w="12700" cap="flat" cmpd="sng">
              <a:solidFill>
                <a:srgbClr val="202020"/>
              </a:solidFill>
              <a:prstDash val="solid"/>
              <a:miter lim="800000"/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21" name="圆角矩形 520"/>
            <p:cNvSpPr/>
            <p:nvPr>
              <p:custDataLst>
                <p:tags r:id="rId86"/>
              </p:custDataLst>
            </p:nvPr>
          </p:nvSpPr>
          <p:spPr>
            <a:xfrm>
              <a:off x="13310" y="3862"/>
              <a:ext cx="1626" cy="29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Add &amp; Norm</a:t>
              </a:r>
              <a:endParaRPr lang="en-US" altLang="zh-CN" sz="9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cxnSp>
          <p:nvCxnSpPr>
            <p:cNvPr id="522" name="直接连接符 521"/>
            <p:cNvCxnSpPr/>
            <p:nvPr>
              <p:custDataLst>
                <p:tags r:id="rId87"/>
              </p:custDataLst>
            </p:nvPr>
          </p:nvCxnSpPr>
          <p:spPr>
            <a:xfrm>
              <a:off x="14123" y="4157"/>
              <a:ext cx="0" cy="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23" name="直接箭头连接符 522"/>
            <p:cNvCxnSpPr/>
            <p:nvPr>
              <p:custDataLst>
                <p:tags r:id="rId88"/>
              </p:custDataLst>
            </p:nvPr>
          </p:nvCxnSpPr>
          <p:spPr>
            <a:xfrm flipV="1">
              <a:off x="14123" y="3468"/>
              <a:ext cx="0" cy="375"/>
            </a:xfrm>
            <a:prstGeom prst="straightConnector1">
              <a:avLst/>
            </a:prstGeom>
            <a:ln w="12700" cap="flat" cmpd="sng">
              <a:solidFill>
                <a:srgbClr val="202020"/>
              </a:solidFill>
              <a:prstDash val="solid"/>
              <a:miter lim="800000"/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24" name="圆角矩形 523"/>
            <p:cNvSpPr/>
            <p:nvPr>
              <p:custDataLst>
                <p:tags r:id="rId89"/>
              </p:custDataLst>
            </p:nvPr>
          </p:nvSpPr>
          <p:spPr>
            <a:xfrm>
              <a:off x="13310" y="3064"/>
              <a:ext cx="1626" cy="39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Feed Forward</a:t>
              </a:r>
              <a:endParaRPr lang="en-US" altLang="zh-CN" sz="9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cxnSp>
          <p:nvCxnSpPr>
            <p:cNvPr id="525" name="直接连接符 524"/>
            <p:cNvCxnSpPr/>
            <p:nvPr>
              <p:custDataLst>
                <p:tags r:id="rId90"/>
              </p:custDataLst>
            </p:nvPr>
          </p:nvCxnSpPr>
          <p:spPr>
            <a:xfrm>
              <a:off x="13152" y="3706"/>
              <a:ext cx="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26" name="直接连接符 525"/>
            <p:cNvCxnSpPr/>
            <p:nvPr>
              <p:custDataLst>
                <p:tags r:id="rId91"/>
              </p:custDataLst>
            </p:nvPr>
          </p:nvCxnSpPr>
          <p:spPr>
            <a:xfrm flipV="1">
              <a:off x="13152" y="2770"/>
              <a:ext cx="0" cy="9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27" name="圆角矩形 526"/>
            <p:cNvSpPr/>
            <p:nvPr>
              <p:custDataLst>
                <p:tags r:id="rId92"/>
              </p:custDataLst>
            </p:nvPr>
          </p:nvSpPr>
          <p:spPr>
            <a:xfrm>
              <a:off x="13310" y="2624"/>
              <a:ext cx="1626" cy="29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>
                  <a:solidFill>
                    <a:schemeClr val="tx1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Add &amp; Norm</a:t>
              </a:r>
              <a:endParaRPr lang="en-US" altLang="zh-CN" sz="9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cxnSp>
          <p:nvCxnSpPr>
            <p:cNvPr id="528" name="直接箭头连接符 527"/>
            <p:cNvCxnSpPr/>
            <p:nvPr>
              <p:custDataLst>
                <p:tags r:id="rId93"/>
              </p:custDataLst>
            </p:nvPr>
          </p:nvCxnSpPr>
          <p:spPr>
            <a:xfrm>
              <a:off x="13152" y="2770"/>
              <a:ext cx="130" cy="0"/>
            </a:xfrm>
            <a:prstGeom prst="straightConnector1">
              <a:avLst/>
            </a:prstGeom>
            <a:ln w="12700" cap="flat" cmpd="sng">
              <a:solidFill>
                <a:srgbClr val="202020"/>
              </a:solidFill>
              <a:prstDash val="solid"/>
              <a:miter lim="800000"/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29" name="直接连接符 528"/>
            <p:cNvCxnSpPr/>
            <p:nvPr>
              <p:custDataLst>
                <p:tags r:id="rId94"/>
              </p:custDataLst>
            </p:nvPr>
          </p:nvCxnSpPr>
          <p:spPr>
            <a:xfrm>
              <a:off x="14123" y="2932"/>
              <a:ext cx="0" cy="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30" name="直接箭头连接符 529"/>
            <p:cNvCxnSpPr/>
            <p:nvPr>
              <p:custDataLst>
                <p:tags r:id="rId95"/>
              </p:custDataLst>
            </p:nvPr>
          </p:nvCxnSpPr>
          <p:spPr>
            <a:xfrm flipV="1">
              <a:off x="14125" y="2223"/>
              <a:ext cx="0" cy="399"/>
            </a:xfrm>
            <a:prstGeom prst="straightConnector1">
              <a:avLst/>
            </a:prstGeom>
            <a:ln w="12700" cap="flat" cmpd="sng">
              <a:solidFill>
                <a:srgbClr val="202020"/>
              </a:solidFill>
              <a:prstDash val="solid"/>
              <a:miter lim="800000"/>
              <a:headEnd type="none"/>
              <a:tailEnd type="non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4" name="文本框 533"/>
              <p:cNvSpPr txBox="1"/>
              <p:nvPr>
                <p:custDataLst>
                  <p:tags r:id="rId96"/>
                </p:custDataLst>
              </p:nvPr>
            </p:nvSpPr>
            <p:spPr>
              <a:xfrm>
                <a:off x="5397437" y="2221484"/>
                <a:ext cx="492125" cy="2139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N</m:t>
                      </m:r>
                      <m:r>
                        <a:rPr lang="en-US" altLang="zh-CN" sz="800"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rPr>
                        <m:t>×</m:t>
                      </m:r>
                    </m:oMath>
                  </m:oMathPara>
                </a14:m>
                <a:endParaRPr lang="en-US" altLang="zh-CN" sz="800">
                  <a:latin typeface="Times New Roman Regular" panose="02020603050405020304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534" name="文本框 53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7"/>
                </p:custDataLst>
              </p:nvPr>
            </p:nvSpPr>
            <p:spPr>
              <a:xfrm>
                <a:off x="5397437" y="2221484"/>
                <a:ext cx="492125" cy="213995"/>
              </a:xfrm>
              <a:prstGeom prst="rect">
                <a:avLst/>
              </a:prstGeom>
              <a:blipFill rotWithShape="1">
                <a:blip r:embed="rId98"/>
                <a:stretch>
                  <a:fillRect l="-116" t="-119" r="116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5" name="图片 534" descr="20288392"/>
          <p:cNvPicPr>
            <a:picLocks noChangeAspect="1"/>
          </p:cNvPicPr>
          <p:nvPr>
            <p:custDataLst>
              <p:tags r:id="rId99"/>
            </p:custDataLst>
          </p:nvPr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757670" y="2990215"/>
            <a:ext cx="145415" cy="145415"/>
          </a:xfrm>
          <a:prstGeom prst="rect">
            <a:avLst/>
          </a:prstGeom>
        </p:spPr>
      </p:pic>
      <p:cxnSp>
        <p:nvCxnSpPr>
          <p:cNvPr id="540" name="直接箭头连接符 539"/>
          <p:cNvCxnSpPr/>
          <p:nvPr>
            <p:custDataLst>
              <p:tags r:id="rId100"/>
            </p:custDataLst>
          </p:nvPr>
        </p:nvCxnSpPr>
        <p:spPr>
          <a:xfrm>
            <a:off x="4068128" y="3732213"/>
            <a:ext cx="278701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1" name="直接箭头连接符 540"/>
          <p:cNvCxnSpPr>
            <a:stCxn id="488" idx="3"/>
          </p:cNvCxnSpPr>
          <p:nvPr>
            <p:custDataLst>
              <p:tags r:id="rId101"/>
            </p:custDataLst>
          </p:nvPr>
        </p:nvCxnSpPr>
        <p:spPr>
          <a:xfrm>
            <a:off x="4062413" y="3443923"/>
            <a:ext cx="0" cy="283845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2" name="直接箭头连接符 541"/>
          <p:cNvCxnSpPr/>
          <p:nvPr>
            <p:custDataLst>
              <p:tags r:id="rId102"/>
            </p:custDataLst>
          </p:nvPr>
        </p:nvCxnSpPr>
        <p:spPr>
          <a:xfrm flipV="1">
            <a:off x="6844665" y="3135630"/>
            <a:ext cx="0" cy="588645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44" name="334E55B0-647D-440b-865C-3EC943EB4CBC-8" descr="/private/var/folders/kp/rqgyp0_j52x18f5ssrm_sl340000gn/T/com.kingsoft.wpsoffice.mac/wpsoffice.xugSCkwpsoffice"/>
          <p:cNvPicPr>
            <a:picLocks noChangeAspect="1"/>
          </p:cNvPicPr>
          <p:nvPr>
            <p:custDataLst>
              <p:tags r:id="rId103"/>
            </p:custDataLst>
          </p:nvPr>
        </p:nvPicPr>
        <p:blipFill>
          <a:blip r:embed="rId104"/>
          <a:stretch>
            <a:fillRect/>
          </a:stretch>
        </p:blipFill>
        <p:spPr>
          <a:xfrm>
            <a:off x="7254240" y="3515995"/>
            <a:ext cx="222250" cy="129540"/>
          </a:xfrm>
          <a:prstGeom prst="rect">
            <a:avLst/>
          </a:prstGeom>
        </p:spPr>
      </p:pic>
      <p:sp>
        <p:nvSpPr>
          <p:cNvPr id="545" name="矩形 544"/>
          <p:cNvSpPr/>
          <p:nvPr>
            <p:custDataLst>
              <p:tags r:id="rId105"/>
            </p:custDataLst>
          </p:nvPr>
        </p:nvSpPr>
        <p:spPr>
          <a:xfrm rot="5400000">
            <a:off x="6974205" y="1115695"/>
            <a:ext cx="815975" cy="1066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6" name="矩形 545"/>
          <p:cNvSpPr/>
          <p:nvPr>
            <p:custDataLst>
              <p:tags r:id="rId106"/>
            </p:custDataLst>
          </p:nvPr>
        </p:nvSpPr>
        <p:spPr>
          <a:xfrm rot="5400000">
            <a:off x="6977380" y="2992755"/>
            <a:ext cx="815975" cy="1123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7" name="矩形 546"/>
          <p:cNvSpPr/>
          <p:nvPr>
            <p:custDataLst>
              <p:tags r:id="rId107"/>
            </p:custDataLst>
          </p:nvPr>
        </p:nvSpPr>
        <p:spPr>
          <a:xfrm rot="5400000">
            <a:off x="6971665" y="4399280"/>
            <a:ext cx="815975" cy="1123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48" name="直接箭头连接符 547"/>
          <p:cNvCxnSpPr/>
          <p:nvPr>
            <p:custDataLst>
              <p:tags r:id="rId108"/>
            </p:custDataLst>
          </p:nvPr>
        </p:nvCxnSpPr>
        <p:spPr>
          <a:xfrm>
            <a:off x="6932930" y="3068320"/>
            <a:ext cx="342900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50" name="334E55B0-647D-440b-865C-3EC943EB4CBC-9" descr="/private/var/folders/kp/rqgyp0_j52x18f5ssrm_sl340000gn/T/com.kingsoft.wpsoffice.mac/wpsoffice.bXJshhwpsoffice"/>
          <p:cNvPicPr>
            <a:picLocks noChangeAspect="1"/>
          </p:cNvPicPr>
          <p:nvPr>
            <p:custDataLst>
              <p:tags r:id="rId109"/>
            </p:custDataLst>
          </p:nvPr>
        </p:nvPicPr>
        <p:blipFill>
          <a:blip r:embed="rId110"/>
          <a:stretch>
            <a:fillRect/>
          </a:stretch>
        </p:blipFill>
        <p:spPr>
          <a:xfrm>
            <a:off x="3899535" y="1720850"/>
            <a:ext cx="163195" cy="137795"/>
          </a:xfrm>
          <a:prstGeom prst="rect">
            <a:avLst/>
          </a:prstGeom>
        </p:spPr>
      </p:pic>
      <p:sp>
        <p:nvSpPr>
          <p:cNvPr id="552" name="矩形 551"/>
          <p:cNvSpPr/>
          <p:nvPr>
            <p:custDataLst>
              <p:tags r:id="rId111"/>
            </p:custDataLst>
          </p:nvPr>
        </p:nvSpPr>
        <p:spPr>
          <a:xfrm rot="5400000">
            <a:off x="3912235" y="1869440"/>
            <a:ext cx="4140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53" name="334E55B0-647D-440b-865C-3EC943EB4CBC-10" descr="/private/var/folders/kp/rqgyp0_j52x18f5ssrm_sl340000gn/T/com.kingsoft.wpsoffice.mac/wpsoffice.hrldFvwpsoffice"/>
          <p:cNvPicPr>
            <a:picLocks noChangeAspect="1"/>
          </p:cNvPicPr>
          <p:nvPr>
            <p:custDataLst>
              <p:tags r:id="rId112"/>
            </p:custDataLst>
          </p:nvPr>
        </p:nvPicPr>
        <p:blipFill>
          <a:blip r:embed="rId113"/>
          <a:stretch>
            <a:fillRect/>
          </a:stretch>
        </p:blipFill>
        <p:spPr>
          <a:xfrm>
            <a:off x="7275830" y="1676718"/>
            <a:ext cx="222250" cy="117475"/>
          </a:xfrm>
          <a:prstGeom prst="rect">
            <a:avLst/>
          </a:prstGeom>
        </p:spPr>
      </p:pic>
      <p:cxnSp>
        <p:nvCxnSpPr>
          <p:cNvPr id="554" name="直接箭头连接符 553"/>
          <p:cNvCxnSpPr/>
          <p:nvPr>
            <p:custDataLst>
              <p:tags r:id="rId114"/>
            </p:custDataLst>
          </p:nvPr>
        </p:nvCxnSpPr>
        <p:spPr>
          <a:xfrm>
            <a:off x="6937375" y="1193800"/>
            <a:ext cx="27876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5" name="直接箭头连接符 574"/>
          <p:cNvCxnSpPr/>
          <p:nvPr>
            <p:custDataLst>
              <p:tags r:id="rId115"/>
            </p:custDataLst>
          </p:nvPr>
        </p:nvCxnSpPr>
        <p:spPr>
          <a:xfrm>
            <a:off x="6060440" y="850265"/>
            <a:ext cx="25336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6" name="直接箭头连接符 575"/>
          <p:cNvCxnSpPr/>
          <p:nvPr>
            <p:custDataLst>
              <p:tags r:id="rId116"/>
            </p:custDataLst>
          </p:nvPr>
        </p:nvCxnSpPr>
        <p:spPr>
          <a:xfrm>
            <a:off x="6060440" y="1638300"/>
            <a:ext cx="25336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7" name="直接箭头连接符 576"/>
          <p:cNvCxnSpPr/>
          <p:nvPr>
            <p:custDataLst>
              <p:tags r:id="rId117"/>
            </p:custDataLst>
          </p:nvPr>
        </p:nvCxnSpPr>
        <p:spPr>
          <a:xfrm>
            <a:off x="6053455" y="1237615"/>
            <a:ext cx="25336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8" name="圆角矩形 577"/>
          <p:cNvSpPr/>
          <p:nvPr>
            <p:custDataLst>
              <p:tags r:id="rId118"/>
            </p:custDataLst>
          </p:nvPr>
        </p:nvSpPr>
        <p:spPr>
          <a:xfrm rot="5400000">
            <a:off x="6092190" y="953770"/>
            <a:ext cx="1032510" cy="5340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Chaotic Neural Oscillatory Attention</a:t>
            </a:r>
            <a:endParaRPr lang="en-US" altLang="zh-CN" sz="9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579" name="334E55B0-647D-440b-865C-3EC943EB4CBC-11" descr="/private/var/folders/kp/rqgyp0_j52x18f5ssrm_sl340000gn/T/com.kingsoft.wpsoffice.mac/wpsoffice.zTMGHMwpsoffice"/>
          <p:cNvPicPr>
            <a:picLocks noChangeAspect="1"/>
          </p:cNvPicPr>
          <p:nvPr>
            <p:custDataLst>
              <p:tags r:id="rId119"/>
            </p:custDataLst>
          </p:nvPr>
        </p:nvPicPr>
        <p:blipFill>
          <a:blip r:embed="rId64"/>
          <a:stretch>
            <a:fillRect/>
          </a:stretch>
        </p:blipFill>
        <p:spPr>
          <a:xfrm>
            <a:off x="3338195" y="709295"/>
            <a:ext cx="163195" cy="107315"/>
          </a:xfrm>
          <a:prstGeom prst="rect">
            <a:avLst/>
          </a:prstGeom>
        </p:spPr>
      </p:pic>
      <p:pic>
        <p:nvPicPr>
          <p:cNvPr id="580" name="334E55B0-647D-440b-865C-3EC943EB4CBC-12" descr="/private/var/folders/kp/rqgyp0_j52x18f5ssrm_sl340000gn/T/com.kingsoft.wpsoffice.mac/wpsoffice.UmcqVMwpsoffice"/>
          <p:cNvPicPr>
            <a:picLocks noChangeAspect="1"/>
          </p:cNvPicPr>
          <p:nvPr>
            <p:custDataLst>
              <p:tags r:id="rId120"/>
            </p:custDataLst>
          </p:nvPr>
        </p:nvPicPr>
        <p:blipFill>
          <a:blip r:embed="rId121"/>
          <a:stretch>
            <a:fillRect/>
          </a:stretch>
        </p:blipFill>
        <p:spPr>
          <a:xfrm>
            <a:off x="3338195" y="1344295"/>
            <a:ext cx="163195" cy="106045"/>
          </a:xfrm>
          <a:prstGeom prst="rect">
            <a:avLst/>
          </a:prstGeom>
        </p:spPr>
      </p:pic>
      <p:sp>
        <p:nvSpPr>
          <p:cNvPr id="581" name="矩形 580"/>
          <p:cNvSpPr/>
          <p:nvPr>
            <p:custDataLst>
              <p:tags r:id="rId122"/>
            </p:custDataLst>
          </p:nvPr>
        </p:nvSpPr>
        <p:spPr>
          <a:xfrm rot="5400000">
            <a:off x="3390265" y="780415"/>
            <a:ext cx="414020" cy="755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2" name="矩形 581"/>
          <p:cNvSpPr/>
          <p:nvPr>
            <p:custDataLst>
              <p:tags r:id="rId123"/>
            </p:custDataLst>
          </p:nvPr>
        </p:nvSpPr>
        <p:spPr>
          <a:xfrm rot="5400000">
            <a:off x="3389630" y="1503680"/>
            <a:ext cx="414020" cy="75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83" name="图片 582" descr="20288392"/>
          <p:cNvPicPr>
            <a:picLocks noChangeAspect="1"/>
          </p:cNvPicPr>
          <p:nvPr>
            <p:custDataLst>
              <p:tags r:id="rId124"/>
            </p:custDataLst>
          </p:nvPr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526155" y="1105535"/>
            <a:ext cx="145415" cy="145415"/>
          </a:xfrm>
          <a:prstGeom prst="rect">
            <a:avLst/>
          </a:prstGeom>
        </p:spPr>
      </p:pic>
      <p:cxnSp>
        <p:nvCxnSpPr>
          <p:cNvPr id="584" name="直接箭头连接符 583"/>
          <p:cNvCxnSpPr/>
          <p:nvPr>
            <p:custDataLst>
              <p:tags r:id="rId125"/>
            </p:custDataLst>
          </p:nvPr>
        </p:nvCxnSpPr>
        <p:spPr>
          <a:xfrm>
            <a:off x="3742055" y="1175385"/>
            <a:ext cx="28257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5" name="矩形 584"/>
          <p:cNvSpPr/>
          <p:nvPr>
            <p:custDataLst>
              <p:tags r:id="rId126"/>
            </p:custDataLst>
          </p:nvPr>
        </p:nvSpPr>
        <p:spPr>
          <a:xfrm rot="5400000">
            <a:off x="3916680" y="912495"/>
            <a:ext cx="414020" cy="755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6" name="矩形 585"/>
          <p:cNvSpPr/>
          <p:nvPr>
            <p:custDataLst>
              <p:tags r:id="rId127"/>
            </p:custDataLst>
          </p:nvPr>
        </p:nvSpPr>
        <p:spPr>
          <a:xfrm rot="5400000">
            <a:off x="3916680" y="1334135"/>
            <a:ext cx="414020" cy="75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87" name="334E55B0-647D-440b-865C-3EC943EB4CBC-13" descr="/private/var/folders/kp/rqgyp0_j52x18f5ssrm_sl340000gn/T/com.kingsoft.wpsoffice.mac/wpsoffice.bBuBCdwpsoffice"/>
          <p:cNvPicPr>
            <a:picLocks noChangeAspect="1"/>
          </p:cNvPicPr>
          <p:nvPr>
            <p:custDataLst>
              <p:tags r:id="rId128"/>
            </p:custDataLst>
          </p:nvPr>
        </p:nvPicPr>
        <p:blipFill>
          <a:blip r:embed="rId129"/>
          <a:stretch>
            <a:fillRect/>
          </a:stretch>
        </p:blipFill>
        <p:spPr>
          <a:xfrm>
            <a:off x="3940810" y="742950"/>
            <a:ext cx="94615" cy="107315"/>
          </a:xfrm>
          <a:prstGeom prst="rect">
            <a:avLst/>
          </a:prstGeom>
        </p:spPr>
      </p:pic>
      <p:cxnSp>
        <p:nvCxnSpPr>
          <p:cNvPr id="588" name="直接箭头连接符 587"/>
          <p:cNvCxnSpPr/>
          <p:nvPr>
            <p:custDataLst>
              <p:tags r:id="rId130"/>
            </p:custDataLst>
          </p:nvPr>
        </p:nvCxnSpPr>
        <p:spPr>
          <a:xfrm>
            <a:off x="4244975" y="1170940"/>
            <a:ext cx="28257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89" name="组合 588"/>
          <p:cNvGrpSpPr/>
          <p:nvPr/>
        </p:nvGrpSpPr>
        <p:grpSpPr>
          <a:xfrm>
            <a:off x="4616450" y="749300"/>
            <a:ext cx="546735" cy="525145"/>
            <a:chOff x="11669" y="7939"/>
            <a:chExt cx="861" cy="827"/>
          </a:xfrm>
        </p:grpSpPr>
        <p:sp>
          <p:nvSpPr>
            <p:cNvPr id="590" name="文本框 589"/>
            <p:cNvSpPr txBox="1"/>
            <p:nvPr>
              <p:custDataLst>
                <p:tags r:id="rId131"/>
              </p:custDataLst>
            </p:nvPr>
          </p:nvSpPr>
          <p:spPr>
            <a:xfrm>
              <a:off x="11880" y="8249"/>
              <a:ext cx="225" cy="1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endParaRPr lang="en-US" altLang="zh-CN" sz="800"/>
            </a:p>
          </p:txBody>
        </p:sp>
        <p:grpSp>
          <p:nvGrpSpPr>
            <p:cNvPr id="591" name="组合 590"/>
            <p:cNvGrpSpPr/>
            <p:nvPr/>
          </p:nvGrpSpPr>
          <p:grpSpPr>
            <a:xfrm>
              <a:off x="11669" y="7939"/>
              <a:ext cx="861" cy="827"/>
              <a:chOff x="8090" y="9397"/>
              <a:chExt cx="861" cy="827"/>
            </a:xfrm>
          </p:grpSpPr>
          <p:cxnSp>
            <p:nvCxnSpPr>
              <p:cNvPr id="592" name="直接连接符 591"/>
              <p:cNvCxnSpPr/>
              <p:nvPr>
                <p:custDataLst>
                  <p:tags r:id="rId132"/>
                </p:custDataLst>
              </p:nvPr>
            </p:nvCxnSpPr>
            <p:spPr>
              <a:xfrm>
                <a:off x="8090" y="9831"/>
                <a:ext cx="837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93" name="直接连接符 592"/>
              <p:cNvCxnSpPr/>
              <p:nvPr>
                <p:custDataLst>
                  <p:tags r:id="rId133"/>
                </p:custDataLst>
              </p:nvPr>
            </p:nvCxnSpPr>
            <p:spPr>
              <a:xfrm>
                <a:off x="8090" y="10031"/>
                <a:ext cx="853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96" name="直接连接符 595"/>
              <p:cNvCxnSpPr/>
              <p:nvPr>
                <p:custDataLst>
                  <p:tags r:id="rId134"/>
                </p:custDataLst>
              </p:nvPr>
            </p:nvCxnSpPr>
            <p:spPr>
              <a:xfrm>
                <a:off x="8090" y="9635"/>
                <a:ext cx="845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97" name="直接连接符 596"/>
              <p:cNvCxnSpPr/>
              <p:nvPr>
                <p:custDataLst>
                  <p:tags r:id="rId135"/>
                </p:custDataLst>
              </p:nvPr>
            </p:nvCxnSpPr>
            <p:spPr>
              <a:xfrm>
                <a:off x="8090" y="9397"/>
                <a:ext cx="861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98" name="直接连接符 597"/>
              <p:cNvCxnSpPr/>
              <p:nvPr>
                <p:custDataLst>
                  <p:tags r:id="rId136"/>
                </p:custDataLst>
              </p:nvPr>
            </p:nvCxnSpPr>
            <p:spPr>
              <a:xfrm flipV="1">
                <a:off x="8090" y="9397"/>
                <a:ext cx="0" cy="817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00" name="直接连接符 599"/>
              <p:cNvCxnSpPr/>
              <p:nvPr>
                <p:custDataLst>
                  <p:tags r:id="rId137"/>
                </p:custDataLst>
              </p:nvPr>
            </p:nvCxnSpPr>
            <p:spPr>
              <a:xfrm flipV="1">
                <a:off x="8290" y="9397"/>
                <a:ext cx="0" cy="822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01" name="直接连接符 600"/>
              <p:cNvCxnSpPr/>
              <p:nvPr>
                <p:custDataLst>
                  <p:tags r:id="rId138"/>
                </p:custDataLst>
              </p:nvPr>
            </p:nvCxnSpPr>
            <p:spPr>
              <a:xfrm flipV="1">
                <a:off x="8506" y="9397"/>
                <a:ext cx="0" cy="827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02" name="直接连接符 601"/>
              <p:cNvCxnSpPr/>
              <p:nvPr>
                <p:custDataLst>
                  <p:tags r:id="rId139"/>
                </p:custDataLst>
              </p:nvPr>
            </p:nvCxnSpPr>
            <p:spPr>
              <a:xfrm flipV="1">
                <a:off x="8721" y="9397"/>
                <a:ext cx="0" cy="817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pic>
        <p:nvPicPr>
          <p:cNvPr id="612" name="334E55B0-647D-440b-865C-3EC943EB4CBC-14" descr="/private/var/folders/kp/rqgyp0_j52x18f5ssrm_sl340000gn/T/com.kingsoft.wpsoffice.mac/wpsoffice.IAyZOowpsoffice"/>
          <p:cNvPicPr>
            <a:picLocks noChangeAspect="1"/>
          </p:cNvPicPr>
          <p:nvPr/>
        </p:nvPicPr>
        <p:blipFill>
          <a:blip r:embed="rId140"/>
          <a:stretch>
            <a:fillRect/>
          </a:stretch>
        </p:blipFill>
        <p:spPr>
          <a:xfrm>
            <a:off x="4403725" y="639445"/>
            <a:ext cx="189230" cy="137160"/>
          </a:xfrm>
          <a:prstGeom prst="rect">
            <a:avLst/>
          </a:prstGeom>
        </p:spPr>
      </p:pic>
      <p:cxnSp>
        <p:nvCxnSpPr>
          <p:cNvPr id="613" name="直接连接符 612"/>
          <p:cNvCxnSpPr/>
          <p:nvPr>
            <p:custDataLst>
              <p:tags r:id="rId141"/>
            </p:custDataLst>
          </p:nvPr>
        </p:nvCxnSpPr>
        <p:spPr>
          <a:xfrm>
            <a:off x="4613275" y="1269365"/>
            <a:ext cx="539750" cy="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6" name="直接连接符 625"/>
          <p:cNvCxnSpPr/>
          <p:nvPr>
            <p:custDataLst>
              <p:tags r:id="rId142"/>
            </p:custDataLst>
          </p:nvPr>
        </p:nvCxnSpPr>
        <p:spPr>
          <a:xfrm flipV="1">
            <a:off x="5149850" y="750570"/>
            <a:ext cx="0" cy="518795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628" name="组合 627"/>
          <p:cNvGrpSpPr/>
          <p:nvPr/>
        </p:nvGrpSpPr>
        <p:grpSpPr>
          <a:xfrm>
            <a:off x="4613275" y="1481455"/>
            <a:ext cx="537210" cy="318770"/>
            <a:chOff x="16373" y="7393"/>
            <a:chExt cx="846" cy="502"/>
          </a:xfrm>
        </p:grpSpPr>
        <p:grpSp>
          <p:nvGrpSpPr>
            <p:cNvPr id="614" name="组合 613"/>
            <p:cNvGrpSpPr/>
            <p:nvPr/>
          </p:nvGrpSpPr>
          <p:grpSpPr>
            <a:xfrm>
              <a:off x="16373" y="7393"/>
              <a:ext cx="847" cy="503"/>
              <a:chOff x="11669" y="7939"/>
              <a:chExt cx="847" cy="503"/>
            </a:xfrm>
          </p:grpSpPr>
          <p:sp>
            <p:nvSpPr>
              <p:cNvPr id="615" name="文本框 614"/>
              <p:cNvSpPr txBox="1"/>
              <p:nvPr>
                <p:custDataLst>
                  <p:tags r:id="rId143"/>
                </p:custDataLst>
              </p:nvPr>
            </p:nvSpPr>
            <p:spPr>
              <a:xfrm>
                <a:off x="11880" y="8249"/>
                <a:ext cx="225" cy="19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endParaRPr lang="en-US" altLang="zh-CN" sz="800"/>
              </a:p>
            </p:txBody>
          </p:sp>
          <p:grpSp>
            <p:nvGrpSpPr>
              <p:cNvPr id="616" name="组合 615"/>
              <p:cNvGrpSpPr/>
              <p:nvPr/>
            </p:nvGrpSpPr>
            <p:grpSpPr>
              <a:xfrm>
                <a:off x="11669" y="7939"/>
                <a:ext cx="847" cy="444"/>
                <a:chOff x="8090" y="9397"/>
                <a:chExt cx="847" cy="444"/>
              </a:xfrm>
            </p:grpSpPr>
            <p:cxnSp>
              <p:nvCxnSpPr>
                <p:cNvPr id="617" name="直接连接符 616"/>
                <p:cNvCxnSpPr/>
                <p:nvPr>
                  <p:custDataLst>
                    <p:tags r:id="rId144"/>
                  </p:custDataLst>
                </p:nvPr>
              </p:nvCxnSpPr>
              <p:spPr>
                <a:xfrm>
                  <a:off x="8090" y="9831"/>
                  <a:ext cx="847" cy="0"/>
                </a:xfrm>
                <a:prstGeom prst="line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直接连接符 618"/>
                <p:cNvCxnSpPr/>
                <p:nvPr>
                  <p:custDataLst>
                    <p:tags r:id="rId145"/>
                  </p:custDataLst>
                </p:nvPr>
              </p:nvCxnSpPr>
              <p:spPr>
                <a:xfrm>
                  <a:off x="8090" y="9635"/>
                  <a:ext cx="823" cy="0"/>
                </a:xfrm>
                <a:prstGeom prst="line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直接连接符 619"/>
                <p:cNvCxnSpPr/>
                <p:nvPr>
                  <p:custDataLst>
                    <p:tags r:id="rId146"/>
                  </p:custDataLst>
                </p:nvPr>
              </p:nvCxnSpPr>
              <p:spPr>
                <a:xfrm>
                  <a:off x="8090" y="9397"/>
                  <a:ext cx="831" cy="0"/>
                </a:xfrm>
                <a:prstGeom prst="line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直接连接符 620"/>
                <p:cNvCxnSpPr/>
                <p:nvPr>
                  <p:custDataLst>
                    <p:tags r:id="rId147"/>
                  </p:custDataLst>
                </p:nvPr>
              </p:nvCxnSpPr>
              <p:spPr>
                <a:xfrm flipV="1">
                  <a:off x="8090" y="9397"/>
                  <a:ext cx="0" cy="436"/>
                </a:xfrm>
                <a:prstGeom prst="line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22" name="直接连接符 621"/>
                <p:cNvCxnSpPr/>
                <p:nvPr>
                  <p:custDataLst>
                    <p:tags r:id="rId148"/>
                  </p:custDataLst>
                </p:nvPr>
              </p:nvCxnSpPr>
              <p:spPr>
                <a:xfrm flipV="1">
                  <a:off x="8290" y="9397"/>
                  <a:ext cx="0" cy="444"/>
                </a:xfrm>
                <a:prstGeom prst="line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直接连接符 622"/>
                <p:cNvCxnSpPr/>
                <p:nvPr>
                  <p:custDataLst>
                    <p:tags r:id="rId149"/>
                  </p:custDataLst>
                </p:nvPr>
              </p:nvCxnSpPr>
              <p:spPr>
                <a:xfrm flipV="1">
                  <a:off x="8506" y="9397"/>
                  <a:ext cx="0" cy="428"/>
                </a:xfrm>
                <a:prstGeom prst="line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24" name="直接连接符 623"/>
                <p:cNvCxnSpPr/>
                <p:nvPr>
                  <p:custDataLst>
                    <p:tags r:id="rId150"/>
                  </p:custDataLst>
                </p:nvPr>
              </p:nvCxnSpPr>
              <p:spPr>
                <a:xfrm flipV="1">
                  <a:off x="8721" y="9397"/>
                  <a:ext cx="0" cy="436"/>
                </a:xfrm>
                <a:prstGeom prst="line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27" name="直接连接符 626"/>
            <p:cNvCxnSpPr/>
            <p:nvPr>
              <p:custDataLst>
                <p:tags r:id="rId151"/>
              </p:custDataLst>
            </p:nvPr>
          </p:nvCxnSpPr>
          <p:spPr>
            <a:xfrm flipV="1">
              <a:off x="17204" y="7393"/>
              <a:ext cx="0" cy="428"/>
            </a:xfrm>
            <a:prstGeom prst="lin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630" name="组合 629"/>
          <p:cNvGrpSpPr/>
          <p:nvPr/>
        </p:nvGrpSpPr>
        <p:grpSpPr>
          <a:xfrm>
            <a:off x="4610735" y="1838960"/>
            <a:ext cx="537210" cy="318770"/>
            <a:chOff x="16373" y="7393"/>
            <a:chExt cx="846" cy="502"/>
          </a:xfrm>
        </p:grpSpPr>
        <p:grpSp>
          <p:nvGrpSpPr>
            <p:cNvPr id="631" name="组合 630"/>
            <p:cNvGrpSpPr/>
            <p:nvPr/>
          </p:nvGrpSpPr>
          <p:grpSpPr>
            <a:xfrm>
              <a:off x="16373" y="7393"/>
              <a:ext cx="847" cy="503"/>
              <a:chOff x="11669" y="7939"/>
              <a:chExt cx="847" cy="503"/>
            </a:xfrm>
          </p:grpSpPr>
          <p:sp>
            <p:nvSpPr>
              <p:cNvPr id="632" name="文本框 631"/>
              <p:cNvSpPr txBox="1"/>
              <p:nvPr>
                <p:custDataLst>
                  <p:tags r:id="rId152"/>
                </p:custDataLst>
              </p:nvPr>
            </p:nvSpPr>
            <p:spPr>
              <a:xfrm>
                <a:off x="11880" y="8249"/>
                <a:ext cx="225" cy="19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endParaRPr lang="en-US" altLang="zh-CN" sz="800"/>
              </a:p>
            </p:txBody>
          </p:sp>
          <p:grpSp>
            <p:nvGrpSpPr>
              <p:cNvPr id="633" name="组合 632"/>
              <p:cNvGrpSpPr/>
              <p:nvPr/>
            </p:nvGrpSpPr>
            <p:grpSpPr>
              <a:xfrm>
                <a:off x="11669" y="7939"/>
                <a:ext cx="847" cy="444"/>
                <a:chOff x="8090" y="9397"/>
                <a:chExt cx="847" cy="444"/>
              </a:xfrm>
            </p:grpSpPr>
            <p:cxnSp>
              <p:nvCxnSpPr>
                <p:cNvPr id="634" name="直接连接符 633"/>
                <p:cNvCxnSpPr/>
                <p:nvPr>
                  <p:custDataLst>
                    <p:tags r:id="rId153"/>
                  </p:custDataLst>
                </p:nvPr>
              </p:nvCxnSpPr>
              <p:spPr>
                <a:xfrm>
                  <a:off x="8090" y="9831"/>
                  <a:ext cx="847" cy="0"/>
                </a:xfrm>
                <a:prstGeom prst="line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直接连接符 634"/>
                <p:cNvCxnSpPr/>
                <p:nvPr>
                  <p:custDataLst>
                    <p:tags r:id="rId154"/>
                  </p:custDataLst>
                </p:nvPr>
              </p:nvCxnSpPr>
              <p:spPr>
                <a:xfrm>
                  <a:off x="8090" y="9635"/>
                  <a:ext cx="823" cy="0"/>
                </a:xfrm>
                <a:prstGeom prst="line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直接连接符 635"/>
                <p:cNvCxnSpPr/>
                <p:nvPr>
                  <p:custDataLst>
                    <p:tags r:id="rId155"/>
                  </p:custDataLst>
                </p:nvPr>
              </p:nvCxnSpPr>
              <p:spPr>
                <a:xfrm>
                  <a:off x="8090" y="9397"/>
                  <a:ext cx="831" cy="0"/>
                </a:xfrm>
                <a:prstGeom prst="line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直接连接符 636"/>
                <p:cNvCxnSpPr/>
                <p:nvPr>
                  <p:custDataLst>
                    <p:tags r:id="rId156"/>
                  </p:custDataLst>
                </p:nvPr>
              </p:nvCxnSpPr>
              <p:spPr>
                <a:xfrm flipV="1">
                  <a:off x="8090" y="9397"/>
                  <a:ext cx="0" cy="436"/>
                </a:xfrm>
                <a:prstGeom prst="line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直接连接符 637"/>
                <p:cNvCxnSpPr/>
                <p:nvPr>
                  <p:custDataLst>
                    <p:tags r:id="rId157"/>
                  </p:custDataLst>
                </p:nvPr>
              </p:nvCxnSpPr>
              <p:spPr>
                <a:xfrm flipV="1">
                  <a:off x="8290" y="9397"/>
                  <a:ext cx="0" cy="444"/>
                </a:xfrm>
                <a:prstGeom prst="line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直接连接符 638"/>
                <p:cNvCxnSpPr/>
                <p:nvPr>
                  <p:custDataLst>
                    <p:tags r:id="rId158"/>
                  </p:custDataLst>
                </p:nvPr>
              </p:nvCxnSpPr>
              <p:spPr>
                <a:xfrm flipV="1">
                  <a:off x="8506" y="9397"/>
                  <a:ext cx="0" cy="428"/>
                </a:xfrm>
                <a:prstGeom prst="line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直接连接符 639"/>
                <p:cNvCxnSpPr/>
                <p:nvPr>
                  <p:custDataLst>
                    <p:tags r:id="rId159"/>
                  </p:custDataLst>
                </p:nvPr>
              </p:nvCxnSpPr>
              <p:spPr>
                <a:xfrm flipV="1">
                  <a:off x="8721" y="9397"/>
                  <a:ext cx="0" cy="436"/>
                </a:xfrm>
                <a:prstGeom prst="line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1" name="直接连接符 640"/>
            <p:cNvCxnSpPr/>
            <p:nvPr>
              <p:custDataLst>
                <p:tags r:id="rId160"/>
              </p:custDataLst>
            </p:nvPr>
          </p:nvCxnSpPr>
          <p:spPr>
            <a:xfrm flipV="1">
              <a:off x="17204" y="7393"/>
              <a:ext cx="0" cy="428"/>
            </a:xfrm>
            <a:prstGeom prst="line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642" name="直接箭头连接符 641"/>
          <p:cNvCxnSpPr/>
          <p:nvPr>
            <p:custDataLst>
              <p:tags r:id="rId161"/>
            </p:custDataLst>
          </p:nvPr>
        </p:nvCxnSpPr>
        <p:spPr>
          <a:xfrm flipV="1">
            <a:off x="4192270" y="1665605"/>
            <a:ext cx="364490" cy="22479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3" name="直接箭头连接符 642"/>
          <p:cNvCxnSpPr/>
          <p:nvPr>
            <p:custDataLst>
              <p:tags r:id="rId162"/>
            </p:custDataLst>
          </p:nvPr>
        </p:nvCxnSpPr>
        <p:spPr>
          <a:xfrm>
            <a:off x="4197350" y="1930400"/>
            <a:ext cx="337185" cy="10033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44" name="334E55B0-647D-440b-865C-3EC943EB4CBC-15" descr="/private/var/folders/kp/rqgyp0_j52x18f5ssrm_sl340000gn/T/com.kingsoft.wpsoffice.mac/wpsoffice.eoqdAwwpsoffice"/>
          <p:cNvPicPr>
            <a:picLocks noChangeAspect="1"/>
          </p:cNvPicPr>
          <p:nvPr>
            <p:custDataLst>
              <p:tags r:id="rId163"/>
            </p:custDataLst>
          </p:nvPr>
        </p:nvPicPr>
        <p:blipFill>
          <a:blip r:embed="rId164"/>
          <a:stretch>
            <a:fillRect/>
          </a:stretch>
        </p:blipFill>
        <p:spPr>
          <a:xfrm>
            <a:off x="4443730" y="1335088"/>
            <a:ext cx="189230" cy="116205"/>
          </a:xfrm>
          <a:prstGeom prst="rect">
            <a:avLst/>
          </a:prstGeom>
        </p:spPr>
      </p:pic>
      <p:pic>
        <p:nvPicPr>
          <p:cNvPr id="645" name="334E55B0-647D-440b-865C-3EC943EB4CBC-16" descr="/private/var/folders/kp/rqgyp0_j52x18f5ssrm_sl340000gn/T/com.kingsoft.wpsoffice.mac/wpsoffice.vpoGegwpsoffice"/>
          <p:cNvPicPr>
            <a:picLocks noChangeAspect="1"/>
          </p:cNvPicPr>
          <p:nvPr>
            <p:custDataLst>
              <p:tags r:id="rId165"/>
            </p:custDataLst>
          </p:nvPr>
        </p:nvPicPr>
        <p:blipFill>
          <a:blip r:embed="rId166"/>
          <a:stretch>
            <a:fillRect/>
          </a:stretch>
        </p:blipFill>
        <p:spPr>
          <a:xfrm>
            <a:off x="4412615" y="1819593"/>
            <a:ext cx="180340" cy="116205"/>
          </a:xfrm>
          <a:prstGeom prst="rect">
            <a:avLst/>
          </a:prstGeom>
        </p:spPr>
      </p:pic>
      <p:cxnSp>
        <p:nvCxnSpPr>
          <p:cNvPr id="646" name="直接箭头连接符 645"/>
          <p:cNvCxnSpPr>
            <a:endCxn id="764" idx="1"/>
          </p:cNvCxnSpPr>
          <p:nvPr>
            <p:custDataLst>
              <p:tags r:id="rId167"/>
            </p:custDataLst>
          </p:nvPr>
        </p:nvCxnSpPr>
        <p:spPr>
          <a:xfrm flipV="1">
            <a:off x="5138420" y="1231265"/>
            <a:ext cx="301625" cy="335915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7" name="直接箭头连接符 646"/>
          <p:cNvCxnSpPr>
            <a:endCxn id="765" idx="1"/>
          </p:cNvCxnSpPr>
          <p:nvPr>
            <p:custDataLst>
              <p:tags r:id="rId168"/>
            </p:custDataLst>
          </p:nvPr>
        </p:nvCxnSpPr>
        <p:spPr>
          <a:xfrm flipV="1">
            <a:off x="5147945" y="1619885"/>
            <a:ext cx="292100" cy="31115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0" name="直接箭头连接符 649"/>
          <p:cNvCxnSpPr>
            <a:endCxn id="766" idx="1"/>
          </p:cNvCxnSpPr>
          <p:nvPr>
            <p:custDataLst>
              <p:tags r:id="rId169"/>
            </p:custDataLst>
          </p:nvPr>
        </p:nvCxnSpPr>
        <p:spPr>
          <a:xfrm>
            <a:off x="5156835" y="842010"/>
            <a:ext cx="28384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3" name="矩形 652"/>
          <p:cNvSpPr/>
          <p:nvPr/>
        </p:nvSpPr>
        <p:spPr>
          <a:xfrm>
            <a:off x="7670165" y="191135"/>
            <a:ext cx="4403090" cy="3424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54" name="直接箭头连接符 653"/>
          <p:cNvCxnSpPr/>
          <p:nvPr>
            <p:custDataLst>
              <p:tags r:id="rId170"/>
            </p:custDataLst>
          </p:nvPr>
        </p:nvCxnSpPr>
        <p:spPr>
          <a:xfrm>
            <a:off x="6937375" y="2004695"/>
            <a:ext cx="261620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55" name="334E55B0-647D-440b-865C-3EC943EB4CBC-17" descr="/private/var/folders/kp/rqgyp0_j52x18f5ssrm_sl340000gn/T/com.kingsoft.wpsoffice.mac/wpsoffice.AiJENkwpsoffice"/>
          <p:cNvPicPr>
            <a:picLocks noChangeAspect="1"/>
          </p:cNvPicPr>
          <p:nvPr>
            <p:custDataLst>
              <p:tags r:id="rId171"/>
            </p:custDataLst>
          </p:nvPr>
        </p:nvPicPr>
        <p:blipFill>
          <a:blip r:embed="rId172"/>
          <a:stretch>
            <a:fillRect/>
          </a:stretch>
        </p:blipFill>
        <p:spPr>
          <a:xfrm>
            <a:off x="7275830" y="1957705"/>
            <a:ext cx="222250" cy="92710"/>
          </a:xfrm>
          <a:prstGeom prst="rect">
            <a:avLst/>
          </a:prstGeom>
        </p:spPr>
      </p:pic>
      <p:sp>
        <p:nvSpPr>
          <p:cNvPr id="656" name="文本框 655"/>
          <p:cNvSpPr txBox="1"/>
          <p:nvPr>
            <p:custDataLst>
              <p:tags r:id="rId173"/>
            </p:custDataLst>
          </p:nvPr>
        </p:nvSpPr>
        <p:spPr>
          <a:xfrm>
            <a:off x="7662545" y="183515"/>
            <a:ext cx="35623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 b="1">
                <a:latin typeface="Times New Roman Bold" panose="02020603050405020304" charset="0"/>
                <a:cs typeface="Times New Roman Bold" panose="02020603050405020304" charset="0"/>
              </a:rPr>
              <a:t>C</a:t>
            </a:r>
            <a:endParaRPr lang="en-US" altLang="zh-CN" sz="12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657" name="文本框 656"/>
          <p:cNvSpPr txBox="1"/>
          <p:nvPr>
            <p:custDataLst>
              <p:tags r:id="rId174"/>
            </p:custDataLst>
          </p:nvPr>
        </p:nvSpPr>
        <p:spPr>
          <a:xfrm>
            <a:off x="9010650" y="199390"/>
            <a:ext cx="1721485" cy="216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 b="1">
                <a:latin typeface="Times New Roman Bold" panose="02020603050405020304" charset="0"/>
                <a:cs typeface="Times New Roman Bold" panose="02020603050405020304" charset="0"/>
              </a:rPr>
              <a:t>Cross Context Attentive Decoder</a:t>
            </a:r>
            <a:endParaRPr lang="en-US" altLang="zh-CN" sz="8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658" name="矩形 657"/>
          <p:cNvSpPr/>
          <p:nvPr>
            <p:custDataLst>
              <p:tags r:id="rId175"/>
            </p:custDataLst>
          </p:nvPr>
        </p:nvSpPr>
        <p:spPr>
          <a:xfrm rot="5400000">
            <a:off x="7748270" y="807720"/>
            <a:ext cx="523875" cy="76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59" name="334E55B0-647D-440b-865C-3EC943EB4CBC-18" descr="/private/var/folders/kp/rqgyp0_j52x18f5ssrm_sl340000gn/T/com.kingsoft.wpsoffice.mac/wpsoffice.UmcqVMwpsoffice"/>
          <p:cNvPicPr>
            <a:picLocks noChangeAspect="1"/>
          </p:cNvPicPr>
          <p:nvPr>
            <p:custDataLst>
              <p:tags r:id="rId176"/>
            </p:custDataLst>
          </p:nvPr>
        </p:nvPicPr>
        <p:blipFill>
          <a:blip r:embed="rId121"/>
          <a:stretch>
            <a:fillRect/>
          </a:stretch>
        </p:blipFill>
        <p:spPr>
          <a:xfrm>
            <a:off x="7766685" y="590550"/>
            <a:ext cx="163195" cy="106045"/>
          </a:xfrm>
          <a:prstGeom prst="rect">
            <a:avLst/>
          </a:prstGeom>
        </p:spPr>
      </p:pic>
      <p:sp>
        <p:nvSpPr>
          <p:cNvPr id="660" name="矩形 659"/>
          <p:cNvSpPr/>
          <p:nvPr>
            <p:custDataLst>
              <p:tags r:id="rId177"/>
            </p:custDataLst>
          </p:nvPr>
        </p:nvSpPr>
        <p:spPr>
          <a:xfrm rot="5400000">
            <a:off x="7680960" y="1463040"/>
            <a:ext cx="653415" cy="927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61" name="334E55B0-647D-440b-865C-3EC943EB4CBC-19" descr="/private/var/folders/kp/rqgyp0_j52x18f5ssrm_sl340000gn/T/com.kingsoft.wpsoffice.mac/wpsoffice.hrldFvwpsoffice"/>
          <p:cNvPicPr>
            <a:picLocks noChangeAspect="1"/>
          </p:cNvPicPr>
          <p:nvPr>
            <p:custDataLst>
              <p:tags r:id="rId178"/>
            </p:custDataLst>
          </p:nvPr>
        </p:nvPicPr>
        <p:blipFill>
          <a:blip r:embed="rId113"/>
          <a:stretch>
            <a:fillRect/>
          </a:stretch>
        </p:blipFill>
        <p:spPr>
          <a:xfrm>
            <a:off x="7707630" y="1166813"/>
            <a:ext cx="222250" cy="117475"/>
          </a:xfrm>
          <a:prstGeom prst="rect">
            <a:avLst/>
          </a:prstGeom>
        </p:spPr>
      </p:pic>
      <p:sp>
        <p:nvSpPr>
          <p:cNvPr id="662" name="矩形 661"/>
          <p:cNvSpPr/>
          <p:nvPr>
            <p:custDataLst>
              <p:tags r:id="rId179"/>
            </p:custDataLst>
          </p:nvPr>
        </p:nvSpPr>
        <p:spPr>
          <a:xfrm rot="5400000">
            <a:off x="7716520" y="2275205"/>
            <a:ext cx="575310" cy="85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63" name="334E55B0-647D-440b-865C-3EC943EB4CBC-20" descr="/private/var/folders/kp/rqgyp0_j52x18f5ssrm_sl340000gn/T/com.kingsoft.wpsoffice.mac/wpsoffice.xugSCkwpsoffice"/>
          <p:cNvPicPr>
            <a:picLocks noChangeAspect="1"/>
          </p:cNvPicPr>
          <p:nvPr>
            <p:custDataLst>
              <p:tags r:id="rId180"/>
            </p:custDataLst>
          </p:nvPr>
        </p:nvPicPr>
        <p:blipFill>
          <a:blip r:embed="rId104"/>
          <a:stretch>
            <a:fillRect/>
          </a:stretch>
        </p:blipFill>
        <p:spPr>
          <a:xfrm>
            <a:off x="7707630" y="2002790"/>
            <a:ext cx="222250" cy="129540"/>
          </a:xfrm>
          <a:prstGeom prst="rect">
            <a:avLst/>
          </a:prstGeom>
        </p:spPr>
      </p:pic>
      <p:sp>
        <p:nvSpPr>
          <p:cNvPr id="664" name="矩形 663"/>
          <p:cNvSpPr/>
          <p:nvPr>
            <p:custDataLst>
              <p:tags r:id="rId181"/>
            </p:custDataLst>
          </p:nvPr>
        </p:nvSpPr>
        <p:spPr>
          <a:xfrm rot="5400000">
            <a:off x="7708265" y="3009265"/>
            <a:ext cx="610235" cy="977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65" name="334E55B0-647D-440b-865C-3EC943EB4CBC-21" descr="/private/var/folders/kp/rqgyp0_j52x18f5ssrm_sl340000gn/T/com.kingsoft.wpsoffice.mac/wpsoffice.ieOqHwwpsoffice"/>
          <p:cNvPicPr>
            <a:picLocks noChangeAspect="1"/>
          </p:cNvPicPr>
          <p:nvPr>
            <p:custDataLst>
              <p:tags r:id="rId182"/>
            </p:custDataLst>
          </p:nvPr>
        </p:nvPicPr>
        <p:blipFill>
          <a:blip r:embed="rId60"/>
          <a:stretch>
            <a:fillRect/>
          </a:stretch>
        </p:blipFill>
        <p:spPr>
          <a:xfrm>
            <a:off x="7694930" y="2828290"/>
            <a:ext cx="247650" cy="129540"/>
          </a:xfrm>
          <a:prstGeom prst="rect">
            <a:avLst/>
          </a:prstGeom>
        </p:spPr>
      </p:pic>
      <p:cxnSp>
        <p:nvCxnSpPr>
          <p:cNvPr id="667" name="直接箭头连接符 666"/>
          <p:cNvCxnSpPr>
            <a:endCxn id="670" idx="1"/>
          </p:cNvCxnSpPr>
          <p:nvPr>
            <p:custDataLst>
              <p:tags r:id="rId183"/>
            </p:custDataLst>
          </p:nvPr>
        </p:nvCxnSpPr>
        <p:spPr>
          <a:xfrm>
            <a:off x="8064500" y="1450340"/>
            <a:ext cx="313690" cy="635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8" name="直接箭头连接符 667"/>
          <p:cNvCxnSpPr/>
          <p:nvPr>
            <p:custDataLst>
              <p:tags r:id="rId184"/>
            </p:custDataLst>
          </p:nvPr>
        </p:nvCxnSpPr>
        <p:spPr>
          <a:xfrm>
            <a:off x="8056880" y="2165985"/>
            <a:ext cx="40195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9" name="直接箭头连接符 668"/>
          <p:cNvCxnSpPr/>
          <p:nvPr>
            <p:custDataLst>
              <p:tags r:id="rId185"/>
            </p:custDataLst>
          </p:nvPr>
        </p:nvCxnSpPr>
        <p:spPr>
          <a:xfrm>
            <a:off x="8064500" y="798830"/>
            <a:ext cx="41084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70" name="图片 669" descr="20288392"/>
          <p:cNvPicPr>
            <a:picLocks noChangeAspect="1"/>
          </p:cNvPicPr>
          <p:nvPr>
            <p:custDataLst>
              <p:tags r:id="rId186"/>
            </p:custDataLst>
          </p:nvPr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8378190" y="1377950"/>
            <a:ext cx="145415" cy="145415"/>
          </a:xfrm>
          <a:prstGeom prst="rect">
            <a:avLst/>
          </a:prstGeom>
        </p:spPr>
      </p:pic>
      <p:cxnSp>
        <p:nvCxnSpPr>
          <p:cNvPr id="671" name="直接箭头连接符 670"/>
          <p:cNvCxnSpPr>
            <a:endCxn id="670" idx="0"/>
          </p:cNvCxnSpPr>
          <p:nvPr>
            <p:custDataLst>
              <p:tags r:id="rId187"/>
            </p:custDataLst>
          </p:nvPr>
        </p:nvCxnSpPr>
        <p:spPr>
          <a:xfrm>
            <a:off x="8451215" y="787400"/>
            <a:ext cx="0" cy="59055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2" name="直接箭头连接符 671"/>
          <p:cNvCxnSpPr>
            <a:stCxn id="670" idx="2"/>
          </p:cNvCxnSpPr>
          <p:nvPr>
            <p:custDataLst>
              <p:tags r:id="rId188"/>
            </p:custDataLst>
          </p:nvPr>
        </p:nvCxnSpPr>
        <p:spPr>
          <a:xfrm>
            <a:off x="8451215" y="1523365"/>
            <a:ext cx="0" cy="64516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3" name="直接箭头连接符 672"/>
          <p:cNvCxnSpPr/>
          <p:nvPr>
            <p:custDataLst>
              <p:tags r:id="rId189"/>
            </p:custDataLst>
          </p:nvPr>
        </p:nvCxnSpPr>
        <p:spPr>
          <a:xfrm flipV="1">
            <a:off x="8523605" y="1069340"/>
            <a:ext cx="201930" cy="38227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699" name="组合 698"/>
          <p:cNvGrpSpPr/>
          <p:nvPr/>
        </p:nvGrpSpPr>
        <p:grpSpPr>
          <a:xfrm>
            <a:off x="8758555" y="1665605"/>
            <a:ext cx="546735" cy="525145"/>
            <a:chOff x="11669" y="7939"/>
            <a:chExt cx="861" cy="827"/>
          </a:xfrm>
        </p:grpSpPr>
        <p:sp>
          <p:nvSpPr>
            <p:cNvPr id="700" name="文本框 699"/>
            <p:cNvSpPr txBox="1"/>
            <p:nvPr>
              <p:custDataLst>
                <p:tags r:id="rId190"/>
              </p:custDataLst>
            </p:nvPr>
          </p:nvSpPr>
          <p:spPr>
            <a:xfrm>
              <a:off x="11880" y="8249"/>
              <a:ext cx="225" cy="1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endParaRPr lang="en-US" altLang="zh-CN" sz="800"/>
            </a:p>
          </p:txBody>
        </p:sp>
        <p:grpSp>
          <p:nvGrpSpPr>
            <p:cNvPr id="701" name="组合 700"/>
            <p:cNvGrpSpPr/>
            <p:nvPr/>
          </p:nvGrpSpPr>
          <p:grpSpPr>
            <a:xfrm>
              <a:off x="11669" y="7939"/>
              <a:ext cx="861" cy="827"/>
              <a:chOff x="8090" y="9397"/>
              <a:chExt cx="861" cy="827"/>
            </a:xfrm>
          </p:grpSpPr>
          <p:cxnSp>
            <p:nvCxnSpPr>
              <p:cNvPr id="702" name="直接连接符 701"/>
              <p:cNvCxnSpPr/>
              <p:nvPr>
                <p:custDataLst>
                  <p:tags r:id="rId191"/>
                </p:custDataLst>
              </p:nvPr>
            </p:nvCxnSpPr>
            <p:spPr>
              <a:xfrm>
                <a:off x="8090" y="9831"/>
                <a:ext cx="853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03" name="直接连接符 702"/>
              <p:cNvCxnSpPr/>
              <p:nvPr>
                <p:custDataLst>
                  <p:tags r:id="rId192"/>
                </p:custDataLst>
              </p:nvPr>
            </p:nvCxnSpPr>
            <p:spPr>
              <a:xfrm>
                <a:off x="8090" y="10031"/>
                <a:ext cx="853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04" name="直接连接符 703"/>
              <p:cNvCxnSpPr/>
              <p:nvPr>
                <p:custDataLst>
                  <p:tags r:id="rId193"/>
                </p:custDataLst>
              </p:nvPr>
            </p:nvCxnSpPr>
            <p:spPr>
              <a:xfrm>
                <a:off x="8090" y="9635"/>
                <a:ext cx="845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05" name="直接连接符 704"/>
              <p:cNvCxnSpPr/>
              <p:nvPr>
                <p:custDataLst>
                  <p:tags r:id="rId194"/>
                </p:custDataLst>
              </p:nvPr>
            </p:nvCxnSpPr>
            <p:spPr>
              <a:xfrm>
                <a:off x="8090" y="9397"/>
                <a:ext cx="861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06" name="直接连接符 705"/>
              <p:cNvCxnSpPr/>
              <p:nvPr>
                <p:custDataLst>
                  <p:tags r:id="rId195"/>
                </p:custDataLst>
              </p:nvPr>
            </p:nvCxnSpPr>
            <p:spPr>
              <a:xfrm flipV="1">
                <a:off x="8090" y="9397"/>
                <a:ext cx="0" cy="817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07" name="直接连接符 706"/>
              <p:cNvCxnSpPr/>
              <p:nvPr>
                <p:custDataLst>
                  <p:tags r:id="rId196"/>
                </p:custDataLst>
              </p:nvPr>
            </p:nvCxnSpPr>
            <p:spPr>
              <a:xfrm flipV="1">
                <a:off x="8290" y="9397"/>
                <a:ext cx="0" cy="822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08" name="直接连接符 707"/>
              <p:cNvCxnSpPr/>
              <p:nvPr>
                <p:custDataLst>
                  <p:tags r:id="rId197"/>
                </p:custDataLst>
              </p:nvPr>
            </p:nvCxnSpPr>
            <p:spPr>
              <a:xfrm flipV="1">
                <a:off x="8506" y="9397"/>
                <a:ext cx="0" cy="827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09" name="直接连接符 708"/>
              <p:cNvCxnSpPr/>
              <p:nvPr>
                <p:custDataLst>
                  <p:tags r:id="rId198"/>
                </p:custDataLst>
              </p:nvPr>
            </p:nvCxnSpPr>
            <p:spPr>
              <a:xfrm flipV="1">
                <a:off x="8721" y="9397"/>
                <a:ext cx="0" cy="817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0" name="直接连接符 709"/>
          <p:cNvCxnSpPr/>
          <p:nvPr>
            <p:custDataLst>
              <p:tags r:id="rId199"/>
            </p:custDataLst>
          </p:nvPr>
        </p:nvCxnSpPr>
        <p:spPr>
          <a:xfrm>
            <a:off x="8747125" y="2190750"/>
            <a:ext cx="559435" cy="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1" name="直接连接符 710"/>
          <p:cNvCxnSpPr/>
          <p:nvPr>
            <p:custDataLst>
              <p:tags r:id="rId200"/>
            </p:custDataLst>
          </p:nvPr>
        </p:nvCxnSpPr>
        <p:spPr>
          <a:xfrm flipV="1">
            <a:off x="9305290" y="1665605"/>
            <a:ext cx="0" cy="531495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2" name="直接箭头连接符 711"/>
          <p:cNvCxnSpPr/>
          <p:nvPr>
            <p:custDataLst>
              <p:tags r:id="rId201"/>
            </p:custDataLst>
          </p:nvPr>
        </p:nvCxnSpPr>
        <p:spPr>
          <a:xfrm>
            <a:off x="9326880" y="1029335"/>
            <a:ext cx="28257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13" name="334E55B0-647D-440b-865C-3EC943EB4CBC-22" descr="/private/var/folders/kp/rqgyp0_j52x18f5ssrm_sl340000gn/T/com.kingsoft.wpsoffice.mac/wpsoffice.CZTVzBwpsoffice"/>
          <p:cNvPicPr>
            <a:picLocks noChangeAspect="1"/>
          </p:cNvPicPr>
          <p:nvPr>
            <p:custDataLst>
              <p:tags r:id="rId202"/>
            </p:custDataLst>
          </p:nvPr>
        </p:nvPicPr>
        <p:blipFill>
          <a:blip r:embed="rId203"/>
          <a:stretch>
            <a:fillRect/>
          </a:stretch>
        </p:blipFill>
        <p:spPr>
          <a:xfrm>
            <a:off x="8941753" y="616903"/>
            <a:ext cx="167005" cy="90805"/>
          </a:xfrm>
          <a:prstGeom prst="rect">
            <a:avLst/>
          </a:prstGeom>
        </p:spPr>
      </p:pic>
      <p:grpSp>
        <p:nvGrpSpPr>
          <p:cNvPr id="714" name="组合 713"/>
          <p:cNvGrpSpPr/>
          <p:nvPr/>
        </p:nvGrpSpPr>
        <p:grpSpPr>
          <a:xfrm>
            <a:off x="8758555" y="753745"/>
            <a:ext cx="546735" cy="525145"/>
            <a:chOff x="11669" y="7939"/>
            <a:chExt cx="861" cy="827"/>
          </a:xfrm>
        </p:grpSpPr>
        <p:sp>
          <p:nvSpPr>
            <p:cNvPr id="715" name="文本框 714"/>
            <p:cNvSpPr txBox="1"/>
            <p:nvPr>
              <p:custDataLst>
                <p:tags r:id="rId204"/>
              </p:custDataLst>
            </p:nvPr>
          </p:nvSpPr>
          <p:spPr>
            <a:xfrm>
              <a:off x="11880" y="8249"/>
              <a:ext cx="225" cy="1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endParaRPr lang="en-US" altLang="zh-CN" sz="800"/>
            </a:p>
          </p:txBody>
        </p:sp>
        <p:grpSp>
          <p:nvGrpSpPr>
            <p:cNvPr id="716" name="组合 715"/>
            <p:cNvGrpSpPr/>
            <p:nvPr/>
          </p:nvGrpSpPr>
          <p:grpSpPr>
            <a:xfrm>
              <a:off x="11669" y="7939"/>
              <a:ext cx="861" cy="827"/>
              <a:chOff x="8090" y="9397"/>
              <a:chExt cx="861" cy="827"/>
            </a:xfrm>
          </p:grpSpPr>
          <p:cxnSp>
            <p:nvCxnSpPr>
              <p:cNvPr id="717" name="直接连接符 716"/>
              <p:cNvCxnSpPr/>
              <p:nvPr>
                <p:custDataLst>
                  <p:tags r:id="rId205"/>
                </p:custDataLst>
              </p:nvPr>
            </p:nvCxnSpPr>
            <p:spPr>
              <a:xfrm>
                <a:off x="8090" y="9831"/>
                <a:ext cx="853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18" name="直接连接符 717"/>
              <p:cNvCxnSpPr/>
              <p:nvPr>
                <p:custDataLst>
                  <p:tags r:id="rId206"/>
                </p:custDataLst>
              </p:nvPr>
            </p:nvCxnSpPr>
            <p:spPr>
              <a:xfrm>
                <a:off x="8090" y="10031"/>
                <a:ext cx="853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19" name="直接连接符 718"/>
              <p:cNvCxnSpPr/>
              <p:nvPr>
                <p:custDataLst>
                  <p:tags r:id="rId207"/>
                </p:custDataLst>
              </p:nvPr>
            </p:nvCxnSpPr>
            <p:spPr>
              <a:xfrm>
                <a:off x="8090" y="9635"/>
                <a:ext cx="845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20" name="直接连接符 719"/>
              <p:cNvCxnSpPr/>
              <p:nvPr>
                <p:custDataLst>
                  <p:tags r:id="rId208"/>
                </p:custDataLst>
              </p:nvPr>
            </p:nvCxnSpPr>
            <p:spPr>
              <a:xfrm>
                <a:off x="8090" y="9397"/>
                <a:ext cx="861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21" name="直接连接符 720"/>
              <p:cNvCxnSpPr/>
              <p:nvPr>
                <p:custDataLst>
                  <p:tags r:id="rId209"/>
                </p:custDataLst>
              </p:nvPr>
            </p:nvCxnSpPr>
            <p:spPr>
              <a:xfrm flipV="1">
                <a:off x="8090" y="9397"/>
                <a:ext cx="0" cy="817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22" name="直接连接符 721"/>
              <p:cNvCxnSpPr/>
              <p:nvPr>
                <p:custDataLst>
                  <p:tags r:id="rId210"/>
                </p:custDataLst>
              </p:nvPr>
            </p:nvCxnSpPr>
            <p:spPr>
              <a:xfrm flipV="1">
                <a:off x="8290" y="9397"/>
                <a:ext cx="0" cy="822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23" name="直接连接符 722"/>
              <p:cNvCxnSpPr/>
              <p:nvPr>
                <p:custDataLst>
                  <p:tags r:id="rId211"/>
                </p:custDataLst>
              </p:nvPr>
            </p:nvCxnSpPr>
            <p:spPr>
              <a:xfrm flipV="1">
                <a:off x="8506" y="9397"/>
                <a:ext cx="0" cy="827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24" name="直接连接符 723"/>
              <p:cNvCxnSpPr/>
              <p:nvPr>
                <p:custDataLst>
                  <p:tags r:id="rId212"/>
                </p:custDataLst>
              </p:nvPr>
            </p:nvCxnSpPr>
            <p:spPr>
              <a:xfrm flipV="1">
                <a:off x="8721" y="9397"/>
                <a:ext cx="0" cy="817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25" name="直接连接符 724"/>
          <p:cNvCxnSpPr/>
          <p:nvPr>
            <p:custDataLst>
              <p:tags r:id="rId213"/>
            </p:custDataLst>
          </p:nvPr>
        </p:nvCxnSpPr>
        <p:spPr>
          <a:xfrm>
            <a:off x="8753475" y="1274445"/>
            <a:ext cx="546735" cy="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6" name="直接连接符 725"/>
          <p:cNvCxnSpPr/>
          <p:nvPr>
            <p:custDataLst>
              <p:tags r:id="rId214"/>
            </p:custDataLst>
          </p:nvPr>
        </p:nvCxnSpPr>
        <p:spPr>
          <a:xfrm flipV="1">
            <a:off x="9295130" y="758190"/>
            <a:ext cx="0" cy="52451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27" name="334E55B0-647D-440b-865C-3EC943EB4CBC-23" descr="/private/var/folders/kp/rqgyp0_j52x18f5ssrm_sl340000gn/T/com.kingsoft.wpsoffice.mac/wpsoffice.GTeVuhwpsoffice"/>
          <p:cNvPicPr>
            <a:picLocks noChangeAspect="1"/>
          </p:cNvPicPr>
          <p:nvPr>
            <p:custDataLst>
              <p:tags r:id="rId215"/>
            </p:custDataLst>
          </p:nvPr>
        </p:nvPicPr>
        <p:blipFill>
          <a:blip r:embed="rId216"/>
          <a:stretch>
            <a:fillRect/>
          </a:stretch>
        </p:blipFill>
        <p:spPr>
          <a:xfrm>
            <a:off x="8946198" y="1547178"/>
            <a:ext cx="164465" cy="90805"/>
          </a:xfrm>
          <a:prstGeom prst="rect">
            <a:avLst/>
          </a:prstGeom>
        </p:spPr>
      </p:pic>
      <p:cxnSp>
        <p:nvCxnSpPr>
          <p:cNvPr id="728" name="直接箭头连接符 727"/>
          <p:cNvCxnSpPr/>
          <p:nvPr>
            <p:custDataLst>
              <p:tags r:id="rId217"/>
            </p:custDataLst>
          </p:nvPr>
        </p:nvCxnSpPr>
        <p:spPr>
          <a:xfrm>
            <a:off x="8535035" y="1443990"/>
            <a:ext cx="209550" cy="498475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9" name="直接箭头连接符 728"/>
          <p:cNvCxnSpPr/>
          <p:nvPr>
            <p:custDataLst>
              <p:tags r:id="rId218"/>
            </p:custDataLst>
          </p:nvPr>
        </p:nvCxnSpPr>
        <p:spPr>
          <a:xfrm>
            <a:off x="9326880" y="1945640"/>
            <a:ext cx="28257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31" name="组合 730"/>
          <p:cNvGrpSpPr/>
          <p:nvPr/>
        </p:nvGrpSpPr>
        <p:grpSpPr>
          <a:xfrm>
            <a:off x="8759825" y="2790190"/>
            <a:ext cx="547370" cy="322580"/>
            <a:chOff x="11669" y="7934"/>
            <a:chExt cx="862" cy="508"/>
          </a:xfrm>
        </p:grpSpPr>
        <p:sp>
          <p:nvSpPr>
            <p:cNvPr id="732" name="文本框 731"/>
            <p:cNvSpPr txBox="1"/>
            <p:nvPr>
              <p:custDataLst>
                <p:tags r:id="rId219"/>
              </p:custDataLst>
            </p:nvPr>
          </p:nvSpPr>
          <p:spPr>
            <a:xfrm>
              <a:off x="11880" y="8249"/>
              <a:ext cx="225" cy="1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endParaRPr lang="en-US" altLang="zh-CN" sz="800"/>
            </a:p>
          </p:txBody>
        </p:sp>
        <p:grpSp>
          <p:nvGrpSpPr>
            <p:cNvPr id="733" name="组合 732"/>
            <p:cNvGrpSpPr/>
            <p:nvPr/>
          </p:nvGrpSpPr>
          <p:grpSpPr>
            <a:xfrm>
              <a:off x="11669" y="7934"/>
              <a:ext cx="862" cy="249"/>
              <a:chOff x="8090" y="9392"/>
              <a:chExt cx="862" cy="249"/>
            </a:xfrm>
          </p:grpSpPr>
          <p:cxnSp>
            <p:nvCxnSpPr>
              <p:cNvPr id="736" name="直接连接符 735"/>
              <p:cNvCxnSpPr/>
              <p:nvPr>
                <p:custDataLst>
                  <p:tags r:id="rId220"/>
                </p:custDataLst>
              </p:nvPr>
            </p:nvCxnSpPr>
            <p:spPr>
              <a:xfrm>
                <a:off x="8090" y="9635"/>
                <a:ext cx="862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37" name="直接连接符 736"/>
              <p:cNvCxnSpPr/>
              <p:nvPr>
                <p:custDataLst>
                  <p:tags r:id="rId221"/>
                </p:custDataLst>
              </p:nvPr>
            </p:nvCxnSpPr>
            <p:spPr>
              <a:xfrm>
                <a:off x="8090" y="9397"/>
                <a:ext cx="861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38" name="直接连接符 737"/>
              <p:cNvCxnSpPr/>
              <p:nvPr>
                <p:custDataLst>
                  <p:tags r:id="rId222"/>
                </p:custDataLst>
              </p:nvPr>
            </p:nvCxnSpPr>
            <p:spPr>
              <a:xfrm flipV="1">
                <a:off x="8090" y="9392"/>
                <a:ext cx="0" cy="244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39" name="直接连接符 738"/>
              <p:cNvCxnSpPr/>
              <p:nvPr>
                <p:custDataLst>
                  <p:tags r:id="rId223"/>
                </p:custDataLst>
              </p:nvPr>
            </p:nvCxnSpPr>
            <p:spPr>
              <a:xfrm flipV="1">
                <a:off x="8290" y="9397"/>
                <a:ext cx="0" cy="239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40" name="直接连接符 739"/>
              <p:cNvCxnSpPr/>
              <p:nvPr>
                <p:custDataLst>
                  <p:tags r:id="rId224"/>
                </p:custDataLst>
              </p:nvPr>
            </p:nvCxnSpPr>
            <p:spPr>
              <a:xfrm flipV="1">
                <a:off x="8506" y="9397"/>
                <a:ext cx="0" cy="239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41" name="直接连接符 740"/>
              <p:cNvCxnSpPr/>
              <p:nvPr>
                <p:custDataLst>
                  <p:tags r:id="rId225"/>
                </p:custDataLst>
              </p:nvPr>
            </p:nvCxnSpPr>
            <p:spPr>
              <a:xfrm flipV="1">
                <a:off x="8721" y="9397"/>
                <a:ext cx="0" cy="244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42" name="直接连接符 741"/>
          <p:cNvCxnSpPr/>
          <p:nvPr>
            <p:custDataLst>
              <p:tags r:id="rId226"/>
            </p:custDataLst>
          </p:nvPr>
        </p:nvCxnSpPr>
        <p:spPr>
          <a:xfrm flipV="1">
            <a:off x="9305290" y="2802890"/>
            <a:ext cx="0" cy="15494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43" name="334E55B0-647D-440b-865C-3EC943EB4CBC-24" descr="/private/var/folders/kp/rqgyp0_j52x18f5ssrm_sl340000gn/T/com.kingsoft.wpsoffice.mac/wpsoffice.aYhoMRwpsoffice"/>
          <p:cNvPicPr>
            <a:picLocks noChangeAspect="1"/>
          </p:cNvPicPr>
          <p:nvPr>
            <p:custDataLst>
              <p:tags r:id="rId227"/>
            </p:custDataLst>
          </p:nvPr>
        </p:nvPicPr>
        <p:blipFill>
          <a:blip r:embed="rId228"/>
          <a:stretch>
            <a:fillRect/>
          </a:stretch>
        </p:blipFill>
        <p:spPr>
          <a:xfrm>
            <a:off x="8937625" y="2656205"/>
            <a:ext cx="164465" cy="104775"/>
          </a:xfrm>
          <a:prstGeom prst="rect">
            <a:avLst/>
          </a:prstGeom>
        </p:spPr>
      </p:pic>
      <p:cxnSp>
        <p:nvCxnSpPr>
          <p:cNvPr id="744" name="直接箭头连接符 743"/>
          <p:cNvCxnSpPr/>
          <p:nvPr>
            <p:custDataLst>
              <p:tags r:id="rId229"/>
            </p:custDataLst>
          </p:nvPr>
        </p:nvCxnSpPr>
        <p:spPr>
          <a:xfrm>
            <a:off x="9326880" y="2863850"/>
            <a:ext cx="28257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6" name="直接箭头连接符 745"/>
          <p:cNvCxnSpPr/>
          <p:nvPr>
            <p:custDataLst>
              <p:tags r:id="rId230"/>
            </p:custDataLst>
          </p:nvPr>
        </p:nvCxnSpPr>
        <p:spPr>
          <a:xfrm>
            <a:off x="8111490" y="2863850"/>
            <a:ext cx="553720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7" name="直接箭头连接符 746"/>
          <p:cNvCxnSpPr/>
          <p:nvPr>
            <p:custDataLst>
              <p:tags r:id="rId231"/>
            </p:custDataLst>
          </p:nvPr>
        </p:nvCxnSpPr>
        <p:spPr>
          <a:xfrm>
            <a:off x="9805035" y="1029335"/>
            <a:ext cx="28257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8" name="直接箭头连接符 747"/>
          <p:cNvCxnSpPr/>
          <p:nvPr>
            <p:custDataLst>
              <p:tags r:id="rId232"/>
            </p:custDataLst>
          </p:nvPr>
        </p:nvCxnSpPr>
        <p:spPr>
          <a:xfrm>
            <a:off x="9813925" y="1941195"/>
            <a:ext cx="28130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9" name="直接箭头连接符 748"/>
          <p:cNvCxnSpPr/>
          <p:nvPr>
            <p:custDataLst>
              <p:tags r:id="rId233"/>
            </p:custDataLst>
          </p:nvPr>
        </p:nvCxnSpPr>
        <p:spPr>
          <a:xfrm>
            <a:off x="9814560" y="2854325"/>
            <a:ext cx="28257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50" name="圆角矩形 749"/>
          <p:cNvSpPr/>
          <p:nvPr>
            <p:custDataLst>
              <p:tags r:id="rId234"/>
            </p:custDataLst>
          </p:nvPr>
        </p:nvSpPr>
        <p:spPr>
          <a:xfrm rot="5400000">
            <a:off x="9376410" y="929640"/>
            <a:ext cx="684530" cy="1403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Key</a:t>
            </a:r>
            <a:endParaRPr lang="en-US" altLang="zh-CN" sz="9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51" name="圆角矩形 750"/>
          <p:cNvSpPr/>
          <p:nvPr>
            <p:custDataLst>
              <p:tags r:id="rId235"/>
            </p:custDataLst>
          </p:nvPr>
        </p:nvSpPr>
        <p:spPr>
          <a:xfrm rot="5400000">
            <a:off x="9401175" y="1848485"/>
            <a:ext cx="644525" cy="1308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Value</a:t>
            </a:r>
            <a:endParaRPr lang="en-US" altLang="zh-CN" sz="9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52" name="圆角矩形 751"/>
          <p:cNvSpPr/>
          <p:nvPr>
            <p:custDataLst>
              <p:tags r:id="rId236"/>
            </p:custDataLst>
          </p:nvPr>
        </p:nvSpPr>
        <p:spPr>
          <a:xfrm rot="5400000">
            <a:off x="9401175" y="2747645"/>
            <a:ext cx="644525" cy="13081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Query</a:t>
            </a:r>
            <a:endParaRPr lang="en-US" altLang="zh-CN" sz="9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53" name="圆角矩形 752"/>
          <p:cNvSpPr/>
          <p:nvPr>
            <p:custDataLst>
              <p:tags r:id="rId237"/>
            </p:custDataLst>
          </p:nvPr>
        </p:nvSpPr>
        <p:spPr>
          <a:xfrm rot="5400000">
            <a:off x="9140190" y="1624965"/>
            <a:ext cx="2475865" cy="4610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Chaotic Neural Oscillatory Attention</a:t>
            </a:r>
            <a:endParaRPr lang="en-US" altLang="zh-CN" sz="9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63" name="圆角矩形 762"/>
          <p:cNvSpPr/>
          <p:nvPr>
            <p:custDataLst>
              <p:tags r:id="rId238"/>
            </p:custDataLst>
          </p:nvPr>
        </p:nvSpPr>
        <p:spPr>
          <a:xfrm rot="5400000">
            <a:off x="6473825" y="4408170"/>
            <a:ext cx="1032510" cy="1809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MLP</a:t>
            </a:r>
            <a:endParaRPr lang="en-US" altLang="zh-CN" sz="9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64" name="圆角矩形 763"/>
          <p:cNvSpPr/>
          <p:nvPr>
            <p:custDataLst>
              <p:tags r:id="rId239"/>
            </p:custDataLst>
          </p:nvPr>
        </p:nvSpPr>
        <p:spPr>
          <a:xfrm>
            <a:off x="5440045" y="1175385"/>
            <a:ext cx="591820" cy="1117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Key</a:t>
            </a:r>
            <a:endParaRPr lang="en-US" altLang="zh-CN" sz="8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65" name="圆角矩形 764"/>
          <p:cNvSpPr/>
          <p:nvPr>
            <p:custDataLst>
              <p:tags r:id="rId240"/>
            </p:custDataLst>
          </p:nvPr>
        </p:nvSpPr>
        <p:spPr>
          <a:xfrm>
            <a:off x="5440045" y="1560830"/>
            <a:ext cx="591185" cy="1174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Value</a:t>
            </a:r>
            <a:endParaRPr lang="en-US" altLang="zh-CN" sz="8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66" name="圆角矩形 765"/>
          <p:cNvSpPr/>
          <p:nvPr>
            <p:custDataLst>
              <p:tags r:id="rId241"/>
            </p:custDataLst>
          </p:nvPr>
        </p:nvSpPr>
        <p:spPr>
          <a:xfrm>
            <a:off x="5440680" y="782955"/>
            <a:ext cx="591185" cy="1174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Query</a:t>
            </a:r>
            <a:endParaRPr lang="en-US" altLang="zh-CN" sz="8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cxnSp>
        <p:nvCxnSpPr>
          <p:cNvPr id="772" name="直接连接符 771"/>
          <p:cNvCxnSpPr/>
          <p:nvPr/>
        </p:nvCxnSpPr>
        <p:spPr>
          <a:xfrm>
            <a:off x="8378190" y="3330575"/>
            <a:ext cx="2545080" cy="508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3" name="直接箭头连接符 772"/>
          <p:cNvCxnSpPr/>
          <p:nvPr>
            <p:custDataLst>
              <p:tags r:id="rId242"/>
            </p:custDataLst>
          </p:nvPr>
        </p:nvCxnSpPr>
        <p:spPr>
          <a:xfrm flipV="1">
            <a:off x="10930255" y="2016125"/>
            <a:ext cx="0" cy="132334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4" name="直接箭头连接符 773"/>
          <p:cNvCxnSpPr>
            <a:endCxn id="779" idx="1"/>
          </p:cNvCxnSpPr>
          <p:nvPr>
            <p:custDataLst>
              <p:tags r:id="rId243"/>
            </p:custDataLst>
          </p:nvPr>
        </p:nvCxnSpPr>
        <p:spPr>
          <a:xfrm>
            <a:off x="10628630" y="1943100"/>
            <a:ext cx="218440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5" name="直接连接符 774"/>
          <p:cNvCxnSpPr/>
          <p:nvPr/>
        </p:nvCxnSpPr>
        <p:spPr>
          <a:xfrm flipH="1">
            <a:off x="8303895" y="1492250"/>
            <a:ext cx="104140" cy="119380"/>
          </a:xfrm>
          <a:prstGeom prst="line">
            <a:avLst/>
          </a:prstGeom>
          <a:ln w="127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6" name="直接箭头连接符 775"/>
          <p:cNvCxnSpPr>
            <a:endCxn id="777" idx="0"/>
          </p:cNvCxnSpPr>
          <p:nvPr>
            <p:custDataLst>
              <p:tags r:id="rId244"/>
            </p:custDataLst>
          </p:nvPr>
        </p:nvCxnSpPr>
        <p:spPr>
          <a:xfrm>
            <a:off x="8305800" y="1624965"/>
            <a:ext cx="0" cy="1626235"/>
          </a:xfrm>
          <a:prstGeom prst="straightConnector1">
            <a:avLst/>
          </a:prstGeom>
          <a:ln w="12700" cap="flat" cmpd="sng">
            <a:solidFill>
              <a:schemeClr val="tx1"/>
            </a:solidFill>
            <a:prstDash val="sysDash"/>
            <a:miter lim="800000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77" name="图片 776" descr="20288392"/>
          <p:cNvPicPr>
            <a:picLocks noChangeAspect="1"/>
          </p:cNvPicPr>
          <p:nvPr>
            <p:custDataLst>
              <p:tags r:id="rId245"/>
            </p:custDataLst>
          </p:nvPr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8232775" y="3251200"/>
            <a:ext cx="145415" cy="145415"/>
          </a:xfrm>
          <a:prstGeom prst="rect">
            <a:avLst/>
          </a:prstGeom>
        </p:spPr>
      </p:pic>
      <p:cxnSp>
        <p:nvCxnSpPr>
          <p:cNvPr id="778" name="直接箭头连接符 777"/>
          <p:cNvCxnSpPr/>
          <p:nvPr>
            <p:custDataLst>
              <p:tags r:id="rId246"/>
            </p:custDataLst>
          </p:nvPr>
        </p:nvCxnSpPr>
        <p:spPr>
          <a:xfrm>
            <a:off x="8099425" y="3320415"/>
            <a:ext cx="133200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79" name="图片 778" descr="20288392"/>
          <p:cNvPicPr>
            <a:picLocks noChangeAspect="1"/>
          </p:cNvPicPr>
          <p:nvPr>
            <p:custDataLst>
              <p:tags r:id="rId247"/>
            </p:custDataLst>
          </p:nvPr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0847070" y="1870075"/>
            <a:ext cx="145415" cy="145415"/>
          </a:xfrm>
          <a:prstGeom prst="rect">
            <a:avLst/>
          </a:prstGeom>
        </p:spPr>
      </p:pic>
      <p:sp>
        <p:nvSpPr>
          <p:cNvPr id="780" name="圆角矩形 779"/>
          <p:cNvSpPr/>
          <p:nvPr>
            <p:custDataLst>
              <p:tags r:id="rId248"/>
            </p:custDataLst>
          </p:nvPr>
        </p:nvSpPr>
        <p:spPr>
          <a:xfrm rot="5400000">
            <a:off x="10582910" y="1851660"/>
            <a:ext cx="1520190" cy="1809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MLP</a:t>
            </a:r>
            <a:endParaRPr lang="en-US" altLang="zh-CN" sz="9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cxnSp>
        <p:nvCxnSpPr>
          <p:cNvPr id="781" name="直接箭头连接符 780"/>
          <p:cNvCxnSpPr>
            <a:stCxn id="779" idx="3"/>
          </p:cNvCxnSpPr>
          <p:nvPr>
            <p:custDataLst>
              <p:tags r:id="rId249"/>
            </p:custDataLst>
          </p:nvPr>
        </p:nvCxnSpPr>
        <p:spPr>
          <a:xfrm>
            <a:off x="10992485" y="1943100"/>
            <a:ext cx="219075" cy="254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2" name="直接箭头连接符 781"/>
          <p:cNvCxnSpPr/>
          <p:nvPr>
            <p:custDataLst>
              <p:tags r:id="rId250"/>
            </p:custDataLst>
          </p:nvPr>
        </p:nvCxnSpPr>
        <p:spPr>
          <a:xfrm>
            <a:off x="11484610" y="1936115"/>
            <a:ext cx="172720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84" name="334E55B0-647D-440b-865C-3EC943EB4CBC-25" descr="/private/var/folders/kp/rqgyp0_j52x18f5ssrm_sl340000gn/T/com.kingsoft.wpsoffice.mac/wpsoffice.CTtJJjwpsoffice"/>
          <p:cNvPicPr>
            <a:picLocks noChangeAspect="1"/>
          </p:cNvPicPr>
          <p:nvPr>
            <p:custDataLst>
              <p:tags r:id="rId251"/>
            </p:custDataLst>
          </p:nvPr>
        </p:nvPicPr>
        <p:blipFill>
          <a:blip r:embed="rId252"/>
          <a:stretch>
            <a:fillRect/>
          </a:stretch>
        </p:blipFill>
        <p:spPr>
          <a:xfrm>
            <a:off x="11729720" y="3039110"/>
            <a:ext cx="167005" cy="264160"/>
          </a:xfrm>
          <a:prstGeom prst="rect">
            <a:avLst/>
          </a:prstGeom>
        </p:spPr>
      </p:pic>
      <p:sp>
        <p:nvSpPr>
          <p:cNvPr id="787" name="圆角矩形 786"/>
          <p:cNvSpPr/>
          <p:nvPr>
            <p:custDataLst>
              <p:tags r:id="rId253"/>
            </p:custDataLst>
          </p:nvPr>
        </p:nvSpPr>
        <p:spPr>
          <a:xfrm rot="5400000">
            <a:off x="11045825" y="1844675"/>
            <a:ext cx="1520190" cy="1809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Prediction</a:t>
            </a:r>
            <a:endParaRPr lang="en-US" altLang="zh-CN" sz="9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cxnSp>
        <p:nvCxnSpPr>
          <p:cNvPr id="788" name="直接箭头连接符 787"/>
          <p:cNvCxnSpPr>
            <a:stCxn id="787" idx="3"/>
          </p:cNvCxnSpPr>
          <p:nvPr>
            <p:custDataLst>
              <p:tags r:id="rId254"/>
            </p:custDataLst>
          </p:nvPr>
        </p:nvCxnSpPr>
        <p:spPr>
          <a:xfrm>
            <a:off x="11805920" y="2695575"/>
            <a:ext cx="0" cy="294005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9" name="直接箭头连接符 788"/>
          <p:cNvCxnSpPr/>
          <p:nvPr>
            <p:custDataLst>
              <p:tags r:id="rId255"/>
            </p:custDataLst>
          </p:nvPr>
        </p:nvCxnSpPr>
        <p:spPr>
          <a:xfrm>
            <a:off x="3780155" y="4441190"/>
            <a:ext cx="14541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0" name="直接箭头连接符 789"/>
          <p:cNvCxnSpPr/>
          <p:nvPr>
            <p:custDataLst>
              <p:tags r:id="rId256"/>
            </p:custDataLst>
          </p:nvPr>
        </p:nvCxnSpPr>
        <p:spPr>
          <a:xfrm>
            <a:off x="4953635" y="4441190"/>
            <a:ext cx="15938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1" name="直接箭头连接符 790"/>
          <p:cNvCxnSpPr/>
          <p:nvPr>
            <p:custDataLst>
              <p:tags r:id="rId257"/>
            </p:custDataLst>
          </p:nvPr>
        </p:nvCxnSpPr>
        <p:spPr>
          <a:xfrm>
            <a:off x="6706870" y="4441190"/>
            <a:ext cx="15938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2" name="直接箭头连接符 791"/>
          <p:cNvCxnSpPr/>
          <p:nvPr>
            <p:custDataLst>
              <p:tags r:id="rId258"/>
            </p:custDataLst>
          </p:nvPr>
        </p:nvCxnSpPr>
        <p:spPr>
          <a:xfrm>
            <a:off x="7116445" y="4441190"/>
            <a:ext cx="15938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93" name="矩形 792"/>
          <p:cNvSpPr/>
          <p:nvPr/>
        </p:nvSpPr>
        <p:spPr>
          <a:xfrm>
            <a:off x="7690485" y="3656965"/>
            <a:ext cx="4366895" cy="1487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2235" y="188595"/>
            <a:ext cx="2988945" cy="49561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54685" y="350520"/>
            <a:ext cx="405130" cy="3853815"/>
          </a:xfrm>
          <a:prstGeom prst="rect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21995" y="568325"/>
            <a:ext cx="286385" cy="2819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 rot="0">
            <a:off x="709295" y="1201420"/>
            <a:ext cx="304165" cy="281940"/>
            <a:chOff x="6405" y="1350"/>
            <a:chExt cx="479" cy="444"/>
          </a:xfrm>
        </p:grpSpPr>
        <p:sp>
          <p:nvSpPr>
            <p:cNvPr id="10" name="椭圆 9"/>
            <p:cNvSpPr/>
            <p:nvPr>
              <p:custDataLst>
                <p:tags r:id="rId259"/>
              </p:custDataLst>
            </p:nvPr>
          </p:nvSpPr>
          <p:spPr>
            <a:xfrm>
              <a:off x="6433" y="1350"/>
              <a:ext cx="451" cy="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>
                  <p:custDataLst>
                    <p:tags r:id="rId260"/>
                  </p:custDataLst>
                </p:nvPr>
              </p:nvSpPr>
              <p:spPr>
                <a:xfrm>
                  <a:off x="6405" y="1407"/>
                  <a:ext cx="42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sz="800" b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en-US" altLang="zh-CN" sz="8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800">
                    <a:latin typeface="Times New Roman Regular" panose="02020603050405020304" charset="0"/>
                    <a:cs typeface="Times New Roman Regular" panose="02020603050405020304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61"/>
                  </p:custDataLst>
                </p:nvPr>
              </p:nvSpPr>
              <p:spPr>
                <a:xfrm>
                  <a:off x="6405" y="1407"/>
                  <a:ext cx="425" cy="337"/>
                </a:xfrm>
                <a:prstGeom prst="rect">
                  <a:avLst/>
                </a:prstGeom>
                <a:blipFill rotWithShape="1">
                  <a:blip r:embed="rId26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/>
          <p:cNvGrpSpPr/>
          <p:nvPr/>
        </p:nvGrpSpPr>
        <p:grpSpPr>
          <a:xfrm rot="0">
            <a:off x="721995" y="1854835"/>
            <a:ext cx="286385" cy="281940"/>
            <a:chOff x="6433" y="1350"/>
            <a:chExt cx="451" cy="444"/>
          </a:xfrm>
        </p:grpSpPr>
        <p:sp>
          <p:nvSpPr>
            <p:cNvPr id="13" name="椭圆 12"/>
            <p:cNvSpPr/>
            <p:nvPr>
              <p:custDataLst>
                <p:tags r:id="rId263"/>
              </p:custDataLst>
            </p:nvPr>
          </p:nvSpPr>
          <p:spPr>
            <a:xfrm>
              <a:off x="6433" y="1350"/>
              <a:ext cx="451" cy="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>
                  <p:custDataLst>
                    <p:tags r:id="rId264"/>
                  </p:custDataLst>
                </p:nvPr>
              </p:nvSpPr>
              <p:spPr>
                <a:xfrm>
                  <a:off x="6437" y="1407"/>
                  <a:ext cx="42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sz="800" b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en-US" altLang="zh-CN" sz="8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800">
                    <a:latin typeface="Times New Roman Regular" panose="02020603050405020304" charset="0"/>
                    <a:cs typeface="Times New Roman Regular" panose="02020603050405020304" charset="0"/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65"/>
                  </p:custDataLst>
                </p:nvPr>
              </p:nvSpPr>
              <p:spPr>
                <a:xfrm>
                  <a:off x="6437" y="1407"/>
                  <a:ext cx="425" cy="337"/>
                </a:xfrm>
                <a:prstGeom prst="rect">
                  <a:avLst/>
                </a:prstGeom>
                <a:blipFill rotWithShape="1">
                  <a:blip r:embed="rId26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/>
          <p:cNvGrpSpPr/>
          <p:nvPr/>
        </p:nvGrpSpPr>
        <p:grpSpPr>
          <a:xfrm rot="0">
            <a:off x="721995" y="2492375"/>
            <a:ext cx="288925" cy="281940"/>
            <a:chOff x="6429" y="1350"/>
            <a:chExt cx="455" cy="444"/>
          </a:xfrm>
        </p:grpSpPr>
        <p:sp>
          <p:nvSpPr>
            <p:cNvPr id="16" name="椭圆 15"/>
            <p:cNvSpPr/>
            <p:nvPr>
              <p:custDataLst>
                <p:tags r:id="rId267"/>
              </p:custDataLst>
            </p:nvPr>
          </p:nvSpPr>
          <p:spPr>
            <a:xfrm>
              <a:off x="6433" y="1350"/>
              <a:ext cx="451" cy="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>
                  <p:custDataLst>
                    <p:tags r:id="rId268"/>
                  </p:custDataLst>
                </p:nvPr>
              </p:nvSpPr>
              <p:spPr>
                <a:xfrm>
                  <a:off x="6429" y="1407"/>
                  <a:ext cx="42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sz="800" b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en-US" altLang="zh-CN" sz="8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sz="800">
                    <a:latin typeface="Times New Roman Regular" panose="02020603050405020304" charset="0"/>
                    <a:cs typeface="Times New Roman Regular" panose="02020603050405020304" charset="0"/>
                  </a:endParaRPr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69"/>
                  </p:custDataLst>
                </p:nvPr>
              </p:nvSpPr>
              <p:spPr>
                <a:xfrm>
                  <a:off x="6429" y="1407"/>
                  <a:ext cx="425" cy="337"/>
                </a:xfrm>
                <a:prstGeom prst="rect">
                  <a:avLst/>
                </a:prstGeom>
                <a:blipFill rotWithShape="1">
                  <a:blip r:embed="rId27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/>
          <p:cNvGrpSpPr/>
          <p:nvPr/>
        </p:nvGrpSpPr>
        <p:grpSpPr>
          <a:xfrm rot="0">
            <a:off x="720725" y="3778885"/>
            <a:ext cx="294005" cy="281940"/>
            <a:chOff x="6421" y="1350"/>
            <a:chExt cx="463" cy="444"/>
          </a:xfrm>
        </p:grpSpPr>
        <p:sp>
          <p:nvSpPr>
            <p:cNvPr id="22" name="椭圆 21"/>
            <p:cNvSpPr/>
            <p:nvPr>
              <p:custDataLst>
                <p:tags r:id="rId271"/>
              </p:custDataLst>
            </p:nvPr>
          </p:nvSpPr>
          <p:spPr>
            <a:xfrm>
              <a:off x="6433" y="1350"/>
              <a:ext cx="451" cy="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/>
                <p:cNvSpPr txBox="1"/>
                <p:nvPr>
                  <p:custDataLst>
                    <p:tags r:id="rId272"/>
                  </p:custDataLst>
                </p:nvPr>
              </p:nvSpPr>
              <p:spPr>
                <a:xfrm>
                  <a:off x="6421" y="1415"/>
                  <a:ext cx="42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sz="800" b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𝐂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8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lang="en-US" altLang="zh-CN" sz="800">
                    <a:latin typeface="Times New Roman Regular" panose="02020603050405020304" charset="0"/>
                    <a:cs typeface="Times New Roman Regular" panose="02020603050405020304" charset="0"/>
                  </a:endParaRPr>
                </a:p>
              </p:txBody>
            </p:sp>
          </mc:Choice>
          <mc:Fallback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73"/>
                  </p:custDataLst>
                </p:nvPr>
              </p:nvSpPr>
              <p:spPr>
                <a:xfrm>
                  <a:off x="6421" y="1415"/>
                  <a:ext cx="425" cy="337"/>
                </a:xfrm>
                <a:prstGeom prst="rect">
                  <a:avLst/>
                </a:prstGeom>
                <a:blipFill rotWithShape="1">
                  <a:blip r:embed="rId27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9" name="图片 48" descr="32313536313530353b32313536313531353be7aeade5a4b4"/>
          <p:cNvPicPr>
            <a:picLocks noChangeAspect="1"/>
          </p:cNvPicPr>
          <p:nvPr>
            <p:custDataLst>
              <p:tags r:id="rId275"/>
            </p:custDataLst>
          </p:nvPr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5400000">
            <a:off x="751840" y="921385"/>
            <a:ext cx="227965" cy="196215"/>
          </a:xfrm>
          <a:prstGeom prst="rect">
            <a:avLst/>
          </a:prstGeom>
        </p:spPr>
      </p:pic>
      <p:pic>
        <p:nvPicPr>
          <p:cNvPr id="26" name="图片 25" descr="32313536313530353b32313536313531353be7aeade5a4b4"/>
          <p:cNvPicPr>
            <a:picLocks noChangeAspect="1"/>
          </p:cNvPicPr>
          <p:nvPr>
            <p:custDataLst>
              <p:tags r:id="rId276"/>
            </p:custDataLst>
          </p:nvPr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5400000">
            <a:off x="746760" y="1572260"/>
            <a:ext cx="227965" cy="196215"/>
          </a:xfrm>
          <a:prstGeom prst="rect">
            <a:avLst/>
          </a:prstGeom>
        </p:spPr>
      </p:pic>
      <p:pic>
        <p:nvPicPr>
          <p:cNvPr id="27" name="图片 26" descr="32313536313530353b32313536313531353be7aeade5a4b4"/>
          <p:cNvPicPr>
            <a:picLocks noChangeAspect="1"/>
          </p:cNvPicPr>
          <p:nvPr>
            <p:custDataLst>
              <p:tags r:id="rId277"/>
            </p:custDataLst>
          </p:nvPr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5400000">
            <a:off x="746760" y="2209165"/>
            <a:ext cx="227965" cy="196215"/>
          </a:xfrm>
          <a:prstGeom prst="rect">
            <a:avLst/>
          </a:prstGeom>
        </p:spPr>
      </p:pic>
      <p:pic>
        <p:nvPicPr>
          <p:cNvPr id="28" name="图片 27" descr="32313536313530353b32313536313531353be7aeade5a4b4"/>
          <p:cNvPicPr>
            <a:picLocks noChangeAspect="1"/>
          </p:cNvPicPr>
          <p:nvPr>
            <p:custDataLst>
              <p:tags r:id="rId278"/>
            </p:custDataLst>
          </p:nvPr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5400000">
            <a:off x="749300" y="2844165"/>
            <a:ext cx="227965" cy="196215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 rot="0">
            <a:off x="708025" y="3056255"/>
            <a:ext cx="355600" cy="347345"/>
            <a:chOff x="6405" y="1247"/>
            <a:chExt cx="560" cy="547"/>
          </a:xfrm>
        </p:grpSpPr>
        <p:sp>
          <p:nvSpPr>
            <p:cNvPr id="31" name="椭圆 30"/>
            <p:cNvSpPr/>
            <p:nvPr>
              <p:custDataLst>
                <p:tags r:id="rId279"/>
              </p:custDataLst>
            </p:nvPr>
          </p:nvSpPr>
          <p:spPr>
            <a:xfrm>
              <a:off x="6433" y="1350"/>
              <a:ext cx="451" cy="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>
              <p:custDataLst>
                <p:tags r:id="rId280"/>
              </p:custDataLst>
            </p:nvPr>
          </p:nvSpPr>
          <p:spPr>
            <a:xfrm>
              <a:off x="6405" y="1247"/>
              <a:ext cx="56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>
                  <a:latin typeface="Times New Roman Regular" panose="02020603050405020304" charset="0"/>
                  <a:cs typeface="Times New Roman Regular" panose="02020603050405020304" charset="0"/>
                </a:rPr>
                <a:t>...</a:t>
              </a:r>
              <a:endParaRPr lang="en-US" altLang="zh-CN" sz="1400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  <p:pic>
        <p:nvPicPr>
          <p:cNvPr id="37" name="图片 36" descr="32313536313530353b32313536313531353be7aeade5a4b4"/>
          <p:cNvPicPr>
            <a:picLocks noChangeAspect="1"/>
          </p:cNvPicPr>
          <p:nvPr>
            <p:custDataLst>
              <p:tags r:id="rId281"/>
            </p:custDataLst>
          </p:nvPr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5400000">
            <a:off x="749300" y="3505835"/>
            <a:ext cx="227965" cy="196215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 rot="0">
            <a:off x="680085" y="4575175"/>
            <a:ext cx="334645" cy="281940"/>
            <a:chOff x="6357" y="1350"/>
            <a:chExt cx="527" cy="444"/>
          </a:xfrm>
        </p:grpSpPr>
        <p:sp>
          <p:nvSpPr>
            <p:cNvPr id="42" name="椭圆 41"/>
            <p:cNvSpPr/>
            <p:nvPr>
              <p:custDataLst>
                <p:tags r:id="rId282"/>
              </p:custDataLst>
            </p:nvPr>
          </p:nvSpPr>
          <p:spPr>
            <a:xfrm>
              <a:off x="6433" y="1350"/>
              <a:ext cx="451" cy="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/>
                <p:cNvSpPr txBox="1"/>
                <p:nvPr>
                  <p:custDataLst>
                    <p:tags r:id="rId283"/>
                  </p:custDataLst>
                </p:nvPr>
              </p:nvSpPr>
              <p:spPr>
                <a:xfrm>
                  <a:off x="6357" y="1407"/>
                  <a:ext cx="425" cy="3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sz="800" b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𝐂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800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n</m:t>
                            </m:r>
                            <m:r>
                              <a:rPr lang="en-US" altLang="zh-CN" sz="800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+</m:t>
                            </m:r>
                            <m:r>
                              <a:rPr lang="en-US" altLang="zh-CN" sz="800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800">
                    <a:latin typeface="Times New Roman Regular" panose="02020603050405020304" charset="0"/>
                    <a:cs typeface="Times New Roman Regular" panose="02020603050405020304" charset="0"/>
                  </a:endParaRPr>
                </a:p>
              </p:txBody>
            </p:sp>
          </mc:Choice>
          <mc:Fallback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84"/>
                  </p:custDataLst>
                </p:nvPr>
              </p:nvSpPr>
              <p:spPr>
                <a:xfrm>
                  <a:off x="6357" y="1407"/>
                  <a:ext cx="425" cy="340"/>
                </a:xfrm>
                <a:prstGeom prst="rect">
                  <a:avLst/>
                </a:prstGeom>
                <a:blipFill rotWithShape="1">
                  <a:blip r:embed="rId28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/>
              <p:cNvSpPr txBox="1"/>
              <p:nvPr>
                <p:custDataLst>
                  <p:tags r:id="rId286"/>
                </p:custDataLst>
              </p:nvPr>
            </p:nvSpPr>
            <p:spPr>
              <a:xfrm>
                <a:off x="713105" y="598805"/>
                <a:ext cx="269875" cy="213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zh-CN" sz="800" b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𝐂</m:t>
                          </m:r>
                        </m:e>
                        <m:sub>
                          <m:r>
                            <a:rPr lang="en-US" altLang="zh-CN" sz="800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800">
                  <a:latin typeface="Times New Roman Regular" panose="02020603050405020304" charset="0"/>
                  <a:cs typeface="Times New Roman Regular" panose="02020603050405020304" charset="0"/>
                </a:endParaRPr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87"/>
                </p:custDataLst>
              </p:nvPr>
            </p:nvSpPr>
            <p:spPr>
              <a:xfrm>
                <a:off x="713105" y="598805"/>
                <a:ext cx="269875" cy="213995"/>
              </a:xfrm>
              <a:prstGeom prst="rect">
                <a:avLst/>
              </a:prstGeom>
              <a:blipFill rotWithShape="1">
                <a:blip r:embed="rId2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334E55B0-647D-440b-865C-3EC943EB4CBC-45" descr="wpsoffice"/>
          <p:cNvPicPr>
            <a:picLocks noChangeAspect="1"/>
          </p:cNvPicPr>
          <p:nvPr/>
        </p:nvPicPr>
        <p:blipFill>
          <a:blip r:embed="rId289"/>
          <a:stretch>
            <a:fillRect/>
          </a:stretch>
        </p:blipFill>
        <p:spPr>
          <a:xfrm>
            <a:off x="225425" y="2528570"/>
            <a:ext cx="231140" cy="213995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23190" y="4561205"/>
            <a:ext cx="60642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 b="1">
                <a:latin typeface="Times New Roman Bold" panose="02020603050405020304" charset="0"/>
                <a:cs typeface="Times New Roman Bold" panose="02020603050405020304" charset="0"/>
              </a:rPr>
              <a:t>Target</a:t>
            </a:r>
            <a:endParaRPr lang="en-US" altLang="zh-CN" sz="10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83" name="文本框 82"/>
          <p:cNvSpPr txBox="1"/>
          <p:nvPr>
            <p:custDataLst>
              <p:tags r:id="rId290"/>
            </p:custDataLst>
          </p:nvPr>
        </p:nvSpPr>
        <p:spPr>
          <a:xfrm>
            <a:off x="123190" y="188595"/>
            <a:ext cx="35623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 b="1">
                <a:latin typeface="Times New Roman Bold" panose="02020603050405020304" charset="0"/>
                <a:cs typeface="Times New Roman Bold" panose="02020603050405020304" charset="0"/>
              </a:rPr>
              <a:t>A</a:t>
            </a:r>
            <a:endParaRPr lang="en-US" altLang="zh-CN" sz="12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1085850" y="2640965"/>
            <a:ext cx="16573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>
            <p:custDataLst>
              <p:tags r:id="rId291"/>
            </p:custDataLst>
          </p:nvPr>
        </p:nvCxnSpPr>
        <p:spPr>
          <a:xfrm>
            <a:off x="1044575" y="4702810"/>
            <a:ext cx="17208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8" name="圆角矩形 87"/>
          <p:cNvSpPr/>
          <p:nvPr/>
        </p:nvSpPr>
        <p:spPr>
          <a:xfrm>
            <a:off x="1362075" y="212090"/>
            <a:ext cx="1679575" cy="4904740"/>
          </a:xfrm>
          <a:prstGeom prst="roundRect">
            <a:avLst>
              <a:gd name="adj" fmla="val 368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rgbClr val="FFFFFF"/>
          </a:lnRef>
          <a:fillRef idx="2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矩形 90"/>
          <p:cNvSpPr/>
          <p:nvPr>
            <p:custDataLst>
              <p:tags r:id="rId292"/>
            </p:custDataLst>
          </p:nvPr>
        </p:nvSpPr>
        <p:spPr>
          <a:xfrm>
            <a:off x="1268095" y="4167505"/>
            <a:ext cx="1722120" cy="906145"/>
          </a:xfrm>
          <a:prstGeom prst="rect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矩形 91"/>
          <p:cNvSpPr/>
          <p:nvPr>
            <p:custDataLst>
              <p:tags r:id="rId293"/>
            </p:custDataLst>
          </p:nvPr>
        </p:nvSpPr>
        <p:spPr>
          <a:xfrm>
            <a:off x="1268095" y="3285490"/>
            <a:ext cx="1722120" cy="854710"/>
          </a:xfrm>
          <a:prstGeom prst="rect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5" name="334E55B0-647D-440b-865C-3EC943EB4CBC-44" descr="/private/var/folders/kp/rqgyp0_j52x18f5ssrm_sl340000gn/T/com.kingsoft.wpsoffice.mac/wpsoffice.NBOmmOwpsoffice"/>
          <p:cNvPicPr>
            <a:picLocks noChangeAspect="1"/>
          </p:cNvPicPr>
          <p:nvPr/>
        </p:nvPicPr>
        <p:blipFill>
          <a:blip r:embed="rId294"/>
          <a:stretch>
            <a:fillRect/>
          </a:stretch>
        </p:blipFill>
        <p:spPr>
          <a:xfrm>
            <a:off x="1763395" y="373380"/>
            <a:ext cx="97790" cy="95250"/>
          </a:xfrm>
          <a:prstGeom prst="rect">
            <a:avLst/>
          </a:prstGeom>
        </p:spPr>
      </p:pic>
      <p:grpSp>
        <p:nvGrpSpPr>
          <p:cNvPr id="169" name="组合 168"/>
          <p:cNvGrpSpPr/>
          <p:nvPr/>
        </p:nvGrpSpPr>
        <p:grpSpPr>
          <a:xfrm rot="0">
            <a:off x="1614170" y="3271520"/>
            <a:ext cx="1310005" cy="854710"/>
            <a:chOff x="11243" y="7670"/>
            <a:chExt cx="2063" cy="1346"/>
          </a:xfrm>
        </p:grpSpPr>
        <p:sp>
          <p:nvSpPr>
            <p:cNvPr id="133" name="文本框 132"/>
            <p:cNvSpPr txBox="1"/>
            <p:nvPr>
              <p:custDataLst>
                <p:tags r:id="rId295"/>
              </p:custDataLst>
            </p:nvPr>
          </p:nvSpPr>
          <p:spPr>
            <a:xfrm>
              <a:off x="11880" y="8249"/>
              <a:ext cx="225" cy="1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endParaRPr lang="en-US" altLang="zh-CN" sz="800"/>
            </a:p>
          </p:txBody>
        </p:sp>
        <p:grpSp>
          <p:nvGrpSpPr>
            <p:cNvPr id="136" name="组合 135"/>
            <p:cNvGrpSpPr/>
            <p:nvPr/>
          </p:nvGrpSpPr>
          <p:grpSpPr>
            <a:xfrm>
              <a:off x="11243" y="7874"/>
              <a:ext cx="2063" cy="1142"/>
              <a:chOff x="7664" y="9332"/>
              <a:chExt cx="2063" cy="1142"/>
            </a:xfrm>
          </p:grpSpPr>
          <p:cxnSp>
            <p:nvCxnSpPr>
              <p:cNvPr id="137" name="直接连接符 136"/>
              <p:cNvCxnSpPr/>
              <p:nvPr>
                <p:custDataLst>
                  <p:tags r:id="rId296"/>
                </p:custDataLst>
              </p:nvPr>
            </p:nvCxnSpPr>
            <p:spPr>
              <a:xfrm>
                <a:off x="8090" y="9831"/>
                <a:ext cx="1627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>
                <p:custDataLst>
                  <p:tags r:id="rId297"/>
                </p:custDataLst>
              </p:nvPr>
            </p:nvCxnSpPr>
            <p:spPr>
              <a:xfrm>
                <a:off x="8090" y="10031"/>
                <a:ext cx="1627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>
                <p:custDataLst>
                  <p:tags r:id="rId298"/>
                </p:custDataLst>
              </p:nvPr>
            </p:nvCxnSpPr>
            <p:spPr>
              <a:xfrm>
                <a:off x="8100" y="10251"/>
                <a:ext cx="1627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>
                <p:custDataLst>
                  <p:tags r:id="rId299"/>
                </p:custDataLst>
              </p:nvPr>
            </p:nvCxnSpPr>
            <p:spPr>
              <a:xfrm>
                <a:off x="8100" y="10453"/>
                <a:ext cx="1627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>
                <p:custDataLst>
                  <p:tags r:id="rId300"/>
                </p:custDataLst>
              </p:nvPr>
            </p:nvCxnSpPr>
            <p:spPr>
              <a:xfrm>
                <a:off x="8090" y="9635"/>
                <a:ext cx="1627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>
                <p:custDataLst>
                  <p:tags r:id="rId301"/>
                </p:custDataLst>
              </p:nvPr>
            </p:nvCxnSpPr>
            <p:spPr>
              <a:xfrm>
                <a:off x="8090" y="9397"/>
                <a:ext cx="1627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>
                <p:custDataLst>
                  <p:tags r:id="rId302"/>
                </p:custDataLst>
              </p:nvPr>
            </p:nvCxnSpPr>
            <p:spPr>
              <a:xfrm flipV="1">
                <a:off x="8090" y="9397"/>
                <a:ext cx="0" cy="1077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/>
              <p:cNvCxnSpPr/>
              <p:nvPr>
                <p:custDataLst>
                  <p:tags r:id="rId303"/>
                </p:custDataLst>
              </p:nvPr>
            </p:nvCxnSpPr>
            <p:spPr>
              <a:xfrm flipV="1">
                <a:off x="9727" y="9399"/>
                <a:ext cx="0" cy="1055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/>
              <p:nvPr>
                <p:custDataLst>
                  <p:tags r:id="rId304"/>
                </p:custDataLst>
              </p:nvPr>
            </p:nvCxnSpPr>
            <p:spPr>
              <a:xfrm flipV="1">
                <a:off x="8290" y="9397"/>
                <a:ext cx="0" cy="1046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/>
              <p:cNvCxnSpPr/>
              <p:nvPr>
                <p:custDataLst>
                  <p:tags r:id="rId305"/>
                </p:custDataLst>
              </p:nvPr>
            </p:nvCxnSpPr>
            <p:spPr>
              <a:xfrm flipV="1">
                <a:off x="8506" y="9397"/>
                <a:ext cx="0" cy="1046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>
                <p:custDataLst>
                  <p:tags r:id="rId306"/>
                </p:custDataLst>
              </p:nvPr>
            </p:nvCxnSpPr>
            <p:spPr>
              <a:xfrm flipV="1">
                <a:off x="8721" y="9397"/>
                <a:ext cx="0" cy="1062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>
                <p:custDataLst>
                  <p:tags r:id="rId307"/>
                </p:custDataLst>
              </p:nvPr>
            </p:nvCxnSpPr>
            <p:spPr>
              <a:xfrm flipV="1">
                <a:off x="8914" y="9397"/>
                <a:ext cx="0" cy="1046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>
                <p:custDataLst>
                  <p:tags r:id="rId308"/>
                </p:custDataLst>
              </p:nvPr>
            </p:nvCxnSpPr>
            <p:spPr>
              <a:xfrm flipV="1">
                <a:off x="9141" y="9397"/>
                <a:ext cx="0" cy="1051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/>
              <p:cNvCxnSpPr/>
              <p:nvPr>
                <p:custDataLst>
                  <p:tags r:id="rId309"/>
                </p:custDataLst>
              </p:nvPr>
            </p:nvCxnSpPr>
            <p:spPr>
              <a:xfrm flipV="1">
                <a:off x="9367" y="9389"/>
                <a:ext cx="0" cy="1059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/>
              <p:nvPr>
                <p:custDataLst>
                  <p:tags r:id="rId310"/>
                </p:custDataLst>
              </p:nvPr>
            </p:nvCxnSpPr>
            <p:spPr>
              <a:xfrm flipV="1">
                <a:off x="9549" y="9389"/>
                <a:ext cx="0" cy="1054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53" name="文本框 152"/>
              <p:cNvSpPr txBox="1"/>
              <p:nvPr>
                <p:custDataLst>
                  <p:tags r:id="rId311"/>
                </p:custDataLst>
              </p:nvPr>
            </p:nvSpPr>
            <p:spPr>
              <a:xfrm>
                <a:off x="7775" y="9332"/>
                <a:ext cx="225" cy="19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800"/>
                  <a:t>1</a:t>
                </a:r>
                <a:endParaRPr lang="en-US" altLang="zh-CN" sz="800"/>
              </a:p>
            </p:txBody>
          </p:sp>
          <p:sp>
            <p:nvSpPr>
              <p:cNvPr id="154" name="文本框 153"/>
              <p:cNvSpPr txBox="1"/>
              <p:nvPr>
                <p:custDataLst>
                  <p:tags r:id="rId312"/>
                </p:custDataLst>
              </p:nvPr>
            </p:nvSpPr>
            <p:spPr>
              <a:xfrm>
                <a:off x="7775" y="9555"/>
                <a:ext cx="225" cy="19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800"/>
                  <a:t>2</a:t>
                </a:r>
                <a:endParaRPr lang="en-US" altLang="zh-CN" sz="800"/>
              </a:p>
            </p:txBody>
          </p:sp>
          <p:sp>
            <p:nvSpPr>
              <p:cNvPr id="155" name="文本框 154"/>
              <p:cNvSpPr txBox="1"/>
              <p:nvPr>
                <p:custDataLst>
                  <p:tags r:id="rId313"/>
                </p:custDataLst>
              </p:nvPr>
            </p:nvSpPr>
            <p:spPr>
              <a:xfrm>
                <a:off x="7775" y="9774"/>
                <a:ext cx="225" cy="19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800"/>
                  <a:t>3</a:t>
                </a:r>
                <a:endParaRPr lang="en-US" altLang="zh-CN" sz="800"/>
              </a:p>
            </p:txBody>
          </p:sp>
          <p:sp>
            <p:nvSpPr>
              <p:cNvPr id="157" name="文本框 156"/>
              <p:cNvSpPr txBox="1"/>
              <p:nvPr>
                <p:custDataLst>
                  <p:tags r:id="rId314"/>
                </p:custDataLst>
              </p:nvPr>
            </p:nvSpPr>
            <p:spPr>
              <a:xfrm>
                <a:off x="7664" y="9992"/>
                <a:ext cx="638" cy="19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rPr lang="zh-CN" altLang="en-US" sz="500" b="1">
                    <a:latin typeface="Times New Roman Regular" panose="02020603050405020304" charset="0"/>
                  </a:rPr>
                  <a:t>。。。</a:t>
                </a:r>
                <a:endParaRPr lang="zh-CN" altLang="en-US" sz="500" b="1">
                  <a:latin typeface="Times New Roman Regular" panose="02020603050405020304" charset="0"/>
                </a:endParaRPr>
              </a:p>
            </p:txBody>
          </p:sp>
        </p:grpSp>
        <p:sp>
          <p:nvSpPr>
            <p:cNvPr id="165" name="文本框 164"/>
            <p:cNvSpPr txBox="1"/>
            <p:nvPr>
              <p:custDataLst>
                <p:tags r:id="rId315"/>
              </p:custDataLst>
            </p:nvPr>
          </p:nvSpPr>
          <p:spPr>
            <a:xfrm>
              <a:off x="11526" y="7670"/>
              <a:ext cx="1734" cy="2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700">
                  <a:latin typeface="Times New Roman Regular" panose="02020603050405020304" charset="0"/>
                  <a:cs typeface="Times New Roman Regular" panose="02020603050405020304" charset="0"/>
                </a:rPr>
                <a:t>       Embedding Lookup</a:t>
              </a:r>
              <a:endParaRPr lang="en-US" altLang="zh-CN" sz="700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  <p:pic>
        <p:nvPicPr>
          <p:cNvPr id="167" name="334E55B0-647D-440b-865C-3EC943EB4CBC-43" descr="wpsoffice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753870" y="4904740"/>
            <a:ext cx="107315" cy="107315"/>
          </a:xfrm>
          <a:prstGeom prst="rect">
            <a:avLst/>
          </a:prstGeom>
        </p:spPr>
      </p:pic>
      <p:pic>
        <p:nvPicPr>
          <p:cNvPr id="195" name="334E55B0-647D-440b-865C-3EC943EB4CBC-42" descr="/private/var/folders/kp/rqgyp0_j52x18f5ssrm_sl340000gn/T/com.kingsoft.wpsoffice.mac/wpsoffice.cJRqlSwpsoffice"/>
          <p:cNvPicPr>
            <a:picLocks noChangeAspect="1"/>
          </p:cNvPicPr>
          <p:nvPr>
            <p:custDataLst>
              <p:tags r:id="rId316"/>
            </p:custDataLst>
          </p:nvPr>
        </p:nvPicPr>
        <p:blipFill>
          <a:blip r:embed="rId317"/>
          <a:stretch>
            <a:fillRect/>
          </a:stretch>
        </p:blipFill>
        <p:spPr>
          <a:xfrm>
            <a:off x="1730375" y="3101975"/>
            <a:ext cx="107315" cy="95250"/>
          </a:xfrm>
          <a:prstGeom prst="rect">
            <a:avLst/>
          </a:prstGeom>
        </p:spPr>
      </p:pic>
      <p:sp>
        <p:nvSpPr>
          <p:cNvPr id="196" name="矩形 195"/>
          <p:cNvSpPr/>
          <p:nvPr>
            <p:custDataLst>
              <p:tags r:id="rId318"/>
            </p:custDataLst>
          </p:nvPr>
        </p:nvSpPr>
        <p:spPr>
          <a:xfrm>
            <a:off x="1268095" y="350520"/>
            <a:ext cx="1722120" cy="2901315"/>
          </a:xfrm>
          <a:prstGeom prst="rect">
            <a:avLst/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7" name="334E55B0-647D-440b-865C-3EC943EB4CBC-41" descr="wpsoffice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58950" y="4009390"/>
            <a:ext cx="113030" cy="107315"/>
          </a:xfrm>
          <a:prstGeom prst="rect">
            <a:avLst/>
          </a:prstGeom>
        </p:spPr>
      </p:pic>
      <p:grpSp>
        <p:nvGrpSpPr>
          <p:cNvPr id="329" name="组合 328"/>
          <p:cNvGrpSpPr/>
          <p:nvPr/>
        </p:nvGrpSpPr>
        <p:grpSpPr>
          <a:xfrm rot="0">
            <a:off x="1605280" y="478790"/>
            <a:ext cx="1485900" cy="1912620"/>
            <a:chOff x="5548" y="754"/>
            <a:chExt cx="2456" cy="3012"/>
          </a:xfrm>
        </p:grpSpPr>
        <p:cxnSp>
          <p:nvCxnSpPr>
            <p:cNvPr id="96" name="直接箭头连接符 95"/>
            <p:cNvCxnSpPr/>
            <p:nvPr>
              <p:custDataLst>
                <p:tags r:id="rId319"/>
              </p:custDataLst>
            </p:nvPr>
          </p:nvCxnSpPr>
          <p:spPr>
            <a:xfrm>
              <a:off x="5826" y="2346"/>
              <a:ext cx="0" cy="228"/>
            </a:xfrm>
            <a:prstGeom prst="straightConnector1">
              <a:avLst/>
            </a:prstGeom>
            <a:ln w="12700" cap="flat" cmpd="sng">
              <a:solidFill>
                <a:srgbClr val="202020"/>
              </a:solidFill>
              <a:prstDash val="solid"/>
              <a:miter lim="800000"/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0" name="直接箭头连接符 199"/>
            <p:cNvCxnSpPr/>
            <p:nvPr/>
          </p:nvCxnSpPr>
          <p:spPr>
            <a:xfrm>
              <a:off x="5663" y="1052"/>
              <a:ext cx="2073" cy="0"/>
            </a:xfrm>
            <a:prstGeom prst="straightConnector1">
              <a:avLst/>
            </a:prstGeom>
            <a:ln>
              <a:solidFill>
                <a:srgbClr val="323232"/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5663" y="1005"/>
              <a:ext cx="0" cy="92"/>
            </a:xfrm>
            <a:prstGeom prst="line">
              <a:avLst/>
            </a:prstGeom>
            <a:ln>
              <a:solidFill>
                <a:srgbClr val="32323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>
              <p:custDataLst>
                <p:tags r:id="rId320"/>
              </p:custDataLst>
            </p:nvPr>
          </p:nvCxnSpPr>
          <p:spPr>
            <a:xfrm>
              <a:off x="7050" y="1005"/>
              <a:ext cx="0" cy="92"/>
            </a:xfrm>
            <a:prstGeom prst="line">
              <a:avLst/>
            </a:prstGeom>
            <a:ln>
              <a:solidFill>
                <a:srgbClr val="32323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>
              <p:custDataLst>
                <p:tags r:id="rId321"/>
              </p:custDataLst>
            </p:nvPr>
          </p:nvCxnSpPr>
          <p:spPr>
            <a:xfrm>
              <a:off x="6335" y="1005"/>
              <a:ext cx="0" cy="92"/>
            </a:xfrm>
            <a:prstGeom prst="line">
              <a:avLst/>
            </a:prstGeom>
            <a:ln>
              <a:solidFill>
                <a:srgbClr val="32323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>
              <p:custDataLst>
                <p:tags r:id="rId322"/>
              </p:custDataLst>
            </p:nvPr>
          </p:nvCxnSpPr>
          <p:spPr>
            <a:xfrm>
              <a:off x="7737" y="1005"/>
              <a:ext cx="0" cy="92"/>
            </a:xfrm>
            <a:prstGeom prst="line">
              <a:avLst/>
            </a:prstGeom>
            <a:ln>
              <a:solidFill>
                <a:srgbClr val="32323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6" name="文本框 205"/>
            <p:cNvSpPr txBox="1"/>
            <p:nvPr>
              <p:custDataLst>
                <p:tags r:id="rId323"/>
              </p:custDataLst>
            </p:nvPr>
          </p:nvSpPr>
          <p:spPr>
            <a:xfrm>
              <a:off x="5548" y="754"/>
              <a:ext cx="199" cy="1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800"/>
                <a:t>0</a:t>
              </a:r>
              <a:endParaRPr lang="en-US" altLang="zh-CN" sz="800"/>
            </a:p>
          </p:txBody>
        </p:sp>
        <p:sp>
          <p:nvSpPr>
            <p:cNvPr id="207" name="文本框 206"/>
            <p:cNvSpPr txBox="1"/>
            <p:nvPr>
              <p:custDataLst>
                <p:tags r:id="rId324"/>
              </p:custDataLst>
            </p:nvPr>
          </p:nvSpPr>
          <p:spPr>
            <a:xfrm>
              <a:off x="7468" y="763"/>
              <a:ext cx="536" cy="1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800"/>
                <a:t>24</a:t>
              </a:r>
              <a:endParaRPr lang="en-US" altLang="zh-CN" sz="800"/>
            </a:p>
          </p:txBody>
        </p:sp>
        <p:sp>
          <p:nvSpPr>
            <p:cNvPr id="208" name="文本框 207"/>
            <p:cNvSpPr txBox="1"/>
            <p:nvPr>
              <p:custDataLst>
                <p:tags r:id="rId325"/>
              </p:custDataLst>
            </p:nvPr>
          </p:nvSpPr>
          <p:spPr>
            <a:xfrm>
              <a:off x="6191" y="755"/>
              <a:ext cx="199" cy="1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800"/>
                <a:t>8</a:t>
              </a:r>
              <a:endParaRPr lang="en-US" altLang="zh-CN" sz="800"/>
            </a:p>
          </p:txBody>
        </p:sp>
        <p:sp>
          <p:nvSpPr>
            <p:cNvPr id="209" name="文本框 208"/>
            <p:cNvSpPr txBox="1"/>
            <p:nvPr>
              <p:custDataLst>
                <p:tags r:id="rId326"/>
              </p:custDataLst>
            </p:nvPr>
          </p:nvSpPr>
          <p:spPr>
            <a:xfrm>
              <a:off x="6819" y="755"/>
              <a:ext cx="495" cy="1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800"/>
                <a:t>16</a:t>
              </a:r>
              <a:endParaRPr lang="en-US" altLang="zh-CN" sz="800"/>
            </a:p>
          </p:txBody>
        </p:sp>
        <p:grpSp>
          <p:nvGrpSpPr>
            <p:cNvPr id="244" name="组合 243"/>
            <p:cNvGrpSpPr/>
            <p:nvPr/>
          </p:nvGrpSpPr>
          <p:grpSpPr>
            <a:xfrm rot="0">
              <a:off x="5663" y="1130"/>
              <a:ext cx="2066" cy="1076"/>
              <a:chOff x="8208" y="7217"/>
              <a:chExt cx="3262" cy="1812"/>
            </a:xfrm>
          </p:grpSpPr>
          <p:cxnSp>
            <p:nvCxnSpPr>
              <p:cNvPr id="221" name="直接连接符 220"/>
              <p:cNvCxnSpPr/>
              <p:nvPr/>
            </p:nvCxnSpPr>
            <p:spPr>
              <a:xfrm flipV="1">
                <a:off x="8208" y="8715"/>
                <a:ext cx="226" cy="69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/>
              <p:cNvCxnSpPr/>
              <p:nvPr>
                <p:custDataLst>
                  <p:tags r:id="rId327"/>
                </p:custDataLst>
              </p:nvPr>
            </p:nvCxnSpPr>
            <p:spPr>
              <a:xfrm>
                <a:off x="8434" y="8725"/>
                <a:ext cx="200" cy="19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3" name="直接连接符 222"/>
              <p:cNvCxnSpPr/>
              <p:nvPr>
                <p:custDataLst>
                  <p:tags r:id="rId328"/>
                </p:custDataLst>
              </p:nvPr>
            </p:nvCxnSpPr>
            <p:spPr>
              <a:xfrm flipH="1" flipV="1">
                <a:off x="8626" y="8915"/>
                <a:ext cx="199" cy="11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/>
              <p:cNvCxnSpPr/>
              <p:nvPr>
                <p:custDataLst>
                  <p:tags r:id="rId329"/>
                </p:custDataLst>
              </p:nvPr>
            </p:nvCxnSpPr>
            <p:spPr>
              <a:xfrm flipV="1">
                <a:off x="8825" y="8956"/>
                <a:ext cx="226" cy="69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/>
              <p:cNvCxnSpPr/>
              <p:nvPr>
                <p:custDataLst>
                  <p:tags r:id="rId330"/>
                </p:custDataLst>
              </p:nvPr>
            </p:nvCxnSpPr>
            <p:spPr>
              <a:xfrm flipV="1">
                <a:off x="9051" y="8794"/>
                <a:ext cx="166" cy="16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6" name="直接连接符 225"/>
              <p:cNvCxnSpPr/>
              <p:nvPr>
                <p:custDataLst>
                  <p:tags r:id="rId331"/>
                </p:custDataLst>
              </p:nvPr>
            </p:nvCxnSpPr>
            <p:spPr>
              <a:xfrm flipV="1">
                <a:off x="9217" y="7481"/>
                <a:ext cx="176" cy="131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/>
              <p:cNvCxnSpPr/>
              <p:nvPr>
                <p:custDataLst>
                  <p:tags r:id="rId332"/>
                </p:custDataLst>
              </p:nvPr>
            </p:nvCxnSpPr>
            <p:spPr>
              <a:xfrm flipV="1">
                <a:off x="9393" y="7217"/>
                <a:ext cx="177" cy="269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8" name="直接连接符 227"/>
              <p:cNvCxnSpPr/>
              <p:nvPr>
                <p:custDataLst>
                  <p:tags r:id="rId333"/>
                </p:custDataLst>
              </p:nvPr>
            </p:nvCxnSpPr>
            <p:spPr>
              <a:xfrm>
                <a:off x="9570" y="7238"/>
                <a:ext cx="68" cy="13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 228"/>
              <p:cNvCxnSpPr/>
              <p:nvPr>
                <p:custDataLst>
                  <p:tags r:id="rId334"/>
                </p:custDataLst>
              </p:nvPr>
            </p:nvCxnSpPr>
            <p:spPr>
              <a:xfrm>
                <a:off x="9638" y="7373"/>
                <a:ext cx="245" cy="43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>
                <p:custDataLst>
                  <p:tags r:id="rId335"/>
                </p:custDataLst>
              </p:nvPr>
            </p:nvCxnSpPr>
            <p:spPr>
              <a:xfrm>
                <a:off x="9883" y="7804"/>
                <a:ext cx="186" cy="42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>
                <p:custDataLst>
                  <p:tags r:id="rId336"/>
                </p:custDataLst>
              </p:nvPr>
            </p:nvCxnSpPr>
            <p:spPr>
              <a:xfrm>
                <a:off x="10060" y="8189"/>
                <a:ext cx="68" cy="24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2" name="直接连接符 231"/>
              <p:cNvCxnSpPr/>
              <p:nvPr>
                <p:custDataLst>
                  <p:tags r:id="rId337"/>
                </p:custDataLst>
              </p:nvPr>
            </p:nvCxnSpPr>
            <p:spPr>
              <a:xfrm>
                <a:off x="10119" y="8408"/>
                <a:ext cx="137" cy="317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3" name="直接连接符 232"/>
              <p:cNvCxnSpPr/>
              <p:nvPr>
                <p:custDataLst>
                  <p:tags r:id="rId338"/>
                </p:custDataLst>
              </p:nvPr>
            </p:nvCxnSpPr>
            <p:spPr>
              <a:xfrm>
                <a:off x="10251" y="8706"/>
                <a:ext cx="132" cy="19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4" name="直接连接符 233"/>
              <p:cNvCxnSpPr/>
              <p:nvPr>
                <p:custDataLst>
                  <p:tags r:id="rId339"/>
                </p:custDataLst>
              </p:nvPr>
            </p:nvCxnSpPr>
            <p:spPr>
              <a:xfrm flipH="1">
                <a:off x="10383" y="8617"/>
                <a:ext cx="68" cy="29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5" name="直接连接符 234"/>
              <p:cNvCxnSpPr/>
              <p:nvPr>
                <p:custDataLst>
                  <p:tags r:id="rId340"/>
                </p:custDataLst>
              </p:nvPr>
            </p:nvCxnSpPr>
            <p:spPr>
              <a:xfrm flipH="1">
                <a:off x="10455" y="8480"/>
                <a:ext cx="65" cy="137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>
                <p:custDataLst>
                  <p:tags r:id="rId341"/>
                </p:custDataLst>
              </p:nvPr>
            </p:nvCxnSpPr>
            <p:spPr>
              <a:xfrm flipH="1">
                <a:off x="10520" y="8402"/>
                <a:ext cx="98" cy="78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/>
              <p:nvPr>
                <p:custDataLst>
                  <p:tags r:id="rId342"/>
                </p:custDataLst>
              </p:nvPr>
            </p:nvCxnSpPr>
            <p:spPr>
              <a:xfrm flipH="1">
                <a:off x="10600" y="8344"/>
                <a:ext cx="68" cy="72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8" name="直接连接符 237"/>
              <p:cNvCxnSpPr/>
              <p:nvPr>
                <p:custDataLst>
                  <p:tags r:id="rId343"/>
                </p:custDataLst>
              </p:nvPr>
            </p:nvCxnSpPr>
            <p:spPr>
              <a:xfrm flipH="1">
                <a:off x="10668" y="8058"/>
                <a:ext cx="77" cy="287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9" name="直接连接符 238"/>
              <p:cNvCxnSpPr/>
              <p:nvPr>
                <p:custDataLst>
                  <p:tags r:id="rId344"/>
                </p:custDataLst>
              </p:nvPr>
            </p:nvCxnSpPr>
            <p:spPr>
              <a:xfrm flipH="1">
                <a:off x="10745" y="7824"/>
                <a:ext cx="118" cy="25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40" name="直接连接符 239"/>
              <p:cNvCxnSpPr/>
              <p:nvPr>
                <p:custDataLst>
                  <p:tags r:id="rId345"/>
                </p:custDataLst>
              </p:nvPr>
            </p:nvCxnSpPr>
            <p:spPr>
              <a:xfrm>
                <a:off x="10863" y="7850"/>
                <a:ext cx="146" cy="42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41" name="直接连接符 240"/>
              <p:cNvCxnSpPr/>
              <p:nvPr>
                <p:custDataLst>
                  <p:tags r:id="rId346"/>
                </p:custDataLst>
              </p:nvPr>
            </p:nvCxnSpPr>
            <p:spPr>
              <a:xfrm>
                <a:off x="11003" y="8257"/>
                <a:ext cx="174" cy="243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>
                <p:custDataLst>
                  <p:tags r:id="rId347"/>
                </p:custDataLst>
              </p:nvPr>
            </p:nvCxnSpPr>
            <p:spPr>
              <a:xfrm>
                <a:off x="11177" y="8480"/>
                <a:ext cx="67" cy="284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>
                <p:custDataLst>
                  <p:tags r:id="rId348"/>
                </p:custDataLst>
              </p:nvPr>
            </p:nvCxnSpPr>
            <p:spPr>
              <a:xfrm>
                <a:off x="11244" y="8756"/>
                <a:ext cx="226" cy="163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246" name="直接连接符 245"/>
            <p:cNvCxnSpPr/>
            <p:nvPr>
              <p:custDataLst>
                <p:tags r:id="rId349"/>
              </p:custDataLst>
            </p:nvPr>
          </p:nvCxnSpPr>
          <p:spPr>
            <a:xfrm>
              <a:off x="5665" y="3565"/>
              <a:ext cx="112" cy="8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/>
            <p:nvPr>
              <p:custDataLst>
                <p:tags r:id="rId350"/>
              </p:custDataLst>
            </p:nvPr>
          </p:nvCxnSpPr>
          <p:spPr>
            <a:xfrm>
              <a:off x="5772" y="3647"/>
              <a:ext cx="112" cy="3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>
              <p:custDataLst>
                <p:tags r:id="rId351"/>
              </p:custDataLst>
            </p:nvPr>
          </p:nvCxnSpPr>
          <p:spPr>
            <a:xfrm flipH="1">
              <a:off x="5878" y="3683"/>
              <a:ext cx="77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/>
            <p:nvPr>
              <p:custDataLst>
                <p:tags r:id="rId352"/>
              </p:custDataLst>
            </p:nvPr>
          </p:nvCxnSpPr>
          <p:spPr>
            <a:xfrm flipV="1">
              <a:off x="6109" y="3411"/>
              <a:ext cx="74" cy="11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/>
            <p:nvPr>
              <p:custDataLst>
                <p:tags r:id="rId353"/>
              </p:custDataLst>
            </p:nvPr>
          </p:nvCxnSpPr>
          <p:spPr>
            <a:xfrm flipV="1">
              <a:off x="5955" y="3618"/>
              <a:ext cx="103" cy="6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/>
            <p:nvPr>
              <p:custDataLst>
                <p:tags r:id="rId354"/>
              </p:custDataLst>
            </p:nvPr>
          </p:nvCxnSpPr>
          <p:spPr>
            <a:xfrm flipV="1">
              <a:off x="6058" y="3522"/>
              <a:ext cx="58" cy="9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>
              <p:custDataLst>
                <p:tags r:id="rId355"/>
              </p:custDataLst>
            </p:nvPr>
          </p:nvCxnSpPr>
          <p:spPr>
            <a:xfrm flipV="1">
              <a:off x="6183" y="3301"/>
              <a:ext cx="35" cy="11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>
              <p:custDataLst>
                <p:tags r:id="rId356"/>
              </p:custDataLst>
            </p:nvPr>
          </p:nvCxnSpPr>
          <p:spPr>
            <a:xfrm>
              <a:off x="6504" y="2631"/>
              <a:ext cx="67" cy="3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>
              <p:custDataLst>
                <p:tags r:id="rId357"/>
              </p:custDataLst>
            </p:nvPr>
          </p:nvCxnSpPr>
          <p:spPr>
            <a:xfrm>
              <a:off x="6572" y="2664"/>
              <a:ext cx="116" cy="1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>
              <p:custDataLst>
                <p:tags r:id="rId358"/>
              </p:custDataLst>
            </p:nvPr>
          </p:nvCxnSpPr>
          <p:spPr>
            <a:xfrm>
              <a:off x="6688" y="2802"/>
              <a:ext cx="40" cy="17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>
              <p:custDataLst>
                <p:tags r:id="rId359"/>
              </p:custDataLst>
            </p:nvPr>
          </p:nvCxnSpPr>
          <p:spPr>
            <a:xfrm>
              <a:off x="6728" y="2978"/>
              <a:ext cx="67" cy="13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>
              <p:custDataLst>
                <p:tags r:id="rId360"/>
              </p:custDataLst>
            </p:nvPr>
          </p:nvCxnSpPr>
          <p:spPr>
            <a:xfrm>
              <a:off x="6795" y="3116"/>
              <a:ext cx="62" cy="11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8" name="直接连接符 257"/>
            <p:cNvCxnSpPr/>
            <p:nvPr>
              <p:custDataLst>
                <p:tags r:id="rId361"/>
              </p:custDataLst>
            </p:nvPr>
          </p:nvCxnSpPr>
          <p:spPr>
            <a:xfrm>
              <a:off x="6857" y="3230"/>
              <a:ext cx="45" cy="11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>
              <p:custDataLst>
                <p:tags r:id="rId362"/>
              </p:custDataLst>
            </p:nvPr>
          </p:nvCxnSpPr>
          <p:spPr>
            <a:xfrm flipH="1" flipV="1">
              <a:off x="6898" y="3345"/>
              <a:ext cx="35" cy="2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>
              <p:custDataLst>
                <p:tags r:id="rId363"/>
              </p:custDataLst>
            </p:nvPr>
          </p:nvCxnSpPr>
          <p:spPr>
            <a:xfrm flipH="1">
              <a:off x="6929" y="3372"/>
              <a:ext cx="7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1" name="直接连接符 260"/>
            <p:cNvCxnSpPr/>
            <p:nvPr>
              <p:custDataLst>
                <p:tags r:id="rId364"/>
              </p:custDataLst>
            </p:nvPr>
          </p:nvCxnSpPr>
          <p:spPr>
            <a:xfrm flipH="1">
              <a:off x="6991" y="3321"/>
              <a:ext cx="62" cy="5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2" name="直接连接符 261"/>
            <p:cNvCxnSpPr/>
            <p:nvPr>
              <p:custDataLst>
                <p:tags r:id="rId365"/>
              </p:custDataLst>
            </p:nvPr>
          </p:nvCxnSpPr>
          <p:spPr>
            <a:xfrm flipH="1">
              <a:off x="7053" y="3240"/>
              <a:ext cx="54" cy="8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3" name="直接连接符 262"/>
            <p:cNvCxnSpPr/>
            <p:nvPr>
              <p:custDataLst>
                <p:tags r:id="rId366"/>
              </p:custDataLst>
            </p:nvPr>
          </p:nvCxnSpPr>
          <p:spPr>
            <a:xfrm flipH="1">
              <a:off x="7108" y="3064"/>
              <a:ext cx="49" cy="1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>
              <p:custDataLst>
                <p:tags r:id="rId367"/>
              </p:custDataLst>
            </p:nvPr>
          </p:nvCxnSpPr>
          <p:spPr>
            <a:xfrm flipH="1">
              <a:off x="7156" y="2964"/>
              <a:ext cx="81" cy="1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/>
            <p:nvPr>
              <p:custDataLst>
                <p:tags r:id="rId368"/>
              </p:custDataLst>
            </p:nvPr>
          </p:nvCxnSpPr>
          <p:spPr>
            <a:xfrm>
              <a:off x="7291" y="2927"/>
              <a:ext cx="107" cy="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>
              <p:custDataLst>
                <p:tags r:id="rId369"/>
              </p:custDataLst>
            </p:nvPr>
          </p:nvCxnSpPr>
          <p:spPr>
            <a:xfrm>
              <a:off x="7398" y="3001"/>
              <a:ext cx="75" cy="203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>
              <p:custDataLst>
                <p:tags r:id="rId370"/>
              </p:custDataLst>
            </p:nvPr>
          </p:nvCxnSpPr>
          <p:spPr>
            <a:xfrm>
              <a:off x="7473" y="3204"/>
              <a:ext cx="43" cy="18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>
              <p:custDataLst>
                <p:tags r:id="rId371"/>
              </p:custDataLst>
            </p:nvPr>
          </p:nvCxnSpPr>
          <p:spPr>
            <a:xfrm>
              <a:off x="7516" y="3390"/>
              <a:ext cx="90" cy="16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9" name="直接连接符 268"/>
            <p:cNvCxnSpPr/>
            <p:nvPr>
              <p:custDataLst>
                <p:tags r:id="rId372"/>
              </p:custDataLst>
            </p:nvPr>
          </p:nvCxnSpPr>
          <p:spPr>
            <a:xfrm flipV="1">
              <a:off x="6217" y="3157"/>
              <a:ext cx="33" cy="14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0" name="直接连接符 269"/>
            <p:cNvCxnSpPr/>
            <p:nvPr>
              <p:custDataLst>
                <p:tags r:id="rId373"/>
              </p:custDataLst>
            </p:nvPr>
          </p:nvCxnSpPr>
          <p:spPr>
            <a:xfrm flipV="1">
              <a:off x="6253" y="3046"/>
              <a:ext cx="35" cy="11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/>
            <p:nvPr>
              <p:custDataLst>
                <p:tags r:id="rId374"/>
              </p:custDataLst>
            </p:nvPr>
          </p:nvCxnSpPr>
          <p:spPr>
            <a:xfrm flipV="1">
              <a:off x="6288" y="2938"/>
              <a:ext cx="35" cy="11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>
              <p:custDataLst>
                <p:tags r:id="rId375"/>
              </p:custDataLst>
            </p:nvPr>
          </p:nvCxnSpPr>
          <p:spPr>
            <a:xfrm flipV="1">
              <a:off x="6320" y="2839"/>
              <a:ext cx="35" cy="11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/>
            <p:nvPr>
              <p:custDataLst>
                <p:tags r:id="rId376"/>
              </p:custDataLst>
            </p:nvPr>
          </p:nvCxnSpPr>
          <p:spPr>
            <a:xfrm flipV="1">
              <a:off x="6356" y="2742"/>
              <a:ext cx="55" cy="10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>
              <p:custDataLst>
                <p:tags r:id="rId377"/>
              </p:custDataLst>
            </p:nvPr>
          </p:nvCxnSpPr>
          <p:spPr>
            <a:xfrm flipV="1">
              <a:off x="6406" y="2687"/>
              <a:ext cx="45" cy="5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/>
            <p:nvPr>
              <p:custDataLst>
                <p:tags r:id="rId378"/>
              </p:custDataLst>
            </p:nvPr>
          </p:nvCxnSpPr>
          <p:spPr>
            <a:xfrm flipV="1">
              <a:off x="6447" y="2631"/>
              <a:ext cx="58" cy="56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>
              <p:custDataLst>
                <p:tags r:id="rId379"/>
              </p:custDataLst>
            </p:nvPr>
          </p:nvCxnSpPr>
          <p:spPr>
            <a:xfrm flipV="1">
              <a:off x="7228" y="2931"/>
              <a:ext cx="67" cy="3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/>
            <p:nvPr>
              <p:custDataLst>
                <p:tags r:id="rId380"/>
              </p:custDataLst>
            </p:nvPr>
          </p:nvCxnSpPr>
          <p:spPr>
            <a:xfrm>
              <a:off x="7606" y="3556"/>
              <a:ext cx="112" cy="11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/>
            <p:nvPr/>
          </p:nvCxnSpPr>
          <p:spPr>
            <a:xfrm>
              <a:off x="5663" y="1125"/>
              <a:ext cx="0" cy="2640"/>
            </a:xfrm>
            <a:prstGeom prst="line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miter lim="800000"/>
            </a:ln>
          </p:spPr>
          <p:style>
            <a:lnRef idx="0">
              <a:schemeClr val="accent4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/>
            <p:nvPr>
              <p:custDataLst>
                <p:tags r:id="rId381"/>
              </p:custDataLst>
            </p:nvPr>
          </p:nvCxnSpPr>
          <p:spPr>
            <a:xfrm>
              <a:off x="7737" y="1097"/>
              <a:ext cx="0" cy="2669"/>
            </a:xfrm>
            <a:prstGeom prst="line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miter lim="800000"/>
            </a:ln>
          </p:spPr>
          <p:style>
            <a:lnRef idx="0">
              <a:schemeClr val="accent4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82" name="组合 281"/>
          <p:cNvGrpSpPr/>
          <p:nvPr/>
        </p:nvGrpSpPr>
        <p:grpSpPr>
          <a:xfrm rot="0">
            <a:off x="1614170" y="4167505"/>
            <a:ext cx="1310005" cy="857250"/>
            <a:chOff x="11243" y="7666"/>
            <a:chExt cx="2063" cy="1350"/>
          </a:xfrm>
        </p:grpSpPr>
        <p:sp>
          <p:nvSpPr>
            <p:cNvPr id="283" name="文本框 282"/>
            <p:cNvSpPr txBox="1"/>
            <p:nvPr>
              <p:custDataLst>
                <p:tags r:id="rId382"/>
              </p:custDataLst>
            </p:nvPr>
          </p:nvSpPr>
          <p:spPr>
            <a:xfrm>
              <a:off x="11880" y="8249"/>
              <a:ext cx="225" cy="1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endParaRPr lang="en-US" altLang="zh-CN" sz="800"/>
            </a:p>
          </p:txBody>
        </p:sp>
        <p:grpSp>
          <p:nvGrpSpPr>
            <p:cNvPr id="284" name="组合 283"/>
            <p:cNvGrpSpPr/>
            <p:nvPr/>
          </p:nvGrpSpPr>
          <p:grpSpPr>
            <a:xfrm>
              <a:off x="11243" y="7874"/>
              <a:ext cx="2063" cy="1142"/>
              <a:chOff x="7664" y="9332"/>
              <a:chExt cx="2063" cy="1142"/>
            </a:xfrm>
          </p:grpSpPr>
          <p:cxnSp>
            <p:nvCxnSpPr>
              <p:cNvPr id="285" name="直接连接符 284"/>
              <p:cNvCxnSpPr/>
              <p:nvPr>
                <p:custDataLst>
                  <p:tags r:id="rId383"/>
                </p:custDataLst>
              </p:nvPr>
            </p:nvCxnSpPr>
            <p:spPr>
              <a:xfrm>
                <a:off x="8090" y="9831"/>
                <a:ext cx="1627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6" name="直接连接符 285"/>
              <p:cNvCxnSpPr/>
              <p:nvPr>
                <p:custDataLst>
                  <p:tags r:id="rId384"/>
                </p:custDataLst>
              </p:nvPr>
            </p:nvCxnSpPr>
            <p:spPr>
              <a:xfrm>
                <a:off x="8090" y="10031"/>
                <a:ext cx="1627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7" name="直接连接符 286"/>
              <p:cNvCxnSpPr/>
              <p:nvPr>
                <p:custDataLst>
                  <p:tags r:id="rId385"/>
                </p:custDataLst>
              </p:nvPr>
            </p:nvCxnSpPr>
            <p:spPr>
              <a:xfrm>
                <a:off x="8100" y="10251"/>
                <a:ext cx="1627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8" name="直接连接符 287"/>
              <p:cNvCxnSpPr/>
              <p:nvPr>
                <p:custDataLst>
                  <p:tags r:id="rId386"/>
                </p:custDataLst>
              </p:nvPr>
            </p:nvCxnSpPr>
            <p:spPr>
              <a:xfrm>
                <a:off x="8100" y="10453"/>
                <a:ext cx="1627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9" name="直接连接符 288"/>
              <p:cNvCxnSpPr/>
              <p:nvPr>
                <p:custDataLst>
                  <p:tags r:id="rId387"/>
                </p:custDataLst>
              </p:nvPr>
            </p:nvCxnSpPr>
            <p:spPr>
              <a:xfrm>
                <a:off x="8090" y="9635"/>
                <a:ext cx="1627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>
                <p:custDataLst>
                  <p:tags r:id="rId388"/>
                </p:custDataLst>
              </p:nvPr>
            </p:nvCxnSpPr>
            <p:spPr>
              <a:xfrm>
                <a:off x="8090" y="9397"/>
                <a:ext cx="1627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1" name="直接连接符 290"/>
              <p:cNvCxnSpPr/>
              <p:nvPr>
                <p:custDataLst>
                  <p:tags r:id="rId389"/>
                </p:custDataLst>
              </p:nvPr>
            </p:nvCxnSpPr>
            <p:spPr>
              <a:xfrm flipV="1">
                <a:off x="8090" y="9397"/>
                <a:ext cx="0" cy="1077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2" name="直接连接符 291"/>
              <p:cNvCxnSpPr/>
              <p:nvPr>
                <p:custDataLst>
                  <p:tags r:id="rId390"/>
                </p:custDataLst>
              </p:nvPr>
            </p:nvCxnSpPr>
            <p:spPr>
              <a:xfrm flipV="1">
                <a:off x="9727" y="9399"/>
                <a:ext cx="0" cy="1055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3" name="直接连接符 292"/>
              <p:cNvCxnSpPr/>
              <p:nvPr>
                <p:custDataLst>
                  <p:tags r:id="rId391"/>
                </p:custDataLst>
              </p:nvPr>
            </p:nvCxnSpPr>
            <p:spPr>
              <a:xfrm flipV="1">
                <a:off x="8290" y="9397"/>
                <a:ext cx="0" cy="1046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4" name="直接连接符 293"/>
              <p:cNvCxnSpPr/>
              <p:nvPr>
                <p:custDataLst>
                  <p:tags r:id="rId392"/>
                </p:custDataLst>
              </p:nvPr>
            </p:nvCxnSpPr>
            <p:spPr>
              <a:xfrm flipV="1">
                <a:off x="8506" y="9397"/>
                <a:ext cx="0" cy="1046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5" name="直接连接符 294"/>
              <p:cNvCxnSpPr/>
              <p:nvPr>
                <p:custDataLst>
                  <p:tags r:id="rId393"/>
                </p:custDataLst>
              </p:nvPr>
            </p:nvCxnSpPr>
            <p:spPr>
              <a:xfrm flipV="1">
                <a:off x="8721" y="9397"/>
                <a:ext cx="0" cy="1062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6" name="直接连接符 295"/>
              <p:cNvCxnSpPr/>
              <p:nvPr>
                <p:custDataLst>
                  <p:tags r:id="rId394"/>
                </p:custDataLst>
              </p:nvPr>
            </p:nvCxnSpPr>
            <p:spPr>
              <a:xfrm flipV="1">
                <a:off x="8914" y="9397"/>
                <a:ext cx="0" cy="1046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7" name="直接连接符 296"/>
              <p:cNvCxnSpPr/>
              <p:nvPr>
                <p:custDataLst>
                  <p:tags r:id="rId395"/>
                </p:custDataLst>
              </p:nvPr>
            </p:nvCxnSpPr>
            <p:spPr>
              <a:xfrm flipV="1">
                <a:off x="9141" y="9397"/>
                <a:ext cx="0" cy="1051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8" name="直接连接符 297"/>
              <p:cNvCxnSpPr/>
              <p:nvPr>
                <p:custDataLst>
                  <p:tags r:id="rId396"/>
                </p:custDataLst>
              </p:nvPr>
            </p:nvCxnSpPr>
            <p:spPr>
              <a:xfrm flipV="1">
                <a:off x="9367" y="9389"/>
                <a:ext cx="0" cy="1059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9" name="直接连接符 298"/>
              <p:cNvCxnSpPr/>
              <p:nvPr>
                <p:custDataLst>
                  <p:tags r:id="rId397"/>
                </p:custDataLst>
              </p:nvPr>
            </p:nvCxnSpPr>
            <p:spPr>
              <a:xfrm flipV="1">
                <a:off x="9549" y="9389"/>
                <a:ext cx="0" cy="1054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00" name="文本框 299"/>
              <p:cNvSpPr txBox="1"/>
              <p:nvPr>
                <p:custDataLst>
                  <p:tags r:id="rId398"/>
                </p:custDataLst>
              </p:nvPr>
            </p:nvSpPr>
            <p:spPr>
              <a:xfrm>
                <a:off x="7775" y="9332"/>
                <a:ext cx="225" cy="19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800"/>
                  <a:t>1</a:t>
                </a:r>
                <a:endParaRPr lang="en-US" altLang="zh-CN" sz="800"/>
              </a:p>
            </p:txBody>
          </p:sp>
          <p:sp>
            <p:nvSpPr>
              <p:cNvPr id="301" name="文本框 300"/>
              <p:cNvSpPr txBox="1"/>
              <p:nvPr>
                <p:custDataLst>
                  <p:tags r:id="rId399"/>
                </p:custDataLst>
              </p:nvPr>
            </p:nvSpPr>
            <p:spPr>
              <a:xfrm>
                <a:off x="7775" y="9555"/>
                <a:ext cx="225" cy="19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800"/>
                  <a:t>2</a:t>
                </a:r>
                <a:endParaRPr lang="en-US" altLang="zh-CN" sz="800"/>
              </a:p>
            </p:txBody>
          </p:sp>
          <p:sp>
            <p:nvSpPr>
              <p:cNvPr id="302" name="文本框 301"/>
              <p:cNvSpPr txBox="1"/>
              <p:nvPr>
                <p:custDataLst>
                  <p:tags r:id="rId400"/>
                </p:custDataLst>
              </p:nvPr>
            </p:nvSpPr>
            <p:spPr>
              <a:xfrm>
                <a:off x="7775" y="9774"/>
                <a:ext cx="225" cy="19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800"/>
                  <a:t>3</a:t>
                </a:r>
                <a:endParaRPr lang="en-US" altLang="zh-CN" sz="800"/>
              </a:p>
            </p:txBody>
          </p:sp>
          <p:sp>
            <p:nvSpPr>
              <p:cNvPr id="303" name="文本框 302"/>
              <p:cNvSpPr txBox="1"/>
              <p:nvPr>
                <p:custDataLst>
                  <p:tags r:id="rId401"/>
                </p:custDataLst>
              </p:nvPr>
            </p:nvSpPr>
            <p:spPr>
              <a:xfrm>
                <a:off x="7664" y="9992"/>
                <a:ext cx="638" cy="19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rPr lang="zh-CN" altLang="en-US" sz="500" b="1">
                    <a:latin typeface="Times New Roman Regular" panose="02020603050405020304" charset="0"/>
                  </a:rPr>
                  <a:t>。。。</a:t>
                </a:r>
                <a:endParaRPr lang="zh-CN" altLang="en-US" sz="500" b="1">
                  <a:latin typeface="Times New Roman Regular" panose="02020603050405020304" charset="0"/>
                </a:endParaRPr>
              </a:p>
            </p:txBody>
          </p:sp>
        </p:grpSp>
        <p:sp>
          <p:nvSpPr>
            <p:cNvPr id="304" name="文本框 303"/>
            <p:cNvSpPr txBox="1"/>
            <p:nvPr>
              <p:custDataLst>
                <p:tags r:id="rId402"/>
              </p:custDataLst>
            </p:nvPr>
          </p:nvSpPr>
          <p:spPr>
            <a:xfrm>
              <a:off x="11519" y="7666"/>
              <a:ext cx="1734" cy="27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700">
                  <a:latin typeface="Times New Roman Regular" panose="02020603050405020304" charset="0"/>
                  <a:cs typeface="Times New Roman Regular" panose="02020603050405020304" charset="0"/>
                </a:rPr>
                <a:t>        Embedding Lookup</a:t>
              </a:r>
              <a:endParaRPr lang="en-US" altLang="zh-CN" sz="700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  <p:grpSp>
        <p:nvGrpSpPr>
          <p:cNvPr id="305" name="组合 304"/>
          <p:cNvGrpSpPr/>
          <p:nvPr/>
        </p:nvGrpSpPr>
        <p:grpSpPr>
          <a:xfrm rot="0">
            <a:off x="1627505" y="2358390"/>
            <a:ext cx="1287780" cy="854710"/>
            <a:chOff x="11278" y="7670"/>
            <a:chExt cx="2028" cy="1346"/>
          </a:xfrm>
        </p:grpSpPr>
        <p:sp>
          <p:nvSpPr>
            <p:cNvPr id="306" name="文本框 305"/>
            <p:cNvSpPr txBox="1"/>
            <p:nvPr>
              <p:custDataLst>
                <p:tags r:id="rId403"/>
              </p:custDataLst>
            </p:nvPr>
          </p:nvSpPr>
          <p:spPr>
            <a:xfrm>
              <a:off x="11880" y="8249"/>
              <a:ext cx="225" cy="1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endParaRPr lang="en-US" altLang="zh-CN" sz="800"/>
            </a:p>
          </p:txBody>
        </p:sp>
        <p:grpSp>
          <p:nvGrpSpPr>
            <p:cNvPr id="307" name="组合 306"/>
            <p:cNvGrpSpPr/>
            <p:nvPr/>
          </p:nvGrpSpPr>
          <p:grpSpPr>
            <a:xfrm>
              <a:off x="11278" y="7874"/>
              <a:ext cx="2028" cy="1142"/>
              <a:chOff x="7699" y="9332"/>
              <a:chExt cx="2028" cy="1142"/>
            </a:xfrm>
          </p:grpSpPr>
          <p:cxnSp>
            <p:nvCxnSpPr>
              <p:cNvPr id="308" name="直接连接符 307"/>
              <p:cNvCxnSpPr/>
              <p:nvPr>
                <p:custDataLst>
                  <p:tags r:id="rId404"/>
                </p:custDataLst>
              </p:nvPr>
            </p:nvCxnSpPr>
            <p:spPr>
              <a:xfrm>
                <a:off x="8090" y="9831"/>
                <a:ext cx="1627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/>
              <p:cNvCxnSpPr/>
              <p:nvPr>
                <p:custDataLst>
                  <p:tags r:id="rId405"/>
                </p:custDataLst>
              </p:nvPr>
            </p:nvCxnSpPr>
            <p:spPr>
              <a:xfrm>
                <a:off x="8090" y="10031"/>
                <a:ext cx="1627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0" name="直接连接符 309"/>
              <p:cNvCxnSpPr/>
              <p:nvPr>
                <p:custDataLst>
                  <p:tags r:id="rId406"/>
                </p:custDataLst>
              </p:nvPr>
            </p:nvCxnSpPr>
            <p:spPr>
              <a:xfrm>
                <a:off x="8100" y="10251"/>
                <a:ext cx="1627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1" name="直接连接符 310"/>
              <p:cNvCxnSpPr/>
              <p:nvPr>
                <p:custDataLst>
                  <p:tags r:id="rId407"/>
                </p:custDataLst>
              </p:nvPr>
            </p:nvCxnSpPr>
            <p:spPr>
              <a:xfrm>
                <a:off x="8100" y="10453"/>
                <a:ext cx="1627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2" name="直接连接符 311"/>
              <p:cNvCxnSpPr/>
              <p:nvPr>
                <p:custDataLst>
                  <p:tags r:id="rId408"/>
                </p:custDataLst>
              </p:nvPr>
            </p:nvCxnSpPr>
            <p:spPr>
              <a:xfrm>
                <a:off x="8090" y="9635"/>
                <a:ext cx="1627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3" name="直接连接符 312"/>
              <p:cNvCxnSpPr/>
              <p:nvPr>
                <p:custDataLst>
                  <p:tags r:id="rId409"/>
                </p:custDataLst>
              </p:nvPr>
            </p:nvCxnSpPr>
            <p:spPr>
              <a:xfrm>
                <a:off x="8090" y="9397"/>
                <a:ext cx="1627" cy="0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 313"/>
              <p:cNvCxnSpPr/>
              <p:nvPr>
                <p:custDataLst>
                  <p:tags r:id="rId410"/>
                </p:custDataLst>
              </p:nvPr>
            </p:nvCxnSpPr>
            <p:spPr>
              <a:xfrm flipV="1">
                <a:off x="8090" y="9397"/>
                <a:ext cx="0" cy="1077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5" name="直接连接符 314"/>
              <p:cNvCxnSpPr/>
              <p:nvPr>
                <p:custDataLst>
                  <p:tags r:id="rId411"/>
                </p:custDataLst>
              </p:nvPr>
            </p:nvCxnSpPr>
            <p:spPr>
              <a:xfrm flipV="1">
                <a:off x="9727" y="9399"/>
                <a:ext cx="0" cy="1055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6" name="直接连接符 315"/>
              <p:cNvCxnSpPr/>
              <p:nvPr>
                <p:custDataLst>
                  <p:tags r:id="rId412"/>
                </p:custDataLst>
              </p:nvPr>
            </p:nvCxnSpPr>
            <p:spPr>
              <a:xfrm flipV="1">
                <a:off x="8290" y="9397"/>
                <a:ext cx="0" cy="1046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/>
              <p:cNvCxnSpPr/>
              <p:nvPr>
                <p:custDataLst>
                  <p:tags r:id="rId413"/>
                </p:custDataLst>
              </p:nvPr>
            </p:nvCxnSpPr>
            <p:spPr>
              <a:xfrm flipV="1">
                <a:off x="8506" y="9397"/>
                <a:ext cx="0" cy="1046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8" name="直接连接符 317"/>
              <p:cNvCxnSpPr/>
              <p:nvPr>
                <p:custDataLst>
                  <p:tags r:id="rId414"/>
                </p:custDataLst>
              </p:nvPr>
            </p:nvCxnSpPr>
            <p:spPr>
              <a:xfrm flipV="1">
                <a:off x="8721" y="9397"/>
                <a:ext cx="0" cy="1062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9" name="直接连接符 318"/>
              <p:cNvCxnSpPr/>
              <p:nvPr>
                <p:custDataLst>
                  <p:tags r:id="rId415"/>
                </p:custDataLst>
              </p:nvPr>
            </p:nvCxnSpPr>
            <p:spPr>
              <a:xfrm flipV="1">
                <a:off x="8914" y="9397"/>
                <a:ext cx="0" cy="1046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0" name="直接连接符 319"/>
              <p:cNvCxnSpPr/>
              <p:nvPr>
                <p:custDataLst>
                  <p:tags r:id="rId416"/>
                </p:custDataLst>
              </p:nvPr>
            </p:nvCxnSpPr>
            <p:spPr>
              <a:xfrm flipV="1">
                <a:off x="9141" y="9397"/>
                <a:ext cx="0" cy="1051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1" name="直接连接符 320"/>
              <p:cNvCxnSpPr/>
              <p:nvPr>
                <p:custDataLst>
                  <p:tags r:id="rId417"/>
                </p:custDataLst>
              </p:nvPr>
            </p:nvCxnSpPr>
            <p:spPr>
              <a:xfrm flipV="1">
                <a:off x="9367" y="9389"/>
                <a:ext cx="0" cy="1059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2" name="直接连接符 321"/>
              <p:cNvCxnSpPr/>
              <p:nvPr>
                <p:custDataLst>
                  <p:tags r:id="rId418"/>
                </p:custDataLst>
              </p:nvPr>
            </p:nvCxnSpPr>
            <p:spPr>
              <a:xfrm flipV="1">
                <a:off x="9549" y="9389"/>
                <a:ext cx="0" cy="1054"/>
              </a:xfrm>
              <a:prstGeom prst="line">
                <a:avLst/>
              </a:prstGeom>
            </p:spPr>
            <p:style>
              <a:lnRef idx="2">
                <a:prstClr val="black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23" name="文本框 322"/>
              <p:cNvSpPr txBox="1"/>
              <p:nvPr>
                <p:custDataLst>
                  <p:tags r:id="rId419"/>
                </p:custDataLst>
              </p:nvPr>
            </p:nvSpPr>
            <p:spPr>
              <a:xfrm>
                <a:off x="7775" y="9332"/>
                <a:ext cx="225" cy="19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800"/>
                  <a:t>1</a:t>
                </a:r>
                <a:endParaRPr lang="en-US" altLang="zh-CN" sz="800"/>
              </a:p>
            </p:txBody>
          </p:sp>
          <p:sp>
            <p:nvSpPr>
              <p:cNvPr id="324" name="文本框 323"/>
              <p:cNvSpPr txBox="1"/>
              <p:nvPr>
                <p:custDataLst>
                  <p:tags r:id="rId420"/>
                </p:custDataLst>
              </p:nvPr>
            </p:nvSpPr>
            <p:spPr>
              <a:xfrm>
                <a:off x="7775" y="9555"/>
                <a:ext cx="225" cy="19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800"/>
                  <a:t>2</a:t>
                </a:r>
                <a:endParaRPr lang="en-US" altLang="zh-CN" sz="800"/>
              </a:p>
            </p:txBody>
          </p:sp>
          <p:sp>
            <p:nvSpPr>
              <p:cNvPr id="325" name="文本框 324"/>
              <p:cNvSpPr txBox="1"/>
              <p:nvPr>
                <p:custDataLst>
                  <p:tags r:id="rId421"/>
                </p:custDataLst>
              </p:nvPr>
            </p:nvSpPr>
            <p:spPr>
              <a:xfrm>
                <a:off x="7775" y="9774"/>
                <a:ext cx="225" cy="19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800"/>
                  <a:t>3</a:t>
                </a:r>
                <a:endParaRPr lang="en-US" altLang="zh-CN" sz="800"/>
              </a:p>
            </p:txBody>
          </p:sp>
          <p:sp>
            <p:nvSpPr>
              <p:cNvPr id="326" name="文本框 325"/>
              <p:cNvSpPr txBox="1"/>
              <p:nvPr>
                <p:custDataLst>
                  <p:tags r:id="rId422"/>
                </p:custDataLst>
              </p:nvPr>
            </p:nvSpPr>
            <p:spPr>
              <a:xfrm>
                <a:off x="7699" y="9992"/>
                <a:ext cx="638" cy="19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rPr lang="zh-CN" altLang="en-US" sz="500" b="1">
                    <a:latin typeface="Times New Roman Regular" panose="02020603050405020304" charset="0"/>
                  </a:rPr>
                  <a:t>。。。</a:t>
                </a:r>
                <a:endParaRPr lang="zh-CN" altLang="en-US" sz="500" b="1">
                  <a:latin typeface="Times New Roman Regular" panose="02020603050405020304" charset="0"/>
                </a:endParaRPr>
              </a:p>
            </p:txBody>
          </p:sp>
        </p:grpSp>
        <p:sp>
          <p:nvSpPr>
            <p:cNvPr id="327" name="文本框 326"/>
            <p:cNvSpPr txBox="1"/>
            <p:nvPr>
              <p:custDataLst>
                <p:tags r:id="rId423"/>
              </p:custDataLst>
            </p:nvPr>
          </p:nvSpPr>
          <p:spPr>
            <a:xfrm>
              <a:off x="11526" y="7670"/>
              <a:ext cx="1734" cy="2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700">
                  <a:latin typeface="Times New Roman Regular" panose="02020603050405020304" charset="0"/>
                  <a:cs typeface="Times New Roman Regular" panose="02020603050405020304" charset="0"/>
                </a:rPr>
                <a:t>        Embedding Lookup</a:t>
              </a:r>
              <a:endParaRPr lang="en-US" altLang="zh-CN" sz="700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  <p:pic>
        <p:nvPicPr>
          <p:cNvPr id="345" name="334E55B0-647D-440b-865C-3EC943EB4CBC-40" descr="wpsoffice"/>
          <p:cNvPicPr>
            <a:picLocks noChangeAspect="1"/>
          </p:cNvPicPr>
          <p:nvPr/>
        </p:nvPicPr>
        <p:blipFill>
          <a:blip r:embed="rId424"/>
          <a:stretch>
            <a:fillRect/>
          </a:stretch>
        </p:blipFill>
        <p:spPr>
          <a:xfrm>
            <a:off x="1288415" y="1067435"/>
            <a:ext cx="394335" cy="126365"/>
          </a:xfrm>
          <a:prstGeom prst="rect">
            <a:avLst/>
          </a:prstGeom>
        </p:spPr>
      </p:pic>
      <p:pic>
        <p:nvPicPr>
          <p:cNvPr id="348" name="334E55B0-647D-440b-865C-3EC943EB4CBC-39" descr="/private/var/folders/kp/rqgyp0_j52x18f5ssrm_sl340000gn/T/com.kingsoft.wpsoffice.mac/wpsoffice.ytBwXYwpsoffice"/>
          <p:cNvPicPr>
            <a:picLocks noChangeAspect="1"/>
          </p:cNvPicPr>
          <p:nvPr/>
        </p:nvPicPr>
        <p:blipFill>
          <a:blip r:embed="rId425"/>
          <a:stretch>
            <a:fillRect/>
          </a:stretch>
        </p:blipFill>
        <p:spPr>
          <a:xfrm>
            <a:off x="1290955" y="2016760"/>
            <a:ext cx="394335" cy="125730"/>
          </a:xfrm>
          <a:prstGeom prst="rect">
            <a:avLst/>
          </a:prstGeom>
        </p:spPr>
      </p:pic>
      <p:sp>
        <p:nvSpPr>
          <p:cNvPr id="357" name="直角上箭头 356"/>
          <p:cNvSpPr/>
          <p:nvPr/>
        </p:nvSpPr>
        <p:spPr>
          <a:xfrm flipH="1" flipV="1">
            <a:off x="1323975" y="3737610"/>
            <a:ext cx="339725" cy="173355"/>
          </a:xfrm>
          <a:prstGeom prst="bent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直角上箭头 357"/>
          <p:cNvSpPr/>
          <p:nvPr>
            <p:custDataLst>
              <p:tags r:id="rId426"/>
            </p:custDataLst>
          </p:nvPr>
        </p:nvSpPr>
        <p:spPr>
          <a:xfrm flipH="1" flipV="1">
            <a:off x="1318260" y="4575175"/>
            <a:ext cx="345440" cy="173355"/>
          </a:xfrm>
          <a:prstGeom prst="bent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直角上箭头 358"/>
          <p:cNvSpPr/>
          <p:nvPr>
            <p:custDataLst>
              <p:tags r:id="rId427"/>
            </p:custDataLst>
          </p:nvPr>
        </p:nvSpPr>
        <p:spPr>
          <a:xfrm flipH="1" flipV="1">
            <a:off x="1318260" y="2675255"/>
            <a:ext cx="299085" cy="173355"/>
          </a:xfrm>
          <a:prstGeom prst="bent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直角上箭头 362"/>
          <p:cNvSpPr/>
          <p:nvPr>
            <p:custDataLst>
              <p:tags r:id="rId428"/>
            </p:custDataLst>
          </p:nvPr>
        </p:nvSpPr>
        <p:spPr>
          <a:xfrm rot="16200000" flipH="1" flipV="1">
            <a:off x="1426845" y="4302125"/>
            <a:ext cx="145415" cy="306705"/>
          </a:xfrm>
          <a:prstGeom prst="bent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直角上箭头 363"/>
          <p:cNvSpPr/>
          <p:nvPr>
            <p:custDataLst>
              <p:tags r:id="rId429"/>
            </p:custDataLst>
          </p:nvPr>
        </p:nvSpPr>
        <p:spPr>
          <a:xfrm rot="16200000" flipH="1" flipV="1">
            <a:off x="1410335" y="3456305"/>
            <a:ext cx="165735" cy="307975"/>
          </a:xfrm>
          <a:prstGeom prst="bent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直角上箭头 364"/>
          <p:cNvSpPr/>
          <p:nvPr>
            <p:custDataLst>
              <p:tags r:id="rId430"/>
            </p:custDataLst>
          </p:nvPr>
        </p:nvSpPr>
        <p:spPr>
          <a:xfrm rot="16200000" flipH="1" flipV="1">
            <a:off x="1422400" y="2258060"/>
            <a:ext cx="145415" cy="307975"/>
          </a:xfrm>
          <a:prstGeom prst="bent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68" name="直接连接符 367"/>
          <p:cNvCxnSpPr/>
          <p:nvPr/>
        </p:nvCxnSpPr>
        <p:spPr>
          <a:xfrm>
            <a:off x="1685290" y="2389505"/>
            <a:ext cx="1233170" cy="0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69" name="334E55B0-647D-440b-865C-3EC943EB4CBC-38" descr="/private/var/folders/kp/rqgyp0_j52x18f5ssrm_sl340000gn/T/com.kingsoft.wpsoffice.mac/wpsoffice.vhotglwpsoffice"/>
          <p:cNvPicPr>
            <a:picLocks noChangeAspect="1"/>
          </p:cNvPicPr>
          <p:nvPr>
            <p:custDataLst>
              <p:tags r:id="rId431"/>
            </p:custDataLst>
          </p:nvPr>
        </p:nvPicPr>
        <p:blipFill>
          <a:blip r:embed="rId62"/>
          <a:stretch>
            <a:fillRect/>
          </a:stretch>
        </p:blipFill>
        <p:spPr>
          <a:xfrm>
            <a:off x="1399540" y="4789170"/>
            <a:ext cx="187960" cy="122555"/>
          </a:xfrm>
          <a:prstGeom prst="rect">
            <a:avLst/>
          </a:prstGeom>
        </p:spPr>
      </p:pic>
      <p:pic>
        <p:nvPicPr>
          <p:cNvPr id="371" name="334E55B0-647D-440b-865C-3EC943EB4CBC-37" descr="/private/var/folders/kp/rqgyp0_j52x18f5ssrm_sl340000gn/T/com.kingsoft.wpsoffice.mac/wpsoffice.rjUazuwpsoffice"/>
          <p:cNvPicPr>
            <a:picLocks noChangeAspect="1"/>
          </p:cNvPicPr>
          <p:nvPr>
            <p:custDataLst>
              <p:tags r:id="rId432"/>
            </p:custDataLst>
          </p:nvPr>
        </p:nvPicPr>
        <p:blipFill>
          <a:blip r:embed="rId121"/>
          <a:stretch>
            <a:fillRect/>
          </a:stretch>
        </p:blipFill>
        <p:spPr>
          <a:xfrm>
            <a:off x="1417320" y="3892550"/>
            <a:ext cx="187960" cy="121920"/>
          </a:xfrm>
          <a:prstGeom prst="rect">
            <a:avLst/>
          </a:prstGeom>
        </p:spPr>
      </p:pic>
      <p:sp>
        <p:nvSpPr>
          <p:cNvPr id="373" name="直角上箭头 372"/>
          <p:cNvSpPr/>
          <p:nvPr>
            <p:custDataLst>
              <p:tags r:id="rId433"/>
            </p:custDataLst>
          </p:nvPr>
        </p:nvSpPr>
        <p:spPr>
          <a:xfrm rot="16200000" flipH="1" flipV="1">
            <a:off x="1400810" y="699135"/>
            <a:ext cx="174625" cy="283845"/>
          </a:xfrm>
          <a:prstGeom prst="bent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13" name="334E55B0-647D-440b-865C-3EC943EB4CBC-36" descr="/private/var/folders/kp/rqgyp0_j52x18f5ssrm_sl340000gn/T/com.kingsoft.wpsoffice.mac/wpsoffice.bXJshhwpsoffice"/>
          <p:cNvPicPr>
            <a:picLocks noChangeAspect="1"/>
          </p:cNvPicPr>
          <p:nvPr>
            <p:custDataLst>
              <p:tags r:id="rId434"/>
            </p:custDataLst>
          </p:nvPr>
        </p:nvPicPr>
        <p:blipFill>
          <a:blip r:embed="rId110"/>
          <a:stretch>
            <a:fillRect/>
          </a:stretch>
        </p:blipFill>
        <p:spPr>
          <a:xfrm>
            <a:off x="1424305" y="2912745"/>
            <a:ext cx="163195" cy="137795"/>
          </a:xfrm>
          <a:prstGeom prst="rect">
            <a:avLst/>
          </a:prstGeom>
        </p:spPr>
      </p:pic>
      <p:sp>
        <p:nvSpPr>
          <p:cNvPr id="480" name="矩形 479"/>
          <p:cNvSpPr/>
          <p:nvPr>
            <p:custDataLst>
              <p:tags r:id="rId435"/>
            </p:custDataLst>
          </p:nvPr>
        </p:nvSpPr>
        <p:spPr>
          <a:xfrm>
            <a:off x="1290955" y="3093720"/>
            <a:ext cx="4140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矩形 480"/>
          <p:cNvSpPr/>
          <p:nvPr>
            <p:custDataLst>
              <p:tags r:id="rId436"/>
            </p:custDataLst>
          </p:nvPr>
        </p:nvSpPr>
        <p:spPr>
          <a:xfrm>
            <a:off x="1295400" y="4019550"/>
            <a:ext cx="414020" cy="75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矩形 481"/>
          <p:cNvSpPr/>
          <p:nvPr>
            <p:custDataLst>
              <p:tags r:id="rId437"/>
            </p:custDataLst>
          </p:nvPr>
        </p:nvSpPr>
        <p:spPr>
          <a:xfrm>
            <a:off x="1288415" y="4962525"/>
            <a:ext cx="414020" cy="755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4" name="圆角矩形 793"/>
          <p:cNvSpPr/>
          <p:nvPr>
            <p:custDataLst>
              <p:tags r:id="rId438"/>
            </p:custDataLst>
          </p:nvPr>
        </p:nvSpPr>
        <p:spPr>
          <a:xfrm>
            <a:off x="1838325" y="1450340"/>
            <a:ext cx="1032510" cy="1809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 Regular" panose="02020603050405020304" charset="0"/>
                <a:cs typeface="Times New Roman Regular" panose="02020603050405020304" charset="0"/>
              </a:rPr>
              <a:t>Gaussian Smooth</a:t>
            </a:r>
            <a:endParaRPr lang="en-US" altLang="zh-CN" sz="900">
              <a:solidFill>
                <a:schemeClr val="tx1"/>
              </a:solidFill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818" name="图片 817" descr="4588296"/>
          <p:cNvPicPr>
            <a:picLocks noChangeAspect="1"/>
          </p:cNvPicPr>
          <p:nvPr>
            <p:custDataLst>
              <p:tags r:id="rId439"/>
            </p:custDataLst>
          </p:nvPr>
        </p:nvPicPr>
        <p:blipFill>
          <a:blip r:embed="rId440">
            <a:extLst>
              <a:ext uri="{96DAC541-7B7A-43D3-8B79-37D633B846F1}">
                <asvg:svgBlip xmlns:asvg="http://schemas.microsoft.com/office/drawing/2016/SVG/main" r:embed="rId441"/>
              </a:ext>
            </a:extLst>
          </a:blip>
          <a:stretch>
            <a:fillRect/>
          </a:stretch>
        </p:blipFill>
        <p:spPr>
          <a:xfrm>
            <a:off x="1264285" y="4175125"/>
            <a:ext cx="187325" cy="187325"/>
          </a:xfrm>
          <a:prstGeom prst="rect">
            <a:avLst/>
          </a:prstGeom>
        </p:spPr>
      </p:pic>
      <p:pic>
        <p:nvPicPr>
          <p:cNvPr id="819" name="图片 818" descr="21597629"/>
          <p:cNvPicPr>
            <a:picLocks noChangeAspect="1"/>
          </p:cNvPicPr>
          <p:nvPr/>
        </p:nvPicPr>
        <p:blipFill>
          <a:blip r:embed="rId442">
            <a:extLst>
              <a:ext uri="{96DAC541-7B7A-43D3-8B79-37D633B846F1}">
                <asvg:svgBlip xmlns:asvg="http://schemas.microsoft.com/office/drawing/2016/SVG/main" r:embed="rId443"/>
              </a:ext>
            </a:extLst>
          </a:blip>
          <a:stretch>
            <a:fillRect/>
          </a:stretch>
        </p:blipFill>
        <p:spPr>
          <a:xfrm>
            <a:off x="1278890" y="3303270"/>
            <a:ext cx="210820" cy="210820"/>
          </a:xfrm>
          <a:prstGeom prst="rect">
            <a:avLst/>
          </a:prstGeom>
        </p:spPr>
      </p:pic>
      <p:pic>
        <p:nvPicPr>
          <p:cNvPr id="823" name="图片 822" descr="4721511"/>
          <p:cNvPicPr>
            <a:picLocks noChangeAspect="1"/>
          </p:cNvPicPr>
          <p:nvPr>
            <p:custDataLst>
              <p:tags r:id="rId444"/>
            </p:custDataLst>
          </p:nvPr>
        </p:nvPicPr>
        <p:blipFill>
          <a:blip r:embed="rId445">
            <a:extLst>
              <a:ext uri="{96DAC541-7B7A-43D3-8B79-37D633B846F1}">
                <asvg:svgBlip xmlns:asvg="http://schemas.microsoft.com/office/drawing/2016/SVG/main" r:embed="rId446"/>
              </a:ext>
            </a:extLst>
          </a:blip>
          <a:stretch>
            <a:fillRect/>
          </a:stretch>
        </p:blipFill>
        <p:spPr>
          <a:xfrm>
            <a:off x="1278890" y="373380"/>
            <a:ext cx="281305" cy="281305"/>
          </a:xfrm>
          <a:prstGeom prst="rect">
            <a:avLst/>
          </a:prstGeom>
        </p:spPr>
      </p:pic>
      <p:grpSp>
        <p:nvGrpSpPr>
          <p:cNvPr id="832" name="组合 831"/>
          <p:cNvGrpSpPr/>
          <p:nvPr/>
        </p:nvGrpSpPr>
        <p:grpSpPr>
          <a:xfrm>
            <a:off x="7878445" y="3747135"/>
            <a:ext cx="3680460" cy="1324610"/>
            <a:chOff x="8721" y="8284"/>
            <a:chExt cx="5796" cy="2086"/>
          </a:xfrm>
        </p:grpSpPr>
        <p:sp>
          <p:nvSpPr>
            <p:cNvPr id="508" name="文本框 507"/>
            <p:cNvSpPr txBox="1"/>
            <p:nvPr>
              <p:custDataLst>
                <p:tags r:id="rId447"/>
              </p:custDataLst>
            </p:nvPr>
          </p:nvSpPr>
          <p:spPr>
            <a:xfrm>
              <a:off x="12511" y="10021"/>
              <a:ext cx="2007" cy="2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700">
                  <a:latin typeface="Times New Roman Regular" panose="02020603050405020304" charset="0"/>
                  <a:cs typeface="Times New Roman Regular" panose="02020603050405020304" charset="0"/>
                </a:rPr>
                <a:t>       </a:t>
              </a:r>
              <a:r>
                <a:rPr lang="en-US" altLang="zh-CN" sz="600">
                  <a:latin typeface="Times New Roman Regular" panose="02020603050405020304" charset="0"/>
                  <a:cs typeface="Times New Roman Regular" panose="02020603050405020304" charset="0"/>
                </a:rPr>
                <a:t> </a:t>
              </a:r>
              <a:r>
                <a:rPr lang="en-US" altLang="zh-CN" sz="900">
                  <a:latin typeface="Times New Roman Regular" panose="02020603050405020304" charset="0"/>
                  <a:cs typeface="Times New Roman Regular" panose="02020603050405020304" charset="0"/>
                </a:rPr>
                <a:t>Position Encoding</a:t>
              </a:r>
              <a:endParaRPr lang="en-US" altLang="zh-CN" sz="900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grpSp>
          <p:nvGrpSpPr>
            <p:cNvPr id="828" name="组合 827"/>
            <p:cNvGrpSpPr/>
            <p:nvPr/>
          </p:nvGrpSpPr>
          <p:grpSpPr>
            <a:xfrm rot="0">
              <a:off x="10601" y="8376"/>
              <a:ext cx="1437" cy="1374"/>
              <a:chOff x="10601" y="8938"/>
              <a:chExt cx="1437" cy="1374"/>
            </a:xfrm>
          </p:grpSpPr>
          <p:sp>
            <p:nvSpPr>
              <p:cNvPr id="476" name="矩形 475"/>
              <p:cNvSpPr/>
              <p:nvPr/>
            </p:nvSpPr>
            <p:spPr>
              <a:xfrm>
                <a:off x="10601" y="8938"/>
                <a:ext cx="932" cy="2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7" name="矩形 476"/>
              <p:cNvSpPr/>
              <p:nvPr>
                <p:custDataLst>
                  <p:tags r:id="rId448"/>
                </p:custDataLst>
              </p:nvPr>
            </p:nvSpPr>
            <p:spPr>
              <a:xfrm>
                <a:off x="10623" y="9512"/>
                <a:ext cx="932" cy="25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8" name="矩形 477"/>
              <p:cNvSpPr/>
              <p:nvPr>
                <p:custDataLst>
                  <p:tags r:id="rId449"/>
                </p:custDataLst>
              </p:nvPr>
            </p:nvSpPr>
            <p:spPr>
              <a:xfrm>
                <a:off x="10612" y="10062"/>
                <a:ext cx="932" cy="2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798" name="334E55B0-647D-440b-865C-3EC943EB4CBC-26" descr="/private/var/folders/kp/rqgyp0_j52x18f5ssrm_sl340000gn/T/com.kingsoft.wpsoffice.mac/wpsoffice.uqpDrgwpsoffice"/>
              <p:cNvPicPr>
                <a:picLocks noChangeAspect="1"/>
              </p:cNvPicPr>
              <p:nvPr>
                <p:custDataLst>
                  <p:tags r:id="rId450"/>
                </p:custDataLst>
              </p:nvPr>
            </p:nvPicPr>
            <p:blipFill>
              <a:blip r:embed="rId64"/>
              <a:stretch>
                <a:fillRect/>
              </a:stretch>
            </p:blipFill>
            <p:spPr>
              <a:xfrm>
                <a:off x="11645" y="8938"/>
                <a:ext cx="323" cy="213"/>
              </a:xfrm>
              <a:prstGeom prst="rect">
                <a:avLst/>
              </a:prstGeom>
            </p:spPr>
          </p:pic>
          <p:pic>
            <p:nvPicPr>
              <p:cNvPr id="799" name="334E55B0-647D-440b-865C-3EC943EB4CBC-27" descr="/private/var/folders/kp/rqgyp0_j52x18f5ssrm_sl340000gn/T/com.kingsoft.wpsoffice.mac/wpsoffice.UmcqVMwpsoffice"/>
              <p:cNvPicPr>
                <a:picLocks noChangeAspect="1"/>
              </p:cNvPicPr>
              <p:nvPr>
                <p:custDataLst>
                  <p:tags r:id="rId451"/>
                </p:custDataLst>
              </p:nvPr>
            </p:nvPicPr>
            <p:blipFill>
              <a:blip r:embed="rId121"/>
              <a:stretch>
                <a:fillRect/>
              </a:stretch>
            </p:blipFill>
            <p:spPr>
              <a:xfrm>
                <a:off x="11702" y="10072"/>
                <a:ext cx="337" cy="219"/>
              </a:xfrm>
              <a:prstGeom prst="rect">
                <a:avLst/>
              </a:prstGeom>
            </p:spPr>
          </p:pic>
          <p:pic>
            <p:nvPicPr>
              <p:cNvPr id="800" name="334E55B0-647D-440b-865C-3EC943EB4CBC-28" descr="/private/var/folders/kp/rqgyp0_j52x18f5ssrm_sl340000gn/T/com.kingsoft.wpsoffice.mac/wpsoffice.bXJshhwpsoffice"/>
              <p:cNvPicPr>
                <a:picLocks noChangeAspect="1"/>
              </p:cNvPicPr>
              <p:nvPr>
                <p:custDataLst>
                  <p:tags r:id="rId452"/>
                </p:custDataLst>
              </p:nvPr>
            </p:nvPicPr>
            <p:blipFill>
              <a:blip r:embed="rId110"/>
              <a:stretch>
                <a:fillRect/>
              </a:stretch>
            </p:blipFill>
            <p:spPr>
              <a:xfrm>
                <a:off x="11678" y="9468"/>
                <a:ext cx="322" cy="272"/>
              </a:xfrm>
              <a:prstGeom prst="rect">
                <a:avLst/>
              </a:prstGeom>
            </p:spPr>
          </p:pic>
        </p:grpSp>
        <p:sp>
          <p:nvSpPr>
            <p:cNvPr id="801" name="矩形 800"/>
            <p:cNvSpPr/>
            <p:nvPr>
              <p:custDataLst>
                <p:tags r:id="rId453"/>
              </p:custDataLst>
            </p:nvPr>
          </p:nvSpPr>
          <p:spPr>
            <a:xfrm>
              <a:off x="12488" y="8373"/>
              <a:ext cx="1029" cy="24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2" name="矩形 801"/>
            <p:cNvSpPr/>
            <p:nvPr>
              <p:custDataLst>
                <p:tags r:id="rId454"/>
              </p:custDataLst>
            </p:nvPr>
          </p:nvSpPr>
          <p:spPr>
            <a:xfrm>
              <a:off x="12488" y="8947"/>
              <a:ext cx="1030" cy="23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3" name="矩形 802"/>
            <p:cNvSpPr/>
            <p:nvPr>
              <p:custDataLst>
                <p:tags r:id="rId455"/>
              </p:custDataLst>
            </p:nvPr>
          </p:nvSpPr>
          <p:spPr>
            <a:xfrm>
              <a:off x="12488" y="9507"/>
              <a:ext cx="1030" cy="2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804" name="334E55B0-647D-440b-865C-3EC943EB4CBC-30" descr="/private/var/folders/kp/rqgyp0_j52x18f5ssrm_sl340000gn/T/com.kingsoft.wpsoffice.mac/wpsoffice.hrldFvwpsoffice"/>
            <p:cNvPicPr>
              <a:picLocks noChangeAspect="1"/>
            </p:cNvPicPr>
            <p:nvPr>
              <p:custDataLst>
                <p:tags r:id="rId456"/>
              </p:custDataLst>
            </p:nvPr>
          </p:nvPicPr>
          <p:blipFill>
            <a:blip r:embed="rId113"/>
            <a:stretch>
              <a:fillRect/>
            </a:stretch>
          </p:blipFill>
          <p:spPr>
            <a:xfrm>
              <a:off x="13755" y="8401"/>
              <a:ext cx="350" cy="185"/>
            </a:xfrm>
            <a:prstGeom prst="rect">
              <a:avLst/>
            </a:prstGeom>
          </p:spPr>
        </p:pic>
        <p:pic>
          <p:nvPicPr>
            <p:cNvPr id="805" name="334E55B0-647D-440b-865C-3EC943EB4CBC-31" descr="/private/var/folders/kp/rqgyp0_j52x18f5ssrm_sl340000gn/T/com.kingsoft.wpsoffice.mac/wpsoffice.xugSCkwpsoffice"/>
            <p:cNvPicPr>
              <a:picLocks noChangeAspect="1"/>
            </p:cNvPicPr>
            <p:nvPr>
              <p:custDataLst>
                <p:tags r:id="rId457"/>
              </p:custDataLst>
            </p:nvPr>
          </p:nvPicPr>
          <p:blipFill>
            <a:blip r:embed="rId104"/>
            <a:stretch>
              <a:fillRect/>
            </a:stretch>
          </p:blipFill>
          <p:spPr>
            <a:xfrm>
              <a:off x="13755" y="8958"/>
              <a:ext cx="350" cy="204"/>
            </a:xfrm>
            <a:prstGeom prst="rect">
              <a:avLst/>
            </a:prstGeom>
          </p:spPr>
        </p:pic>
        <p:pic>
          <p:nvPicPr>
            <p:cNvPr id="806" name="334E55B0-647D-440b-865C-3EC943EB4CBC-32" descr="/private/var/folders/kp/rqgyp0_j52x18f5ssrm_sl340000gn/T/com.kingsoft.wpsoffice.mac/wpsoffice.ieOqHwwpsoffice"/>
            <p:cNvPicPr>
              <a:picLocks noChangeAspect="1"/>
            </p:cNvPicPr>
            <p:nvPr>
              <p:custDataLst>
                <p:tags r:id="rId458"/>
              </p:custDataLst>
            </p:nvPr>
          </p:nvPicPr>
          <p:blipFill>
            <a:blip r:embed="rId60"/>
            <a:stretch>
              <a:fillRect/>
            </a:stretch>
          </p:blipFill>
          <p:spPr>
            <a:xfrm>
              <a:off x="13755" y="9522"/>
              <a:ext cx="390" cy="204"/>
            </a:xfrm>
            <a:prstGeom prst="rect">
              <a:avLst/>
            </a:prstGeom>
          </p:spPr>
        </p:pic>
        <p:grpSp>
          <p:nvGrpSpPr>
            <p:cNvPr id="829" name="组合 828"/>
            <p:cNvGrpSpPr/>
            <p:nvPr/>
          </p:nvGrpSpPr>
          <p:grpSpPr>
            <a:xfrm rot="0">
              <a:off x="10634" y="10053"/>
              <a:ext cx="1386" cy="251"/>
              <a:chOff x="12067" y="10571"/>
              <a:chExt cx="1386" cy="251"/>
            </a:xfrm>
          </p:grpSpPr>
          <p:sp>
            <p:nvSpPr>
              <p:cNvPr id="479" name="矩形 478"/>
              <p:cNvSpPr/>
              <p:nvPr>
                <p:custDataLst>
                  <p:tags r:id="rId459"/>
                </p:custDataLst>
              </p:nvPr>
            </p:nvSpPr>
            <p:spPr>
              <a:xfrm>
                <a:off x="12067" y="10571"/>
                <a:ext cx="932" cy="25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811" name="334E55B0-647D-440b-865C-3EC943EB4CBC-29" descr="/private/var/folders/kp/rqgyp0_j52x18f5ssrm_sl340000gn/T/com.kingsoft.wpsoffice.mac/wpsoffice.vhotglwpsoffice"/>
              <p:cNvPicPr>
                <a:picLocks noChangeAspect="1"/>
              </p:cNvPicPr>
              <p:nvPr>
                <p:custDataLst>
                  <p:tags r:id="rId460"/>
                </p:custDataLst>
              </p:nvPr>
            </p:nvPicPr>
            <p:blipFill>
              <a:blip r:embed="rId62"/>
              <a:stretch>
                <a:fillRect/>
              </a:stretch>
            </p:blipFill>
            <p:spPr>
              <a:xfrm>
                <a:off x="13157" y="10571"/>
                <a:ext cx="296" cy="193"/>
              </a:xfrm>
              <a:prstGeom prst="rect">
                <a:avLst/>
              </a:prstGeom>
            </p:spPr>
          </p:pic>
        </p:grpSp>
        <p:pic>
          <p:nvPicPr>
            <p:cNvPr id="472" name="图片 471" descr="20288392"/>
            <p:cNvPicPr>
              <a:picLocks noChangeAspect="1"/>
            </p:cNvPicPr>
            <p:nvPr/>
          </p:nvPicPr>
          <p:blipFill>
            <a:blip r:embed="rId70">
              <a:extLst>
                <a:ext uri="{96DAC541-7B7A-43D3-8B79-37D633B846F1}">
                  <asvg:svgBlip xmlns:asvg="http://schemas.microsoft.com/office/drawing/2016/SVG/main" r:embed="rId71"/>
                </a:ext>
              </a:extLst>
            </a:blip>
            <a:stretch>
              <a:fillRect/>
            </a:stretch>
          </p:blipFill>
          <p:spPr>
            <a:xfrm>
              <a:off x="8774" y="10010"/>
              <a:ext cx="361" cy="361"/>
            </a:xfrm>
            <a:prstGeom prst="rect">
              <a:avLst/>
            </a:prstGeom>
          </p:spPr>
        </p:pic>
        <p:grpSp>
          <p:nvGrpSpPr>
            <p:cNvPr id="509" name="组合 508"/>
            <p:cNvGrpSpPr/>
            <p:nvPr/>
          </p:nvGrpSpPr>
          <p:grpSpPr>
            <a:xfrm rot="0">
              <a:off x="12477" y="9988"/>
              <a:ext cx="331" cy="328"/>
              <a:chOff x="7350" y="9561"/>
              <a:chExt cx="450" cy="444"/>
            </a:xfrm>
          </p:grpSpPr>
          <p:sp>
            <p:nvSpPr>
              <p:cNvPr id="510" name="椭圆 509"/>
              <p:cNvSpPr/>
              <p:nvPr>
                <p:custDataLst>
                  <p:tags r:id="rId461"/>
                </p:custDataLst>
              </p:nvPr>
            </p:nvSpPr>
            <p:spPr>
              <a:xfrm>
                <a:off x="7350" y="9561"/>
                <a:ext cx="451" cy="4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11" name="曲线连接符 510"/>
              <p:cNvCxnSpPr/>
              <p:nvPr>
                <p:custDataLst>
                  <p:tags r:id="rId462"/>
                </p:custDataLst>
              </p:nvPr>
            </p:nvCxnSpPr>
            <p:spPr>
              <a:xfrm flipV="1">
                <a:off x="7400" y="9631"/>
                <a:ext cx="343" cy="296"/>
              </a:xfrm>
              <a:prstGeom prst="curvedConnector3">
                <a:avLst>
                  <a:gd name="adj1" fmla="val 6034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795" name="文本框 794"/>
            <p:cNvSpPr txBox="1"/>
            <p:nvPr>
              <p:custDataLst>
                <p:tags r:id="rId463"/>
              </p:custDataLst>
            </p:nvPr>
          </p:nvSpPr>
          <p:spPr>
            <a:xfrm>
              <a:off x="8951" y="10010"/>
              <a:ext cx="1942" cy="2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700">
                  <a:latin typeface="Times New Roman Regular" panose="02020603050405020304" charset="0"/>
                  <a:cs typeface="Times New Roman Regular" panose="02020603050405020304" charset="0"/>
                </a:rPr>
                <a:t>       </a:t>
              </a:r>
              <a:r>
                <a:rPr lang="en-US" altLang="zh-CN" sz="600">
                  <a:latin typeface="Times New Roman Regular" panose="02020603050405020304" charset="0"/>
                  <a:cs typeface="Times New Roman Regular" panose="02020603050405020304" charset="0"/>
                </a:rPr>
                <a:t> </a:t>
              </a:r>
              <a:r>
                <a:rPr lang="en-US" altLang="zh-CN" sz="900">
                  <a:latin typeface="Times New Roman Regular" panose="02020603050405020304" charset="0"/>
                  <a:cs typeface="Times New Roman Regular" panose="02020603050405020304" charset="0"/>
                </a:rPr>
                <a:t>Concatenate</a:t>
              </a:r>
              <a:endParaRPr lang="en-US" altLang="zh-CN" sz="900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pic>
          <p:nvPicPr>
            <p:cNvPr id="812" name="图片 811" descr="4588296"/>
            <p:cNvPicPr>
              <a:picLocks noChangeAspect="1"/>
            </p:cNvPicPr>
            <p:nvPr/>
          </p:nvPicPr>
          <p:blipFill>
            <a:blip r:embed="rId440">
              <a:extLst>
                <a:ext uri="{96DAC541-7B7A-43D3-8B79-37D633B846F1}">
                  <asvg:svgBlip xmlns:asvg="http://schemas.microsoft.com/office/drawing/2016/SVG/main" r:embed="rId441"/>
                </a:ext>
              </a:extLst>
            </a:blip>
            <a:stretch>
              <a:fillRect/>
            </a:stretch>
          </p:blipFill>
          <p:spPr>
            <a:xfrm>
              <a:off x="8728" y="9431"/>
              <a:ext cx="452" cy="452"/>
            </a:xfrm>
            <a:prstGeom prst="rect">
              <a:avLst/>
            </a:prstGeom>
          </p:spPr>
        </p:pic>
        <p:pic>
          <p:nvPicPr>
            <p:cNvPr id="817" name="图片 816" descr="4721511"/>
            <p:cNvPicPr>
              <a:picLocks noChangeAspect="1"/>
            </p:cNvPicPr>
            <p:nvPr/>
          </p:nvPicPr>
          <p:blipFill>
            <a:blip r:embed="rId445">
              <a:extLst>
                <a:ext uri="{96DAC541-7B7A-43D3-8B79-37D633B846F1}">
                  <asvg:svgBlip xmlns:asvg="http://schemas.microsoft.com/office/drawing/2016/SVG/main" r:embed="rId446"/>
                </a:ext>
              </a:extLst>
            </a:blip>
            <a:stretch>
              <a:fillRect/>
            </a:stretch>
          </p:blipFill>
          <p:spPr>
            <a:xfrm>
              <a:off x="8721" y="8284"/>
              <a:ext cx="443" cy="443"/>
            </a:xfrm>
            <a:prstGeom prst="rect">
              <a:avLst/>
            </a:prstGeom>
          </p:spPr>
        </p:pic>
        <p:pic>
          <p:nvPicPr>
            <p:cNvPr id="821" name="图片 820" descr="21597629"/>
            <p:cNvPicPr>
              <a:picLocks noChangeAspect="1"/>
            </p:cNvPicPr>
            <p:nvPr>
              <p:custDataLst>
                <p:tags r:id="rId464"/>
              </p:custDataLst>
            </p:nvPr>
          </p:nvPicPr>
          <p:blipFill>
            <a:blip r:embed="rId442">
              <a:extLst>
                <a:ext uri="{96DAC541-7B7A-43D3-8B79-37D633B846F1}">
                  <asvg:svgBlip xmlns:asvg="http://schemas.microsoft.com/office/drawing/2016/SVG/main" r:embed="rId443"/>
                </a:ext>
              </a:extLst>
            </a:blip>
            <a:stretch>
              <a:fillRect/>
            </a:stretch>
          </p:blipFill>
          <p:spPr>
            <a:xfrm>
              <a:off x="8728" y="8885"/>
              <a:ext cx="436" cy="436"/>
            </a:xfrm>
            <a:prstGeom prst="rect">
              <a:avLst/>
            </a:prstGeom>
          </p:spPr>
        </p:pic>
        <p:pic>
          <p:nvPicPr>
            <p:cNvPr id="825" name="334E55B0-647D-440b-865C-3EC943EB4CBC-33" descr="/private/var/folders/kp/rqgyp0_j52x18f5ssrm_sl340000gn/T/com.kingsoft.wpsoffice.mac/wpsoffice.iytrPGwpsoffice"/>
            <p:cNvPicPr>
              <a:picLocks noChangeAspect="1"/>
            </p:cNvPicPr>
            <p:nvPr/>
          </p:nvPicPr>
          <p:blipFill>
            <a:blip r:embed="rId465"/>
            <a:stretch>
              <a:fillRect/>
            </a:stretch>
          </p:blipFill>
          <p:spPr>
            <a:xfrm>
              <a:off x="9314" y="8370"/>
              <a:ext cx="748" cy="247"/>
            </a:xfrm>
            <a:prstGeom prst="rect">
              <a:avLst/>
            </a:prstGeom>
          </p:spPr>
        </p:pic>
        <p:pic>
          <p:nvPicPr>
            <p:cNvPr id="826" name="334E55B0-647D-440b-865C-3EC943EB4CBC-34" descr="/private/var/folders/kp/rqgyp0_j52x18f5ssrm_sl340000gn/T/com.kingsoft.wpsoffice.mac/wpsoffice.urVcFZwpsoffice"/>
            <p:cNvPicPr>
              <a:picLocks noChangeAspect="1"/>
            </p:cNvPicPr>
            <p:nvPr>
              <p:custDataLst>
                <p:tags r:id="rId466"/>
              </p:custDataLst>
            </p:nvPr>
          </p:nvPicPr>
          <p:blipFill>
            <a:blip r:embed="rId467"/>
            <a:stretch>
              <a:fillRect/>
            </a:stretch>
          </p:blipFill>
          <p:spPr>
            <a:xfrm>
              <a:off x="9314" y="8988"/>
              <a:ext cx="748" cy="222"/>
            </a:xfrm>
            <a:prstGeom prst="rect">
              <a:avLst/>
            </a:prstGeom>
          </p:spPr>
        </p:pic>
        <p:pic>
          <p:nvPicPr>
            <p:cNvPr id="827" name="334E55B0-647D-440b-865C-3EC943EB4CBC-35" descr="/private/var/folders/kp/rqgyp0_j52x18f5ssrm_sl340000gn/T/com.kingsoft.wpsoffice.mac/wpsoffice.kdgZcHwpsoffice"/>
            <p:cNvPicPr>
              <a:picLocks noChangeAspect="1"/>
            </p:cNvPicPr>
            <p:nvPr>
              <p:custDataLst>
                <p:tags r:id="rId468"/>
              </p:custDataLst>
            </p:nvPr>
          </p:nvPicPr>
          <p:blipFill>
            <a:blip r:embed="rId469"/>
            <a:stretch>
              <a:fillRect/>
            </a:stretch>
          </p:blipFill>
          <p:spPr>
            <a:xfrm>
              <a:off x="9366" y="9552"/>
              <a:ext cx="644" cy="2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21" name="图片 820" descr="215976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1925" y="1786890"/>
            <a:ext cx="348615" cy="348615"/>
          </a:xfrm>
          <a:prstGeom prst="rect">
            <a:avLst/>
          </a:prstGeom>
        </p:spPr>
      </p:pic>
      <p:grpSp>
        <p:nvGrpSpPr>
          <p:cNvPr id="41" name="组合 40"/>
          <p:cNvGrpSpPr/>
          <p:nvPr/>
        </p:nvGrpSpPr>
        <p:grpSpPr>
          <a:xfrm rot="0">
            <a:off x="680085" y="4575175"/>
            <a:ext cx="334645" cy="281940"/>
            <a:chOff x="6357" y="1350"/>
            <a:chExt cx="527" cy="444"/>
          </a:xfrm>
        </p:grpSpPr>
        <p:sp>
          <p:nvSpPr>
            <p:cNvPr id="42" name="椭圆 41"/>
            <p:cNvSpPr/>
            <p:nvPr>
              <p:custDataLst>
                <p:tags r:id="rId4"/>
              </p:custDataLst>
            </p:nvPr>
          </p:nvSpPr>
          <p:spPr>
            <a:xfrm>
              <a:off x="6433" y="1350"/>
              <a:ext cx="451" cy="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6357" y="1407"/>
                  <a:ext cx="425" cy="3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sz="800" b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𝐂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800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n</m:t>
                            </m:r>
                            <m:r>
                              <a:rPr lang="en-US" altLang="zh-CN" sz="800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+</m:t>
                            </m:r>
                            <m:r>
                              <a:rPr lang="en-US" altLang="zh-CN" sz="800"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800">
                    <a:latin typeface="Times New Roman Regular" panose="02020603050405020304" charset="0"/>
                    <a:cs typeface="Times New Roman Regular" panose="02020603050405020304" charset="0"/>
                  </a:endParaRPr>
                </a:p>
              </p:txBody>
            </p:sp>
          </mc:Choice>
          <mc:Fallback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6357" y="1407"/>
                  <a:ext cx="425" cy="34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2074545" y="951865"/>
            <a:ext cx="405130" cy="2325370"/>
            <a:chOff x="1031" y="776"/>
            <a:chExt cx="638" cy="3662"/>
          </a:xfrm>
        </p:grpSpPr>
        <p:sp>
          <p:nvSpPr>
            <p:cNvPr id="5" name="矩形 4"/>
            <p:cNvSpPr/>
            <p:nvPr>
              <p:custDataLst>
                <p:tags r:id="rId8"/>
              </p:custDataLst>
            </p:nvPr>
          </p:nvSpPr>
          <p:spPr>
            <a:xfrm>
              <a:off x="1031" y="776"/>
              <a:ext cx="638" cy="3663"/>
            </a:xfrm>
            <a:prstGeom prst="rect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>
              <p:custDataLst>
                <p:tags r:id="rId9"/>
              </p:custDataLst>
            </p:nvPr>
          </p:nvSpPr>
          <p:spPr>
            <a:xfrm>
              <a:off x="1137" y="895"/>
              <a:ext cx="451" cy="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 rot="0">
              <a:off x="1117" y="1892"/>
              <a:ext cx="479" cy="444"/>
              <a:chOff x="6405" y="1350"/>
              <a:chExt cx="479" cy="444"/>
            </a:xfrm>
          </p:grpSpPr>
          <p:sp>
            <p:nvSpPr>
              <p:cNvPr id="10" name="椭圆 9"/>
              <p:cNvSpPr/>
              <p:nvPr>
                <p:custDataLst>
                  <p:tags r:id="rId10"/>
                </p:custDataLst>
              </p:nvPr>
            </p:nvSpPr>
            <p:spPr>
              <a:xfrm>
                <a:off x="6433" y="1350"/>
                <a:ext cx="451" cy="4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本框 10"/>
                  <p:cNvSpPr txBox="1"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6405" y="1407"/>
                    <a:ext cx="425" cy="3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800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altLang="zh-CN" sz="800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800">
                      <a:latin typeface="Times New Roman Regular" panose="02020603050405020304" charset="0"/>
                      <a:cs typeface="Times New Roman Regular" panose="02020603050405020304" charset="0"/>
                    </a:endParaRPr>
                  </a:p>
                </p:txBody>
              </p:sp>
            </mc:Choice>
            <mc:Fallback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6405" y="1407"/>
                    <a:ext cx="425" cy="337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组合 11"/>
            <p:cNvGrpSpPr/>
            <p:nvPr/>
          </p:nvGrpSpPr>
          <p:grpSpPr>
            <a:xfrm rot="0">
              <a:off x="1137" y="2921"/>
              <a:ext cx="451" cy="444"/>
              <a:chOff x="6433" y="1350"/>
              <a:chExt cx="451" cy="444"/>
            </a:xfrm>
          </p:grpSpPr>
          <p:sp>
            <p:nvSpPr>
              <p:cNvPr id="13" name="椭圆 12"/>
              <p:cNvSpPr/>
              <p:nvPr>
                <p:custDataLst>
                  <p:tags r:id="rId14"/>
                </p:custDataLst>
              </p:nvPr>
            </p:nvSpPr>
            <p:spPr>
              <a:xfrm>
                <a:off x="6433" y="1350"/>
                <a:ext cx="451" cy="4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6437" y="1407"/>
                    <a:ext cx="425" cy="3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800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altLang="zh-CN" sz="800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800">
                      <a:latin typeface="Times New Roman Regular" panose="02020603050405020304" charset="0"/>
                      <a:cs typeface="Times New Roman Regular" panose="02020603050405020304" charset="0"/>
                    </a:endParaRPr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6437" y="1407"/>
                    <a:ext cx="425" cy="337"/>
                  </a:xfrm>
                  <a:prstGeom prst="rect">
                    <a:avLst/>
                  </a:prstGeom>
                  <a:blipFill rotWithShape="1">
                    <a:blip r:embed="rId1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组合 14"/>
            <p:cNvGrpSpPr/>
            <p:nvPr/>
          </p:nvGrpSpPr>
          <p:grpSpPr>
            <a:xfrm rot="0">
              <a:off x="1137" y="3925"/>
              <a:ext cx="455" cy="444"/>
              <a:chOff x="6429" y="1350"/>
              <a:chExt cx="455" cy="444"/>
            </a:xfrm>
          </p:grpSpPr>
          <p:sp>
            <p:nvSpPr>
              <p:cNvPr id="16" name="椭圆 15"/>
              <p:cNvSpPr/>
              <p:nvPr>
                <p:custDataLst>
                  <p:tags r:id="rId18"/>
                </p:custDataLst>
              </p:nvPr>
            </p:nvSpPr>
            <p:spPr>
              <a:xfrm>
                <a:off x="6433" y="1350"/>
                <a:ext cx="451" cy="4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文本框 16"/>
                  <p:cNvSpPr txBox="1"/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6429" y="1407"/>
                    <a:ext cx="425" cy="3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800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altLang="zh-CN" sz="800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800">
                      <a:latin typeface="Times New Roman Regular" panose="02020603050405020304" charset="0"/>
                      <a:cs typeface="Times New Roman Regular" panose="02020603050405020304" charset="0"/>
                    </a:endParaRPr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6429" y="1407"/>
                    <a:ext cx="425" cy="337"/>
                  </a:xfrm>
                  <a:prstGeom prst="rect">
                    <a:avLst/>
                  </a:prstGeom>
                  <a:blipFill rotWithShape="1">
                    <a:blip r:embed="rId2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9" name="图片 48" descr="32313536313530353b32313536313531353be7aeade5a4b4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rot="5400000">
              <a:off x="1184" y="1451"/>
              <a:ext cx="359" cy="309"/>
            </a:xfrm>
            <a:prstGeom prst="rect">
              <a:avLst/>
            </a:prstGeom>
          </p:spPr>
        </p:pic>
        <p:pic>
          <p:nvPicPr>
            <p:cNvPr id="26" name="图片 25" descr="32313536313530353b32313536313531353be7aeade5a4b4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rot="5400000">
              <a:off x="1176" y="2476"/>
              <a:ext cx="359" cy="309"/>
            </a:xfrm>
            <a:prstGeom prst="rect">
              <a:avLst/>
            </a:prstGeom>
          </p:spPr>
        </p:pic>
        <p:pic>
          <p:nvPicPr>
            <p:cNvPr id="27" name="图片 26" descr="32313536313530353b32313536313531353be7aeade5a4b4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rot="5400000">
              <a:off x="1176" y="3479"/>
              <a:ext cx="359" cy="30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/>
                <p:cNvSpPr txBox="1"/>
                <p:nvPr>
                  <p:custDataLst>
                    <p:tags r:id="rId27"/>
                  </p:custDataLst>
                </p:nvPr>
              </p:nvSpPr>
              <p:spPr>
                <a:xfrm>
                  <a:off x="1123" y="943"/>
                  <a:ext cx="425" cy="3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altLang="zh-CN" sz="800" b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en-US" altLang="zh-CN" sz="800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800">
                    <a:latin typeface="Times New Roman Regular" panose="02020603050405020304" charset="0"/>
                    <a:cs typeface="Times New Roman Regular" panose="02020603050405020304" charset="0"/>
                  </a:endParaRPr>
                </a:p>
              </p:txBody>
            </p:sp>
          </mc:Choice>
          <mc:Fallback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8"/>
                  </p:custDataLst>
                </p:nvPr>
              </p:nvSpPr>
              <p:spPr>
                <a:xfrm>
                  <a:off x="1123" y="943"/>
                  <a:ext cx="425" cy="337"/>
                </a:xfrm>
                <a:prstGeom prst="rect">
                  <a:avLst/>
                </a:prstGeom>
                <a:blipFill rotWithShape="1">
                  <a:blip r:embed="rId2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1" name="334E55B0-647D-440b-865C-3EC943EB4CBC-46" descr="wpsoffice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225425" y="3692525"/>
            <a:ext cx="231140" cy="213995"/>
          </a:xfrm>
          <a:prstGeom prst="rect">
            <a:avLst/>
          </a:prstGeom>
        </p:spPr>
      </p:pic>
      <p:sp>
        <p:nvSpPr>
          <p:cNvPr id="82" name="文本框 81"/>
          <p:cNvSpPr txBox="1"/>
          <p:nvPr>
            <p:custDataLst>
              <p:tags r:id="rId32"/>
            </p:custDataLst>
          </p:nvPr>
        </p:nvSpPr>
        <p:spPr>
          <a:xfrm>
            <a:off x="123190" y="4561205"/>
            <a:ext cx="60642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 b="1">
                <a:latin typeface="Times New Roman Bold" panose="02020603050405020304" charset="0"/>
                <a:cs typeface="Times New Roman Bold" panose="02020603050405020304" charset="0"/>
              </a:rPr>
              <a:t>Target</a:t>
            </a:r>
            <a:endParaRPr lang="en-US" altLang="zh-CN" sz="10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cxnSp>
        <p:nvCxnSpPr>
          <p:cNvPr id="87" name="直接箭头连接符 86"/>
          <p:cNvCxnSpPr/>
          <p:nvPr>
            <p:custDataLst>
              <p:tags r:id="rId33"/>
            </p:custDataLst>
          </p:nvPr>
        </p:nvCxnSpPr>
        <p:spPr>
          <a:xfrm>
            <a:off x="1044575" y="4702810"/>
            <a:ext cx="17208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818" name="图片 817" descr="4588296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35915" y="6012815"/>
            <a:ext cx="231140" cy="231140"/>
          </a:xfrm>
          <a:prstGeom prst="rect">
            <a:avLst/>
          </a:prstGeom>
        </p:spPr>
      </p:pic>
      <p:pic>
        <p:nvPicPr>
          <p:cNvPr id="823" name="图片 822" descr="4721511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85750" y="5329555"/>
            <a:ext cx="281305" cy="28130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0"/>
            </p:custDataLst>
          </p:nvPr>
        </p:nvSpPr>
        <p:spPr>
          <a:xfrm>
            <a:off x="1393825" y="2077085"/>
            <a:ext cx="47688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 b="1">
                <a:latin typeface="Times New Roman Bold" panose="02020603050405020304" charset="0"/>
                <a:cs typeface="Times New Roman Bold" panose="02020603050405020304" charset="0"/>
              </a:rPr>
              <a:t>User</a:t>
            </a:r>
            <a:endParaRPr lang="en-US" altLang="zh-CN" sz="10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668145" y="965200"/>
            <a:ext cx="318135" cy="821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41"/>
            </p:custDataLst>
          </p:nvPr>
        </p:nvCxnSpPr>
        <p:spPr>
          <a:xfrm>
            <a:off x="1668145" y="2305050"/>
            <a:ext cx="318135" cy="955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>
            <p:custDataLst>
              <p:tags r:id="rId42"/>
            </p:custDataLst>
          </p:nvPr>
        </p:nvCxnSpPr>
        <p:spPr>
          <a:xfrm>
            <a:off x="2567940" y="2190750"/>
            <a:ext cx="697865" cy="0"/>
          </a:xfrm>
          <a:prstGeom prst="straightConnector1">
            <a:avLst/>
          </a:prstGeom>
          <a:ln w="12700" cap="flat" cmpd="sng">
            <a:solidFill>
              <a:srgbClr val="202020"/>
            </a:solidFill>
            <a:prstDash val="solid"/>
            <a:miter lim="800000"/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43"/>
            </p:custDataLst>
          </p:nvPr>
        </p:nvSpPr>
        <p:spPr>
          <a:xfrm>
            <a:off x="2506345" y="1842770"/>
            <a:ext cx="90995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 b="1">
                <a:latin typeface="Times New Roman Bold" panose="02020603050405020304" charset="0"/>
                <a:cs typeface="Times New Roman Bold" panose="02020603050405020304" charset="0"/>
              </a:rPr>
              <a:t>User Preference</a:t>
            </a:r>
            <a:endParaRPr lang="en-US" altLang="zh-CN" sz="10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2132965" y="3543935"/>
            <a:ext cx="9455150" cy="3591560"/>
            <a:chOff x="1811" y="2045"/>
            <a:chExt cx="14890" cy="5656"/>
          </a:xfrm>
        </p:grpSpPr>
        <p:pic>
          <p:nvPicPr>
            <p:cNvPr id="56" name="图形 12" descr="标记"/>
            <p:cNvPicPr>
              <a:picLocks noChangeAspect="1"/>
            </p:cNvPicPr>
            <p:nvPr>
              <p:custDataLst>
                <p:tags r:id="rId44"/>
              </p:custDataLst>
            </p:nvPr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3489" y="6953"/>
              <a:ext cx="749" cy="749"/>
            </a:xfrm>
            <a:prstGeom prst="rect">
              <a:avLst/>
            </a:prstGeom>
          </p:spPr>
        </p:pic>
        <p:pic>
          <p:nvPicPr>
            <p:cNvPr id="57" name="图形 14" descr="标记"/>
            <p:cNvPicPr>
              <a:picLocks noChangeAspect="1"/>
            </p:cNvPicPr>
            <p:nvPr>
              <p:custDataLst>
                <p:tags r:id="rId47"/>
              </p:custDataLst>
            </p:nvPr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13793" y="4971"/>
              <a:ext cx="749" cy="749"/>
            </a:xfrm>
            <a:prstGeom prst="rect">
              <a:avLst/>
            </a:prstGeom>
          </p:spPr>
        </p:pic>
        <p:pic>
          <p:nvPicPr>
            <p:cNvPr id="58" name="图形 18" descr="标记"/>
            <p:cNvPicPr>
              <a:picLocks noChangeAspect="1"/>
            </p:cNvPicPr>
            <p:nvPr>
              <p:custDataLst>
                <p:tags r:id="rId50"/>
              </p:custDataLst>
            </p:nvPr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5842" y="6718"/>
              <a:ext cx="749" cy="749"/>
            </a:xfrm>
            <a:prstGeom prst="rect">
              <a:avLst/>
            </a:prstGeom>
          </p:spPr>
        </p:pic>
        <p:pic>
          <p:nvPicPr>
            <p:cNvPr id="60" name="图形 20" descr="标记"/>
            <p:cNvPicPr>
              <a:picLocks noChangeAspect="1"/>
            </p:cNvPicPr>
            <p:nvPr>
              <p:custDataLst>
                <p:tags r:id="rId53"/>
              </p:custDataLst>
            </p:nvPr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11289" y="5554"/>
              <a:ext cx="749" cy="749"/>
            </a:xfrm>
            <a:prstGeom prst="rect">
              <a:avLst/>
            </a:prstGeom>
          </p:spPr>
        </p:pic>
        <p:pic>
          <p:nvPicPr>
            <p:cNvPr id="61" name="图形 21" descr="标记"/>
            <p:cNvPicPr>
              <a:picLocks noChangeAspect="1"/>
            </p:cNvPicPr>
            <p:nvPr>
              <p:custDataLst>
                <p:tags r:id="rId56"/>
              </p:custDataLst>
            </p:nvPr>
          </p:nvPicPr>
          <p:blipFill>
            <a:blip r:embed="rId57">
              <a:extLs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9157" y="6491"/>
              <a:ext cx="749" cy="749"/>
            </a:xfrm>
            <a:prstGeom prst="rect">
              <a:avLst/>
            </a:prstGeom>
          </p:spPr>
        </p:pic>
        <p:pic>
          <p:nvPicPr>
            <p:cNvPr id="62" name="图形 65" descr="标记"/>
            <p:cNvPicPr>
              <a:picLocks noChangeAspect="1"/>
            </p:cNvPicPr>
            <p:nvPr>
              <p:custDataLst>
                <p:tags r:id="rId59"/>
              </p:custDataLst>
            </p:nvPr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13670" y="5751"/>
              <a:ext cx="749" cy="749"/>
            </a:xfrm>
            <a:prstGeom prst="rect">
              <a:avLst/>
            </a:prstGeom>
          </p:spPr>
        </p:pic>
        <p:pic>
          <p:nvPicPr>
            <p:cNvPr id="63" name="图形 72" descr="标记"/>
            <p:cNvPicPr>
              <a:picLocks noChangeAspect="1"/>
            </p:cNvPicPr>
            <p:nvPr>
              <p:custDataLst>
                <p:tags r:id="rId60"/>
              </p:custDataLst>
            </p:nvPr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12395" y="4829"/>
              <a:ext cx="749" cy="749"/>
            </a:xfrm>
            <a:prstGeom prst="rect">
              <a:avLst/>
            </a:prstGeom>
          </p:spPr>
        </p:pic>
        <p:grpSp>
          <p:nvGrpSpPr>
            <p:cNvPr id="64" name="组合 63"/>
            <p:cNvGrpSpPr/>
            <p:nvPr/>
          </p:nvGrpSpPr>
          <p:grpSpPr>
            <a:xfrm>
              <a:off x="3298" y="2045"/>
              <a:ext cx="1041" cy="1210"/>
              <a:chOff x="1883762" y="383116"/>
              <a:chExt cx="660758" cy="768069"/>
            </a:xfrm>
          </p:grpSpPr>
          <p:sp>
            <p:nvSpPr>
              <p:cNvPr id="65" name="文本框 64"/>
              <p:cNvSpPr txBox="1"/>
              <p:nvPr>
                <p:custDataLst>
                  <p:tags r:id="rId61"/>
                </p:custDataLst>
              </p:nvPr>
            </p:nvSpPr>
            <p:spPr>
              <a:xfrm>
                <a:off x="1883762" y="812631"/>
                <a:ext cx="6607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Living</a:t>
                </a:r>
                <a:endParaRPr lang="zh-CN" altLang="en-US" sz="1600" dirty="0"/>
              </a:p>
            </p:txBody>
          </p:sp>
          <p:pic>
            <p:nvPicPr>
              <p:cNvPr id="67" name="图形 77" descr="房子"/>
              <p:cNvPicPr>
                <a:picLocks noChangeAspect="1"/>
              </p:cNvPicPr>
              <p:nvPr>
                <p:custDataLst>
                  <p:tags r:id="rId62"/>
                </p:custDataLst>
              </p:nvPr>
            </p:nvPicPr>
            <p:blipFill>
              <a:blip r:embed="rId63">
                <a:extLst>
                  <a:ext uri="{96DAC541-7B7A-43D3-8B79-37D633B846F1}">
                    <asvg:svgBlip xmlns:asvg="http://schemas.microsoft.com/office/drawing/2016/SVG/main" r:embed="rId64"/>
                  </a:ext>
                </a:extLst>
              </a:blip>
              <a:stretch>
                <a:fillRect/>
              </a:stretch>
            </p:blipFill>
            <p:spPr>
              <a:xfrm>
                <a:off x="1979592" y="383116"/>
                <a:ext cx="475344" cy="475344"/>
              </a:xfrm>
              <a:prstGeom prst="rect">
                <a:avLst/>
              </a:prstGeom>
            </p:spPr>
          </p:pic>
        </p:grpSp>
        <p:grpSp>
          <p:nvGrpSpPr>
            <p:cNvPr id="68" name="组合 67"/>
            <p:cNvGrpSpPr/>
            <p:nvPr/>
          </p:nvGrpSpPr>
          <p:grpSpPr>
            <a:xfrm>
              <a:off x="5608" y="2057"/>
              <a:ext cx="1126" cy="1210"/>
              <a:chOff x="3317474" y="210152"/>
              <a:chExt cx="715260" cy="768070"/>
            </a:xfrm>
          </p:grpSpPr>
          <p:sp>
            <p:nvSpPr>
              <p:cNvPr id="69" name="文本框 68"/>
              <p:cNvSpPr txBox="1"/>
              <p:nvPr>
                <p:custDataLst>
                  <p:tags r:id="rId65"/>
                </p:custDataLst>
              </p:nvPr>
            </p:nvSpPr>
            <p:spPr>
              <a:xfrm>
                <a:off x="3317474" y="639668"/>
                <a:ext cx="7152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Dining</a:t>
                </a:r>
                <a:endParaRPr lang="zh-CN" altLang="en-US" sz="1600" dirty="0"/>
              </a:p>
            </p:txBody>
          </p:sp>
          <p:pic>
            <p:nvPicPr>
              <p:cNvPr id="70" name="图形 79" descr="刀叉"/>
              <p:cNvPicPr>
                <a:picLocks noChangeAspect="1"/>
              </p:cNvPicPr>
              <p:nvPr>
                <p:custDataLst>
                  <p:tags r:id="rId66"/>
                </p:custDataLst>
              </p:nvPr>
            </p:nvPicPr>
            <p:blipFill>
              <a:blip r:embed="rId67">
                <a:extLst>
                  <a:ext uri="{96DAC541-7B7A-43D3-8B79-37D633B846F1}">
                    <asvg:svgBlip xmlns:asvg="http://schemas.microsoft.com/office/drawing/2016/SVG/main" r:embed="rId68"/>
                  </a:ext>
                </a:extLst>
              </a:blip>
              <a:stretch>
                <a:fillRect/>
              </a:stretch>
            </p:blipFill>
            <p:spPr>
              <a:xfrm>
                <a:off x="3422918" y="210152"/>
                <a:ext cx="475345" cy="475345"/>
              </a:xfrm>
              <a:prstGeom prst="rect">
                <a:avLst/>
              </a:prstGeom>
            </p:spPr>
          </p:pic>
        </p:grpSp>
        <p:grpSp>
          <p:nvGrpSpPr>
            <p:cNvPr id="71" name="组合 70"/>
            <p:cNvGrpSpPr/>
            <p:nvPr/>
          </p:nvGrpSpPr>
          <p:grpSpPr>
            <a:xfrm>
              <a:off x="8736" y="2058"/>
              <a:ext cx="1427" cy="1217"/>
              <a:chOff x="4454496" y="205482"/>
              <a:chExt cx="906017" cy="772740"/>
            </a:xfrm>
          </p:grpSpPr>
          <p:sp>
            <p:nvSpPr>
              <p:cNvPr id="77" name="文本框 76"/>
              <p:cNvSpPr txBox="1"/>
              <p:nvPr>
                <p:custDataLst>
                  <p:tags r:id="rId69"/>
                </p:custDataLst>
              </p:nvPr>
            </p:nvSpPr>
            <p:spPr>
              <a:xfrm>
                <a:off x="4454496" y="639668"/>
                <a:ext cx="906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Studying</a:t>
                </a:r>
                <a:endParaRPr lang="zh-CN" altLang="en-US" sz="1600" dirty="0"/>
              </a:p>
            </p:txBody>
          </p:sp>
          <p:pic>
            <p:nvPicPr>
              <p:cNvPr id="79" name="图形 81" descr="书籍"/>
              <p:cNvPicPr>
                <a:picLocks noChangeAspect="1"/>
              </p:cNvPicPr>
              <p:nvPr>
                <p:custDataLst>
                  <p:tags r:id="rId70"/>
                </p:custDataLst>
              </p:nvPr>
            </p:nvPicPr>
            <p:blipFill>
              <a:blip r:embed="rId71">
                <a:extLst>
                  <a:ext uri="{96DAC541-7B7A-43D3-8B79-37D633B846F1}">
                    <asvg:svgBlip xmlns:asvg="http://schemas.microsoft.com/office/drawing/2016/SVG/main" r:embed="rId72"/>
                  </a:ext>
                </a:extLst>
              </a:blip>
              <a:stretch>
                <a:fillRect/>
              </a:stretch>
            </p:blipFill>
            <p:spPr>
              <a:xfrm>
                <a:off x="4642689" y="205482"/>
                <a:ext cx="475345" cy="475345"/>
              </a:xfrm>
              <a:prstGeom prst="rect">
                <a:avLst/>
              </a:prstGeom>
            </p:spPr>
          </p:pic>
        </p:grpSp>
        <p:grpSp>
          <p:nvGrpSpPr>
            <p:cNvPr id="85" name="组合 84"/>
            <p:cNvGrpSpPr/>
            <p:nvPr/>
          </p:nvGrpSpPr>
          <p:grpSpPr>
            <a:xfrm>
              <a:off x="10840" y="2045"/>
              <a:ext cx="1580" cy="1210"/>
              <a:chOff x="5668700" y="216238"/>
              <a:chExt cx="1003416" cy="768590"/>
            </a:xfrm>
          </p:grpSpPr>
          <p:sp>
            <p:nvSpPr>
              <p:cNvPr id="89" name="文本框 88"/>
              <p:cNvSpPr txBox="1"/>
              <p:nvPr>
                <p:custDataLst>
                  <p:tags r:id="rId73"/>
                </p:custDataLst>
              </p:nvPr>
            </p:nvSpPr>
            <p:spPr>
              <a:xfrm>
                <a:off x="5668700" y="646274"/>
                <a:ext cx="10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Exercising</a:t>
                </a:r>
                <a:endParaRPr lang="zh-CN" altLang="en-US" sz="1600" dirty="0"/>
              </a:p>
            </p:txBody>
          </p:sp>
          <p:pic>
            <p:nvPicPr>
              <p:cNvPr id="90" name="图形 83" descr="篮球"/>
              <p:cNvPicPr>
                <a:picLocks noChangeAspect="1"/>
              </p:cNvPicPr>
              <p:nvPr>
                <p:custDataLst>
                  <p:tags r:id="rId74"/>
                </p:custDataLst>
              </p:nvPr>
            </p:nvPicPr>
            <p:blipFill>
              <a:blip r:embed="rId75">
                <a:extLst>
                  <a:ext uri="{96DAC541-7B7A-43D3-8B79-37D633B846F1}">
                    <asvg:svgBlip xmlns:asvg="http://schemas.microsoft.com/office/drawing/2016/SVG/main" r:embed="rId76"/>
                  </a:ext>
                </a:extLst>
              </a:blip>
              <a:stretch>
                <a:fillRect/>
              </a:stretch>
            </p:blipFill>
            <p:spPr>
              <a:xfrm>
                <a:off x="5914061" y="216238"/>
                <a:ext cx="475343" cy="475343"/>
              </a:xfrm>
              <a:prstGeom prst="rect">
                <a:avLst/>
              </a:prstGeom>
            </p:spPr>
          </p:pic>
        </p:grpSp>
        <p:cxnSp>
          <p:nvCxnSpPr>
            <p:cNvPr id="94" name="直接箭头连接符 93"/>
            <p:cNvCxnSpPr/>
            <p:nvPr>
              <p:custDataLst>
                <p:tags r:id="rId77"/>
              </p:custDataLst>
            </p:nvPr>
          </p:nvCxnSpPr>
          <p:spPr>
            <a:xfrm>
              <a:off x="1811" y="3297"/>
              <a:ext cx="14890" cy="0"/>
            </a:xfrm>
            <a:prstGeom prst="straightConnector1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流程图: 接点 26"/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2686" y="3179"/>
              <a:ext cx="240" cy="236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流程图: 接点 28"/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734" y="3179"/>
              <a:ext cx="240" cy="236"/>
            </a:xfrm>
            <a:prstGeom prst="flowChartConnec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流程图: 接点 33"/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5415" y="3185"/>
              <a:ext cx="240" cy="23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流程图: 接点 41"/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6717" y="3179"/>
              <a:ext cx="240" cy="23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流程图: 接点 58"/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8496" y="3179"/>
              <a:ext cx="240" cy="236"/>
            </a:xfrm>
            <a:prstGeom prst="flowChartConnector">
              <a:avLst/>
            </a:prstGeom>
            <a:solidFill>
              <a:srgbClr val="FF66FF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流程图: 接点 71"/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10202" y="3189"/>
              <a:ext cx="240" cy="236"/>
            </a:xfrm>
            <a:prstGeom prst="flowChartConnector">
              <a:avLst/>
            </a:prstGeom>
            <a:solidFill>
              <a:srgbClr val="FF66FF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接点 74"/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10752" y="3179"/>
              <a:ext cx="240" cy="236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接点 75"/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12271" y="3179"/>
              <a:ext cx="240" cy="236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7" name="直接连接符 116"/>
            <p:cNvCxnSpPr/>
            <p:nvPr>
              <p:custDataLst>
                <p:tags r:id="rId86"/>
              </p:custDataLst>
            </p:nvPr>
          </p:nvCxnSpPr>
          <p:spPr>
            <a:xfrm>
              <a:off x="3856" y="3927"/>
              <a:ext cx="0" cy="3000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>
              <p:custDataLst>
                <p:tags r:id="rId87"/>
              </p:custDataLst>
            </p:nvPr>
          </p:nvCxnSpPr>
          <p:spPr>
            <a:xfrm>
              <a:off x="6217" y="3948"/>
              <a:ext cx="0" cy="2736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>
              <p:custDataLst>
                <p:tags r:id="rId88"/>
              </p:custDataLst>
            </p:nvPr>
          </p:nvCxnSpPr>
          <p:spPr>
            <a:xfrm>
              <a:off x="9498" y="3954"/>
              <a:ext cx="15" cy="2575"/>
            </a:xfrm>
            <a:prstGeom prst="line">
              <a:avLst/>
            </a:prstGeom>
            <a:ln w="25400">
              <a:solidFill>
                <a:srgbClr val="FF66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>
              <p:custDataLst>
                <p:tags r:id="rId89"/>
              </p:custDataLst>
            </p:nvPr>
          </p:nvCxnSpPr>
          <p:spPr>
            <a:xfrm>
              <a:off x="11656" y="3918"/>
              <a:ext cx="15" cy="1671"/>
            </a:xfrm>
            <a:prstGeom prst="line">
              <a:avLst/>
            </a:prstGeom>
            <a:ln w="254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>
              <p:custDataLst>
                <p:tags r:id="rId90"/>
              </p:custDataLst>
            </p:nvPr>
          </p:nvSpPr>
          <p:spPr>
            <a:xfrm>
              <a:off x="2920" y="3385"/>
              <a:ext cx="1848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20:00 - 8:00</a:t>
              </a:r>
              <a:endParaRPr lang="zh-CN" altLang="en-US" sz="1600" dirty="0"/>
            </a:p>
          </p:txBody>
        </p:sp>
        <p:sp>
          <p:nvSpPr>
            <p:cNvPr id="124" name="文本框 123"/>
            <p:cNvSpPr txBox="1"/>
            <p:nvPr>
              <p:custDataLst>
                <p:tags r:id="rId91"/>
              </p:custDataLst>
            </p:nvPr>
          </p:nvSpPr>
          <p:spPr>
            <a:xfrm>
              <a:off x="5342" y="3415"/>
              <a:ext cx="1736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8:30 - 9:00</a:t>
              </a:r>
              <a:endParaRPr lang="zh-CN" altLang="en-US" sz="1600" dirty="0"/>
            </a:p>
          </p:txBody>
        </p:sp>
        <p:sp>
          <p:nvSpPr>
            <p:cNvPr id="125" name="文本框 124"/>
            <p:cNvSpPr txBox="1"/>
            <p:nvPr>
              <p:custDataLst>
                <p:tags r:id="rId92"/>
              </p:custDataLst>
            </p:nvPr>
          </p:nvSpPr>
          <p:spPr>
            <a:xfrm>
              <a:off x="8545" y="3409"/>
              <a:ext cx="1889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9:30 - 14:30</a:t>
              </a:r>
              <a:endParaRPr lang="zh-CN" altLang="en-US" sz="1600" dirty="0"/>
            </a:p>
          </p:txBody>
        </p:sp>
        <p:sp>
          <p:nvSpPr>
            <p:cNvPr id="126" name="文本框 125"/>
            <p:cNvSpPr txBox="1"/>
            <p:nvPr>
              <p:custDataLst>
                <p:tags r:id="rId93"/>
              </p:custDataLst>
            </p:nvPr>
          </p:nvSpPr>
          <p:spPr>
            <a:xfrm>
              <a:off x="10636" y="3406"/>
              <a:ext cx="2035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15:00 - 18:00</a:t>
              </a:r>
              <a:endParaRPr lang="zh-CN" altLang="en-US" sz="1600" dirty="0"/>
            </a:p>
          </p:txBody>
        </p:sp>
        <p:grpSp>
          <p:nvGrpSpPr>
            <p:cNvPr id="127" name="组合 126"/>
            <p:cNvGrpSpPr>
              <a:grpSpLocks noChangeAspect="1"/>
            </p:cNvGrpSpPr>
            <p:nvPr/>
          </p:nvGrpSpPr>
          <p:grpSpPr>
            <a:xfrm>
              <a:off x="13427" y="2965"/>
              <a:ext cx="654" cy="654"/>
              <a:chOff x="8652813" y="412800"/>
              <a:chExt cx="224111" cy="224111"/>
            </a:xfrm>
          </p:grpSpPr>
          <p:sp>
            <p:nvSpPr>
              <p:cNvPr id="128" name="矩形: 圆角 112"/>
              <p:cNvSpPr/>
              <p:nvPr>
                <p:custDataLst>
                  <p:tags r:id="rId94"/>
                </p:custDataLst>
              </p:nvPr>
            </p:nvSpPr>
            <p:spPr>
              <a:xfrm>
                <a:off x="8715375" y="439341"/>
                <a:ext cx="102314" cy="18120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图形 85" descr="帮助"/>
              <p:cNvSpPr/>
              <p:nvPr>
                <p:custDataLst>
                  <p:tags r:id="rId95"/>
                </p:custDataLst>
              </p:nvPr>
            </p:nvSpPr>
            <p:spPr>
              <a:xfrm>
                <a:off x="8652813" y="412800"/>
                <a:ext cx="224111" cy="224111"/>
              </a:xfrm>
              <a:custGeom>
                <a:avLst/>
                <a:gdLst>
                  <a:gd name="connsiteX0" fmla="*/ 112056 w 224111"/>
                  <a:gd name="connsiteY0" fmla="*/ 0 h 224111"/>
                  <a:gd name="connsiteX1" fmla="*/ 0 w 224111"/>
                  <a:gd name="connsiteY1" fmla="*/ 112056 h 224111"/>
                  <a:gd name="connsiteX2" fmla="*/ 112056 w 224111"/>
                  <a:gd name="connsiteY2" fmla="*/ 224111 h 224111"/>
                  <a:gd name="connsiteX3" fmla="*/ 224111 w 224111"/>
                  <a:gd name="connsiteY3" fmla="*/ 112056 h 224111"/>
                  <a:gd name="connsiteX4" fmla="*/ 112056 w 224111"/>
                  <a:gd name="connsiteY4" fmla="*/ 0 h 224111"/>
                  <a:gd name="connsiteX5" fmla="*/ 112056 w 224111"/>
                  <a:gd name="connsiteY5" fmla="*/ 194623 h 224111"/>
                  <a:gd name="connsiteX6" fmla="*/ 97312 w 224111"/>
                  <a:gd name="connsiteY6" fmla="*/ 179879 h 224111"/>
                  <a:gd name="connsiteX7" fmla="*/ 112056 w 224111"/>
                  <a:gd name="connsiteY7" fmla="*/ 165135 h 224111"/>
                  <a:gd name="connsiteX8" fmla="*/ 126800 w 224111"/>
                  <a:gd name="connsiteY8" fmla="*/ 179879 h 224111"/>
                  <a:gd name="connsiteX9" fmla="*/ 112056 w 224111"/>
                  <a:gd name="connsiteY9" fmla="*/ 194623 h 224111"/>
                  <a:gd name="connsiteX10" fmla="*/ 120902 w 224111"/>
                  <a:gd name="connsiteY10" fmla="*/ 126210 h 224111"/>
                  <a:gd name="connsiteX11" fmla="*/ 120902 w 224111"/>
                  <a:gd name="connsiteY11" fmla="*/ 153339 h 224111"/>
                  <a:gd name="connsiteX12" fmla="*/ 103209 w 224111"/>
                  <a:gd name="connsiteY12" fmla="*/ 153339 h 224111"/>
                  <a:gd name="connsiteX13" fmla="*/ 103209 w 224111"/>
                  <a:gd name="connsiteY13" fmla="*/ 109107 h 224111"/>
                  <a:gd name="connsiteX14" fmla="*/ 112056 w 224111"/>
                  <a:gd name="connsiteY14" fmla="*/ 109107 h 224111"/>
                  <a:gd name="connsiteX15" fmla="*/ 144493 w 224111"/>
                  <a:gd name="connsiteY15" fmla="*/ 79619 h 224111"/>
                  <a:gd name="connsiteX16" fmla="*/ 112056 w 224111"/>
                  <a:gd name="connsiteY16" fmla="*/ 47181 h 224111"/>
                  <a:gd name="connsiteX17" fmla="*/ 79619 w 224111"/>
                  <a:gd name="connsiteY17" fmla="*/ 79619 h 224111"/>
                  <a:gd name="connsiteX18" fmla="*/ 61926 w 224111"/>
                  <a:gd name="connsiteY18" fmla="*/ 79619 h 224111"/>
                  <a:gd name="connsiteX19" fmla="*/ 112056 w 224111"/>
                  <a:gd name="connsiteY19" fmla="*/ 29488 h 224111"/>
                  <a:gd name="connsiteX20" fmla="*/ 162186 w 224111"/>
                  <a:gd name="connsiteY20" fmla="*/ 79619 h 224111"/>
                  <a:gd name="connsiteX21" fmla="*/ 120902 w 224111"/>
                  <a:gd name="connsiteY21" fmla="*/ 126210 h 224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24111" h="224111">
                    <a:moveTo>
                      <a:pt x="112056" y="0"/>
                    </a:moveTo>
                    <a:cubicBezTo>
                      <a:pt x="50130" y="0"/>
                      <a:pt x="0" y="50130"/>
                      <a:pt x="0" y="112056"/>
                    </a:cubicBezTo>
                    <a:cubicBezTo>
                      <a:pt x="0" y="173981"/>
                      <a:pt x="50130" y="224111"/>
                      <a:pt x="112056" y="224111"/>
                    </a:cubicBezTo>
                    <a:cubicBezTo>
                      <a:pt x="173981" y="224111"/>
                      <a:pt x="224111" y="173981"/>
                      <a:pt x="224111" y="112056"/>
                    </a:cubicBezTo>
                    <a:cubicBezTo>
                      <a:pt x="224111" y="50130"/>
                      <a:pt x="173981" y="0"/>
                      <a:pt x="112056" y="0"/>
                    </a:cubicBezTo>
                    <a:close/>
                    <a:moveTo>
                      <a:pt x="112056" y="194623"/>
                    </a:moveTo>
                    <a:cubicBezTo>
                      <a:pt x="103799" y="194623"/>
                      <a:pt x="97312" y="188136"/>
                      <a:pt x="97312" y="179879"/>
                    </a:cubicBezTo>
                    <a:cubicBezTo>
                      <a:pt x="97312" y="171622"/>
                      <a:pt x="103799" y="165135"/>
                      <a:pt x="112056" y="165135"/>
                    </a:cubicBezTo>
                    <a:cubicBezTo>
                      <a:pt x="120312" y="165135"/>
                      <a:pt x="126800" y="171622"/>
                      <a:pt x="126800" y="179879"/>
                    </a:cubicBezTo>
                    <a:cubicBezTo>
                      <a:pt x="126800" y="188136"/>
                      <a:pt x="120312" y="194623"/>
                      <a:pt x="112056" y="194623"/>
                    </a:cubicBezTo>
                    <a:close/>
                    <a:moveTo>
                      <a:pt x="120902" y="126210"/>
                    </a:moveTo>
                    <a:cubicBezTo>
                      <a:pt x="120902" y="133877"/>
                      <a:pt x="120902" y="153339"/>
                      <a:pt x="120902" y="153339"/>
                    </a:cubicBezTo>
                    <a:lnTo>
                      <a:pt x="103209" y="153339"/>
                    </a:lnTo>
                    <a:lnTo>
                      <a:pt x="103209" y="109107"/>
                    </a:lnTo>
                    <a:lnTo>
                      <a:pt x="112056" y="109107"/>
                    </a:lnTo>
                    <a:cubicBezTo>
                      <a:pt x="131813" y="109107"/>
                      <a:pt x="144493" y="97606"/>
                      <a:pt x="144493" y="79619"/>
                    </a:cubicBezTo>
                    <a:cubicBezTo>
                      <a:pt x="144493" y="61041"/>
                      <a:pt x="130633" y="47181"/>
                      <a:pt x="112056" y="47181"/>
                    </a:cubicBezTo>
                    <a:cubicBezTo>
                      <a:pt x="91709" y="47181"/>
                      <a:pt x="79619" y="59272"/>
                      <a:pt x="79619" y="79619"/>
                    </a:cubicBezTo>
                    <a:lnTo>
                      <a:pt x="61926" y="79619"/>
                    </a:lnTo>
                    <a:cubicBezTo>
                      <a:pt x="61926" y="49540"/>
                      <a:pt x="81978" y="29488"/>
                      <a:pt x="112056" y="29488"/>
                    </a:cubicBezTo>
                    <a:cubicBezTo>
                      <a:pt x="140070" y="29488"/>
                      <a:pt x="162186" y="51605"/>
                      <a:pt x="162186" y="79619"/>
                    </a:cubicBezTo>
                    <a:cubicBezTo>
                      <a:pt x="162186" y="104684"/>
                      <a:pt x="145672" y="122671"/>
                      <a:pt x="120902" y="12621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30" name="左大括号 129"/>
            <p:cNvSpPr/>
            <p:nvPr>
              <p:custDataLst>
                <p:tags r:id="rId96"/>
              </p:custDataLst>
            </p:nvPr>
          </p:nvSpPr>
          <p:spPr>
            <a:xfrm rot="5400000">
              <a:off x="13325" y="3059"/>
              <a:ext cx="485" cy="2182"/>
            </a:xfrm>
            <a:prstGeom prst="leftBrace">
              <a:avLst>
                <a:gd name="adj1" fmla="val 52136"/>
                <a:gd name="adj2" fmla="val 41752"/>
              </a:avLst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文本框 130"/>
            <p:cNvSpPr txBox="1"/>
            <p:nvPr>
              <p:custDataLst>
                <p:tags r:id="rId97"/>
              </p:custDataLst>
            </p:nvPr>
          </p:nvSpPr>
          <p:spPr>
            <a:xfrm>
              <a:off x="12690" y="2307"/>
              <a:ext cx="2260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What’s next?</a:t>
              </a:r>
              <a:endParaRPr lang="zh-CN" altLang="en-US" b="1" dirty="0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3415030" y="1472565"/>
            <a:ext cx="5213350" cy="2428240"/>
            <a:chOff x="3113287" y="908957"/>
            <a:chExt cx="7620056" cy="4933986"/>
          </a:xfrm>
          <a:scene3d>
            <a:camera prst="perspectiveRelaxed">
              <a:rot lat="17973588" lon="0" rev="0"/>
            </a:camera>
            <a:lightRig rig="glow" dir="t"/>
          </a:scene3d>
        </p:grpSpPr>
        <p:pic>
          <p:nvPicPr>
            <p:cNvPr id="134" name="图片 133"/>
            <p:cNvPicPr>
              <a:picLocks noChangeAspect="1"/>
            </p:cNvPicPr>
            <p:nvPr>
              <p:custDataLst>
                <p:tags r:id="rId98"/>
              </p:custDataLst>
            </p:nvPr>
          </p:nvPicPr>
          <p:blipFill>
            <a:blip r:embed="rId9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3287" y="908957"/>
              <a:ext cx="7620056" cy="493398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135" name="流程图: 接点 25"/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3810192" y="4608513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流程图: 接点 29"/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094806" y="4625182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6" name="流程图: 接点 30"/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67761" y="4554936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8" name="流程图: 接点 31"/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599440" y="4417275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9" name="流程图: 接点 32"/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773187" y="4233921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0" name="流程图: 接点 34"/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5166378" y="4024711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流程图: 接点 35"/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5223383" y="4317321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2" name="流程图: 接点 36"/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5368779" y="4529193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3" name="流程图: 接点 37"/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5549661" y="4750987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4" name="流程图: 接点 38"/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5863891" y="4636291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6" name="流程图: 接点 39"/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6119813" y="4446053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8" name="流程图: 接点 40"/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6292850" y="4189129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流程图: 接点 42"/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6527800" y="3968955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" name="流程图: 接点 43"/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6763038" y="3778030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172" name="流程图: 接点 44"/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6866310" y="3218069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3" name="流程图: 接点 45"/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6672841" y="3003771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4" name="流程图: 接点 46"/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6558831" y="2726504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5" name="流程图: 接点 47"/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6672841" y="2444199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6" name="流程图: 接点 48"/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6932885" y="2268294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7" name="流程图: 接点 49"/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7224110" y="2388240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8" name="流程图: 接点 50"/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7545915" y="2380212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9" name="流程图: 接点 51"/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7850360" y="2332281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0" name="流程图: 接点 52"/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8116792" y="2492130"/>
              <a:ext cx="114010" cy="111918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流程图: 接点 53"/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8646087" y="2781955"/>
              <a:ext cx="114010" cy="111918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流程图: 接点 54"/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8701088" y="2341558"/>
              <a:ext cx="114010" cy="111918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3" name="流程图: 接点 55"/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8659073" y="2095369"/>
              <a:ext cx="114010" cy="111918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4" name="流程图: 接点 56"/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8610150" y="1842534"/>
              <a:ext cx="114010" cy="111918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5" name="流程图: 接点 57"/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8631653" y="1593022"/>
              <a:ext cx="114010" cy="111918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6" name="流程图: 接点 59"/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9955919" y="1842534"/>
              <a:ext cx="114010" cy="111918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7" name="流程图: 接点 60"/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8926065" y="1481104"/>
              <a:ext cx="114010" cy="111918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8" name="流程图: 接点 61"/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8897573" y="2652712"/>
              <a:ext cx="114010" cy="111918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9" name="流程图: 接点 62"/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9167721" y="2540794"/>
              <a:ext cx="114010" cy="111918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0" name="流程图: 接点 63"/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9063209" y="2855211"/>
              <a:ext cx="114010" cy="111918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1" name="流程图: 接点 64"/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9425480" y="2421724"/>
              <a:ext cx="114010" cy="111918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2" name="流程图: 接点 66"/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9516339" y="2152798"/>
              <a:ext cx="114010" cy="111918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3" name="流程图: 接点 67"/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9751146" y="2001238"/>
              <a:ext cx="114010" cy="111918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4" name="流程图: 接点 68"/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9193753" y="3113669"/>
              <a:ext cx="114010" cy="111918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8" name="流程图: 接点 69"/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9368475" y="3333368"/>
              <a:ext cx="114010" cy="111918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9" name="流程图: 接点 70"/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9603679" y="3208966"/>
              <a:ext cx="114010" cy="111918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Q4SUZ4dFlYUm9ZMkZzZTFWOUlId2dYRjA9IiwKCSJMYXRleEltZ0Jhc2U2NCIgOiAiaVZCT1J3MEtHZ29BQUFBTlNVaEVVZ0FBQUZnQUFBQlRCQU1BQUFEcGZOM0VBQUFBTUZCTVZFWC8vLzhBQUFBQUFBQUFBQUFBQUFBQUFBQUFBQUFBQUFBQUFBQUFBQUFBQUFBQUFBQUFBQUFBQUFBQUFBQUFBQUF2M2FCN0FBQUFEM1JTVGxNQWllK1pFQ0pVcXpKMnU5MW16VVJkeXlTZkFBQUFDWEJJV1hNQUFBN0VBQUFPeEFHVkt3NGJBQUFEV0VsRVFWUklEZTJYdTI4VFFSQ0hOK1NjOEVvYzBWSTRpQW9KeWZrSFVFN3BrSkJzVVlQc0RsRUZDWW5XYnFtU2h0cnBLUndrSkNpUXpuMktSRHc2SkZ1STNzRWh2RXdZZnJ0N3V6dXo1MFFPQlZXMjhPM09mRHMzcjlzN3E1bnJhc3B4WlVXVmFVcFcwYjZxVVRvZG5kQlgxYUQ2ZEhDSkR2OGRmdnE4K3FKd20rVHFzcEZGbG5jSVl5dW1PN1JYaEV1cm1rVVVjbHdrV2lyQ0hjUFNIOG1xRnRHZ0FOK24wZU11K0I4U0xoR05ySVQ1dkVqamdab0RITGt4US9TbEFKZEhQY2lxaERLSmNZbVFYak9ZNWJtMmx2UXBEOTJvOWMrR2x6RFlhbUY1MDNObVV2R1NBZ3lmNnhMRzl0UktZdmk4RDkzdFdDUTZ5dWN4Zk1HSDdtQ1U1UGN4OElJUDNjR05rTXZZY3EzUUdvaHY2eGpMdTBSTlo5TmVFWEV2bDhTVys2NjBic2Rsd09sa0dIMlFsOWJCcU44dk40OHN6NFpvY21LZDZPY3hjSm5va1ZQWmE4YlNFMWxHZkFNQmE1ZTNuU1NDTXhvN2piMnVBVjV5SWdtanRONUJTMVFBdHlmRDgzRjh5QTdMcGJSY0kxcHhac3dWdStuQVN5U01tOWE5U2s4MkFIL3pFZ2xYUXdFczBRZThQeG5HMHlxUEFaMDQzMFpLQ2N2b3oyMXZSazhhR3U1NWtZQ2gyL1FhUGVscU9QVWlBYTl5RFJEakJhdVNnSW0rZXl0Nm9zdkhNaWQ4aGlFWm4vRWlaRTdBYU4xbGJobkp5VVJKdVJ2REtMNDFHbmRFZmpqY2l1THIwaUZFSytGbURFN0NhV0wwT0VLYVZmSDhNaGp4aWY0YzBvRnV1blNpNWVoOFNhcTBoLzBzelR3YkRSR01XcUJSSFVjWGY5aVpHeFVSaktvZzZlZGs1aG1jaVljVlNkN1U3Y3pmR1FGR01uZ3dEVjNuamovMFRaUUJSakQ1UzBrcmtrejNNZXJOMHN3Q3hPTjJaUGFibndXendNMmFRY1pnQk1ONnJrdnZsY0pySUp3RDJCVGNxSEY0bnNhcDdXZG1tTUdJM0IrWGVBTy9CSVZqa3RlRXdVT21zWVlWZXBaNXh0M1loWVB1bmkzdHNjTEhrK3lXNFBNNjRMcWw1M09ERytGRlpSUUJIZ0plTXJLa24wOTJaYldaenczQXRyYWYzSWxWaVQ0bmd1VXlZRk9WV1JybjdxeXlVMS9mTThCb1o2SVBTdDJ1K3RPN3EwL0ZVdHY0Sm1FOFJSanZiaEc5ZHRvKzduVXZXM1pMWmxsL2xwaHgweXN6c3g3NGRYQkREUzE3TGZWS3N4MmV1Y0hnUmFQNzZEUzRkckg5QmxzeldOMTVPM3Ixak9uVVhhSTNmTTFoTGpmejVPRm5JVHNSRmlRV1p6RFB5RmsyL2w4MlR2V3Y3VlQvQitlZThDaE9tajlvL2dVUHRnWmdTRGF0S3dBQUFBQkpSVTVFcmtKZ2dnPT0iCn0K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nZkNCY2JXRjBhR05oYkh0TWZTQjhYRjA9IiwKCSJMYXRleEltZ0Jhc2U2NCIgOiAiaVZCT1J3MEtHZ29BQUFBTlNVaEVVZ0FBQUZVQUFBQlRCQU1BQUFBY2dsWjBBQUFBTUZCTVZFWC8vLzhBQUFBQUFBQUFBQUFBQUFBQUFBQUFBQUFBQUFBQUFBQUFBQUFBQUFBQUFBQUFBQUFBQUFBQUFBQUFBQUF2M2FCN0FBQUFEM1JTVGxNQWllK1pFQ0pVcXpKMnU5MUV6V2F6WXZmMUFBQUFDWEJJV1hNQUFBN0VBQUFPeEFHVkt3NGJBQUFDblVsRVFWUklEZTJYdlU4VVFSakdPYnpGVXpSSFkwTklKREhXUjJHdDl4OUFySWpOVVpCWVVFQmlZcVVKc2JMVDB0Q2NqWlVtR0N1N0F4dnR3TWJDR00vRVFxUkJGNy9QeStNN256c2Y3OXd1aFIzYjdMdXp2M24ybVhmZW1kMGRxMTBZcTNRSXJvbEtxT1RtMGE0RUM2NkRoVXFzNE5Kc1krTlpmc3ZxakdSZnRrREhRd09QWWxjRUNmeXB3RjVUS0xDazRiVHVLWU5pdDR5dDkvSCs3clkwL0tXTXZZTkRRczRLOGU4bDdCbGdUU0JDK0c4SnU0cUJKQTdLV1pKVlQ1NG45dGRvM2F2QWZVbE1FbHN5dHA2MklBY25qVk5QUHI4MTRJZDZNQ1ZpMEZaaGd1MEFUeFV3RHN4cE5NSDJnUStLYU9LUlFYbDJBc2cxVVZ1MktNL1M0SDhYaUkzWXNhMEMzeXhSQkN4TGR1MkFDcFQxUUpPR2RZY3hJYWQ3c2hpYXdlU1pZNmtHdm5xUXZ1RFlibEV1WGhlTzdRR3pIcFRXeldob1V4VlpLaHcyRFZ6T2FOYk1EUHZxak44TzhOT0gwbjY3dG5pREhveHVqNjhHYmwySU5PaENMOVVWZXhPYk1pWVBwNG5kQ2hUVlpleTNTU3lMTXJyM25CM1g3eFBybnVjWEVIV0wyWDZpeWhpMlRuWm4vV2VicTBpWDFqdTcyRGdQdElBU0tZdjkwcWJFVnhuamwxSW1Obi91aVB4MnpTNGQweEhiMXkrS0dJMzhObWhvNnd3bm1rTGRFOEF3Z1VZczdTUG1WV0s3TkRZV1pCenEwdERXTEtTQ2JGTi9pNFJzQzlGSFN0ZTg2UU9XWmpqY3BhbjJ0YXVBcGIzaDhQYmJHM3Z0d2dlNW1sTlhBVXMzNURHWXNYUUx1WTU5TnRNb25ZWXpTb3hjWFZSUmtEUDVDV0Q0NFFQQlRDSlhHUXZuNG9yaDFIbDQrZFhpSnA1cldWK1hudmZtOHpTbHpUMkt2YzN6dXlQbnQzN2RvNWVNcktkTGRhT3lrMzBxNkVzVzlkaHh2RE0zc24xRjUrZE1DNTFkRHkrZU9EY2FIeCszQnErM25CYVBkZHU1Mk5YbDdydHR4NnpLeG5FZS9uOGVqdktmZFpUL3Q0bWJia1duWStMK0FWclFjY0FJQlRCQkFBQUFBRWxGVGtTdVFtQ0MiCn0K"/>
    </extobj>
    <extobj name="334E55B0-647D-440b-865C-3EC943EB4CBC-3">
      <extobjdata type="334E55B0-647D-440b-865C-3EC943EB4CBC" data="ewoJIkltZ1NldHRpbmdKc29uIiA6ICJ7XCJkcGlcIjpcIjYwMFwiLFwiZm9ybWF0XCI6XCJQTkdcIixcInRyYW5zcGFyZW50XCI6dHJ1ZSxcImF1dG9cIjpmYWxzZX0iLAoJIkxhdGV4IiA6ICJYRnNLWEcxaGRHaGlabnRQWDN0MWMzMTlDbHhkIiwKCSJMYXRleEltZ0Jhc2U2NCIgOiAiaVZCT1J3MEtHZ29BQUFBTlNVaEVVZ0FBQUlnQUFBQkhCQU1BQUFBdUtoSUFBQUFBTUZCTVZFWC8vLzhBQUFBQUFBQUFBQUFBQUFBQUFBQUFBQUFBQUFBQUFBQUFBQUFBQUFBQUFBQUFBQUFBQUFBQUFBQUFBQUF2M2FCN0FBQUFEM1JTVGxNQUVFUjJtYnZkNzJZeXpTS0pWS3RYLzFqVUFBQUFDWEJJV1hNQUFBN0VBQUFPeEFHVkt3NGJBQUFFZlVsRVFWUllDYTFYVFlnVVJ4U3VtZWk2bzI1V1BIZ1FZZmNnUkR4a2h4QnZ3aXdveGx3eUNrYUlFRWNRWGRqQWpqbUVQU2oyZ0FjbE9ld2NzZ2dlc2dQeEIwV1lBUWw0TU5sT0lEZloyWnZlRk1JaTVETDUyK2s0V1MzZlQzZE4vZlZrWnQwK2RMLzMxZmUrcXE3M3VxcGFpTzYxODhPVGdadzlkN1RhaFFhMXNrZGtjbjNmR0RRNDVqOEtFZ2w0ZHBiWHBmSVRTVncrOUhTcGpsWlVXWWZLSG9yOEdDTXpYNlBkSGg5WUpSZEFuT3FkUnZYUHdDSUYwSkRIVmRoNzZINmgzUDZNVFJpMDF1VnVLNE1mRFpqcEZvcUVYUkd4QzRHL05PRC9UUnJJYTUyM0RVWGtRRU1wWU1RWlhVVE1JZlNsQWZWMmNoZ2d6Zkxhak5CcTd6aWpkUWdET2dZa1dEaHZncjI4Sm9xOHNoaDFCUCswd0hRM2czUjV3U0xRcEJpVGJSRk1sM0lqSjAxUWpKSjB3MEpUM1RHaW0vTXF4RlpDYmVsVWtRTFJkMWp0MndudGUxTEtTRzliR2lKTEl2L2FjSXJQeGVsOHN6emQvVmJLTzlUbDMwNFhBZUVPN0Flb05wMHlFWUxlVW83N2cyeDBDL1hvZnJFbHd2TTIzZTh2RXZrL3A3RkkrREVIOXdJVFJIWnoyU1Q4akRmR0FlZUkvSWVEczRpTE8wUUUwc2lGbEJGNlJZb3BJMkVSZDY2OElxMmVJaSs5TVE1WTJnaVJEUmtKaTZTbHVNODU0WWw5UzVFbXpZa3J3dUo5MXNrY2liaFphQkYrd1VtRUYxZ2dzcjNZQzFFbnZPYU5jY0F4SXJ0TFdFRDRwTVAzQXJSMTZVZUNtRVVhc3VLTmNVRGVNWndkaGxkTjJYRDRYbUNFdW96c05vYWQ5ZHVtSlQ2UDIrNlNCNmdkZkJLNi84bTVyRmlOUEZWdTVpMWE0aTdRVUNZVE4zNk9FVnF6MEZTWE4weTdOSitSeUhKcWxOWGczK3VvMW5yUGErN0FWQkROZlBEK1Z5aFl3azR0UG1jNG5wSkhuNnpjbXdxUU9ueDQ1ZFQ1SUVSVGpKUnBzSEJEYjVHY0twcnFlcGV3NSt4UGtJTTI3M1Fod1MzWi91M2F3UmZRdGdQOFllTFVxQ1c1TFNBV1lTdGNYcEhOY3JXQmpVOVloTi9IL0hwb3FFbUM1KytnSkVac1A0VldpT1l6V2NNSEhoK29MODVQbFRDK2Nha3RLNlFVaS9DN2g0aVhaWjZiNnl5U29YNHZNa2IzSm5hb25SUUtTZ1MzN2hBNGNQUjRUbFJScERFS3NSdGE5TE04SDVNcVRNTDduQkxCU2c0QmdUTnEvRTNNMzBRR1hDMVVVUXRUcG9TdWZsQndSYkFHTG4vRDBmR2RFL1JaN0YxRmpRNU5WNHk0SWdJNXNtMzhkUDVBMk9jWW1QMEliZlVIUlRJZWtSSkZTSGxXNjJ3L1llMFRqMzhQeVBvNUhnTS9QQ0tMUklPYmZ0ejdMZ0h4Mlk3VGx5aDVSUGlUUTdMK2l6YnlBaEc2N2plUzZQanBFUkUzRW5aa3NIOWN1bzEvNkllcWxvUXZ4VURaRzhReU5ZZnZCWHdqZ1JUOHlqS3FOcnl4Q3ZTTFFOM3V3emx3dGdvVlp4Z2VrU3NWWmtCQ3JMWElpTlNjcnNnbzlCeENTMDRWZUZNNis0MFdxWmxka2NWWUpLdjYzMkwvK21seGhqa0JvUXcwbFVqeTZ6bGtsSnNSWmpyWVB5RzA5b1pnUXEzRmE4ZW9lakV6eHZGd0FhRHF1UTZHUE1ZaWJTNnlZcnpFT1VFMmdGLzVYUUMvbFpmQTZoeXU0a2prR3FyczF4Y2lPODcwY1NxbVB5M0w5a013Skp3NDZOT0picTJVMVd1WkFUNHZDMlM0b2p5dlBCVkljWFNBSUgwVjlVWHFXRzdwZkNCbktyQy96RTdmT2owdU1yTjU4ZUJrRUozN0JWaHZBTEN3TEt5OWt1R2pBQUFBQUVsRlRrU3VRbUNDIgp9Cg=="/>
    </extobj>
    <extobj name="334E55B0-647D-440b-865C-3EC943EB4CBC-4">
      <extobjdata type="334E55B0-647D-440b-865C-3EC943EB4CBC" data="ewoJIkltZ1NldHRpbmdKc29uIiA6ICJ7XCJkcGlcIjpcIjYwMFwiLFwiZm9ybWF0XCI6XCJQTkdcIixcInRyYW5zcGFyZW50XCI6dHJ1ZSxcImF1dG9cIjpmYWxzZX0iLAoJIkxhdGV4IiA6ICJYRnNLWEcxaGRHaGlabnRGZlY5TUlBcGNYUT09IiwKCSJMYXRleEltZ0Jhc2U2NCIgOiAiaVZCT1J3MEtHZ29BQUFBTlNVaEVVZ0FBQUdZQUFBQkdCQU1BQUFETVhmeG5BQUFBTUZCTVZFWC8vLzhBQUFBQUFBQUFBQUFBQUFBQUFBQUFBQUFBQUFBQUFBQUFBQUFBQUFBQUFBQUFBQUFBQUFBQUFBQUFBQUF2M2FCN0FBQUFEM1JTVGxNQVpuYk4zUkJVNzRtWnF6SkV1eUxPZVJ2akFBQUFDWEJJV1hNQUFBN0VBQUFPeEFHVkt3NGJBQUFDMlVsRVFWUklEWjJXUFc4VFFSQ0dKN1pNSEJ3U1RFTkpvS0pCbDM5d0ZKWW9IWUVzRUlVSkhSMTBWMTRrbW5TbW9PSVBVQ1lnZ2VpU01oV2tTeFhaRkVoMFRraVErUjdtUG5aMjluYnVaSHVMMCt6TVBMdDMrKzdzSGx5NVVkS3VRMmtMc2FTZGx5SlF5dUE4ekVZcDlMamRibDlOWCsrVUxHbzNYK1ZUNzVZeVNhQ2VNaWVjY3hBbmprM3VhMGFSZ1ZvQ3JXbXA3UE1ZdUVmTUM0NXJocy9BRVBGUVMyV2Z3dHhIdk0xeHpWQ1lDNGgyVGFaa29Jdi90RlQyS2ZOQWdIODRyaGthOHdoUHRWVDJhVXdkZjNCY016U21pYiswVlBZNXpNdk9LQWtzNHhuSE5jTmhRdHhOY2hvNDBWTFo1ekRkakFHc0tDQWlIU2JPbVJCSFBLaGlPQXptekszanFabVdZWlN4cFV2T3N6UUhzemM3c3h6UHlqVGVoamdUUTlsWlN6V1YzNnZaMlJvWUpGOXJMVkg0NW1jbVVUVHp1eVgxLzNsSW1QYzlDNGhScDNPSGhyUWhvV2tybG9IOC9Zbkoydm1JdjBnd01GWVlnUDRBOGRzN0JzaVFURk5sNEZQeC9KYU0zYVBON1MwN2NGQXNKOGxRcmVVZk9zWjF5d3p4ciswa2xzUEVobmtxVDNuNm5BckcxRFlNOERLbjBSdi81azVxT1BPRVpwNGg3bk5helR1K0hlYko5a2FXR21OdVVQZVNkN1U0akJtN0pRK3JWZS9hVTVtYVBCVDNlRFhOa0NwVHg1OG1EblJMRkU4N2xSbkxpOEdUeDlYSERENlFGNUFuajhvMFl2eHVjUERsVVptTGlNK1k4ZVZSR2RySWg4ejQ4bWhNSzVZL0ZiNDhHa1BUaU8xRzh1enpwSm5oci9VRFFzeStvNXpBazhlZjUydUNpTzAybEh0Q202Zi81bldLaUxzeGRpL3hveWlLNGl5SExHcXBuVHhzWWE2ZzFCY3Eva2Z0L3dHZFZTZDJDVDVXTVBZL2hQUmRaMmJscklLeHhieUl1TVhNVXVGZzRJQnJqS1U4cTNZYnVsbHU3NXFVSjdCYnlzMXllenRTbnU2bUd5enBTWGtXaWdXck00NDhpNkxpOWZUVTY4aXpZNWV6QWdFcFQwMVVZaFVqNVFtRVVsV01rT2NoVnY5dDhUQURMb3U3S0ZlZEV6eWovNEgyK0pkZXI5ZC8vNXdzdXd1OVRIYUVsQ2ZiTkRzbmxBRGlaQTNnUDI2cVM4UXFqcm5HQUFBQUFFbEZUa1N1UW1DQyIKfQo="/>
    </extobj>
    <extobj name="334E55B0-647D-440b-865C-3EC943EB4CBC-5">
      <extobjdata type="334E55B0-647D-440b-865C-3EC943EB4CBC" data="ewoJIkltZ1NldHRpbmdKc29uIiA6ICJ7XCJkcGlcIjpcIjYwMFwiLFwiZm9ybWF0XCI6XCJQTkdcIixcInRyYW5zcGFyZW50XCI6dHJ1ZSxcImF1dG9cIjpmYWxzZX0iLAoJIkxhdGV4IiA6ICJYRnNLWEcxaGRHaGlabnRGZlY5N1ZIMEtYRjA9IiwKCSJMYXRleEltZ0Jhc2U2NCIgOiAiaVZCT1J3MEtHZ29BQUFBTlNVaEVVZ0FBQUdvQUFBQkdCQU1BQUFEV1lSenBBQUFBTUZCTVZFWC8vLzhBQUFBQUFBQUFBQUFBQUFBQUFBQUFBQUFBQUFBQUFBQUFBQUFBQUFBQUFBQUFBQUFBQUFBQUFBQUFBQUF2M2FCN0FBQUFEM1JTVGxNQVpuYk4zUkJVNzRtWnF6SkV1eUxPZVJ2akFBQUFDWEJJV1hNQUFBN0VBQUFPeEFHVkt3NGJBQUFER2tsRVFWUklEYVdYdTI4VFFSQ0hGMXRPSEp5WGFTZ0owS1JCanVRLzRDSmhpZEtSVUFRVmdRNHEwN2xBNkNJS1pDcW5vQUNLaEk0U0F6Mk9SRVBuVUVWQ1FnNGRFa1VTSGpLRXh6RDd2TjI5MmJOanRuRG1abjdmN3UzTzd1eUZuVG9YYUdkWlJvc2cwTDVsUUN4SXdYalVTZ1oybzF3dW54WXZlWWdXdHNVbmF2aE9Cc1ZEZVVFZEdOWGJtRHV1bTJmYThDbVc0OWdDTFRiZUZNVXVJN1ZoNHJTUnBsZ2ZZSWNXR3k5QlhRRllObkhhSUtnSmdHUjFScVpZSGY3U1l1TWx4bUlWK0czaXRFRlJhM0JJaTQyWG92THd3OFJwZzZLS2NFU0xqZGVoSHRiMmVHQWF2cG80YlRoVUJCMnVLc0NBRmh1dlE5VWx4U0R6Z0NIclVMR2lJdGd6M1pLR1E0R2lMbnc0QmxYU0ZObS83YlRIbWhxTDZvNURUY2ZIcHdvdkl6Z21oWHJaUkpidGVkTzJYQTBOcVpXbnBaYjNmNmhCc3puR0cvSTY4YkdQb0R1djNPTlV1eS9lMDhweUtmYXBpbndCKzFkZU54YkY5bjJxRG5EMy9hTjdpMXNBUjYxVzY4RXV3QjkvTEZiMEtOeVhtMEkwcDZ2eEsxVWI3TEdTM1Z0c3JhTjhDdTRJaUhVQnRxVlZsM1hJcHZBMHF0WFloeVZVVGVwamh2T1RFS3ZJbXVkUXNhWWE0bjdvNlFMWFY5TmhyQ0hycTBQcENzRGFNSStkUCtjRDhnYndSUnFzZHlBTWg0cjBXSDB4RDMzNTRYeC9LYXF4bktadXRsWmtOQVkwSnZTblFDNjVMczdzcENtSk1GWVNwVzFHdjlaTWNxRzFOOEpVVHBUUnRlK3FGMHpYZ2pLMzVzTlVIbjVpc1BGVVNURmRIV1gydDRYaHJJWUs0ZGJpYS81R1M1TjBzZk5TUWxKdDl3SkwwcVc3cGFoQ0RIcEtRcGFrSzRzNkNYQmJ4L0d2bFM3dHBjYnFKU3ZOWlZhNk1xaFNyQStHRkZucHlxQndLTEVOdFdRdVNaZDJwZC93S2tJbVAxeldkUis1SzBWOTRoRGZocVpWek9reUxwZTY5dUtaZ0p3YjFrdlhiclBaaktVS0xXekM1ait5cHFpdXZYUkZSdVViOXZlR242NHdwWTgrSDgxUFY1alNSNWRUUkxxNGUwaWJUS2RyQ01IRDNYUzZScUNJZEkxQTlZZCtWVkdkeEVPLyt3aHFGdHlEVFVnSTE0bWtHQkxSa0FzUDlsSW9GdlpqdXRiRDBWQ2tNZngvSFI5ZC9Yd0xOL2E3MTZ0K0lPTVpLNXhwOWpITlFEQTBHdzlxRjZ2VmF1MVNySzhYeHY0QitwQlpRMkNoUlRZQUFBQUFTVVZPUks1Q1lJST0iCn0K"/>
    </extobj>
    <extobj name="334E55B0-647D-440b-865C-3EC943EB4CBC-6">
      <extobjdata type="334E55B0-647D-440b-865C-3EC943EB4CBC" data="ewoJIkltZ1NldHRpbmdKc29uIiA6ICJ7XCJkcGlcIjpcIjYwMFwiLFwiZm9ybWF0XCI6XCJQTkdcIixcInRyYW5zcGFyZW50XCI6dHJ1ZSxcImF1dG9cIjpmYWxzZX0iLAoJIkxhdGV4IiA6ICJYRnNLWEcxaGRHaGlabnREWDN0MVgzdHBmWDE5Q2x4ZCIsCgkiTGF0ZXhJbWdCYXNlNjQiIDogImlWQk9SdzBLR2dvQUFBQU5TVWhFVWdBQUFIb0FBQUJRQkFNQUFBQWtRSHlIQUFBQU1GQk1WRVgvLy84QUFBQUFBQUFBQUFBQUFBQUFBQUFBQUFBQUFBQUFBQUFBQUFBQUFBQUFBQUFBQUFBQUFBQUFBQUFBQUFBdjNhQjdBQUFBRDNSU1RsTUFFRVIybWJ2TjNlK0pNbFJtcXlKd21tdVZBQUFBQ1hCSVdYTUFBQTdFQUFBT3hBR1ZLdzRiQUFBRGdFbEVRVlJZQ2UyWHZXc1VRUlRBMzBXajVpNkdJNDBnV29wbFVrU3dTNUZDRUNSWTVGSnVpc1NBSUxFUXVjcFZMTzY2aXgrcHM1VVNFRXdqaUUwVUJLMjh4TUtBUk83K2c0dWE1TmFQOC9uZXpPN2Uzc3pzN1Z5dXNYQ2FtM256ZnUrOWVUZHZaaFlnMWtZbkNrVXNMVHpNUzlsQTJZdE5wblJ6bHpCb3pRZEN0WXF2VTVEMjlMbVE1ZC9QSkI5Q1hHNVBkKzlkREdGZmRMWUFwdTNwOXhLZS81Q0h6RE1IMFY4ZkpJbWw3eWNDM2w4UDRudUgyRnF5cG84SXVGV1BGdmRTQ0N4OU82emM5Q0lZTWtKaVI1OWl1Rk9WRXE2SzJyWTdlaG1YTlg5M3lEamppc0hPK1doMG5CVXh6RmdnUHNveW01elhXUEZIWkN6b3VDUzBvR1hDNTFUNnVSM2RJRFZFVDZVNWJ4YStlVnRnUzRVaFkwWG5HTWFmR20yM3oyWEdiK28wclNnOThqSGhlMXluajluUWpxQTluYmFwYjA0T0ZhUU93NENGNzJGQjd4dG9zS0JQQ25yUFJMdnA1OW9KUVg4MzBXdFRlWk00THBNNzdWZGMxRU5mL21HR3pXSmxveW9pLzJxbHF5dXQ5a1ZQQzNwWE4yc2xxZlZGTzMzUi9mbnViOTJySXZMRC9tT1RndjVqbFdGZFNlNjF3OUlONGZ1YmJ0WkswcVhHTFBndTlUMzhLSldYWjh1QlNXOHMvWFJJUHRkZ0VnMG5yZUxHRVduekZDa1BhK3E5YXREWkVQU3lZY2JWTHpkTlM5NGxkelU1MEptYWVxNUI0ajJXdzZiQnBDcGE0dEQxT3hRRzBYalNLcmpjYlhWRkN0QkFVVHNqajc4VUZzdmk4SGw3WldheHFEd3lFdDRPNE9BbVc2UUxpWnFnSGU0cE5La1poRURiU0NRdGpUYSttU2h3dWV4c29VTEdoZThWVHBIcVc3N1hsT3NrVzhHNUlCV0RJUTBqQmhvTWIwVVl3NllJbkN4d1lvUnZBQXBEOVExeTVRZjF3QmYvRUhFdkhISWhCYlJyb3VXcmRLOGU2c09BaTM0ME10SkR4YTFJK3ltWlI5eC9Fd2pPa0krcjBhU1JycUVmcmd3ZytEYTQ5WW84anE2UXBkaWoxMFJuU1dVOHNnL0tkMG1McklUTlJITjFiSVlLOVB1Q3hsR0xwUUI0MzJoWlk5L0xNUnB5MnlIczc3U1hSQm9tR21qamRDalJnaWRteTFpNk1lWEZqU2JRWi9GNnAxYlN5T2c3U1ZtVC95TTA1Vlh1OHd1RlltVmRpOUlrYUVmZXJqR0g3TmpSZkQ3c0NyTmNEOUszUGMwZUpkMkk2Tk1idHI3QkRiNDg2TVNnVXBLTG93UEpMbktvSWg1NEFObHBmNVh3K2N2TTI5TzgzT2JDTE9JZHNoT1VuejBONXhsQ3ZNOVI5RTdEMm5ZUm16c0FWYjkwYmVaamI1R3p0dHA2aUZ4RmFmeWZOaVFsVGZScENmSDJYSnBXMHJ6TDIwYVdUcEpLRjdsYkxoVXJ1MzhCUlg4K0dtelRyc2dBQUFBQVNVVk9SSzVDWUlJPSIKfQo="/>
    </extobj>
    <extobj name="334E55B0-647D-440b-865C-3EC943EB4CBC-7">
      <extobjdata type="334E55B0-647D-440b-865C-3EC943EB4CBC" data="ewoJIkltZ1NldHRpbmdKc29uIiA6ICJ7XCJkcGlcIjpcIjYwMFwiLFwiZm9ybWF0XCI6XCJQTkdcIixcInRyYW5zcGFyZW50XCI6dHJ1ZSxcImF1dG9cIjpmYWxzZX0iLAoJIkxhdGV4IiA6ICJYRnNLWEcxaGRHaGlabnRZZlFwY1hRPT0iLAoJIkxhdGV4SW1nQmFzZTY0IiA6ICJpVkJPUncwS0dnb0FBQUFOU1VoRVVnQUFBRVFBQUFBNUJBTUFBQUI5Z1pDZUFBQUFNRkJNVkVYLy8vOEFBQUFBQUFBQUFBQUFBQUFBQUFBQUFBQUFBQUFBQUFBQUFBQUFBQUFBQUFBQUFBQUFBQUFBQUFBQUFBQXYzYUI3QUFBQUQzUlNUbE1BNzkzTnUzYUpJbVlRUkRLclZKazJ5dGVlQUFBQUNYQklXWE1BQUE3RUFBQU94QUdWS3c0YkFBQUNRMGxFUVZRNEVZMVZTMDRiUVJBdEVVUmlJSkdHRFVJc2JFQ0tsSlVSazcyNWdYMER1SUh4a2dYQ2V4YkFEZGhrYmQvQXZvRnpnM0FETkluQ3o0YWl1cXE2dTZZOVdMUmt6NnZxVjlVOTlSdUFlcmFiNS9sUCt1VzdHWFlBWUtYWTJITmluaDlrRHlSREhlMWlpbEY4bExLVFpabWFFVXE4Wkp2dUlMY3VtVk5jaVFSUSs5Vkd2TDg0OVRJOTE4WE5mbFNSMFRCS2hHcDE1dHdINVdmRXh5QUlHSW1iWUxpRU9FNG9LMExaOHVvSi92VXdQRnZNbWFuOEJaRURFcllkdUJZM2ZWR09FQldKelA5ZmhhSzJUZlQrREFYdW1DTTNvQmcwN0o1aWVnZTNicDFJUVRsUnRYMnNDZVdaZEFSZjdGYkFSOHh4U1NDSHQwRnR3Yks0T1FTWTREKzdFYkVtNFQ5VUJrVjRBM0V6SENIK2pwWWw5RTBvUDVvWTAxa2lrTkFVRHVKK3VoUGtjNlhFMGdwYkh0QTllYm5ZdkxjbVFqbCtiNS8wbXU3T0Fvb21ZYnFBQWwwK2FiN2dqTTBudWN6WXFGSkloZTlXZFo2VmZDZWNrOVEyeW5yZkJlSDFiNzBnU2RDV2N4QnZvdWN5b29iN0xxVFFjMlVDd0lCNlhSeFY5WWhqVTkwOSt1djBVM09SS1hCaldKV1Q1dnVWT1YzdWRRbE5kUkxJM2lYUTlseDZXazk2WFpOUVdWY3Q3ZlZMdmsxVmRWSUROTml4RHI3RDlCU0FQMzRBaHA1TE9XWUFVZ1RkR3FZVU13QjE4RFZTaWgyQUxmYnltbENvaDJKVm56TWw3V3pTOW9PVkRyNm5vR0JRSG9BVGRsT2VNc2tBMUNRY1d6Y1VVVnZTRlQxSHF2Slg0WWhQaWttb25YVVJaeGRYeG0ycDUzcitrNFpZZElUVUM5KzVndEEyME51R3BkY2JCWVVEMDQ5UnNnMzNvYzRQZHVyZVN5RWFVVTdmQU5mMFZvKy9ydTZZQUFBQUFFbEZUa1N1UW1DQyIKfQo="/>
    </extobj>
    <extobj name="334E55B0-647D-440b-865C-3EC943EB4CBC-8">
      <extobjdata type="334E55B0-647D-440b-865C-3EC943EB4CBC" data="ewoJIkltZ1NldHRpbmdKc29uIiA6ICJ7XCJkcGlcIjpcIjYwMFwiLFwiZm9ybWF0XCI6XCJQTkdcIixcInRyYW5zcGFyZW50XCI6dHJ1ZSxcImF1dG9cIjpmYWxzZX0iLAoJIkxhdGV4IiA6ICJYRnNLWEcxaGRHaGlabnRQWDN0emRIMTlDbHhkIiwKCSJMYXRleEltZ0Jhc2U2NCIgOiAiaVZCT1J3MEtHZ29BQUFBTlNVaEVVZ0FBQUhvQUFBQkhCQU1BQUFBNmswNmtBQUFBTUZCTVZFWC8vLzhBQUFBQUFBQUFBQUFBQUFBQUFBQUFBQUFBQUFBQUFBQUFBQUFBQUFBQUFBQUFBQUFBQUFBQUFBQUFBQUF2M2FCN0FBQUFEM1JTVGxNQUVFUjJtYnZkNzJZeXpTS0pWS3RYLzFqVUFBQUFDWEJJV1hNQUFBN0VBQUFPeEFHVkt3NGJBQUFFUmtsRVFWUllDYVdZVDJoVVJ4ekhmN3NhMHpWR3hVTVBJa1NrVUJGc0Z0R2JrQlJCN1drVmlxQlFWaWpCZzJEaVFUd1U4aFk4S0hwSUxsNUthUlphUFFtN1VIcXF1bTNCbTJSREwrMHRRaW1GWHBMNloxOU1vOVA1Zlg4ejc3MlplUy9aNkR2c205OTN2cCtaZWIrWk4rKzlKVXFQUFVmUFJlcjZ4T25aVk9xN1ZENnA3UEZkdTIvS0dCOUdsdFhuMVlYTjRZL0JUcC80WTc3RnBiaXhHWHdma004WUtkM21jbTkvLzNnbDBrRFNIOGJ4c245NlRNUHFiT0wvbU1QTFNiaEJZU3U3MTFMVDBLU080MzRuYm9ucG4xT2FQbVRoZVVaWXA0aXUzMllOUTB5ci9qb2ZZK3ZGTEUwekxGMTFwSUtnd2s3bHJvOEJsbDRWQUk2OGpaMnJqa1RTWXRVVmM2TXUwMis4cWhhTC8zcGlUbGhpbjVyeWFuRGhUaVk5Z3dtUmNUWHVWZTVDbTIxUERjTVIrTnlrRVcySDZyY1owbVB3N2ZZcWRrRGQrTUluMmRmellDcURYdkZsUDVabEZkeFJrc3NOWjN3TE9ubmhOMG9SOUVEMkJLeXFZTHFKY0VGcXYrZjJ3MEgwRWQ1UGRlaFYzKzdGSGJqKzgxU2lHdlF6Z2U0S28zQ0ZVOU9GZnRFMUI5RU1YTXVCTG5Tb3U4WWkxMWpCbUZ5NlZ0QzMwR0UrWEhwcFhmcTFhdzZpK252Ujc5ZTMwRVV6dHRGMVM5YmVsZTdpdWtOYVdpMlk3OUpQYlVuZ0RPZ3d0MHZRcDRJc1E5aWlEREFIbDcrbEVyV2dOL1BwSFpZZWdTdmNSQ0xvNC9uMGdLWHhMTWcrUUkwZnNHcmswNE9XbGcwNTJMbGx3MUltT1g0YkhVc1BvNVBZcnhjNTJDeU5yV3Rwa2lINm5jaVFNbThFVHZOUlFzdlVOSnhhSWtsSE9KR3c2YzNlMXN5aDgzR1BIb0hhOUZRVGpxYTBQSE9XUGQ4aTZBVlBsYkFjcFhUK1V3T0xKVWxhNWRpbEtMNXk1Sk5yakplNnVtVTdjcXB6TjRsUm1wY0pzNWJoU2Jid29Xc2YxbEhpbjJjNjdDQ2FGY3o4N29UR3RYd3NxZDZmdDQ3L3JiWGRSSXVvU3VvL1FLa0puLzJaWXkzV1hqNEcxS3MybjMvUG8yWG83a3JIVU8zQUYxV1RZWDZ1NnZiMkhEaW9XMTQ1b0ErMEtWbWZoVU4rWkswc0dHVlNWYVhVWXBxSWsySmIxa2xFVDE4Wkw1ODRxOG8rVi9YRCtKblUxVGhyUGsxNzJaeDVMNVVYaHdhc3hHOWZac1hlL1I2UzJ6Y25WUi9KRGxHcWM1ZzhWdGs4ZmNjMHhTZWZsclNmTjQ2YkRLL2lFcUZ3cUhycHg0NVAwNDl3Zk1GRStSU1hrMWQ5cmRSUnFkU1hwc0dBcGtOdzlENS8raytFMGk5bUhIenFRTkUvNXUwbXBPbGJhK0Z6cjVxQnpmc1Q2L0s5a0VQVE1LOUVPUjYwc3pEUjE3WWlSa1VlVGZSby9qNS9DNTZZZFZrZGZSUVp2c2xWK1RUWEZCemxKOEpqVmpkTjZ3VjVrSzhNZTYrbEQvOVcwSmNqMzJoSXFCT0xiY0RTOVdBbmRqQUpLc2txN0NyNE4wV1hrNDFuVUQ1QUxOM3FwMjk5V3kvSUtMYkpldUUzWUw0TEltODd5eGszTmdWejkrNHkxNkJwdlptVUpJZTVUQ3Jxdm51eWZHcG1rNm5oYTJ0cmtvL1VHNVkwcmRZWVAyVDNnSTVXUGkzWnRrSWlxekN0NG50LzZSM0lYSUU4SXBXczI2dzFwMXhSOFRGdUlOMnJ6TUkvbTJNT3BOTDFLdjF3TG9vbmZrMnJ2cmtRVGVoL0N2NEg3NUFEVXJIVC9OY0FBQUFBU1VWT1JLNUNZSUk9Igp9Cg=="/>
    </extobj>
    <extobj name="334E55B0-647D-440b-865C-3EC943EB4CBC-9">
      <extobjdata type="334E55B0-647D-440b-865C-3EC943EB4CBC" data="ewoJIkltZ1NldHRpbmdKc29uIiA6ICJ7XCJkcGlcIjpcIjYwMFwiLFwiZm9ybWF0XCI6XCJQTkdcIixcInRyYW5zcGFyZW50XCI6dHJ1ZSxcImF1dG9cIjpmYWxzZX0iLAoJIkxhdGV4IiA6ICJYRnNLWEhScGJHUmxlMXh0WVhSb1ltWjdSWDE5WDN0VWZRcGNYUT09IiwKCSJMYXRleEltZ0Jhc2U2NCIgOiAiaVZCT1J3MEtHZ29BQUFBTlNVaEVVZ0FBQUdvQUFBQlpCQU1BQUFBazRheW5BQUFBTUZCTVZFWC8vLzhBQUFBQUFBQUFBQUFBQUFBQUFBQUFBQUFBQUFBQUFBQUFBQUFBQUFBQUFBQUFBQUFBQUFBQUFBQUFBQUF2M2FCN0FBQUFEM1JTVGxNQWljM3YzYXRVUkRLWnV5SjJaaEJyaDNaZEFBQUFDWEJJV1hNQUFBN0VBQUFPeEFHVkt3NGJBQUFEZUVsRVFWUllDZTJYeld0VFFSREFONjBtYlJOcmNsQVFoSmI0QjBUSVJieThvaEdQRWZ3RHJFY1JTUlU4TjNoVmFRVTlpSWNXaWhkQm9qY3YwbFp2b3FUZzFXTFZvOUJxUC95cWRaelpyN2U3MlgydnlVRThkQTk1c3pQemU3Tzc4M1oydzVodW1XTm54a1hudXRhbENya0lZSk5qV1dpbWVpdUhCbUJibjhEdXpEZWxTMzFtQWNxSS9icWNmd2xMcWQ3S29ZR2p5MVlvSHZ4V3V0Um5Eb3JvazYwVHRmdFErM2I0aXdrN214cENPK1RIaFpnN2RGanI5b1M5RmZobksvRHVkYUM5U1JxQzJGSzBRWnkyMlJNRnZWRXJDZGlWNWVYbHQzeHdPeWhoVzd3bkI5MU1vTWpVeDZrdjJ1dHFSSXB4M2ZjTExzVUtoQzM0bmJXMmcySWZrWnJXZHIvUVNiRVd3S3pmV1dzOTFDZUFNVzMzQ3g0S1MzRzhPcnVtV0IyMi9jNWE2NG5GMnZCZDIvMkNqMW9EVVkzOUJHbDlWQjk4RFFQYzRxTXlzTlVOZGJmMmhOeHpzTjROVlJIbjZ6QnNkRVBWNWFrTWlSc00zMmpOSzVKVUJmaEl3d0V0Q2lUMTZsRVgxSUNpd2tHa3hZdzEyQk0xMVF0Rk41eG02dUM0Z3g3aDhDMnFORjFSNkMvYWYwdHRWS3M5akpEcXhIT3NUYzVxRk81M05ISDkwV3ZJMkVEa1VtMHhBUE5YSERjR3hlWmRxZzV3OHVHZG80c3pBRnVsVXVuSUhGNGk3WHhoTCtOUStGMCs0RTRIVlRXK0lXdURHU3YrZWpPbElyb1B3Z2tPc1NtQUNTSFZSUjB5S2FaanpjTW9ldldyYlliekV4QnJpNXBuVVpGYXd3WS9IeVpWZ1d2SjZURFcyT2E0UmFrS3dFYjRWZllDQmFRVzM0Y25LVWRPQlpEVmh1R3hRdk5RaHgvTzl3ZDN4bGhqWExCaVhTeXRDR3NFS0dUVlZhQVFIeGZ2WjdtRFJRa0U4ODFMMjVDNnBnL0ZCOXJJZEpncThESzY5a2UrQmRPMUlNV1pwVERWQnovUjJEZ25YVEZkVFNtMmFMN09ha2dUbStlSHlyV203TWZwWWkrRXlqdXZFZnNBaTlPbFh1dWpoaU5RVStKdWNicVNxUDBBeDVVZG4wYTZsTllYYXpKZWFYSXowcFZBMGU2Y1ZuWjhHdWxTV2s4c0RHWDlvekxTRmFZK0lLVHpRMjVHdW9MVVU0TG9NOVROU0pmUzJTUDhmUHM4aDZ3VDFrblhYTFZhallRWFN0aTRURCtpcHNnM08rbXFhQzlYTU84YmJyckNsTnI2Rk0xTlY1aFNXNWNvVDdwSW5kTDY0OTJWNG1tYXArenNtYVlFdWEyTFlZSlRoNm1WZXF2cVFGQVJwZDc3UEZRZTdJM3RjZkdvRHNURjBHTU5xWEJqajRac1lUMm1xeGkyaGl5TjlQODZMcnI2N0JKKzJJOXZycnFHaEQ1V09OMVdFdnhzVXo3YXFKMHFsOHUxMDVFNlhoajdDL2F4a1IzaEhoS3VBQUFBQUVsRlRrU3VRbUNDIgp9Cg=="/>
    </extobj>
    <extobj name="334E55B0-647D-440b-865C-3EC943EB4CBC-10">
      <extobjdata type="334E55B0-647D-440b-865C-3EC943EB4CBC" data="ewoJIkltZ1NldHRpbmdKc29uIiA6ICJ7XCJkcGlcIjpcIjYwMFwiLFwiZm9ybWF0XCI6XCJQTkdcIixcInRyYW5zcGFyZW50XCI6dHJ1ZSxcImF1dG9cIjpmYWxzZX0iLAoJIkxhdGV4IiA6ICJYRnNLWEcxaGRHaGlabnRQWDN0MWRIMTlDbHhkIiwKCSJMYXRleEltZ0Jhc2U2NCIgOiAiaVZCT1J3MEtHZ29BQUFBTlNVaEVVZ0FBQUlZQUFBQkhCQU1BQUFBdzR5S3pBQUFBTUZCTVZFWC8vLzhBQUFBQUFBQUFBQUFBQUFBQUFBQUFBQUFBQUFBQUFBQUFBQUFBQUFBQUFBQUFBQUFBQUFBQUFBQUFBQUF2M2FCN0FBQUFEM1JTVGxNQUVFUjJtYnZkNzJZeXpTS0pWS3RYLzFqVUFBQUFDWEJJV1hNQUFBN0VBQUFPeEFHVkt3NGJBQUFFS1VsRVFWUllDYTFZTzJnVVFSaWV1eVFtTVlrSktTeEVTRWlqQ0pJVTloZUorR2k4QkZRd29KY21FU0o0c1VxaHVOY0pOcGRDRVVUTWdhZ29RcTRSQktPMzlwSUxWblpKRXdTYnhOZGRqSS94Zit6czdzenNYZlkwVyt6OS96ZmY5ODNzUDdNN3V5ZEVjUFFlT2VmSTJjbVRjd0hVWUpROEx0WHhzTmlnMXFNdk9zb0JmcmVXLzhYa0RUbmNHUG13dElCUk5kZTR5WDRTbmtKaDRoYkdsZjVHVGRvZGtQbDkwNWkrTmVxUkFnczU1cXNPWUhyWlQyTUZ6YWo1RlZBN3NwQlhHNXZpZGZSd0F3K3hGNEV2SVdEYmtJYnhKMHpyUUEvWnlFQlNLSmdJZTRnOFFsYzFxRzdTam55cHI2b1doTDdYbFdtTnU1Qy9wVUdDZllkMHNFNVdSby9mQm1FQndjOEdXRE5OSUZ2T0dPMVVFSzNPQmtGTGFWYmtzSVlKMFUzT1JRT3RsZllSV3krcEVMc0pOWjFyZWFTSTNXTTBkeElhdHlCWlpGY01DNUVrajAwVGpzNTVTVnAzS1ZjNjVncHBvZzYvV2gwNGhGdHdKRUFyMGxvZVF0QWx5djVJalFtMlVuLzJQWm9oZk1pa1IrWWw0djYwMnRLRWoxcDRGREJJWEhzU3k0UlBSRWtzTEUvY0RRdG5EeHUzaUFEVTRxWnFqQy9LSTExakhPeGgxeW5LWTcydXg0OG9pWVZsZHNCako4YkJIclhtTmw0OXVLYi81MUdtZXRnZTdGMTNmU1JlRmJtOGVmS3c2NzlPK0l3MUJ5R2dTWHF5ZWVLYWozVWhGZ2d2aENSVzJLazgrb2hyUDdBY3dvY3RZUWhvVVI2MFE0VTNmWTlFRmpJWGtsaGhxL0xncmNIYVNmZ1JLYjJpV1hJQ1NzcWppenFzbWl5R3JVZTFSaXNyRDhHRE5qdms0WVhlYXpRMUo0N3Z3Wk9ZTXpoY0pudktRelRZZ2xUN1BBMWtPTlNJWVIraEJRUFYwc0hBZzNmRkRhMVppQlh5V0RiUWNKcDBBby9vSFkyV1dMMlNKc3JRaTdvV2tjRXVEVHBQclVkWlBMMzI3SktEWTJnN3RqWSs1YmdRTFpJS2xYSVYwaEpGY3hBRnh4N0NWaG1BQzRjRFk5N1FYSWhXQ0tQVEtxUnRGQlVnQ281NXhLbzlETVR3NEl2Ujc1Z3NlcWlydmZNRU0vVHJITWZJaGFoMzRDQkVtd053RkxHRlp5WjhNYnpDbHJHUmpnendPU3BCNUZLSUpWTzl3SmNDOVhxTlNYUXVRN3NNdlF1a0lPVm0zSjVkQ25VUHNROGF3dS9uL0JLVVl4V2U4NzRIcmwrWEdnd1BzWTRtL25Nb2tjRTAvQ29ReDRPbjVqejVDM0VUTGJhOFNTRXNqb2Q0Z1RKNUFYWEpFeGo2SDBUeFBjUWhGTXJLbVhlZkhJcmVlbVBpbjFqakVPSUJTYjFUWlVpemlGVlRWSFI5OUYyZUYzV0wyQjVDdkY1NmpOL1pJM09HUTd5NXRVUUdFTE1laGtwUDYza2NmcTl6YTJYMVBETFduaER0RW5oMFErRmRJcW0xM3JoSHlmSllpRG1PUVZEeUNNdStCMzRWNEQzbEdJOVI1dG5ua3ZMQUMvQ3VCVGMzZUhBbHBMWFAybnBFOEk2blZYTVhQVWFabEthdjErYmdmby9XS2hUdjY2ZVEzSmJYSWRvNlJuNGxDSThtMHJLZ1dOdjhZaG1tejJabDVTVUVrbDhwZUZ1WDFlSTJXdFdjekpLMk9zUlBtaHpoOXdnYlU1eHRmOXVYcGh4NUpRY2J5ZXowbzR2OXpMOC83a3pDZnpkL0FkZFdNdU5KbGx5WEFBQUFBRWxGVGtTdVFtQ0MiCn0K"/>
    </extobj>
    <extobj name="334E55B0-647D-440b-865C-3EC943EB4CBC-11">
      <extobjdata type="334E55B0-647D-440b-865C-3EC943EB4CBC" data="ewoJIkltZ1NldHRpbmdKc29uIiA6ICJ7XCJkcGlcIjpcIjYwMFwiLFwiZm9ybWF0XCI6XCJQTkdcIixcInRyYW5zcGFyZW50XCI6dHJ1ZSxcImF1dG9cIjpmYWxzZX0iLAoJIkxhdGV4IiA6ICJYRnNLWEcxaGRHaGlabnRGZlY5N1ZIMEtYRjA9IiwKCSJMYXRleEltZ0Jhc2U2NCIgOiAiaVZCT1J3MEtHZ29BQUFBTlNVaEVVZ0FBQUdvQUFBQkdCQU1BQUFEV1lSenBBQUFBTUZCTVZFWC8vLzhBQUFBQUFBQUFBQUFBQUFBQUFBQUFBQUFBQUFBQUFBQUFBQUFBQUFBQUFBQUFBQUFBQUFBQUFBQUFBQUF2M2FCN0FBQUFEM1JTVGxNQVpuYk4zUkJVNzRtWnF6SkV1eUxPZVJ2akFBQUFDWEJJV1hNQUFBN0VBQUFPeEFHVkt3NGJBQUFER2tsRVFWUklEYVdYdTI4VFFSQ0hGMXRPSEp5WGFTZ0owS1JCanVRLzRDSmhpZEtSVUFRVmdRNHEwN2xBNkNJS1pDcW5vQUNLaEk0U0F6Mk9SRVBuVUVWQ1FnNGRFa1VTSGpLRXh6RDd2TjI5MmJOanRuRG1abjdmN3UzTzd1eUZuVG9YYUdkWlJvc2cwTDVsUUN4SXdYalVTZ1oybzF3dW54WXZlWWdXdHNVbmF2aE9Cc1ZEZVVFZEdOWGJtRHV1bTJmYThDbVc0OWdDTFRiZUZNVXVJN1ZoNHJTUnBsZ2ZZSWNXR3k5QlhRRllObkhhSUtnSmdHUjFScVpZSGY3U1l1TWx4bUlWK0czaXRFRlJhM0JJaTQyWG92THd3OFJwZzZLS2NFU0xqZGVoSHRiMmVHQWF2cG80YlRoVUJCMnVLc0NBRmh1dlE5VWx4U0R6Z0NIclVMR2lJdGd6M1pLR1E0R2lMbnc0QmxYU0ZObS83YlRIbWhxTDZvNURUY2ZIcHdvdkl6Z21oWHJaUkpidGVkTzJYQTBOcVpXbnBaYjNmNmhCc3puR0cvSTY4YkdQb0R1djNPTlV1eS9lMDhweUtmYXBpbndCKzFkZU54YkY5bjJxRG5EMy9hTjdpMXNBUjYxVzY4RXV3QjkvTEZiMEtOeVhtMEkwcDZ2eEsxVWI3TEdTM1Z0c3JhTjhDdTRJaUhVQnRxVlZsM1hJcHZBMHF0WFloeVZVVGVwamh2T1RFS3ZJbXVkUXNhWWE0bjdvNlFMWFY5TmhyQ0hycTBQcENzRGFNSStkUCtjRDhnYndSUnFzZHlBTWg0cjBXSDB4RDMzNTRYeC9LYXF4bktadXRsWmtOQVkwSnZTblFDNjVMczdzcENtSk1GWVNwVzFHdjlaTWNxRzFOOEpVVHBUUnRlK3FGMHpYZ2pLMzVzTlVIbjVpc1BGVVNURmRIV1gydDRYaHJJWUs0ZGJpYS81R1M1TjBzZk5TUWxKdDl3SkwwcVc3cGFoQ0RIcEtRcGFrSzRzNkNYQmJ4L0d2bFM3dHBjYnFKU3ZOWlZhNk1xaFNyQStHRkZucHlxQndLTEVOdFdRdVNaZDJwZC93S2tJbVAxeldkUis1SzBWOTRoRGZocVpWek9reUxwZTY5dUtaZ0p3YjFrdlhiclBaaktVS0xXekM1ait5cHFpdXZYUkZSdVViOXZlR242NHdwWTgrSDgxUFY1alNSNWRUUkxxNGUwaWJUS2RyQ01IRDNYUzZScUNJZEkxQTlZZCtWVkdkeEVPLyt3aHFGdHlEVFVnSTE0bWtHQkxSa0FzUDlsSW9GdlpqdXRiRDBWQ2tNZngvSFI5ZC9Yd0xOL2E3MTZ0K0lPTVpLNXhwOWpITlFEQTBHdzlxRjZ2VmF1MVNySzhYeHY0QitwQlpRMkNoUlRZQUFBQUFTVVZPUks1Q1lJST0iCn0K"/>
    </extobj>
    <extobj name="334E55B0-647D-440b-865C-3EC943EB4CBC-12">
      <extobjdata type="334E55B0-647D-440b-865C-3EC943EB4CBC" data="ewoJIkltZ1NldHRpbmdKc29uIiA6ICJ7XCJkcGlcIjpcIjYwMFwiLFwiZm9ybWF0XCI6XCJQTkdcIixcInRyYW5zcGFyZW50XCI6dHJ1ZSxcImF1dG9cIjpmYWxzZX0iLAoJIkxhdGV4IiA6ICJYRnNLWEcxaGRHaGlabnRGZlY5N1ZYMEtYRjA9IiwKCSJMYXRleEltZ0Jhc2U2NCIgOiAiaVZCT1J3MEtHZ29BQUFBTlNVaEVVZ0FBQUcwQUFBQkhCQU1BQUFELzRkUTFBQUFBTUZCTVZFWC8vLzhBQUFBQUFBQUFBQUFBQUFBQUFBQUFBQUFBQUFBQUFBQUFBQUFBQUFBQUFBQUFBQUFBQUFBQUFBQUFBQUF2M2FCN0FBQUFEM1JTVGxNQVpuYk4zUkJVNzRtWnF6SkV1eUxPZVJ2akFBQUFDWEJJV1hNQUFBN0VBQUFPeEFHVkt3NGJBQUFEVTBsRVFWUklEYVdYdjA4VVFSVEh4enVXSDk2RmVEYVdvSldOd1FRYXF5WFJ4SEpKTExUaXNETXhFUXFUdFp0TFRBd2RGRlkyMEZsUUhQZ1BjREVXZHRCWjZXRmh0UEpBMVBQM2MzNjkrYkhNVytUY1l2bmVlKzh6YjJiZi9JS2R2VUE4NTFucGt3THhmQzdGR01uQm9OeGNLWGk3MFdpY1UxMDlFRW84RjUrWUxteVdjdEpaVmR5K2pYdkpwV0hCL3FaRWtXTVZDVTVTNGRaK2hHTTNCTGRxL1pRNHlyRXV3QzRWYnUwUjdpYkFyUFZUSXNJTkE3anZkQUtPWmZDSENyZjJTRDQyQmIrc254SXhyZ2tIVkxpMXg3Z3FmTE4rU3NTNFVmaEJoVnQ3d0QyK3RpY2RkVGkwZmtvRVhBcWJNaTZCUGhWdTdRR1hhWTdCTVF0UTBBSEhEWmZDbm0yWUVBRUhocnYwK2tSY0RUa2loMi8yODQwTnlHMFB4dFg1SUZ6eUxJVVRjNExRajZxN1AzNUs2KytDbUtrREZlelovNC9yNS9sQS9aVDd5ZHV1UU1QeHRmT3IwOU16MTdsZS9sUDkrOU16dVFueDZsN2pSUzdUblREYlJsdi8ybE9qOURqV0szTEp4eGNBaC9mZTZlK1JiR1hRZjJSNjVIT2pSWTZ4MHdCTG1wTHZwdHZJZmM3TjY5SGxsbzRlQVZqWFNyNnJiaC93T2JGZVRTOTZjRmxIaTY0dmFDWGZJMSt0RGppTzNDSjJhQUpnenNheTNyN1ZBWWY3QkZ1Qk16cWlEZjVaUDJGNklYd0JsMksrTG5RMHgrRzdGdXJkYnRrZkFYZG4yWFNLbTk2TkE3Z2hNWloxNGh4YWE3Z1JuZ0w0Z2thNVB6b2Q1RU56QlRkZVViNVpOREkyN01vUWpnOURxamdxVWI1Vk5ESTI1aDBiMFh3OVBKREM4ZzE1eDF1VVc4RURNQ3hmYzkvbGpuRUp4NjhSbG0vUmxTODZQamVaTXh5b1NyVFdLcyszZ3hlUkpDeGYyaW5sYWh5L29yaFpFT1dMOVZPa005TlRiUHl6TG9WZnZnaDNTMkJtbmc1aFlnWDc1VHZLZlpDWW1aN05ZUFg1NVN0dzgxdFBGV2JPNlVWc1FPV3pxKzlWbnVkY3h3a2xIcVhsNjdjZTFWcDg5YVUycmlqTVJBekxaMWNmemVuN1VxRjh2S043VVhLZi82a2k2a0g1YXQ3cU13MFFmOFIrdXVSY0ZUTm9aNkdVbUtmcnpsZjFkd3huamlqQnRaeDV4MXRGemhwVFlwcE5PbnZxYVdlTnFZclBWWTYvczJFYjRudXVvbWJiM2laaGpZVGc3aCtDY2Q0aWdpTG1GYmY4M3Y5ekZVUTdJL2JDWE9lN2tYWXBreGhnUi9tU3RlTnZ6bjRqTy9CSi9reW04SHp5blNXNmxzR0R1L1BQdS9DbUpDam1xbVJxaVczRWZLVzIrc09zZjJVaENQa0xtK0ZPdkt3Y2tyOEFBQUFBU1VWT1JLNUNZSUk9Igp9Cg=="/>
    </extobj>
    <extobj name="334E55B0-647D-440b-865C-3EC943EB4CBC-13">
      <extobjdata type="334E55B0-647D-440b-865C-3EC943EB4CBC" data="ewoJIkltZ1NldHRpbmdKc29uIiA6ICJ7XCJkcGlcIjpcIjYwMFwiLFwiZm9ybWF0XCI6XCJQTkdcIixcInRyYW5zcGFyZW50XCI6dHJ1ZSxcImF1dG9cIjpmYWxzZX0iLAoJIkxhdGV4IiA6ICJYRnNLWEcxaGRHaGlabnR4ZlFwY1hRPT0iLAoJIkxhdGV4SW1nQmFzZTY0IiA6ICJpVkJPUncwS0dnb0FBQUFOU1VoRVVnQUFBQzhBQUFBMUJBTUFBQUFqUks5aUFBQUFNRkJNVkVYLy8vOEFBQUFBQUFBQUFBQUFBQUFBQUFBQUFBQUFBQUFBQUFBQUFBQUFBQUFBQUFBQUFBQUFBQUFBQUFBQUFBQXYzYUI3QUFBQUQzUlNUbE1BSW1hcnU5M3Z6WGFaRUVSVWlUTDIwb1VxQUFBQUNYQklXWE1BQUE3RUFBQU94QUdWS3c0YkFBQUJpa2xFUVZRNEVlMlN2VW9EUVJESEovaEJ2Z3pCV29pMm9tZ2h0bWRuWVpNbUtXeE9MSzZOSVVVYTRiQVg5QTJ1c2hSOUE3VzA4aEY4aEtoSlRsRjBuUC9zN1o3RURmZ0Fibkgzbi9udHpPek9EcEZaaTF2dHRIZWl1c1R2bVpPb3NzMjZqdUc1eVVFMU5uN21MbEc1NDBCQi9jUFRkZmt2MHd3NzhJRDloNUtrRVBBYmlaWFZLTUkvMG5vVjV0V09BeHNBbXdwb3dHTXhURVFWL3JIeGs0VElNbUFlOGprRGxNQXk0Qkh5M0lJcldBb0tVRnkzWUFHV0FsV3YxazgxQithZ1BoMGdCeHBRSHptUWE1aFVad0RtR0VwRGF5WWkrQ21QQ01YVWZZRUlQdkNBR0tEcEFTSEFrUWZFQUw2SVlCcElBSHpGOVI2KzR3NFE4ZVVwcnMveDRnRWxSQXh6NEhxbGZlWWNZSjlwWFFCNWEwbitVTlFBY0ZmWHM1Z0lIU3RiWGVaVFZ2WUtpY2kwYm5KZHdHL0JMUFMrZ2xvSWJZSE9Vbm90cEp6b0lEcFFRZUxSSFMwRnpHcy9JK2dTbHE2dURteFdYSElVUStQZm93bEE1ZnZkVHRwYm9WL0FIRmEra3hIL1lGcExvaWhDbTlNbzJuRk5VbUdhajIvenJ5Q05XdjErcXgxeDh4dEE4OWdqbXoybitBQUFBQUJKUlU1RXJrSmdnZz09Igp9Cg=="/>
    </extobj>
    <extobj name="334E55B0-647D-440b-865C-3EC943EB4CBC-14">
      <extobjdata type="334E55B0-647D-440b-865C-3EC943EB4CBC" data="ewoJIkltZ1NldHRpbmdKc29uIiA6ICJ7XCJkcGlcIjpcIjYwMFwiLFwiZm9ybWF0XCI6XCJQTkdcIixcInRyYW5zcGFyZW50XCI6dHJ1ZSxcImF1dG9cIjpmYWxzZX0iLAoJIkxhdGV4IiA6ICJYRnNnWEcxaGRHaGlabnRYZlY5U1hsRWdYRjA9IiwKCSJMYXRleEltZ0Jhc2U2NCIgOiAiaVZCT1J3MEtHZ29BQUFBTlNVaEVVZ0FBQUpRQUFBQnJCQU1BQUFCajFyWXJBQUFBTUZCTVZFWC8vLzhBQUFBQUFBQUFBQUFBQUFBQUFBQUFBQUFBQUFBQUFBQUFBQUFBQUFBQUFBQUFBQUFBQUFBQUFBQUFBQUF2M2FCN0FBQUFEM1JTVGxNQTc5M051eUpVbVlsMnF4QkVaakp0MFNtOUFBQUFDWEJJV1hNQUFBN0VBQUFPeEFHVkt3NGJBQUFIV0VsRVFWUllDYVZZejI5YlJSRGVObTNUMW9tVFZKVkFWTzB6UlZ4NndJRlU0b0NRSXlweHJDTVFYSURHZndHSlFPS0lBOXc0a0VnOWd1U28zTGc0SUhxQVNpUVNCdzRJSlJldUpOY2lJY2RKZjVDV01ud3p1L3QyNXowY1A4Y2oyVzkzZHVaN3V6dXozNnh0ekZCeTkrdWtlL1dMb1NDc2MvbFRvbTVDOUdodVdMRHhLajM5cXpIdjFlamgybkJZWTFWNlhSREdhblJwS0tpVGRYckJBWXdTYlEyRHRVQVBVL2NtL1pPMkIyK2NKdHBJdlVhb2UvU2RMOVhwM3hUSmxJbW1RMi9BMW5HaW5jaWxQc1FLMWFTTTJhVDlDSGlnNXRsTXpDYUlqcnBaeTNSUHZYcUVhRVVwQ25mR2lCNHJZOHh5VmlrS2Q3RHBlaEpJMHNuQzNzcXdSVjNWTjhpeVhhMHAyRHRKOUxjMkJaUmVzUjd1M2NQTzNOZWpXT0RSb09aem0zemlxQXRjSm1yb1dSMDc2clluMlYwM1NORnBEVjZzaDhPckU1UVBEaTBXYzlaV1o0Z090TWJrbDV3eDZORkZBQ09DRWFNYVVRL2p3OVhJOVV3K2xtVEpFOTNMTXpNelYvR1p1VHpGeC90VTk5eHo2RnpENTZWbms0cWdqb29SOXprMUVTNnJsakgrd3BMQnlOajdTQmdxNm5vZlpLQVRoc3FIQy9Pc0hCVnFGb2lSSUlBTnpIWnFhc3ErRVkwcG5oVWVpV2k2YUUyTFE1Z1ZodzV6V0JWMStsV2pQZGR1aStkS091SldyVTdWdXplSlBzS2JJT0M1V1duNEw5Q1hEeW5tQjZuNEVXUHNMSFR5aktmMGpXU3drL1VPbU9hU2F5TWtFQThNSmZJWm9qbHBoSjQ0Y3dSbTBqWHRZemw5Q3hNWEpCUmJZNnFpMllnZE9pbU5JSXZVMnJHK0M5NFNWTWJpdTNpMlJMRWFhVXd6N0hXZEh2RElxVnZudC9qNWJWeWI2K0xaWUwyVmRWR29keWVoc0hka1FhWDYvbXQ4ckV1MWVHOFd4SFBXNGVDQm5ZWDR6V0g5cVRUZU1ycURuRUM2dHBhTStZNjY2SG1aRU0rSVpMRjhTRnh4VDBSc1VFbzQzTTBHOHVLK0tWWHBGWStEcHcxK1RQMkpZTms4RXNQMWVLczc5TWlVZUhIakIyWWI3VWh5d1VlUVdKYUNUU3RPUzB4NnRjeHBWOTUvay9ZMmdoVmEyZURqcUxORTZWTlZkUDRHN2IzUFVQektKWVdVQ3o3eWwwVmlMcGJsVE1JMmFRK2IvZE5ONm42cGtjeTZlRDVPdFIzcFJ4UitWbVV3cHZNSlRnT3ZaVlo4UGs4OWM4RnZXeWhhOHlZVGNlNkk4dTYxcEh2bEszdHlKUVRPMUFiZk00VXhSRFVCVy9GUTI1a1Q3UFcyVEkvR0p6OFJ6eDFuTVU3M05rVlI4UzYxSHRkcGUzbG9oYTB4WEgwZ2k4NXpoQjdZamZkc2dWT2FydFdqeTFOdWUyZFRSOWJOQzlTa001dW5YWnNPbmkxTzZ6eDBabmdrZFBHdFgvUjd3SXdRSC94bFduUko2cHlPOWJvQmN4QXpWNlJ4VWZuNm5kQ09xWXRteTJKdHh0a2E1bVJNVzZ3cXNRb3hZN0ViTXNZc3NDQ0thV3ZVenVhMDk3VldjNzRyejZaNHJraGJXTUN5dEdVTHJGWmJwNjRUN0hZcDdVcWpJMUFWYVFzTHhHeHhKc3A3N2NZRmVEL3pHaHQ4bEd0SWk3blhzclF0RmNmVGdNaDQvUFZuY21VajdxTnRnMitwcHlyY1c1TjVpbDBuZTkvSU9PdXVDLzRhdEk0RnRnVnFsczJhS2dkWmM2alV4WE1MTnFQMk5LeUxRbzRFSjhjQVlzTTZEWThKZTBadHFlQ0RHcGVJSW9naCtBdVdCUUpibkZDMXB6K1lMZEZjS2p3TEpMTENIUU5pakU5K2Y2ZzArR2hZNjVaQUxicms2SThRTEdyaTJjQU53dkhCdWloMnVZaHNCTE1pclczeG5NVlYwN0VVZm0xQUhwaXhUSW5vRHliSENidXlhZm1hQThleUQrS1BpMjEvSUg5UE9BQnZyRGp6UkxEbVhISVV3WEEydGtUdkllM1huS1lwVUV1OVNzUWgyRlh4L0N1d1FFY1VrelZWbUE4QkNFTXQ4YndWV01DeXhZRlBqbURadDdVdVVORk53YkswdmxvNmxITGlqSW5PdmZ4N0R0b0dQN3BQT0xid3lSRTcyT2g2dUZmaklXNzc0Ymwwb0cxdEs2a2lORW8zbG9tdTM3bHorOFp2SHhCZERBTzJaU2NkM2ZVMkxaUlBEbTAvVDU1NmZzWjFTNCtCNFZpZUJLMWxpelE1d2dDM0ZzSWhxSWVvTzV0NWdkb05IcFl0MUFVeEREWkR4VjdQL2h0aWJJbGVEZGFXTFd6dENGclhxb2I1Z3lVbjliZ04va2FrclBNOE0xWnVHT0ZOcjlTWXZiOGpoRkdLcnVmUUxqRFVraHZXRDhRN2ZRZktWWHpEWXNNMkhKVnVncUhtTklicm9lU3UrZ0cwbFJ2MG0zQlUzTXNsT2tvTzc4cFBuS290MzhjbVp4YklQN0RkUGRVWk1WdEV5ZUZkK2JrZVRSZnQzWGdNYlM3UkRhV3I1bzNjZUpSV3VCbmtOaFJSMGI4bjJXaFJZYWVkS0szd215ZS9DL1VzOTJMcU82bTNhdWkwZWw2TmNlZjc3cXJXalZWeko5VWF4R25WcFAwMTdUWlFMMHFySC9NN05SQlVTS3NmRXJvK2tHdlcyS1ZWNmUzUHFQdHhkbkN3UHVMaDVLbU53VHh6MWtpcmJ5QXZndm5uY29PREtacnVaakdlNU03TVlFQjhKWEduRGx5MU1xaXpza2RhK1hOZi9iK0twSXdQN3lDdEtzNmlGWWo1Y0o4ZW8wZ3Jmelk3MlhQYnc2V1hHbW5WY0dNZ3VWNVdoZlJJSzMvc1drTkNiWVlhMEI1eWdjdGhyNnNCdGRDQ3NrYTFsS2VSRnY0WGFkYW9VRDlpSzZSRmovSmRDQW1YNXJRSUlpMEd2ZldxZDZBY3J6b0ZDaGZYd1BKUlR3Lzh0eHdVQ2g2ZnhoRjMyWGZhNGcrazFaeXpCaXJmVHpxVHhiMlY1WFpJUyt3Vno2cm1aNm5zK25adTN5V2lQOTZ4ZHJnNFlhOU81d3RoWHhnWXRBSEU0blpubTdwcnBmYUZJcDQ1bS9ZVS91M0gzL2pPKzFTVm5xa05WUWpERzhvZkp1Y2J4dndIZWxKME52Skk1SHdBQUFBQVNVVk9SSzVDWUlJPSIKfQo="/>
    </extobj>
    <extobj name="334E55B0-647D-440b-865C-3EC943EB4CBC-15">
      <extobjdata type="334E55B0-647D-440b-865C-3EC943EB4CBC" data="ewoJIkltZ1NldHRpbmdKc29uIiA6ICJ7XCJkcGlcIjpcIjYwMFwiLFwiZm9ybWF0XCI6XCJQTkdcIixcInRyYW5zcGFyZW50XCI6dHJ1ZSxcImF1dG9cIjpmYWxzZX0iLAoJIkxhdGV4IiA6ICJYRnNnWEcxaGRHaGlabnRYZlY5U1hrc2dYRjA9IiwKCSJMYXRleEltZ0Jhc2U2NCIgOiAiaVZCT1J3MEtHZ29BQUFBTlNVaEVVZ0FBQUp3QUFBQmdCQU1BQUFBYXhnWWNBQUFBTUZCTVZFWC8vLzhBQUFBQUFBQUFBQUFBQUFBQUFBQUFBQUFBQUFBQUFBQUFBQUFBQUFBQUFBQUFBQUFBQUFBQUFBQUFBQUF2M2FCN0FBQUFEM1JTVGxNQTc5M051eUpVbVlsMnF4QkVaakp0MFNtOUFBQUFDWEJJV1hNQUFBN0VBQUFPeEFHVkt3NGJBQUFHL0VsRVFWUllDYTFaeld0Y1ZSUy9iZG9tZFpKTVVvU0NJbStNZENVNDFSRmN5UVJjQ3AzZ3drMmxHZitDQkFXWFRrQndtNEJiY1FiZHVaa3Myb1YyTVNQaVVwS05XeWNJb2k1a01rMnR0bFdQdjNQTy9Yb3ZML0hOU3k5MDNybm40L2Z1eCsrZWMxOXFUTW0yTVhtaDBYamwrZVJQalQ5UHl5dU5sYXNsd1l6cGtqWUxONUNlN1pRQnZmTUwwZVN6bXk1MGoram80MTNYSy9HY0ozb1F3Z1owL3lEMFNraVhpUTVEV1BQb2JHam1BdEdxaDN1TDlyMWNUcWdTN2JqSUJYclRpV1dmWTZLaGphMjAvaW1MNHVPNlJFNys1bWpOaWFXZkxUcXlzYk8wVlJyRkJ4TDlwZkxGK2t0ZVdWcFlKUHBiZzBlUFNvT0VRRSs3MjVOMjBKYVdRTHZySER5Zm5Ka2pESE9PZEFNNkQ3bDM1bVpwOTVNbjM5a1FsWFpZd1lNWXB6cFphVFFhcitKZlkyV1p3TVpMa3l0SWpJMDM4QS9ac1NhK3MrTEVmY3NOYUlWMmxaWmRRUWVKa3hjMWhvdTZSQmJPNndKY3dyUjdGd1pMRndVc0MzZVJjV2JwVTJSTk56SitubHRlWHRaM1Exam0wZUdSaUdZQ1NiaUFNTmY4Tmk0ZzJ5M1dyMkhPeC9haUw4NDc0UzA2NU1kQlljdzdueEI5Z0xlNTloUVdyWXZhTU00c0h1eDdBbGR6bnNhT3hvOUVEQXVaV1JGOU1Sa2FUcUtweFlNdkdJbjJiNEREZVVTYkJBV2tHVXJsdEhVNDhIR0FhMnJ4b0pyallJcXJXbDAwUTloOEcxTnE4aU95OEsxamk0ZGQ0dVlqWFJYdFJSclRvVlMzVHhOZHlaekZ3eHZRMmlGNklJclVjSkwwRGdydE9BQjdFdFZIZ2RpUTZGV1I1UWMrYVBGaVhhSjd3V3lNMEU0VWtGSVdLS3NTL1Vmd1IwbEdpOWY0QXFVMkdyUnpZKytuNXNVWVN0TndnSXhKQkMvaTJjQ0h5MHN4L0pvSXhxd0gwV3FPRWFNaWFMUmw3WGgwb3hxTkxyaTFhWTA1aTFlWDhLRjFNQVo1aDl1U1Y1aDZ2Rk15cExZMTVpeGVWNko3UHZxODlLTXRXOHlRZWtTMDY3dzd4eFp2SU9GdWNlVWtzdWEraXdBZFlwWWIwNCsyRThFMTd5aENsaGpZTFdsK0JOWDREQ0lraWVDeGtUR2xZRlZpQlA0UU5RVnV4NzExcEdYTGRiRmVnYnZZdHhDcEhvbEVIMWozQmJxL0o0cWFWWmhtK3NLRnJRb3JnMjJLT2NBaDJ4SzlhYU5uNklGdWhzc3lHSTJmdHpHVlcxMmloejliVGVWWHhENzZ6cjFZbnVzQ3QyUjE2M1NvVkhIclAwZlJ4V0ZHZlBFekZQZVdkdDJiUmFjdWJqMjJhZE1TMmVLZmkzT2tYUHBSOXlZSFltMmk5S0hHdldoZDVZRXppT2FJa2RBQkZ3RzBmWFhhaXhrZHg1MGtTN0Jkb0huZXFRM1JYRmYvZm5hdFQ0SngrbzVFNzBoWHNvZG1mTTB5bVBtYWN5ejJIQXRjVFp3bGU4Ulo1ckpmaG1KZ3hpZ3h0Q2gxT1krREcyaGFmczVIcEMwR3FNUlFPdFNGQWszQkczTDRPUDRnS1lSbmliRUxaNXM5UmdLM3l0RWRuOXk0VjZnRllzenlaY2FZZ2NESldXTGlUTmtDTWFvays2bFpoaXRFcHV3VUFnN0UyTENYWGhrZDU0b0wyUVJVQUZDdkFqeE5sejBTd1R2Z2FVZnBvd0FVdTNoaVFOQ1Fyc0J0Y3RucHFXYWEzNlpFdDNGanNYbGtJSXBEZzN3Mm5BWklmVWNTdllxYVozTU43bHBvRDVDcTAzZXBZdEJWaVg2TTIxNU5BL1NXZklTeUk4UXBodUs5SERINi9xczNrUmVzV2VKNFJ4WVcxY1lPVjE3N0lXV3lIYjBLM01QeDRLUEJyY1BldEpVcE8ySkszKzlmRjEzbXB5N1J2NGZzTVJiRlVqTjlBZENveXExdG9odDM3OTY1OWYxN1JNOWxvTGpibGVqUFEvYlFMUFBRRVNjVHNrN3U2SDFMZVV3YUNGeDBNOUdNbjc3bUJzeU5zT0d0TUtOZ1YySkVOZE5tR1VlYzRDbFNKMVEzREdRbll3MmZUMnZlMHRmeDFyd2lGdXJoSklNVVM3Rko1VVNpb3p2bm5zSWRmelA4TVhSL1hjVjVkelUxUXUxSWRIUjkwU3pqaVJPNXlsejhpSkRLT1pGbDJyckFIUWF0WmhuTitFR3JFa3BUeitrZzU4RHBWY0E3dVN5ajljaUZ1aWRZdE85a0JPWk1Wb2t4ZEU1NHRuaThmazZSUVhML21sTU1VbjhzYzFvaFJ1cXF0c0Z3Vzg2ZWVrYTA0d09RNThURVNDMUNsZUg4SUZKd0VlMHFTZW9UeEx2dElUaVZ4L2txRUJISE8wSkkwKzVhYkhJeUUyUFZkZmpKV1NZaVRtU0thZGVobzkzSTVFVytDclI5ajRWNjdpTERnQXpsdHVqci9KVVRwbWZ5ZURkODNhUmV3OTlkUGRWOGxkQ050TTMzV3RrOFB2Qlp5UHVvWUdsWGVmc2ptbnlZc2ZudTdVblB5eUxNMS9NeUkweDRqMjFYaCttUVVqM1E3a3UwbDVFTjg0azBIV3JIVnVPRkpPOThUWWNGNzdwRFFhN2JtVG82R3dEYU9iN1hUOGpXMlpEVCtxQmR6ZHE3SWNtZkZuR3FEYlRidEE3alVJSk9EVG5OQ05xMXJSMEgvVFRQUWpiUWJ0YzZkcDhBM0Y3NGhPMC9nY2x1aC9XdkIrUkNFOHR6YXZxOEJjcTRMOE04eDBLNktOdUJNdm1scmhDUU91RnZCMHZXSFpRcGM1dE12UXdGdUdjVktJcGNYaGJQY3RLQXNXL2hVQkM0eHM3WUM3WFZUdmNBN2Rac0JKQzVyby9kNUtjRFV1OVJvQzdXamtmWGRLT2RIdTdPYjBUMDQwME54RmNOMW03dWhQSlpBTHdQTUc1MnRVWTAyYTMwbnkwUW1PL1N4MzkyOHAvekxjS2xPajNUekMrMCtmSC9vMTE4UDNtNnJUNy9BYVhHV0JsMG1ybTBBQUFBQUVsRlRrU3VRbUNDIgp9Cg=="/>
    </extobj>
    <extobj name="334E55B0-647D-440b-865C-3EC943EB4CBC-16">
      <extobjdata type="334E55B0-647D-440b-865C-3EC943EB4CBC" data="ewoJIkltZ1NldHRpbmdKc29uIiA6ICJ7XCJkcGlcIjpcIjYwMFwiLFwiZm9ybWF0XCI6XCJQTkdcIixcInRyYW5zcGFyZW50XCI6dHJ1ZSxcImF1dG9cIjpmYWxzZX0iLAoJIkxhdGV4IiA6ICJYRnNnWEcxaGRHaGlabnRYZlY5U1hsWWdYRjA9IiwKCSJMYXRleEltZ0Jhc2U2NCIgOiAiaVZCT1J3MEtHZ29BQUFBTlNVaEVVZ0FBQUpVQUFBQmdCQU1BQUFEbTB5M1dBQUFBTUZCTVZFWC8vLzhBQUFBQUFBQUFBQUFBQUFBQUFBQUFBQUFBQUFBQUFBQUFBQUFBQUFBQUFBQUFBQUFBQUFBQUFBQUFBQUF2M2FCN0FBQUFEM1JTVGxNQTc5M051eUpVbVlsMnF4QkVaakp0MFNtOUFBQUFDWEJJV1hNQUFBN0VBQUFPeEFHVkt3NGJBQUFHckVsRVFWUllDYVZaUzI5YlJSU2VKQ1ZwbXpoT0txUUtFTHFtaUxWRGc4UUsyUkw3SnF0dVFFM0Vsa1Vpa0ZqaVNQd0FSK0lIMkdMSnhxNUVGOUNGSTdGRzdvWXQ3b1lGQytTNGo5Q1d4K0diYytaeDV0cU9jK01qeGZmTWVYeDNadTQzNTl6YkdsTmMxclBOVzl1MzM4bGUrdFRCNk1iMjdXekxENHRjMTBna1lEVjVmQ2tzczNvM0kzcmo5M0QvMWMrSVhud2VoZ1dWRnRHK1NsbWpWMTAxTEtiMlU2d1NIUlhMMTlFOVNySVhYMmxuUVgyQnFLNVNtaFUxS0twZUlkcUlPZXUwR3dlRnRSV2l2MlBTWW1CSHRGMWNLeEg5RTZPYmw2T1dBMWduK2pkZ3piZEVZNGorQ2xpTEVUYllpaWhWZWhyQ0cvV2dYa3JwRVBtOHRibWVJbEJ3aUR3UEZ1WmNvam1JaDJqZUpabzlvbU5aNU5xbzYxZGJIdDNhM3Q3K0FIL2J0emJ0dkpkSE45N0Y0R1A4b2Q1Vk9HNkZnK3o0aGNzckU3VkZ2WC9tVE1iQXFNUmlxU0ZSaFFOQmN5Y2VhOG03VEtjK0x4YlFUeGxETGRFc2JHNXV5ajJoYk5wNTRaS3haUVJ0S3pjdmYvSndpUDVqbDFvaWowRVd5REhyL0NNTFY2ZlhtRSsvSmZvS3QzSVNEbEduN1UxeTdUTldKUnBsZi93Y3hGNVNURGRtRlJYZTJwZmpVNVF3VkRhSXpKa3R1Q3RrSkY3M3U2Uk9NMHdaUGJPTys2cGNjT0JWVG8ySDFaZ3FXMDdZNjM2R3VtSVpzeU8zeWkvUnZNYVo0WUFodWNXV3RzWnFlRUtKc1VuVW5iQkVleE1yK3pHMXg0Wms4ek02aVg1akR4SEdZMHRrQjVMck1mWTZZK2xEdTB4UG9odmFIai80bmNQRWFBZGxUbjBlN2RMbVk0a3k1Z3FsanhVcGJWTktIdy9uQ3dmOCtiQ21qTkVqbjB3djNYcURRN1JsZXZtbmlNd3hEb0ErVm80c3JFaExid0ZNMklWVE0yR0o0eHk0SmxnYkhzbEc3TWNCTkVROEw2VmI2UHd0em0ySDZFWEJpdVZrUGNkY2d4MDkyMVAwRHFuWURTdVJBME1lQzdVNTZycnFPMnl3aDJqbktDSkVMYytCam1CWk9vcVU5UkZqVTBZNWx2aFE0VUJjUGxHTjBZNTl3QUJQTFpXZDVBUnJIKzRDZWV4TUpYcldaMFBGeDlUb2tWZmR0Wms4WnUyRUIzTG9URXQwSnJ2dk54Y250cXZEb1ErbUxKR1BCTEEyWFB3ZW5Rb3JmTzI0U21OdmEwTlM1eVM1RDJnTThSeG8wcUZqcXd0YTBLODFZaXZyUXB4Z29YNUR1THpCbm1IbnNMY1F0MHY5TU9XUXRYSXpxSG1GTTkybXJObXRPR0RMbHNSMTlISEtwNDZORzV4NnpIYXVDVks0WlUrdzROMnhqT21HSVdOVk9JQnJncTRkMThMcXB3TW9qM0JBYWtqTGxtTXAzRktnRnNOVFVSblRWZUdBUFBrcWwrTWF6L1RFcGd4ZGs1NmVubmdjQjdvd3Vwb3dZS3k2aldvRUZ0dlJiSWtjV0pFMjJtTXNyaDJXSTBVa2NxQXNqSmJhWWF0OHZtL01oSTBjT0pDYUVHdkhsYlJsejRReTByeHQvL0ExSWVORlBqYW9sTEZLemdaQ1JPQUFGRWxvTWRhaDdlTHRDMEhFb0JxbjdtT0NyanIwMkhCcSs4WkpETHVRTnVEVXVsbnc1UmdmWTVBenRJa0pMZlY4eURLbi9tMzZWSkZBZVhOOWlsWm9kN0dRZUE1MFFtSEtHSDNYY1NRQld4ZWZEYmp4NGErSnl3NmtlVC9CQWJEa3Q5S3dvWFEwM2pjczViUjhKUEhxdDhydVAyTk5HTEpobzVacjJaeXllcTlKZE9maHd3ZjNmdm1DNkcwRncycUxVNytMTlVGcXgwdlBrVno4SHZtVDliTjk1MG1seDFpeGd4Z3AzUHBUVVNjY3hNZTdFOWZpSW9RRHF1MjUydUU1b29HZ04ySnZ3aXlPVTYvZno5MWc3c2hNSzhHZ2xXbzhwYURBaG5aQnp6aFZ2UTMyQlN0M1Q4bkNwRU9EeEZuMjdkQkROamhWdmFWSzdRZ2M4WEY4eFNyQ1hGQ1UwemRRMzd4UFk0clVEaW5jMFNvYWVrdmIyNkRuc2FSNWh3aGZPeWE4bEFJRWhIbmtzWkNZWDZOdzRNUkg0THBqVngyV29oeTJxTVdlQ1YydGhzT1lBL0VsRExZRGkzV1VZUGlCb2hjSzNIaVE1VUN5OExMRjJ2WHB5VlhSYXpWTHZ1RWtySS9NcEJ6YjVxMDRvc0ZTZXIyblhheGJEdFMxMWRZT3hSSGwwdlJxME5PdWNvbHFtL2QrWXEyTzc2cjRGYjErbXJCYi9MV2FLOGV0K09LWjNNTkVldjJZMFozVUo2T2RmRG51aGNLU0MzZjBXcjM3RFkyK3p2bGsrTU9vbmRyWHFtTmxUZ0p3RXljM1Q5S1U0aVBRNjN2SSs2aHVremxUQUxMaHVtZ3BHenMrQlZBa3RPb2hVTHVPQzJjbkNhQ1hKM1YxU3QxTjRzOGJnRjRWNTIvRlduMWV4blFmNkhYb3ZNUFlRNmJIbitjQnZmYWRINGY0dk1qWlB0RExIOEhXdkZqOStKWFdtWGVOemJqaDFRZzdlejJUSW1xaEZJRWQvcE5zVXVCc202cGVZTWZrUmpVYlJTTHdqcjNoWXNHT3dxOTZ5VzNRT052T2dINW1XOFQ2cFE4U0FCNDVMTlIxMnh1WC9LZTVNMS84QW5ydHVtakEybVk4OUd1K09JaUxIRVIrWXIvc3ZHcCtuZ1d4SHZ4QlJMOTlJbG40dE1CK1haM1MrV1loZDRCa3hlM1FnRWJkMWM1YnM3SW0renY0Yno3Nzc5d3VmYmxLYjlZbU5Nakp5VE9zNjE5bXIrOGo1bjlib1FkZWs4MWZrd0FBQUFCSlJVNUVya0pnZ2c9PSIKfQo="/>
    </extobj>
    <extobj name="334E55B0-647D-440b-865C-3EC943EB4CBC-17">
      <extobjdata type="334E55B0-647D-440b-865C-3EC943EB4CBC" data="ewoJIkltZ1NldHRpbmdKc29uIiA6ICJ7XCJkcGlcIjpcIjYwMFwiLFwiZm9ybWF0XCI6XCJQTkdcIixcInRyYW5zcGFyZW50XCI6dHJ1ZSxcImF1dG9cIjpmYWxzZX0iLAoJIkxhdGV4IiA6ICJYRnNLWEd4aGJXSmtZVjk3WEhSbGVIUjdkR2x0WlgxOUNseGQiLAoJIkxhdGV4SW1nQmFzZTY0IiA6ICJpVkJPUncwS0dnb0FBQUFOU1VoRVVnQUFBS3dBQUFCSUJBTUFBQUNaeWdOL0FBQUFNRkJNVkVYLy8vOEFBQUFBQUFBQUFBQUFBQUFBQUFBQUFBQUFBQUFBQUFBQUFBQUFBQUFBQUFBQUFBQUFBQUFBQUFBQUFBQXYzYUI3QUFBQUQzUlNUbE1BTXUvTm1VUWlpUkIyWnF2ZFZMdk9EZFk4QUFBQUNYQklXWE1BQUE3RUFBQU94QUdWS3c0YkFBQUVia2xFUVZSWUNiV1pUMmdrUlJUR2E1TE81SS9KWkJVUDNxSnowVU9nWTF4UU1EQUxldlBRZ2IxNFM5Q0xpckE1ZUovR2d3NG9aUEdpbm1idWloblprN0RZU3hiMEV1d2dlL0dVNEZHRjBjNnFxNG41L09wVjFYUUhwb2VaVEtvTzB5OWRWYjkrL2VyVlYxVWRwWFI1SXJ1K0tjYlYvcndKWU9kcWtVTDdFRGlKUFhDYndKb0g3QlR3dHdmc1BLUHJBVHRIYk1jRE4vRVQzQzNna1Fkdk9XYi9lTURPQW1jZXNCV08yYllIYnVwbi9yYUJwejE0ZXd2NDB3TjJHbmpvQWJ2QU1mT0ExZFAzMEFPM0IzUTlZSS84VE45bDRGOFAzajRHbkh2QXpuRE1ZZy9jRUxqdEFSc0I5enhnVjRDL1BHQTlyYjVVOHN5RHQxV213alVQM0JTNDRRSGI5cVBrekxBU0pmOW9kZWZTcnhFd3RxZURlemNta1Bnb0kzY2dkcEo1SGVBbFlnOEhjZlhLY2RrY2ljN2lIbkRjeHk3a0FkR3AxNzgvbmhGdzVoNFZsWHcreDZybzBsSWNZVk10RnpkaVFRRzc5T29sWXhCb2Y2amtKLzEzckJXdy9admpHcEdlWUhyRXQxM1BxU3ZBQm1iQkNRc2JzYTByd0VaR3dac0ZKVThteHdiSTVPVlhnRDlzRUtwbE04NEZhWVJyWkdtTCtVWnNjWElzMWNETUxwNmpuSkwzSnNkRzdxeW5OMktiOG5ZM0M3SlQrZlMxMytweTk2ZjM3dXgzbFhxd25sMlhSUDVpUFh0UkRCT1JtVmZDMVY5aVl5dEZaOWxXU3NPWTFidmtTem5tYlMxdFp2S21OTHJxUzd6OE04NkkreVQ3dFlmeldIcnlaeUhFRCtzNGRYOUgrU1RZQTM1bmd5VkI2cDlqM1h5REJxOUszV1VHZG9PVFE2WGFISTNhT2RFUm5wTXFwU29wUGxQcXB0TnNPdU5xMUM3d24yN1ZhcjJQOHhaTExIM2VjRkxEQ2RQdDNlYTlnQWVqbEhnMTNSK0RJM3luR3ljMmpGRkI5ZktOMkZTL09adHlVZFk5V0JKOEl4dEFub3dlU0M3eXhiYWxaZ1packkxcGMyNmtzK0tnMU9tM2wwcDFBY3NNa1dxbG1raHZpQmtpN0dpRG95eFhkY3RpS3NZZk9xdmZ5aFlHcnlQbUJTeDEzTlkzM1dNYmpJSVV0MXczM0JlSlZMdFBaNHRIRVQ1a1RWcVhZdTJjN3JuRGJHaWtuMUh2U0VjTzRvNGVTZmNVdWJuaU5tS2xXQnV4eEczWVVvUGxTU2syMkMwQzlWblgvaWszV1dzK2c1UmlyV2dra29uc1k3RzcvZm01eTVvdDU1MTVrczVZTTMxTHNZOU15OFFkT2kxMnI3K1hYMllxY0FnMkxkRmNPR1lNamJxWUNjVWhLOEUyY2ZhNUtXMkdadytTaGpuWnVUK3V0d255Y2svTjFqczVVbHVWYncrZTE5ZHhzVDBuVjdwemVSa1htMXpJMDFLdXhUNHVEVWFLN1VpTGxNRld6QUkvQW5Zdmw4RlNWMWt4TGpiUDIySFVzYkcxWEFlcmgrWGtLVW52R1hOZUhTRUlWRXJKZHhJWGJXb1BnazlMck95MmNRUXNsZGpSanRZR0FjMDlDanFOV2ZQTmJRQzI1eVp2YUtYcVk2T3pWT0J3U0JBb2ROYzRjT1pjV1Z3ZHJOUTBuTlM0alZBMXRGR29EVDNvcDNvNWJoL1Q1YmtQZmdTK2J0RnF2Y092QTYvSE5ON21nditVTnA2azVMMUZRNmwzY2FxdjFjYVFHQ2kxZ29meHZCWjZ4VUZtMGNLV2lrVVZrU3NYWC8yeGo4VkVOY0d6MjJvcEdlcXNxcWJJOEF4WnFwYXQzdCtvQzdaKzhNSkJxTEUwOWtPTnJkL2YyQThOdHRJRDZzaUdSRmJUbHU2RTM4ZmFHTG5NZmJWdi90WHdQNUN5QURTOFVBcW5BQUFBQUVsRlRrU3VRbUNDIgp9Cg=="/>
    </extobj>
    <extobj name="334E55B0-647D-440b-865C-3EC943EB4CBC-18">
      <extobjdata type="334E55B0-647D-440b-865C-3EC943EB4CBC" data="ewoJIkltZ1NldHRpbmdKc29uIiA6ICJ7XCJkcGlcIjpcIjYwMFwiLFwiZm9ybWF0XCI6XCJQTkdcIixcInRyYW5zcGFyZW50XCI6dHJ1ZSxcImF1dG9cIjpmYWxzZX0iLAoJIkxhdGV4IiA6ICJYRnNLWEcxaGRHaGlabnRGZlY5N1ZYMEtYRjA9IiwKCSJMYXRleEltZ0Jhc2U2NCIgOiAiaVZCT1J3MEtHZ29BQUFBTlNVaEVVZ0FBQUcwQUFBQkhCQU1BQUFELzRkUTFBQUFBTUZCTVZFWC8vLzhBQUFBQUFBQUFBQUFBQUFBQUFBQUFBQUFBQUFBQUFBQUFBQUFBQUFBQUFBQUFBQUFBQUFBQUFBQUFBQUF2M2FCN0FBQUFEM1JTVGxNQVpuYk4zUkJVNzRtWnF6SkV1eUxPZVJ2akFBQUFDWEJJV1hNQUFBN0VBQUFPeEFHVkt3NGJBQUFEVTBsRVFWUklEYVdYdjA4VVFSVEh4enVXSDk2RmVEYVdvSldOd1FRYXF5WFJ4SEpKTExUaXNETXhFUXFUdFp0TFRBd2RGRlkyMEZsUUhQZ1BjREVXZHRCWjZXRmh0UEpBMVBQM2MzNjkrYkhNVytUY1l2bmVlKzh6YjJiZi9JS2R2VUE4NTFucGt3THhmQzdGR01uQm9OeGNLWGk3MFdpY1UxMDlFRW84RjUrWUxteVdjdEpaVmR5K2pYdkpwV0hCL3FaRWtXTVZDVTVTNGRaK2hHTTNCTGRxL1pRNHlyRXV3QzRWYnUwUjdpYkFyUFZUSXNJTkE3anZkQUtPWmZDSENyZjJTRDQyQmIrc254SXhyZ2tIVkxpMXg3Z3FmTE4rU3NTNFVmaEJoVnQ3d0QyK3RpY2RkVGkwZmtvRVhBcWJNaTZCUGhWdTdRR1hhWTdCTVF0UTBBSEhEWmZDbm0yWUVBRUhocnYwK2tSY0RUa2loMi8yODQwTnlHMFB4dFg1SUZ6eUxJVVRjNExRajZxN1AzNUs2KytDbUtrREZlelovNC9yNS9sQS9aVDd5ZHV1UU1QeHRmT3IwOU16MTdsZS9sUDkrOU16dVFueDZsN2pSUzdUblREYlJsdi8ybE9qOURqV0szTEp4eGNBaC9mZTZlK1JiR1hRZjJSNjVIT2pSWTZ4MHdCTG1wTHZwdHZJZmM3TjY5SGxsbzRlQVZqWFNyNnJiaC93T2JGZVRTOTZjRmxIaTY0dmFDWGZJMSt0RGppTzNDSjJhQUpnenNheTNyN1ZBWWY3QkZ1Qk16cWlEZjVaUDJGNklYd0JsMksrTG5RMHgrRzdGdXJkYnRrZkFYZG4yWFNLbTk2TkE3Z2hNWloxNGh4YWE3Z1JuZ0w0Z2thNVB6b2Q1RU56QlRkZVViNVpOREkyN01vUWpnOURxamdxVWI1Vk5ESTI1aDBiMFh3OVBKREM4ZzE1eDF1VVc4RURNQ3hmYzkvbGpuRUp4NjhSbG0vUmxTODZQamVaTXh5b1NyVFdLcyszZ3hlUkpDeGYyaW5sYWh5L29yaFpFT1dMOVZPa005TlRiUHl6TG9WZnZnaDNTMkJtbmc1aFlnWDc1VHZLZlpDWW1aN05ZUFg1NVN0dzgxdFBGV2JPNlVWc1FPV3pxKzlWbnVkY3h3a2xIcVhsNjdjZTFWcDg5YVUycmlqTVJBekxaMWNmemVuN1VxRjh2S043VVhLZi82a2k2a0g1YXQ3cU13MFFmOFIrdXVSY0ZUTm9aNkdVbUtmcnpsZjFkd3huamlqQnRaeDV4MXRGemhwVFlwcE5PbnZxYVdlTnFZclBWWTYvczJFYjRudXVvbWJiM2laaGpZVGc3aCtDY2Q0aWdpTG1GYmY4M3Y5ekZVUTdJL2JDWE9lN2tYWXBreGhnUi9tU3RlTnZ6bjRqTy9CSi9reW04SHp5blNXNmxzR0R1L1BQdS9DbUpDam1xbVJxaVczRWZLVzIrc09zZjJVaENQa0xtK0ZPdkt3Y2tyOEFBQUFBU1VWT1JLNUNZSUk9Igp9Cg=="/>
    </extobj>
    <extobj name="334E55B0-647D-440b-865C-3EC943EB4CBC-19">
      <extobjdata type="334E55B0-647D-440b-865C-3EC943EB4CBC" data="ewoJIkltZ1NldHRpbmdKc29uIiA6ICJ7XCJkcGlcIjpcIjYwMFwiLFwiZm9ybWF0XCI6XCJQTkdcIixcInRyYW5zcGFyZW50XCI6dHJ1ZSxcImF1dG9cIjpmYWxzZX0iLAoJIkxhdGV4IiA6ICJYRnNLWEcxaGRHaGlabnRQWDN0MWRIMTlDbHhkIiwKCSJMYXRleEltZ0Jhc2U2NCIgOiAiaVZCT1J3MEtHZ29BQUFBTlNVaEVVZ0FBQUlZQUFBQkhCQU1BQUFBdzR5S3pBQUFBTUZCTVZFWC8vLzhBQUFBQUFBQUFBQUFBQUFBQUFBQUFBQUFBQUFBQUFBQUFBQUFBQUFBQUFBQUFBQUFBQUFBQUFBQUFBQUF2M2FCN0FBQUFEM1JTVGxNQUVFUjJtYnZkNzJZeXpTS0pWS3RYLzFqVUFBQUFDWEJJV1hNQUFBN0VBQUFPeEFHVkt3NGJBQUFFS1VsRVFWUllDYTFZTzJnVVFSaWV1eVFtTVlrSktTeEVTRWlqQ0pJVTloZUorR2k4QkZRd29KY21FU0o0c1VxaHVOY0pOcGRDRVVUTWdhZ29RcTRSQktPMzlwSUxWblpKRXdTYnhOZGRqSS94Zit6czdzenNYZlkwVyt6OS96ZmY5ODNzUDdNN3V5ZEVjUFFlT2VmSTJjbVRjd0hVWUpROEx0WHhzTmlnMXFNdk9zb0JmcmVXLzhYa0RUbmNHUG13dElCUk5kZTR5WDRTbmtKaDRoYkdsZjVHVGRvZGtQbDkwNWkrTmVxUkFnczU1cXNPWUhyWlQyTUZ6YWo1RlZBN3NwQlhHNXZpZGZSd0F3K3hGNEV2SVdEYmtJYnhKMHpyUUEvWnlFQlNLSmdJZTRnOFFsYzFxRzdTam55cHI2b1doTDdYbFdtTnU1Qy9wVUdDZllkMHNFNVdSby9mQm1FQndjOEdXRE5OSUZ2T0dPMVVFSzNPQmtGTGFWYmtzSVlKMFUzT1JRT3RsZllSV3krcEVMc0pOWjFyZWFTSTNXTTBkeElhdHlCWlpGY01DNUVrajAwVGpzNTVTVnAzS1ZjNjVncHBvZzYvV2gwNGhGdHdKRUFyMGxvZVF0QWx5djVJalFtMlVuLzJQWm9oZk1pa1IrWWw0djYwMnRLRWoxcDRGREJJWEhzU3k0UlBSRWtzTEUvY0RRdG5EeHUzaUFEVTRxWnFqQy9LSTExakhPeGgxeW5LWTcydXg0OG9pWVZsZHNCako4YkJIclhtTmw0OXVLYi81MUdtZXRnZTdGMTNmU1JlRmJtOGVmS3c2NzlPK0l3MUJ5R2dTWHF5ZWVLYWozVWhGZ2d2aENSVzJLazgrb2hyUDdBY3dvY3RZUWhvVVI2MFE0VTNmWTlFRmpJWGtsaGhxL0xncmNIYVNmZ1JLYjJpV1hJQ1NzcWppenFzbWl5R3JVZTFSaXNyRDhHRE5qdms0WVhlYXpRMUo0N3Z3Wk9ZTXpoY0pudktRelRZZ2xUN1BBMWtPTlNJWVIraEJRUFYwc0hBZzNmRkRhMVppQlh5V0RiUWNKcDBBby9vSFkyV1dMMlNKc3JRaTdvV2tjRXVEVHBQclVkWlBMMzI3SktEWTJnN3RqWSs1YmdRTFpJS2xYSVYwaEpGY3hBRnh4N0NWaG1BQzRjRFk5N1FYSWhXQ0tQVEtxUnRGQlVnQ281NXhLbzlETVR3NEl2Ujc1Z3NlcWlydmZNRU0vVHJITWZJaGFoMzRDQkVtd053RkxHRlp5WjhNYnpDbHJHUmpnendPU3BCNUZLSUpWTzl3SmNDOVhxTlNYUXVRN3NNdlF1a0lPVm0zSjVkQ25VUHNROGF3dS9uL0JLVVl4V2U4NzRIcmwrWEdnd1BzWTRtL25Nb2tjRTAvQ29ReDRPbjVqejVDM0VUTGJhOFNTRXNqb2Q0Z1RKNUFYWEpFeGo2SDBUeFBjUWhGTXJLbVhlZkhJcmVlbVBpbjFqakVPSUJTYjFUWlVpemlGVlRWSFI5OUYyZUYzV0wyQjVDdkY1NmpOL1pJM09HUTd5NXRVUUdFTE1laGtwUDYza2NmcTl6YTJYMVBETFduaER0RW5oMFErRmRJcW0xM3JoSHlmSllpRG1PUVZEeUNNdStCMzRWNEQzbEdJOVI1dG5ua3ZMQUMvQ3VCVGMzZUhBbHBMWFAybnBFOEk2blZYTVhQVWFabEthdjErYmdmby9XS2hUdjY2ZVEzSmJYSWRvNlJuNGxDSThtMHJLZ1dOdjhZaG1tejJabDVTVUVrbDhwZUZ1WDFlSTJXdFdjekpLMk9zUlBtaHpoOXdnYlU1eHRmOXVYcGh4NUpRY2J5ZXowbzR2OXpMOC83a3pDZnpkL0FkZFdNdU5KbGx5WEFBQUFBRWxGVGtTdVFtQ0MiCn0K"/>
    </extobj>
    <extobj name="334E55B0-647D-440b-865C-3EC943EB4CBC-20">
      <extobjdata type="334E55B0-647D-440b-865C-3EC943EB4CBC" data="ewoJIkltZ1NldHRpbmdKc29uIiA6ICJ7XCJkcGlcIjpcIjYwMFwiLFwiZm9ybWF0XCI6XCJQTkdcIixcInRyYW5zcGFyZW50XCI6dHJ1ZSxcImF1dG9cIjpmYWxzZX0iLAoJIkxhdGV4IiA6ICJYRnNLWEcxaGRHaGlabnRQWDN0emRIMTlDbHhkIiwKCSJMYXRleEltZ0Jhc2U2NCIgOiAiaVZCT1J3MEtHZ29BQUFBTlNVaEVVZ0FBQUhvQUFBQkhCQU1BQUFBNmswNmtBQUFBTUZCTVZFWC8vLzhBQUFBQUFBQUFBQUFBQUFBQUFBQUFBQUFBQUFBQUFBQUFBQUFBQUFBQUFBQUFBQUFBQUFBQUFBQUFBQUF2M2FCN0FBQUFEM1JTVGxNQUVFUjJtYnZkNzJZeXpTS0pWS3RYLzFqVUFBQUFDWEJJV1hNQUFBN0VBQUFPeEFHVkt3NGJBQUFFUmtsRVFWUllDYVdZVDJoVVJ4ekhmN3NhMHpWR3hVTVBJa1NrVUJGc0Z0R2JrQlJCN1drVmlxQlFWaWpCZzJEaVFUd1U4aFk4S0hwSUxsNUthUlphUFFtN1VIcXF1bTNCbTJSREwrMHRRaW1GWHBMNloxOU1vOVA1Zlg4ejc3MlplUy9aNkR2c205OTN2cCtaZWIrWk4rKzlKVXFQUFVmUFJlcjZ4T25aVk9xN1ZENnA3UEZkdTIvS0dCOUdsdFhuMVlYTjRZL0JUcC80WTc3RnBiaXhHWHdma004WUtkM21jbTkvLzNnbDBrRFNIOGJ4c245NlRNUHFiT0wvbU1QTFNiaEJZU3U3MTFMVDBLU080MzRuYm9ucG4xT2FQbVRoZVVaWXA0aXUzMllOUTB5ci9qb2ZZK3ZGTEUwekxGMTFwSUtnd2s3bHJvOEJsbDRWQUk2OGpaMnJqa1RTWXRVVmM2TXUwMis4cWhhTC8zcGlUbGhpbjVyeWFuRGhUaVk5Z3dtUmNUWHVWZTVDbTIxUERjTVIrTnlrRVcySDZyY1owbVB3N2ZZcWRrRGQrTUluMmRmellDcURYdkZsUDVabEZkeFJrc3NOWjN3TE9ubmhOMG9SOUVEMkJLeXFZTHFKY0VGcXYrZjJ3MEgwRWQ1UGRlaFYzKzdGSGJqKzgxU2lHdlF6Z2U0S28zQ0ZVOU9GZnRFMUI5RU1YTXVCTG5Tb3U4WWkxMWpCbUZ5NlZ0QzMwR0UrWEhwcFhmcTFhdzZpK252Ujc5ZTMwRVV6dHRGMVM5YmVsZTdpdWtOYVdpMlk3OUpQYlVuZ0RPZ3d0MHZRcDRJc1E5aWlEREFIbDcrbEVyV2dOL1BwSFpZZWdTdmNSQ0xvNC9uMGdLWHhMTWcrUUkwZnNHcmswNE9XbGcwNTJMbGx3MUltT1g0YkhVc1BvNVBZcnhjNTJDeU5yV3Rwa2lINm5jaVFNbThFVHZOUlFzdlVOSnhhSWtsSE9KR3c2YzNlMXN5aDgzR1BIb0hhOUZRVGpxYTBQSE9XUGQ4aTZBVlBsYkFjcFhUK1V3T0xKVWxhNWRpbEtMNXk1Sk5yakplNnVtVTdjcXB6TjRsUm1wY0pzNWJoU2Jid29Xc2YxbEhpbjJjNjdDQ2FGY3o4N29UR3RYd3NxZDZmdDQ3L3JiWGRSSXVvU3VvL1FLa0puLzJaWXkzV1hqNEcxS3MybjMvUG8yWG83a3JIVU8zQUYxV1RZWDZ1NnZiMkhEaW9XMTQ1b0ErMEtWbWZoVU4rWkswc0dHVlNWYVhVWXBxSWsySmIxa2xFVDE4Wkw1ODRxOG8rVi9YRCtKblUxVGhyUGsxNzJaeDVMNVVYaHdhc3hHOWZac1hlL1I2UzJ6Y25WUi9KRGxHcWM1ZzhWdGs4ZmNjMHhTZWZsclNmTjQ2YkRLL2lFcUZ3cUhycHg0NVAwNDl3Zk1GRStSU1hrMWQ5cmRSUnFkU1hwc0dBcGtOdzlENS8raytFMGk5bUhIenFRTkUvNXUwbXBPbGJhK0Z6cjVxQnpmc1Q2L0s5a0VQVE1LOUVPUjYwc3pEUjE3WWlSa1VlVGZSby9qNS9DNTZZZFZrZGZSUVp2c2xWK1RUWEZCemxKOEpqVmpkTjZ3VjVrSzhNZTYrbEQvOVcwSmNqMzJoSXFCT0xiY0RTOVdBbmRqQUpLc2txN0NyNE4wV1hrNDFuVUQ1QUxOM3FwMjk5V3kvSUtMYkpldUUzWUw0TEltODd5eGszTmdWejkrNHkxNkJwdlptVUpJZTVUQ3Jxdm51eWZHcG1rNm5oYTJ0cmtvL1VHNVkwcmRZWVAyVDNnSTVXUGkzWnRrSWlxekN0NG50LzZSM0lYSUU4SXBXczI2dzFwMXhSOFRGdUlOMnJ6TUkvbTJNT3BOTDFLdjF3TG9vbmZrMnJ2cmtRVGVoL0N2NEg3NUFEVXJIVC9OY0FBQUFBU1VWT1JLNUNZSUk9Igp9Cg=="/>
    </extobj>
    <extobj name="334E55B0-647D-440b-865C-3EC943EB4CBC-21">
      <extobjdata type="334E55B0-647D-440b-865C-3EC943EB4CBC" data="ewoJIkltZ1NldHRpbmdKc29uIiA6ICJ7XCJkcGlcIjpcIjYwMFwiLFwiZm9ybWF0XCI6XCJQTkdcIixcInRyYW5zcGFyZW50XCI6dHJ1ZSxcImF1dG9cIjpmYWxzZX0iLAoJIkxhdGV4IiA6ICJYRnNLWEcxaGRHaGlabnRQWDN0MWMzMTlDbHhkIiwKCSJMYXRleEltZ0Jhc2U2NCIgOiAiaVZCT1J3MEtHZ29BQUFBTlNVaEVVZ0FBQUlnQUFBQkhCQU1BQUFBdUtoSUFBQUFBTUZCTVZFWC8vLzhBQUFBQUFBQUFBQUFBQUFBQUFBQUFBQUFBQUFBQUFBQUFBQUFBQUFBQUFBQUFBQUFBQUFBQUFBQUFBQUF2M2FCN0FBQUFEM1JTVGxNQUVFUjJtYnZkNzJZeXpTS0pWS3RYLzFqVUFBQUFDWEJJV1hNQUFBN0VBQUFPeEFHVkt3NGJBQUFFZlVsRVFWUllDYTFYVFlnVVJ4U3VtZWk2bzI1V1BIZ1FZZmNnUkR4a2h4QnZ3aXdveGx3eUNrYUlFRWNRWGRqQWpqbUVQU2oyZ0FjbE9ld2NzZ2dlc2dQeEIwV1lBUWw0TU5sT0lEZloyWnZlRk1JaTVETDUyK2s0V1MzZlQzZE4vZlZrWnQwK2RMLzMxZmUrcXE3M3VxcGFpTzYxODhPVGdadzlkN1RhaFFhMXNrZGtjbjNmR0RRNDVqOEtFZ2w0ZHBiWHBmSVRTVncrOUhTcGpsWlVXWWZLSG9yOEdDTXpYNlBkSGg5WUpSZEFuT3FkUnZYUHdDSUYwSkRIVmRoNzZINmgzUDZNVFJpMDF1VnVLNE1mRFpqcEZvcUVYUkd4QzRHL05PRC9UUnJJYTUyM0RVWGtRRU1wWU1RWlhVVE1JZlNsQWZWMmNoZ2d6Zkxhak5CcTd6aWpkUWdET2dZa1dEaHZncjI4Sm9xOHNoaDFCUCswd0hRM2czUjV3U0xRcEJpVGJSRk1sM0lqSjAxUWpKSjB3MEpUM1RHaW0vTXF4RlpDYmVsVWtRTFJkMWp0MndudGUxTEtTRzliR2lKTEl2L2FjSXJQeGVsOHN6emQvVmJLTzlUbDMwNFhBZUVPN0Flb05wMHlFWUxlVW83N2cyeDBDL1hvZnJFbHd2TTIzZTh2RXZrL3A3RkkrREVIOXdJVFJIWnoyU1Q4akRmR0FlZUkvSWVEczRpTE8wUUUwc2lGbEJGNlJZb3BJMkVSZDY2OElxMmVJaSs5TVE1WTJnaVJEUmtKaTZTbHVNODU0WWw5UzVFbXpZa3J3dUo5MXNrY2liaFphQkYrd1VtRUYxZ2dzcjNZQzFFbnZPYU5jY0F4SXJ0TFdFRDRwTVAzQXJSMTZVZUNtRVVhc3VLTmNVRGVNWndkaGxkTjJYRDRYbUNFdW96c05vYWQ5ZHVtSlQ2UDIrNlNCNmdkZkJLNi84bTVyRmlOUEZWdTVpMWE0aTdRVUNZVE4zNk9FVnF6MEZTWE4weTdOSitSeUhKcWxOWGczK3VvMW5yUGErN0FWQkROZlBEK1Z5aFl3azR0UG1jNG5wSkhuNnpjbXdxUU9ueDQ1ZFQ1SUVSVGpKUnBzSEJEYjVHY0twcnFlcGV3NSt4UGtJTTI3M1Fod1MzWi91M2F3UmZRdGdQOFllTFVxQ1c1TFNBV1lTdGNYcEhOY3JXQmpVOVloTi9IL0hwb3FFbUM1KytnSkVac1A0VldpT1l6V2NNSEhoK29MODVQbFRDK2Nha3RLNlFVaS9DN2g0aVhaWjZiNnl5U29YNHZNa2IzSm5hb25SUUtTZ1MzN2hBNGNQUjRUbFJScERFS3NSdGE5TE04SDVNcVRNTDduQkxCU2c0QmdUTnEvRTNNMzBRR1hDMVVVUXRUcG9TdWZsQndSYkFHTG4vRDBmR2RFL1JaN0YxRmpRNU5WNHk0SWdJNXNtMzhkUDVBMk9jWW1QMEliZlVIUlRJZWtSSkZTSGxXNjJ3L1llMFRqMzhQeVBvNUhnTS9QQ0tMUklPYmZ0ejdMZ0h4Mlk3VGx5aDVSUGlUUTdMK2l6YnlBaEc2N2plUzZQanBFUkUzRW5aa3NIOWN1bzEvNkllcWxvUXZ4VURaRzhReU5ZZnZCWHdqZ1JUOHlqS3FOcnl4Q3ZTTFFOM3V3emx3dGdvVlp4Z2VrU3NWWmtCQ3JMWElpTlNjcnNnbzlCeENTMDRWZUZNNis0MFdxWmxka2NWWUpLdjYzMkwvK21seGhqa0JvUXcwbFVqeTZ6bGtsSnNSWmpyWVB5RzA5b1pnUXEzRmE4ZW9lakV6eHZGd0FhRHF1UTZHUE1ZaWJTNnlZcnpFT1VFMmdGLzVYUUMvbFpmQTZoeXU0a2prR3FyczF4Y2lPODcwY1NxbVB5M0w5a013Skp3NDZOT0picTJVMVd1WkFUNHZDMlM0b2p5dlBCVkljWFNBSUgwVjlVWHFXRzdwZkNCbktyQy96RTdmT2owdU1yTjU4ZUJrRUozN0JWaHZBTEN3TEt5OWt1R2pBQUFBQUVsRlRrU3VRbUNDIgp9Cg=="/>
    </extobj>
    <extobj name="334E55B0-647D-440b-865C-3EC943EB4CBC-22">
      <extobjdata type="334E55B0-647D-440b-865C-3EC943EB4CBC" data="ewoJIkltZ1NldHRpbmdKc29uIiA6ICJ7XCJkcGlcIjpcIjYwMFwiLFwiZm9ybWF0XCI6XCJQTkdcIixcInRyYW5zcGFyZW50XCI6dHJ1ZSxcImF1dG9cIjpmYWxzZX0iLAoJIkxhdGV4IiA6ICJYRnNnWEcxaGRHaGlabnRYZlY5cklGeGQiLAoJIkxhdGV4SW1nQmFzZTY0IiA6ICJpVkJPUncwS0dnb0FBQUFOU1VoRVVnQUFBSU1BQUFCSEJBTUFBQURXeXVuM0FBQUFNRkJNVkVYLy8vOEFBQUFBQUFBQUFBQUFBQUFBQUFBQUFBQUFBQUFBQUFBQUFBQUFBQUFBQUFBQUFBQUFBQUFBQUFBQUFBQXYzYUI3QUFBQUQzUlNUbE1BNzkzTnV5SlVtWWwycXhCRVpqSnQwU205QUFBQUNYQklXWE1BQUE3RUFBQU94QUdWS3c0YkFBQUU1MGxFUVZSWUNiVld2VzlqUlJCZng4NGxsemg1TmcyaWdPY0xEVUpJanNqMU5yb1NKRnRYSTlrRnZWUFJPaDFsTFBFSE9McVd3cGJ1S3Bybi84QlgwTkJjTEhya2ZCRzRPN2hoUG5iZjdyN2Rod3dTSzlrNzg5dVplYnY3MjVsZGxWd2ZuWnljUE1iZnlWRVQra285dUg3dlkxU2U0Ty96UjJsTFVkdGhJOUwvWU4zL1M4QnRGTUxWb2NYV096bjJQNFdvTkp0TitRWUtUWm9GZGlrajF5Z2RGMmJ4Mmw5RHJzM1lZNUxyU2xiMzFnSktmZjA5d0xmNGhaSzI1QkF0T3lwcjk3OTRBTGZXSUpBcUhPS2R4UTlsSVJaQXFRcC9lYnF2N0xMSDd3N1labVRoSUdvTjNzTGNJWlMzMlFFY2RNckloWU9vTVhpcU8wUnlqejJHRnM0WThENmJ3c0tPaDlLSVBicDJZSThCZC9FUDRNWU9SNlNFUFg2ekkzVUdYQXBxNEJOa2JVVVNFdDNEbTNJTTV4eGsvN2liU2dVazduTUVPTFBmbWtMWEtqR3BTT0pEQ2RHd3RtMFlXaVVtVGRubEloL2FraEQzT1hBSTE3a2NGekoyc1NTdUpjUmRicjBIN3NuTFlVY29ramlURURBM05nazQ1OStBWGk4a1d1WUJPaHhrWXF3dTRkaUlaWDNLSGlzOWZBQjNTd1pheHI0REw0MVkxcCt6eDZrZXJzSzliS2laUFdiUnZNelY0QU1PMGREcUFLNkVWck9IdS9ER1dKYjJWUTVoU0R5SFUzMjR0RU1GL2l4MU5RTUhITUtRbU1KS1o2L2VnU1dZQ1JxSFNNOGg5SUxybEpValJvN0ZkT2FlOVlnM1EyUDJtTERNV1NuVlVMSVhWOVV2YzdUNG1rTzBHT0NzZExQM0laZ2xXb2RRRWhKbDA2WlU0NlFhU21ac2dkbm8wTkVpUXFKUTErWWExK0Y1TGNoa0RWZldzbFRTSk03UlFHZmxKWWZva3NjWVRxbkwyL2JQM3owNVd1V3FFWHJzOFJMVkhlRDZsVEhBMlVza3UyMUFRejVFdzViRUJKZ0h5VjZxbUVIcGZmRUlRNUNUM3l5Skk4bEttNzIxOENMTFl0ZWpYR20wQkpPVktVMlg1aHNwdlprczFwOUZUaUlLTWpMbEVMaVJUTEp2dll3bVRZYzlobXJYMUxpTWdTdWxoR1F2eG5tVTVrdjI2S3FLcVhFMUJ1NVZQVko2TzlFcWxyREhXN1hVRHl6OTZycFZlNUYxUXpUdkRJa3ptT2c1cHh5MHIwbDJGNEpzTFZ4ZHkzS2wzZUF4bld0a3pDSE9JcVVYNlROR1hxUTJlL3hxczNMTlFLTVRYbVMxa250K3loN1BiRlpLOXI0MkpEdmZTd3hyRGtaaXhpSEExamlwaGhBeFg5dnZlRUdFUkdldmRmWWFraDNqYWNsVHdUeWQrN250VE9iVnlnRWo5SVQ0K3JQYk13TkpuN0tIODdaWlNnaERzclVHTGlDSG5ac3ZIR3NhSHJPSDg4S1M3QTM1US82SGFELzlBTXVqSDMvQUlhNG9talRKM3ZBaXd5bzVWNnIyWnE3T0N3ZGRyclFMRThDVTRQQWkyNk9zMmU5TUtBZGExaHdsSVhIaFlEMmFWOE1CUkt6UUZmc1VRMk5TZEwxUkp0RStNbkJzUkNIT1BDTlNCbGpHRHRNRmxkbGlDU1VTcVZqbUxhRVEvVncxd2lWVzErVkhxTzMzUGpPWTdwZm93Q1hiNEhTbEZXaWpvUmswRG03Q3lEUkVKSFpKTUkyeTF5SFp3Q244TVB2U0tINVBWOXJRZzlvUXFYQllYZHRVcDJNTjk3UHd2SnpLT2ZTTmlibFBYdmxZcnZXS05TNEx0aHh0NWRKL2Y1Vzd1Y0tMNnd0WFZhcmUvdEFIU051Q3UrMXZZalVnTkMxRE1tTCt4OExPbHhuSDhSRlhrSEZKMlluN0ZOQXhzNVJzOEpBc09GcTF6WWVueW9mdWw0WEZONWVRK2dsYVY3blV6LzVUQ016d0ZZYW9jRmxPVWZyM0RRc1JPU1hFU3oyc1I1c0VsQlZnQ0h3RzF0NXQ0aEhZOE9mcGdLSDd1aFVNYndMbzU4a3V6YUs5Mk1RanNOSFBrLzMwVnRYS0VqWnc4b0d4TG9WUDRkUDAxQi9hVkh0dVdQaXArUlg2L0ExbWV3ZGFJdDNpcFFBQUFBQkpSVTVFcmtKZ2dnPT0iCn0K"/>
    </extobj>
    <extobj name="334E55B0-647D-440b-865C-3EC943EB4CBC-23">
      <extobjdata type="334E55B0-647D-440b-865C-3EC943EB4CBC" data="ewoJIkltZ1NldHRpbmdKc29uIiA6ICJ7XCJkcGlcIjpcIjYwMFwiLFwiZm9ybWF0XCI6XCJQTkdcIixcInRyYW5zcGFyZW50XCI6dHJ1ZSxcImF1dG9cIjpmYWxzZX0iLAoJIkxhdGV4IiA6ICJYRnNnWEcxaGRHaGlabnRYZlY5MklGeGQiLAoJIkxhdGV4SW1nQmFzZTY0IiA6ICJpVkJPUncwS0dnb0FBQUFOU1VoRVVnQUFBSUVBQUFCSEJBTUFBQURTUHpuS0FBQUFNRkJNVkVYLy8vOEFBQUFBQUFBQUFBQUFBQUFBQUFBQUFBQUFBQUFBQUFBQUFBQUFBQUFBQUFBQUFBQUFBQUFBQUFBQUFBQXYzYUI3QUFBQUQzUlNUbE1BNzkzTnV5SlVtWWwycXhCRVpqSnQwU205QUFBQUNYQklXWE1BQUE3RUFBQU94QUdWS3c0YkFBQUVra2xFUVZSWUNiVld6VzRpUnhCdWJNZS8yRUR1eVpDTm9oeEJZUzg1Z2JTM3ZZQnlpeFRKUHVRT3AxenhHNWdvRHdES0M4Qmg3L0FHK0EzZ0JTTE1ydVBzWnBOVXFyL3FtdTZaWVF3aVNrdlExVjlYZmYzelRYVzNLYTFmTkJxTmwveHJ2S2hReDVqajlhZGZjdU1WLzc3NUlxb2FXMDdnWk52djBVNzhsU2dzbGlGc1V4WE9KekgydnpBVUtwV0tqTUJHeGM2QnF3akltcTE2YWc0ZkVndUlHMk1FRE9LMmthVjk5SUF4UC94QzlCTVBzTG5Nd1ZEMW5iTHU1SGlYOU00N3BLMENHUDd4OEpXc3dnTnNIZExmaVhhaWNZcUFQd0tzQm1RV0lHWkZpVldGWGNaOEFuOEt3Q0dRVVlDWVBpV2FZUmZiYlFUY2VIUUtJREZvUkRQZm43RzZDR2g1L0J4QXVQQmpldXU3czFZSkFiLzdqaUtBY1BPUEtDbU45NFVsNm9WZmJBU0tRUC9wY3h0cFRFYTlDeERRclI5cFNDM2YyR0NsMVRzVGhySjNyZEdOYjJ5d2hvZ1l4VDBId3ZBVUExZTBqdTJOeGhRUlhyMlZNRHpHenVjVWZuQXg3STIwZW1OaG9JbTZsQ2o0NkJVTWExSFBLMDdVQk1kQW5SWlVWek9uamhDd2RMMlg5RGdIVUZYM0p0MnJtVlBmSWFEbmVnL3BTZlpTcDg2Wk04bUpWUGdhREdYWHZLWUgwVk8zNzVUK1ZNKzgraEFNcXQ0ZDlkdzM1ZndMOUZkZXBPS1hZRkQxSWxxNmZIV3JuNU5PVHdPeU5SamNZb3MyRDd0QTZ1STVEai93YkRDUVBnSUdzSkdIY3ZSSnZ2S1NPamx4SGw2Qm9Rb0FlUmptNnhucCtueEF4aEwxWkwrRzlrQ1RvMCt5NFlCMGp6TnhIaEQxUkxNYURyUW1aald6TGl0NjhKNTVsbE52d3YwdUR4ZGdhTm1BUHZWc3RhVzBFWERQWGllRTAyb0tBUGxxMWQxZXZIb2xnZ0tTci9aMDNITEtLcmRYcnl0NTZQUDE2TG5yU3VPTmtZdkx6bC96TU1JeWxzWnNPV1dWSTFhUERjR0dZT0E5aExycTkwemRSTUFOVDhabDVCVEFnekdpN2pPaHJtdUJnSllwNklGMkJPREpGTGVkc3NwZFFzQkhNM2VQSi9laWVtZk9SVjMxeTY5VnZURU5uRk1Fem81VE56OVNlK1RpZXNzZjU4UkJmVERjYmo5bGxhS0dnTjk4SHE0QWxKdGJyaXVOdDZMWjhxdlBROG5YRDZxdTk4eXpwbUFnZjZESjBVZXFibDZjeDBVOThnZWF5MWRWMTN2bVdmb2U3c1FPWTVsVk5RYWM4V1BsVzdGK1RqMUxJZ1FFTDVlNU1LaTZTdlNHR3ZTVmJmQ3hORk1RZFI4QndldEo4alZXMXpsZjFFYW1obkc0djVWZ3VBYkRnOGNrWDlQWDFSRW44QmdLTTBQWmU3TWxGOWZJWTVLdjZldHFVYmZ2eDF0MjQxVUU0ekVnNnMzWTB0SzJzMG9PdzZuYXNlbmFzejUzcVU2bzV4OFI3TkcxRExmVzE1ZEx2anQ0Y3ZjV09kUXMxRzZyWGtLZmttWGdJY055d0t2aURRSjZuTnBKVG14S1BodnR4UldvQzZKcDJaZ0RSZE1UdE9xMXd2RnN2Z2Jxb3V1N2diMkNISnBPT250eDNZUU12R09wM1piZU81MXFlb204bGFsbjQ1QTJYbGVSbTJveHNlK1d2WjArMEthMDZicml4ZDFqTW1mNlRKS3A4ZitiOVNpMllSUnJueVVCdEhpREp6RE8wMS9iQnVlTlVFSFBzUkxyc2xlSnBlajI5b28zWmlGM00xK1F5ejBaK2k0ZHJ0SmYyODU4YmZmSzNuc2pXZlFXUmx2VmR4NDA1VGkyVHpVdXRTV3FQZjZHc29yVHpQZTBNOWUxcEVWMzcwVzR0OXJ4ZXJMem1CbkhKdC92RitQUE0vanV3QW10WHpjZi84TVVqUG4rVmZUMURDUCtDem1jd0lPQXJhdVNBQUFBQUVsRlRrU3VRbUNDIgp9Cg=="/>
    </extobj>
    <extobj name="334E55B0-647D-440b-865C-3EC943EB4CBC-24">
      <extobjdata type="334E55B0-647D-440b-865C-3EC943EB4CBC" data="ewoJIkltZ1NldHRpbmdKc29uIiA6ICJ7XCJkcGlcIjpcIjYwMFwiLFwiZm9ybWF0XCI6XCJQTkdcIixcInRyYW5zcGFyZW50XCI6dHJ1ZSxcImF1dG9cIjpmYWxzZX0iLAoJIkxhdGV4IiA6ICJYRnNnWEcxaGRHaGlabnRYZlY5eElGeGQiLAoJIkxhdGV4SW1nQmFzZTY0IiA6ICJpVkJPUncwS0dnb0FBQUFOU1VoRVVnQUFBSUFBQUFCUkJBTUFBQURvY3JOeUFBQUFNRkJNVkVYLy8vOEFBQUFBQUFBQUFBQUFBQUFBQUFBQUFBQUFBQUFBQUFBQUFBQUFBQUFBQUFBQUFBQUFBQUFBQUFBQUFBQXYzYUI3QUFBQUQzUlNUbE1BNzkzTnV5SlVtWWwycXhCRVpqSnQwU205QUFBQUNYQklXWE1BQUE3RUFBQU94QUdWS3c0YkFBQUU2a2xFUVZSWUNiVll2VzRiUnhCZVNvcGxVWlFvdWtnWEhLTThBSlVvUFlXNGNrVUNiZ0xZQVBrR1ZKV1d5aE5ZUUI2QVJBd2tYVWdZYVZ5UmIwQzlBVm1rTmZnalJiRmpKNVBabVoyYnZYK0JRQTZRYnZhYmIrZDI5OXVaWGNsVTE2Zm41K2ZmNHMvNWFRM2F4anhhUC9rS0cwL3g1NXN2ZzdxeHp6NlJiUHM5dGYxZlZmQWZHOEJ2UTUyNCt5SDJQd1FvMVdvMWpvOUd6WTRBWHdFaGE3VE9ZaVA0NEk4K3RFZkV2dzdiaHVmMVVRRmpYdjRFOEFQR1QzMW1GS0N1UHA1ejlHdEhjS3VFbUZXaUFQOHFlc3hUVUFDdFhmZ24wdlliajRuL2x3YzFDSmw2aUZsQ1pFcSt5M3hHZFBDd0FTRkREekY5aURSOWx6RXQ0bmNWbkJBUStXUUFVL1hIclI3eEx4UXVFK0JQK2hGczFKMndxc1QvVS9FS0FmNnk3MEZVRk9WYWkyWHp0MmxBRVR6ZEp6bHJhRXhDdGtQcUQxZjZuUUZjYUNOcHhXVTc0QUFueW14QVZ4dEphMEFkaHFGamh3UGNoOEF4ckVNN3paaFFCNVZ0eVFIdVFtNFovSDBXd3FFUmwyM0VBV0FzakNwNE8xMUE3ODJ5cWRJQVRRcHhMWnc1bkltWi9nNkl2M0RPSTdpYkVWQVhkaE51eEV4L3Z5TCtwWFB1d2owdm80d2JzMldjM2xIUURnVTRjYzBPckZoSVdibkg4TGN3TTk2N0ZFQmtld1dYYmlzNWVnaytaWFFVK0lnQ2lHd0JMRnlHdXBuUFFBWW5IUkp2Q3VBbVdyR1oxeVBraklramYxY24raExRSi80MTJaUjVYT2M0UTNFKzdmUnVpaTRwUUowQXlqdy9RdzlBSnFjZDRoYkx4a3Mxc05XTDZ4eG53QTdJOHNhN2FadGxZN0VhVkwyYU5LYXBwU3hocGN3TXk4azJScmZMdkRrRnVMRDhQbHphVi83VEl2NE5rdmFCYXRPRUFNcFFLMnZobzdKVmdkYWVNOVJXd3Z5Q0twRlZ0aDVubm1ib1hzNmhKTjJONGVQSkRsNHlMNkE1TEl6Skw2Z1NJcFFORGNZR0ZBQ1hqMlFWWHZhN1Nmd3VEc1hsNElTQWxURXNhM1pQNTVrVC84S1VwSHJ0RVhCdktnVUZWU0pYaWYvUnpOekZ5TjJXYmsyWlpSVmU1bHRrRzhHMTR3UVVzdTFremV3b0RqNmVOcmdseHc3cVU0Q3J3b0lxRVJyRWY2ZVp0eVRncEpsL0tFbDNxNVo5ZnRiTTR3ejlJTElxTThPYVVBRFE2c1YxRGtUV2pHNEtzMnlnMWN0bHFNaXF6QXhMTHJudDBEL2lNZFZEUUkzdnY5djhac3poTTBYUUNvanYzVXRtSEVCazljaC93TzFyckZzek9UalkxU2UrZHpQaURBMWwxUUM0M2R2bStkMnhMamo1T2hSZzVmTXNranlVRGxuWjVvK3hldzhmVDBNTndCbWFQSlRlOEVHRkg2d3JHUzJXYmVwaExUdUNFdzlnczhGS29XeVhFUi9KcHBjRTlQVnNnS3NJQ1J0bGQyZkVEM2FqUGl0YjVEcFl0UUhhVVpJeGM3Y3pNTUE0NnBzaG5jcXd3UFo0OG1SbEdBZDZScGFNUk5nR2F3bEVyNE0yUXoxWm1ZblZzMHRXS2JISjdmSEVQcWJhYXBZOGxDYVNYWjNZTnNDZENmSHFOWWd2TkVhZVM4TFBvL08xSDIzRnF4ZCtiV0VkL3RPU1dZMWkyd0JKdjYrSFB0V1lTdU9MS0lBdDRKUEw1azUwR3lTWTZRQXU3SW84dUUrNzZaUjhGSTg4VmpHNURmSTdpaGY3WFpGZGpxKzRNQXJlR09DR0tLV1VQQzNvUzI0c1hGMHlKcUxHUTNwNUhGekVLVFhub29ibmZKQXBJd2hTRXYxQkFmcDg5bUUxR0Q2SW55QjFPT0V3OTNreEU0UWk0QUErSWVVNUpsNjdpSnJoSDYwWDVpMzh1dVUyd0tBSHNIa05uKzlzdVEzc3FONSt2ZmtGcjE2SlVwTXg0Z3k0dCswMmtIajliYmVCQkdoc3V3MWNBQ3gvVzI0REZ3QnphdHR0d0JHMnJRYXlBcWhpOHRRT25jWEc0Y3NXM0wwbzVtVXgrRThCT1IreVdEbDRCV3FuL04vRi93QUxIQUFWMUlVWGtnQUFBQUJKUlU1RXJrSmdnZz09Igp9Cg=="/>
    </extobj>
    <extobj name="334E55B0-647D-440b-865C-3EC943EB4CBC-25">
      <extobjdata type="334E55B0-647D-440b-865C-3EC943EB4CBC" data="ewoJIkltZ1NldHRpbmdKc29uIiA6ICJ7XCJkcGlcIjpcIjYwMFwiLFwiZm9ybWF0XCI6XCJQTkdcIixcInRyYW5zcGFyZW50XCI6dHJ1ZSxcImF1dG9cIjpmYWxzZX0iLAoJIkxhdGV4IiA6ICJYRnNnWEdoaGRIdGNiV0YwYUdKbWUzbDlmVnhkIiwKCSJMYXRleEltZ0Jhc2U2NCIgOiAiaVZCT1J3MEtHZ29BQUFBTlNVaEVVZ0FBQURBQUFBQk1CQU1BQUFEWnpDa09BQUFBTUZCTVZFWC8vLzhBQUFBQUFBQUFBQUFBQUFBQUFBQUFBQUFBQUFBQUFBQUFBQUFBQUFBQUFBQUFBQUFBQUFBQUFBQUFBQUF2M2FCN0FBQUFEM1JTVGxNQXV6S1o3MllRM1NLclJJbFVkczF1VzVtOUFBQUFDWEJJV1hNQUFBN0VBQUFPeEFHVkt3NGJBQUFDUTBsRVFWUTRFZDJWTzNMVFlCREhWeVN4SFJ5Y0RBV3RVMENkRkpUTWhHRTBoQ1lqWmppQVBSd0EwNWtLK3diSkRhUWJKQVc5cUJobUtKeWNnSFIwZGdLS3pTTmgyY2Yza2l3NEFGL2g3Ny83MjExSit6ME1FSXk3Z1E1bGhOdWg2WFVYdjNvalVCRmlmVW9YSCtLVElOREtDSzhhbzJKc1RUK25tRUdFejd6RHFIVXBreTZucElzK2hiU1hVdGJ4bnFUMnFpbnBEeTI1VVVscEpTY0s0UDZORVdaNllNM1dxVlgvKzl3czR1RjArbVVZNDJQNTFNMWkvKzEwR00raFNTdXR3d0ExL2dFNmNTd3hSWHl1cFRUaktSdkhySS9FVFQrdEhCY2YxT2d3K0c0QlRIQnU5QWFEYnc3TWNOZnFFWk8rc1c1NUNUMEdkbTBqTk10UGdhc01Ma3pHWWZDNE93enNKa2h4eTRRQU5CZ1VhcExlZGdCeUpzL0ZidU52NzRjQmc5ZmlHT0IxQUZZWXFPT3pDVkRhWXFBbEVsUFNwSFdaWkdTczJaY3dZSWNCdjJiVHZiWVMxOGVKKzFBRnR6bURXekZ6clZFQUl5WmpvSUMrOFpocHdtQ1hUcWR2dnhMcDR4ekNEaXBZNDR4ZmtQb2x0aFVUQWtXNWc0cHlUbm1CbHpiUXpkTEhCSDg2aHhYU1I4UnphN3RaRmd2eHZYTTRrZkpERnM3MDRwREJsYmVkNGd2T0hBWG5FMEViRGZHMDdGTnJScUJmQnliY2s3cEJaOHR1OHpLbVBoNlZQY2FpclRLdUJTczFIWlRBd1Y5dWNOaXJkTER4NmFNa1VCZXowaU42NWpDMUt4M2tIU1ZuWmxEcG9Gd1pYQ0l2YlhPQVRjcmdNMFJma1RGM1E1WWhBK2dFaDFXZ1pJeTVrbHdmTG9FaVpVR3BVWlFXRHQ2QzlKKzFWenA2RWpDajJKZnZhdmJISzM0dHhEZGhHZFU1K3crVy9kQTRTL1lmTGZuL0FOczZnckFBN1luVUFBQUFBRWxGVGtTdVFtQ0MiCn0K"/>
    </extobj>
    <extobj name="334E55B0-647D-440b-865C-3EC943EB4CBC-26">
      <extobjdata type="334E55B0-647D-440b-865C-3EC943EB4CBC" data="ewoJIkltZ1NldHRpbmdKc29uIiA6ICJ7XCJkcGlcIjpcIjYwMFwiLFwiZm9ybWF0XCI6XCJQTkdcIixcInRyYW5zcGFyZW50XCI6dHJ1ZSxcImF1dG9cIjpmYWxzZX0iLAoJIkxhdGV4IiA6ICJYRnNLWEcxaGRHaGlabnRGZlY5N1ZIMEtYRjA9IiwKCSJMYXRleEltZ0Jhc2U2NCIgOiAiaVZCT1J3MEtHZ29BQUFBTlNVaEVVZ0FBQUdvQUFBQkdCQU1BQUFEV1lSenBBQUFBTUZCTVZFWC8vLzhBQUFBQUFBQUFBQUFBQUFBQUFBQUFBQUFBQUFBQUFBQUFBQUFBQUFBQUFBQUFBQUFBQUFBQUFBQUFBQUF2M2FCN0FBQUFEM1JTVGxNQVpuYk4zUkJVNzRtWnF6SkV1eUxPZVJ2akFBQUFDWEJJV1hNQUFBN0VBQUFPeEFHVkt3NGJBQUFER2tsRVFWUklEYVdYdTI4VFFSQ0hGMXRPSEp5WGFTZ0owS1JCanVRLzRDSmhpZEtSVUFRVmdRNHEwN2xBNkNJS1pDcW5vQUNLaEk0U0F6Mk9SRVBuVUVWQ1FnNGRFa1VTSGpLRXh6RDd2TjI5MmJOanRuRG1abjdmN3UzTzd1eUZuVG9YYUdkWlJvc2cwTDVsUUN4SXdYalVTZ1oybzF3dW54WXZlWWdXdHNVbmF2aE9Cc1ZEZVVFZEdOWGJtRHV1bTJmYThDbVc0OWdDTFRiZUZNVXVJN1ZoNHJTUnBsZ2ZZSWNXR3k5QlhRRllObkhhSUtnSmdHUjFScVpZSGY3U1l1TWx4bUlWK0czaXRFRlJhM0JJaTQyWG92THd3OFJwZzZLS2NFU0xqZGVoSHRiMmVHQWF2cG80YlRoVUJCMnVLc0NBRmh1dlE5VWx4U0R6Z0NIclVMR2lJdGd6M1pLR1E0R2lMbnc0QmxYU0ZObS83YlRIbWhxTDZvNURUY2ZIcHdvdkl6Z21oWHJaUkpidGVkTzJYQTBOcVpXbnBaYjNmNmhCc3puR0cvSTY4YkdQb0R1djNPTlV1eS9lMDhweUtmYXBpbndCKzFkZU54YkY5bjJxRG5EMy9hTjdpMXNBUjYxVzY4RXV3QjkvTEZiMEtOeVhtMEkwcDZ2eEsxVWI3TEdTM1Z0c3JhTjhDdTRJaUhVQnRxVlZsM1hJcHZBMHF0WFloeVZVVGVwamh2T1RFS3ZJbXVkUXNhWWE0bjdvNlFMWFY5TmhyQ0hycTBQcENzRGFNSStkUCtjRDhnYndSUnFzZHlBTWg0cjBXSDB4RDMzNTRYeC9LYXF4bktadXRsWmtOQVkwSnZTblFDNjVMczdzcENtSk1GWVNwVzFHdjlaTWNxRzFOOEpVVHBUUnRlK3FGMHpYZ2pLMzVzTlVIbjVpc1BGVVNURmRIV1gydDRYaHJJWUs0ZGJpYS81R1M1TjBzZk5TUWxKdDl3SkwwcVc3cGFoQ0RIcEtRcGFrSzRzNkNYQmJ4L0d2bFM3dHBjYnFKU3ZOWlZhNk1xaFNyQStHRkZucHlxQndLTEVOdFdRdVNaZDJwZC93S2tJbVAxeldkUis1SzBWOTRoRGZocVpWek9reUxwZTY5dUtaZ0p3YjFrdlhiclBaaktVS0xXekM1ait5cHFpdXZYUkZSdVViOXZlR242NHdwWTgrSDgxUFY1alNSNWRUUkxxNGUwaWJUS2RyQ01IRDNYUzZScUNJZEkxQTlZZCtWVkdkeEVPLyt3aHFGdHlEVFVnSTE0bWtHQkxSa0FzUDlsSW9GdlpqdXRiRDBWQ2tNZngvSFI5ZC9Yd0xOL2E3MTZ0K0lPTVpLNXhwOWpITlFEQTBHdzlxRjZ2VmF1MVNySzhYeHY0QitwQlpRMkNoUlRZQUFBQUFTVVZPUks1Q1lJST0iCn0K"/>
    </extobj>
    <extobj name="334E55B0-647D-440b-865C-3EC943EB4CBC-27">
      <extobjdata type="334E55B0-647D-440b-865C-3EC943EB4CBC" data="ewoJIkltZ1NldHRpbmdKc29uIiA6ICJ7XCJkcGlcIjpcIjYwMFwiLFwiZm9ybWF0XCI6XCJQTkdcIixcInRyYW5zcGFyZW50XCI6dHJ1ZSxcImF1dG9cIjpmYWxzZX0iLAoJIkxhdGV4IiA6ICJYRnNLWEcxaGRHaGlabnRGZlY5N1ZYMEtYRjA9IiwKCSJMYXRleEltZ0Jhc2U2NCIgOiAiaVZCT1J3MEtHZ29BQUFBTlNVaEVVZ0FBQUcwQUFBQkhCQU1BQUFELzRkUTFBQUFBTUZCTVZFWC8vLzhBQUFBQUFBQUFBQUFBQUFBQUFBQUFBQUFBQUFBQUFBQUFBQUFBQUFBQUFBQUFBQUFBQUFBQUFBQUFBQUF2M2FCN0FBQUFEM1JTVGxNQVpuYk4zUkJVNzRtWnF6SkV1eUxPZVJ2akFBQUFDWEJJV1hNQUFBN0VBQUFPeEFHVkt3NGJBQUFEVTBsRVFWUklEYVdYdjA4VVFSVEh4enVXSDk2RmVEYVdvSldOd1FRYXF5WFJ4SEpKTExUaXNETXhFUXFUdFp0TFRBd2RGRlkyMEZsUUhQZ1BjREVXZHRCWjZXRmh0UEpBMVBQM2MzNjkrYkhNVytUY1l2bmVlKzh6YjJiZi9JS2R2VUE4NTFucGt3THhmQzdGR01uQm9OeGNLWGk3MFdpY1UxMDlFRW84RjUrWUxteVdjdEpaVmR5K2pYdkpwV0hCL3FaRWtXTVZDVTVTNGRaK2hHTTNCTGRxL1pRNHlyRXV3QzRWYnUwUjdpYkFyUFZUSXNJTkE3anZkQUtPWmZDSENyZjJTRDQyQmIrc254SXhyZ2tIVkxpMXg3Z3FmTE4rU3NTNFVmaEJoVnQ3d0QyK3RpY2RkVGkwZmtvRVhBcWJNaTZCUGhWdTdRR1hhWTdCTVF0UTBBSEhEWmZDbm0yWUVBRUhocnYwK2tSY0RUa2loMi8yODQwTnlHMFB4dFg1SUZ6eUxJVVRjNExRajZxN1AzNUs2KytDbUtrREZlelovNC9yNS9sQS9aVDd5ZHV1UU1QeHRmT3IwOU16MTdsZS9sUDkrOU16dVFueDZsN2pSUzdUblREYlJsdi8ybE9qOURqV0szTEp4eGNBaC9mZTZlK1JiR1hRZjJSNjVIT2pSWTZ4MHdCTG1wTHZwdHZJZmM3TjY5SGxsbzRlQVZqWFNyNnJiaC93T2JGZVRTOTZjRmxIaTY0dmFDWGZJMSt0RGppTzNDSjJhQUpnenNheTNyN1ZBWWY3QkZ1Qk16cWlEZjVaUDJGNklYd0JsMksrTG5RMHgrRzdGdXJkYnRrZkFYZG4yWFNLbTk2TkE3Z2hNWloxNGh4YWE3Z1JuZ0w0Z2thNVB6b2Q1RU56QlRkZVViNVpOREkyN01vUWpnOURxamdxVWI1Vk5ESTI1aDBiMFh3OVBKREM4ZzE1eDF1VVc4RURNQ3hmYzkvbGpuRUp4NjhSbG0vUmxTODZQamVaTXh5b1NyVFdLcyszZ3hlUkpDeGYyaW5sYWh5L29yaFpFT1dMOVZPa005TlRiUHl6TG9WZnZnaDNTMkJtbmc1aFlnWDc1VHZLZlpDWW1aN05ZUFg1NVN0dzgxdFBGV2JPNlVWc1FPV3pxKzlWbnVkY3h3a2xIcVhsNjdjZTFWcDg5YVUycmlqTVJBekxaMWNmemVuN1VxRjh2S043VVhLZi82a2k2a0g1YXQ3cU13MFFmOFIrdXVSY0ZUTm9aNkdVbUtmcnpsZjFkd3huamlqQnRaeDV4MXRGemhwVFlwcE5PbnZxYVdlTnFZclBWWTYvczJFYjRudXVvbWJiM2laaGpZVGc3aCtDY2Q0aWdpTG1GYmY4M3Y5ekZVUTdJL2JDWE9lN2tYWXBreGhnUi9tU3RlTnZ6bjRqTy9CSi9reW04SHp5blNXNmxzR0R1L1BQdS9DbUpDam1xbVJxaVczRWZLVzIrc09zZjJVaENQa0xtK0ZPdkt3Y2tyOEFBQUFBU1VWT1JLNUNZSUk9Igp9Cg=="/>
    </extobj>
    <extobj name="334E55B0-647D-440b-865C-3EC943EB4CBC-28">
      <extobjdata type="334E55B0-647D-440b-865C-3EC943EB4CBC" data="ewoJIkltZ1NldHRpbmdKc29uIiA6ICJ7XCJkcGlcIjpcIjYwMFwiLFwiZm9ybWF0XCI6XCJQTkdcIixcInRyYW5zcGFyZW50XCI6dHJ1ZSxcImF1dG9cIjpmYWxzZX0iLAoJIkxhdGV4IiA6ICJYRnNLWEhScGJHUmxlMXh0WVhSb1ltWjdSWDE5WDN0VWZRcGNYUT09IiwKCSJMYXRleEltZ0Jhc2U2NCIgOiAiaVZCT1J3MEtHZ29BQUFBTlNVaEVVZ0FBQUdvQUFBQlpCQU1BQUFBazRheW5BQUFBTUZCTVZFWC8vLzhBQUFBQUFBQUFBQUFBQUFBQUFBQUFBQUFBQUFBQUFBQUFBQUFBQUFBQUFBQUFBQUFBQUFBQUFBQUFBQUF2M2FCN0FBQUFEM1JTVGxNQWljM3YzYXRVUkRLWnV5SjJaaEJyaDNaZEFBQUFDWEJJV1hNQUFBN0VBQUFPeEFHVkt3NGJBQUFEZUVsRVFWUllDZTJYeld0VFFSREFONjBtYlJOcmNsQVFoSmI0QjBUSVJieThvaEdQRWZ3RHJFY1JTUlU4TjNoVmFRVTlpSWNXaWhkQm9qY3YwbFp2b3FUZzFXTFZvOUJxUC95cWRaelpyN2U3MlgydnlVRThkQTk1c3pQemU3Tzc4M1oydzVodW1XTm54a1hudXRhbENya0lZSk5qV1dpbWVpdUhCbUJibjhEdXpEZWxTMzFtQWNxSS9icWNmd2xMcWQ3S29ZR2p5MVlvSHZ4V3V0Um5Eb3JvazYwVHRmdFErM2I0aXdrN214cENPK1RIaFpnN2RGanI5b1M5RmZobksvRHVkYUM5U1JxQzJGSzBRWnkyMlJNRnZWRXJDZGlWNWVYbHQzeHdPeWhoVzd3bkI5MU1vTWpVeDZrdjJ1dHFSSXB4M2ZjTExzVUtoQzM0bmJXMmcySWZrWnJXZHIvUVNiRVd3S3pmV1dzOTFDZUFNVzMzQ3g0S1MzRzhPcnVtV0IyMi9jNWE2NG5GMnZCZDIvMkNqMW9EVVkzOUJHbDlWQjk4RFFQYzRxTXlzTlVOZGJmMmhOeHpzTjROVlJIbjZ6QnNkRVBWNWFrTWlSc00zMmpOSzVKVUJmaEl3d0V0Q2lUMTZsRVgxSUNpd2tHa3hZdzEyQk0xMVF0Rk41eG02dUM0Z3g3aDhDMnFORjFSNkMvYWYwdHRWS3M5akpEcXhIT3NUYzVxRk81M05ISDkwV3ZJMkVEa1VtMHhBUE5YSERjR3hlWmRxZzV3OHVHZG80c3pBRnVsVXVuSUhGNGk3WHhoTCtOUStGMCs0RTRIVlRXK0lXdURHU3YrZWpPbElyb1B3Z2tPc1NtQUNTSFZSUjB5S2FaanpjTW9ldldyYlliekV4QnJpNXBuVVpGYXd3WS9IeVpWZ1d2SjZURFcyT2E0UmFrS3dFYjRWZllDQmFRVzM0Y25LVWRPQlpEVmh1R3hRdk5RaHgvTzl3ZDN4bGhqWExCaVhTeXRDR3NFS0dUVlZhQVFIeGZ2WjdtRFJRa0U4ODFMMjVDNnBnL0ZCOXJJZEpncThESzY5a2UrQmRPMUlNV1pwVERWQnovUjJEZ25YVEZkVFNtMmFMN09ha2dUbStlSHlyV203TWZwWWkrRXlqdXZFZnNBaTlPbFh1dWpoaU5RVStKdWNicVNxUDBBeDVVZG4wYTZsTllYYXpKZWFYSXowcFZBMGU2Y1ZuWjhHdWxTV2s4c0RHWDlvekxTRmFZK0lLVHpRMjVHdW9MVVU0TG9NOVROU0pmUzJTUDhmUHM4aDZ3VDFrblhYTFZhallRWFN0aTRURCtpcHNnM08rbXFhQzlYTU84YmJyckNsTnI2Rk0xTlY1aFNXNWNvVDdwSW5kTDY0OTJWNG1tYXArenNtYVlFdWEyTFlZSlRoNm1WZXF2cVFGQVJwZDc3UEZRZTdJM3RjZkdvRHNURjBHTU5xWEJqajRac1lUMm1xeGkyaGl5TjlQODZMcnI2N0JKKzJJOXZycnFHaEQ1V09OMVdFdnhzVXo3YXFKMHFsOHUxMDVFNlhoajdDL2F4a1IzaEhoS3VBQUFBQUVsRlRrU3VRbUNDIgp9Cg=="/>
    </extobj>
    <extobj name="334E55B0-647D-440b-865C-3EC943EB4CBC-29">
      <extobjdata type="334E55B0-647D-440b-865C-3EC943EB4CBC" data="ewoJIkltZ1NldHRpbmdKc29uIiA6ICJ7XCJkcGlcIjpcIjYwMFwiLFwiZm9ybWF0XCI6XCJQTkdcIixcInRyYW5zcGFyZW50XCI6dHJ1ZSxcImF1dG9cIjpmYWxzZX0iLAoJIkxhdGV4IiA6ICJYRnNLWEcxaGRHaGlabnRGZlY5TUlBcGNYUT09IiwKCSJMYXRleEltZ0Jhc2U2NCIgOiAiaVZCT1J3MEtHZ29BQUFBTlNVaEVVZ0FBQUdZQUFBQkdCQU1BQUFETVhmeG5BQUFBTUZCTVZFWC8vLzhBQUFBQUFBQUFBQUFBQUFBQUFBQUFBQUFBQUFBQUFBQUFBQUFBQUFBQUFBQUFBQUFBQUFBQUFBQUFBQUF2M2FCN0FBQUFEM1JTVGxNQVpuYk4zUkJVNzRtWnF6SkV1eUxPZVJ2akFBQUFDWEJJV1hNQUFBN0VBQUFPeEFHVkt3NGJBQUFDMlVsRVFWUklEWjJXUFc4VFFSQ0dKN1pNSEJ3U1RFTkpvS0pCbDM5d0ZKWW9IWUVzRUlVSkhSMTBWMTRrbW5TbW9PSVBVQ1lnZ2VpU01oV2tTeFhaRkVoMFRraVErUjdtUG5aMjluYnVaSHVMMCt6TVBMdDMrKzdzSGx5NVVkS3VRMmtMc2FTZGx5SlF5dUE4ekVZcDlMamRibDlOWCsrVUxHbzNYK1ZUNzVZeVNhQ2VNaWVjY3hBbmprM3VhMGFSZ1ZvQ3JXbXA3UE1ZdUVmTUM0NXJocy9BRVBGUVMyV2Z3dHhIdk0xeHpWQ1lDNGgyVGFaa29Jdi90RlQyS2ZOQWdIODRyaGthOHdoUHRWVDJhVXdkZjNCY016U21pYiswVlBZNXpNdk9LQWtzNHhuSE5jTmhRdHhOY2hvNDBWTFo1ekRkakFHc0tDQWlIU2JPbVJCSFBLaGlPQXptekszanFabVdZWlN4cFV2T3N6UUhzemM3c3h6UHlqVGVoamdUUTlsWlN6V1YzNnZaMlJvWUpGOXJMVkg0NW1jbVVUVHp1eVgxLzNsSW1QYzlDNGhScDNPSGhyUWhvV2tybG9IOC9Zbkoydm1JdjBnd01GWVlnUDRBOGRzN0JzaVFURk5sNEZQeC9KYU0zYVBON1MwN2NGQXNKOGxRcmVVZk9zWjF5d3p4ciswa2xzUEVobmtxVDNuNm5BckcxRFlNOERLbjBSdi81azVxT1BPRVpwNGg3bk5helR1K0hlYko5a2FXR21OdVVQZVNkN1U0akJtN0pRK3JWZS9hVTVtYVBCVDNlRFhOa0NwVHg1OG1EblJMRkU4N2xSbkxpOEdUeDlYSERENlFGNUFuajhvMFl2eHVjUERsVVptTGlNK1k4ZVZSR2RySWg4ejQ4bWhNSzVZL0ZiNDhHa1BUaU8xRzh1enpwSm5oci9VRFFzeStvNXpBazhlZjUydUNpTzAybEh0Q202Zi81bldLaUxzeGRpL3hveWlLNGl5SExHcXBuVHhzWWE2ZzFCY3Eva2Z0L3dHZFZTZDJDVDVXTVBZL2hQUmRaMmJscklLeHhieUl1TVhNVXVGZzRJQnJqS1U4cTNZYnVsbHU3NXFVSjdCYnlzMXllenRTbnU2bUd5enBTWGtXaWdXck00NDhpNkxpOWZUVTY4aXpZNWV6QWdFcFQwMVVZaFVqNVFtRVVsV01rT2NoVnY5dDhUQURMb3U3S0ZlZEV6eWovNEgyK0pkZXI5ZC8vNXdzdXd1OVRIYUVsQ2ZiTkRzbmxBRGlaQTNnUDI2cVM4UXFqcm5HQUFBQUFFbEZUa1N1UW1DQyIKfQo="/>
    </extobj>
    <extobj name="334E55B0-647D-440b-865C-3EC943EB4CBC-30">
      <extobjdata type="334E55B0-647D-440b-865C-3EC943EB4CBC" data="ewoJIkltZ1NldHRpbmdKc29uIiA6ICJ7XCJkcGlcIjpcIjYwMFwiLFwiZm9ybWF0XCI6XCJQTkdcIixcInRyYW5zcGFyZW50XCI6dHJ1ZSxcImF1dG9cIjpmYWxzZX0iLAoJIkxhdGV4IiA6ICJYRnNLWEcxaGRHaGlabnRQWDN0MWRIMTlDbHhkIiwKCSJMYXRleEltZ0Jhc2U2NCIgOiAiaVZCT1J3MEtHZ29BQUFBTlNVaEVVZ0FBQUlZQUFBQkhCQU1BQUFBdzR5S3pBQUFBTUZCTVZFWC8vLzhBQUFBQUFBQUFBQUFBQUFBQUFBQUFBQUFBQUFBQUFBQUFBQUFBQUFBQUFBQUFBQUFBQUFBQUFBQUFBQUF2M2FCN0FBQUFEM1JTVGxNQUVFUjJtYnZkNzJZeXpTS0pWS3RYLzFqVUFBQUFDWEJJV1hNQUFBN0VBQUFPeEFHVkt3NGJBQUFFS1VsRVFWUllDYTFZTzJnVVFSaWV1eVFtTVlrSktTeEVTRWlqQ0pJVTloZUorR2k4QkZRd29KY21FU0o0c1VxaHVOY0pOcGRDRVVUTWdhZ29RcTRSQktPMzlwSUxWblpKRXdTYnhOZGRqSS94Zit6czdzenNYZlkwVyt6OS96ZmY5ODNzUDdNN3V5ZEVjUFFlT2VmSTJjbVRjd0hVWUpROEx0WHhzTmlnMXFNdk9zb0JmcmVXLzhYa0RUbmNHUG13dElCUk5kZTR5WDRTbmtKaDRoYkdsZjVHVGRvZGtQbDkwNWkrTmVxUkFnczU1cXNPWUhyWlQyTUZ6YWo1RlZBN3NwQlhHNXZpZGZSd0F3K3hGNEV2SVdEYmtJYnhKMHpyUUEvWnlFQlNLSmdJZTRnOFFsYzFxRzdTam55cHI2b1doTDdYbFdtTnU1Qy9wVUdDZllkMHNFNVdSby9mQm1FQndjOEdXRE5OSUZ2T0dPMVVFSzNPQmtGTGFWYmtzSVlKMFUzT1JRT3RsZllSV3krcEVMc0pOWjFyZWFTSTNXTTBkeElhdHlCWlpGY01DNUVrajAwVGpzNTVTVnAzS1ZjNjVncHBvZzYvV2gwNGhGdHdKRUFyMGxvZVF0QWx5djVJalFtMlVuLzJQWm9oZk1pa1IrWWw0djYwMnRLRWoxcDRGREJJWEhzU3k0UlBSRWtzTEUvY0RRdG5EeHUzaUFEVTRxWnFqQy9LSTExakhPeGgxeW5LWTcydXg0OG9pWVZsZHNCako4YkJIclhtTmw0OXVLYi81MUdtZXRnZTdGMTNmU1JlRmJtOGVmS3c2NzlPK0l3MUJ5R2dTWHF5ZWVLYWozVWhGZ2d2aENSVzJLazgrb2hyUDdBY3dvY3RZUWhvVVI2MFE0VTNmWTlFRmpJWGtsaGhxL0xncmNIYVNmZ1JLYjJpV1hJQ1NzcWppenFzbWl5R3JVZTFSaXNyRDhHRE5qdms0WVhlYXpRMUo0N3Z3Wk9ZTXpoY0pudktRelRZZ2xUN1BBMWtPTlNJWVIraEJRUFYwc0hBZzNmRkRhMVppQlh5V0RiUWNKcDBBby9vSFkyV1dMMlNKc3JRaTdvV2tjRXVEVHBQclVkWlBMMzI3SktEWTJnN3RqWSs1YmdRTFpJS2xYSVYwaEpGY3hBRnh4N0NWaG1BQzRjRFk5N1FYSWhXQ0tQVEtxUnRGQlVnQ281NXhLbzlETVR3NEl2Ujc1Z3NlcWlydmZNRU0vVHJITWZJaGFoMzRDQkVtd053RkxHRlp5WjhNYnpDbHJHUmpnendPU3BCNUZLSUpWTzl3SmNDOVhxTlNYUXVRN3NNdlF1a0lPVm0zSjVkQ25VUHNROGF3dS9uL0JLVVl4V2U4NzRIcmwrWEdnd1BzWTRtL25Nb2tjRTAvQ29ReDRPbjVqejVDM0VUTGJhOFNTRXNqb2Q0Z1RKNUFYWEpFeGo2SDBUeFBjUWhGTXJLbVhlZkhJcmVlbVBpbjFqakVPSUJTYjFUWlVpemlGVlRWSFI5OUYyZUYzV0wyQjVDdkY1NmpOL1pJM09HUTd5NXRVUUdFTE1laGtwUDYza2NmcTl6YTJYMVBETFduaER0RW5oMFErRmRJcW0xM3JoSHlmSllpRG1PUVZEeUNNdStCMzRWNEQzbEdJOVI1dG5ua3ZMQUMvQ3VCVGMzZUhBbHBMWFAybnBFOEk2blZYTVhQVWFabEthdjErYmdmby9XS2hUdjY2ZVEzSmJYSWRvNlJuNGxDSThtMHJLZ1dOdjhZaG1tejJabDVTVUVrbDhwZUZ1WDFlSTJXdFdjekpLMk9zUlBtaHpoOXdnYlU1eHRmOXVYcGh4NUpRY2J5ZXowbzR2OXpMOC83a3pDZnpkL0FkZFdNdU5KbGx5WEFBQUFBRWxGVGtTdVFtQ0MiCn0K"/>
    </extobj>
    <extobj name="334E55B0-647D-440b-865C-3EC943EB4CBC-31">
      <extobjdata type="334E55B0-647D-440b-865C-3EC943EB4CBC" data="ewoJIkltZ1NldHRpbmdKc29uIiA6ICJ7XCJkcGlcIjpcIjYwMFwiLFwiZm9ybWF0XCI6XCJQTkdcIixcInRyYW5zcGFyZW50XCI6dHJ1ZSxcImF1dG9cIjpmYWxzZX0iLAoJIkxhdGV4IiA6ICJYRnNLWEcxaGRHaGlabnRQWDN0emRIMTlDbHhkIiwKCSJMYXRleEltZ0Jhc2U2NCIgOiAiaVZCT1J3MEtHZ29BQUFBTlNVaEVVZ0FBQUhvQUFBQkhCQU1BQUFBNmswNmtBQUFBTUZCTVZFWC8vLzhBQUFBQUFBQUFBQUFBQUFBQUFBQUFBQUFBQUFBQUFBQUFBQUFBQUFBQUFBQUFBQUFBQUFBQUFBQUFBQUF2M2FCN0FBQUFEM1JTVGxNQUVFUjJtYnZkNzJZeXpTS0pWS3RYLzFqVUFBQUFDWEJJV1hNQUFBN0VBQUFPeEFHVkt3NGJBQUFFUmtsRVFWUllDYVdZVDJoVVJ4ekhmN3NhMHpWR3hVTVBJa1NrVUJGc0Z0R2JrQlJCN1drVmlxQlFWaWpCZzJEaVFUd1U4aFk4S0hwSUxsNUthUlphUFFtN1VIcXF1bTNCbTJSREwrMHRRaW1GWHBMNloxOU1vOVA1Zlg4ejc3MlplUy9aNkR2c205OTN2cCtaZWIrWk4rKzlKVXFQUFVmUFJlcjZ4T25aVk9xN1ZENnA3UEZkdTIvS0dCOUdsdFhuMVlYTjRZL0JUcC80WTc3RnBiaXhHWHdma004WUtkM21jbTkvLzNnbDBrRFNIOGJ4c245NlRNUHFiT0wvbU1QTFNiaEJZU3U3MTFMVDBLU080MzRuYm9ucG4xT2FQbVRoZVVaWXA0aXUzMllOUTB5ci9qb2ZZK3ZGTEUwekxGMTFwSUtnd2s3bHJvOEJsbDRWQUk2OGpaMnJqa1RTWXRVVmM2TXUwMis4cWhhTC8zcGlUbGhpbjVyeWFuRGhUaVk5Z3dtUmNUWHVWZTVDbTIxUERjTVIrTnlrRVcySDZyY1owbVB3N2ZZcWRrRGQrTUluMmRmellDcURYdkZsUDVabEZkeFJrc3NOWjN3TE9ubmhOMG9SOUVEMkJLeXFZTHFKY0VGcXYrZjJ3MEgwRWQ1UGRlaFYzKzdGSGJqKzgxU2lHdlF6Z2U0S28zQ0ZVOU9GZnRFMUI5RU1YTXVCTG5Tb3U4WWkxMWpCbUZ5NlZ0QzMwR0UrWEhwcFhmcTFhdzZpK252Ujc5ZTMwRVV6dHRGMVM5YmVsZTdpdWtOYVdpMlk3OUpQYlVuZ0RPZ3d0MHZRcDRJc1E5aWlEREFIbDcrbEVyV2dOL1BwSFpZZWdTdmNSQ0xvNC9uMGdLWHhMTWcrUUkwZnNHcmswNE9XbGcwNTJMbGx3MUltT1g0YkhVc1BvNVBZcnhjNTJDeU5yV3Rwa2lINm5jaVFNbThFVHZOUlFzdlVOSnhhSWtsSE9KR3c2YzNlMXN5aDgzR1BIb0hhOUZRVGpxYTBQSE9XUGQ4aTZBVlBsYkFjcFhUK1V3T0xKVWxhNWRpbEtMNXk1Sk5yakplNnVtVTdjcXB6TjRsUm1wY0pzNWJoU2Jid29Xc2YxbEhpbjJjNjdDQ2FGY3o4N29UR3RYd3NxZDZmdDQ3L3JiWGRSSXVvU3VvL1FLa0puLzJaWXkzV1hqNEcxS3MybjMvUG8yWG83a3JIVU8zQUYxV1RZWDZ1NnZiMkhEaW9XMTQ1b0ErMEtWbWZoVU4rWkswc0dHVlNWYVhVWXBxSWsySmIxa2xFVDE4Wkw1ODRxOG8rVi9YRCtKblUxVGhyUGsxNzJaeDVMNVVYaHdhc3hHOWZac1hlL1I2UzJ6Y25WUi9KRGxHcWM1ZzhWdGs4ZmNjMHhTZWZsclNmTjQ2YkRLL2lFcUZ3cUhycHg0NVAwNDl3Zk1GRStSU1hrMWQ5cmRSUnFkU1hwc0dBcGtOdzlENS8raytFMGk5bUhIenFRTkUvNXUwbXBPbGJhK0Z6cjVxQnpmc1Q2L0s5a0VQVE1LOUVPUjYwc3pEUjE3WWlSa1VlVGZSby9qNS9DNTZZZFZrZGZSUVp2c2xWK1RUWEZCemxKOEpqVmpkTjZ3VjVrSzhNZTYrbEQvOVcwSmNqMzJoSXFCT0xiY0RTOVdBbmRqQUpLc2txN0NyNE4wV1hrNDFuVUQ1QUxOM3FwMjk5V3kvSUtMYkpldUUzWUw0TEltODd5eGszTmdWejkrNHkxNkJwdlptVUpJZTVUQ3Jxdm51eWZHcG1rNm5oYTJ0cmtvL1VHNVkwcmRZWVAyVDNnSTVXUGkzWnRrSWlxekN0NG50LzZSM0lYSUU4SXBXczI2dzFwMXhSOFRGdUlOMnJ6TUkvbTJNT3BOTDFLdjF3TG9vbmZrMnJ2cmtRVGVoL0N2NEg3NUFEVXJIVC9OY0FBQUFBU1VWT1JLNUNZSUk9Igp9Cg=="/>
    </extobj>
    <extobj name="334E55B0-647D-440b-865C-3EC943EB4CBC-32">
      <extobjdata type="334E55B0-647D-440b-865C-3EC943EB4CBC" data="ewoJIkltZ1NldHRpbmdKc29uIiA6ICJ7XCJkcGlcIjpcIjYwMFwiLFwiZm9ybWF0XCI6XCJQTkdcIixcInRyYW5zcGFyZW50XCI6dHJ1ZSxcImF1dG9cIjpmYWxzZX0iLAoJIkxhdGV4IiA6ICJYRnNLWEcxaGRHaGlabnRQWDN0MWMzMTlDbHhkIiwKCSJMYXRleEltZ0Jhc2U2NCIgOiAiaVZCT1J3MEtHZ29BQUFBTlNVaEVVZ0FBQUlnQUFBQkhCQU1BQUFBdUtoSUFBQUFBTUZCTVZFWC8vLzhBQUFBQUFBQUFBQUFBQUFBQUFBQUFBQUFBQUFBQUFBQUFBQUFBQUFBQUFBQUFBQUFBQUFBQUFBQUFBQUF2M2FCN0FBQUFEM1JTVGxNQUVFUjJtYnZkNzJZeXpTS0pWS3RYLzFqVUFBQUFDWEJJV1hNQUFBN0VBQUFPeEFHVkt3NGJBQUFFZlVsRVFWUllDYTFYVFlnVVJ4U3VtZWk2bzI1V1BIZ1FZZmNnUkR4a2h4QnZ3aXdveGx3eUNrYUlFRWNRWGRqQWpqbUVQU2oyZ0FjbE9ld2NzZ2dlc2dQeEIwV1lBUWw0TU5sT0lEZloyWnZlRk1JaTVETDUyK2s0V1MzZlQzZE4vZlZrWnQwK2RMLzMxZmUrcXE3M3VxcGFpTzYxODhPVGdadzlkN1RhaFFhMXNrZGtjbjNmR0RRNDVqOEtFZ2w0ZHBiWHBmSVRTVncrOUhTcGpsWlVXWWZLSG9yOEdDTXpYNlBkSGg5WUpSZEFuT3FkUnZYUHdDSUYwSkRIVmRoNzZINmgzUDZNVFJpMDF1VnVLNE1mRFpqcEZvcUVYUkd4QzRHL05PRC9UUnJJYTUyM0RVWGtRRU1wWU1RWlhVVE1JZlNsQWZWMmNoZ2d6Zkxhak5CcTd6aWpkUWdET2dZa1dEaHZncjI4Sm9xOHNoaDFCUCswd0hRM2czUjV3U0xRcEJpVGJSRk1sM0lqSjAxUWpKSjB3MEpUM1RHaW0vTXF4RlpDYmVsVWtRTFJkMWp0MndudGUxTEtTRzliR2lKTEl2L2FjSXJQeGVsOHN6emQvVmJLTzlUbDMwNFhBZUVPN0Flb05wMHlFWUxlVW83N2cyeDBDL1hvZnJFbHd2TTIzZTh2RXZrL3A3RkkrREVIOXdJVFJIWnoyU1Q4akRmR0FlZUkvSWVEczRpTE8wUUUwc2lGbEJGNlJZb3BJMkVSZDY2OElxMmVJaSs5TVE1WTJnaVJEUmtKaTZTbHVNODU0WWw5UzVFbXpZa3J3dUo5MXNrY2liaFphQkYrd1VtRUYxZ2dzcjNZQzFFbnZPYU5jY0F4SXJ0TFdFRDRwTVAzQXJSMTZVZUNtRVVhc3VLTmNVRGVNWndkaGxkTjJYRDRYbUNFdW96c05vYWQ5ZHVtSlQ2UDIrNlNCNmdkZkJLNi84bTVyRmlOUEZWdTVpMWE0aTdRVUNZVE4zNk9FVnF6MEZTWE4weTdOSitSeUhKcWxOWGczK3VvMW5yUGErN0FWQkROZlBEK1Z5aFl3azR0UG1jNG5wSkhuNnpjbXdxUU9ueDQ1ZFQ1SUVSVGpKUnBzSEJEYjVHY0twcnFlcGV3NSt4UGtJTTI3M1Fod1MzWi91M2F3UmZRdGdQOFllTFVxQ1c1TFNBV1lTdGNYcEhOY3JXQmpVOVloTi9IL0hwb3FFbUM1KytnSkVac1A0VldpT1l6V2NNSEhoK29MODVQbFRDK2Nha3RLNlFVaS9DN2g0aVhaWjZiNnl5U29YNHZNa2IzSm5hb25SUUtTZ1MzN2hBNGNQUjRUbFJScERFS3NSdGE5TE04SDVNcVRNTDduQkxCU2c0QmdUTnEvRTNNMzBRR1hDMVVVUXRUcG9TdWZsQndSYkFHTG4vRDBmR2RFL1JaN0YxRmpRNU5WNHk0SWdJNXNtMzhkUDVBMk9jWW1QMEliZlVIUlRJZWtSSkZTSGxXNjJ3L1llMFRqMzhQeVBvNUhnTS9QQ0tMUklPYmZ0ejdMZ0h4Mlk3VGx5aDVSUGlUUTdMK2l6YnlBaEc2N2plUzZQanBFUkUzRW5aa3NIOWN1bzEvNkllcWxvUXZ4VURaRzhReU5ZZnZCWHdqZ1JUOHlqS3FOcnl4Q3ZTTFFOM3V3emx3dGdvVlp4Z2VrU3NWWmtCQ3JMWElpTlNjcnNnbzlCeENTMDRWZUZNNis0MFdxWmxka2NWWUpLdjYzMkwvK21seGhqa0JvUXcwbFVqeTZ6bGtsSnNSWmpyWVB5RzA5b1pnUXEzRmE4ZW9lakV6eHZGd0FhRHF1UTZHUE1ZaWJTNnlZcnpFT1VFMmdGLzVYUUMvbFpmQTZoeXU0a2prR3FyczF4Y2lPODcwY1NxbVB5M0w5a013Skp3NDZOT0picTJVMVd1WkFUNHZDMlM0b2p5dlBCVkljWFNBSUgwVjlVWHFXRzdwZkNCbktyQy96RTdmT2owdU1yTjU4ZUJrRUozN0JWaHZBTEN3TEt5OWt1R2pBQUFBQUVsRlRrU3VRbUNDIgp9Cg=="/>
    </extobj>
    <extobj name="334E55B0-647D-440b-865C-3EC943EB4CBC-33">
      <extobjdata type="334E55B0-647D-440b-865C-3EC943EB4CBC" data="ewoJIkltZ1NldHRpbmdKc29uIiA6ICJ7XCJkcGlcIjpcIjYwMFwiLFwiZm9ybWF0XCI6XCJQTkdcIixcInRyYW5zcGFyZW50XCI6dHJ1ZSxcImF1dG9cIjpmYWxzZX0iLAoJIkxhdGV4IiA6ICJYRnQwSUZ4cGJpQmNiV0YwYUdOaGJIdFVmU0JjWFE9PSIsCgkiTGF0ZXhJbWdCYXNlNjQiIDogImlWQk9SdzBLR2dvQUFBQU5TVWhFVWdBQUFNZ0FBQUJDQkFNQUFBRGdYWVFUQUFBQU1GQk1WRVgvLy84QUFBQUFBQUFBQUFBQUFBQUFBQUFBQUFBQUFBQUFBQUFBQUFBQUFBQUFBQUFBQUFBQUFBQUFBQUFBQUFBdjNhQjdBQUFBRDNSU1RsTUFFS3ZkUkZTN21USjI3MmFKelNKSTFjM0FBQUFBQ1hCSVdYTUFBQTdFQUFBT3hBR1ZLdzRiQUFBRCtrbEVRVlJZQ2JWWU8yOFRRUkJlTzg3TENYWVVDU2dDY2hBRnBTbFMwTmxDbEVnSkNDU0VCSWRFU2VGUUlGUGx6Qi9BcVpHUUkwUkRnNUg0QVlsUUVBVkZVbENoU0RZb29pUVFRNERqTWN6ZDJYZHp1enZyM01uZXdwNlpuWm52SHZ2dHpwd1FReDl6eTBPSEVMTndkdWdnSndES0F3U1plUFVlZE9QM0FERXU2d0JjMjlMZ1FGNXlHS2NHaDNHZHc3Zy9PSXhQZWd4bnAwd3hVc1VGcXNhVXB3RHVQZnpzajkwbXdFMWZiRXRwUmdBa1N4eDFDNTRIN3BpSlMyVUJ6QVIrY1lVMFhVS0xBQWRNZ2dwMG1KbERtRzJhMWdiNHhjUUEvR0JtK3BzbkFiNkZYaVdBbjZGR3BRbUE3MVNQSmVNRCtob0VwUENWZkFtMGlJQVhFL3BGWmc2aHRBRFdBcmRSQkxrVmFCRmhEUHJzbFJkdjQ4cjB4cE5JSUNwdTJ2bkFPSTdhYXFCRmhEekFjc1FRVmVZcVBvRDNXNDdPQ2J6QVRyZ3kzUlZja3p5NmFwMHVRc1hsSTRFQUowem9PK0lGem9jaEJmUU50WWpVTU5Ia09NWTVaOTVlOWNhVkI1RkFWUGJnSFRGWnlXaUNld2JjYVpNOGtqaTdTUTAyVDVPbWdTWVl0a0xUbU9WU0lwcWNCTGhyemt0bms5RWsxWVNuTkVzZk9SbE5SdUJBWGs0bUhEMU4wazE4cjkzaDFOVDRDbDJmNnJSczBkTUVWM2s0eW5LTUdLY2JyREtyR2dxWVRMVk92YWxXcXkwQS9LMitWcWZyc0swYURSWXJDVTFhMERha1ZLZHNuaWJzYVRJS01VdXpVZ0thWkdNK3JVUTBzV0lXc29sb1VuVFV4MjZ5NkduaVJlQXlYdGFIc2pXQjNsM29hZUk1MTduVFpEVHVvVndBSFUwOGtBWjNtb3ozT1pTVis3RVMwT1JJdkQxRkNKdW5DWHVhNUxtYVFMbUZycUdVZ0NaNTJMd2dqeG9IZ1BaRU5DbUFPcFJDZ29BbW9va094RVJQQTAyeUxFMTBJRXB4Uis3RVFKTTlqaVlpSDdPcmRDK0tZRkp4bmFPSnlNSUdkZXdyV3p4TmlteHZNc2JWemd5Y25ZQW1ZcHFVNjB6ZWlMbkUwaVRIOXlZNXJwK0pwQTRVQTAyd0RQMFgrRWxDYVY4eUdGVURUYkN0WFBOaUo5WDlmaXRXdStyUzVJWCtNcEFtODk1TWZVMXhxTWZhdkZ5YXpDZzVQQVBTeElldmJDZ09hZjVKS3I1Q0ZBRCthc3l1eVFLLzdNbHBxcDljck5wdUhlQVBBMktEZjVDbmRVMzJGdmVRZGNrcS9CS3FnTCtFNnJyK04wdGJkRjFpYXNOWHNrMTFJcmU2OTloYUpjYWVpQTErdVNmMys4OGdpQzZIRzFmMFM1SnAvVHRiUFB5dHVDdDRocm1TaGc5aWhSOTZxQ05TZFlQcUJobTV3SDI2d2U3VlhSSVo3ckUwb05NMlpDWlRXRm14MzA3UzN1SnVjUE9aSnV6WFNDcGVMUGEyRG8xTHFnUkxxUnNPbXdnNzA0TkxtampaNUc2UDNIc1g0aGc0VFZPSCt3aWpkNjU5a0pQS3V0dnZjKzhkZmM4M095dHlDTlZkbEdDd1p6enVYRG82MDBRbU9mVTRnRUNoekxqaWUyZStwakVCc3ZubzZRQ0dyYnRzSGw5T3grbXBYZTREVGk4QzRGeFBITnIvRkR3Yld1NGdjVWJUb0hjbi93TjkvQVROYmtJYWJ3QUFBQUJKUlU1RXJrSmdnZz09Igp9Cg=="/>
    </extobj>
    <extobj name="334E55B0-647D-440b-865C-3EC943EB4CBC-34">
      <extobjdata type="334E55B0-647D-440b-865C-3EC943EB4CBC" data="ewoJIkltZ1NldHRpbmdKc29uIiA6ICJ7XCJkcGlcIjpcIjYwMFwiLFwiZm9ybWF0XCI6XCJQTkdcIixcInRyYW5zcGFyZW50XCI6dHJ1ZSxcImF1dG9cIjpmYWxzZX0iLAoJIkxhdGV4IiA6ICJYRnQxSUZ4cGJpQmNiV0YwYUdOaGJIdFZmU0JjWFE9PSIsCgkiTGF0ZXhJbWdCYXNlNjQiIDogImlWQk9SdzBLR2dvQUFBQU5TVWhFVWdBQUFNMEFBQUE5QkFNQUFBRDhBUEJEQUFBQU1GQk1WRVgvLy84QUFBQUFBQUFBQUFBQUFBQUFBQUFBQUFBQUFBQUFBQUFBQUFBQUFBQUFBQUFBQUFBQUFBQUFBQUFBQUFBdjNhQjdBQUFBRDNSU1RsTUFacnZ2cTBReXpSQ1pJbFRkaVhiNXBhTHhBQUFBQ1hCSVdYTUFBQTdFQUFBT3hBR1ZLdzRiQUFBRjVrbEVRVlJZQ2ExWVRXaGpWUlIrN2JTWlRHZWFsSEVocUpBdUJZVlVMVkprNEdXbDRNSVV4ZG00U0hlQ204emF6WHN3Z2pEK1RKbVZDcElzUkhBem5ZVzRjWkZDRWNTRkthNEVGdzJLNEs3alJPM1VTVDErNS82OWUrNTdhVEtUM3NXNzUvL2NlKzQ1NTk0a2lzNTBsSDdkRyszbkxINjBseVBOUnBqckU5RzkwRWFGamtMU2JQaFg4SUtSQmxicWRCSlFaa01yMmcxdFNqTUxSSDlMeW16WVVrTHJ0OWpWbHJTelE3UW1LYk5oTGZvdWlucndrMG83QjBUNTFKQWlENFhSY3hBL0J6K0JGbktqRzVCbVFyOWg3Zk1VSmxjcFI1bkppMUhHZnY2VGRwWnpGTWwvTkt4SzlLL1VoT2Y3a25JV1dEdVhYQzJpYTJkaFdkbzR6Q1ZYbldoRnlreURMZjYwaDR6aU1Xd1V5U2RoY2kxQk5DMlNQSTFXdnN3ZXpDZ3E4bkt1dlNFTmNnM3ZOQmZNVzJwYUh6eHZGSWpQRVQyUTVDclJuNUl5RVN0M1lIMzk4eWUvVmVOcVdxQ0E4Z2w2VE8zaDB3MHE5NTRvTU82UmRuSnAwQ2RhOVFTbUFDOFFIWGNueUdISHFSQzVpQkFNQkdVU1VrN29PSjBrUlBTWEZMa0VQMTFKbW9CZHArSG1CSkVJYVJCa0lXSTljbHFYNC9XSkpxSStQZTBVeGdGWS9hN2dsV1BLTHRPMzZRVnZ1NDhkcFVMVUlQT2VTQkZmMFZyaFlhQjY2QjhqdmtpZlJUWGFOaGdPem9MQ1hHZWF0RUY5cFVJTCtlY1N2WTNLcWpxdnFJQ0dFTlZJS2J4V0NtUWlkSU5qU1lkanUreHl2QkpGbDF4enVGbmM5czZIN1Y3YTB4aWlKQzhGM0hGRWR6UnpnZHRQbFlaR3NaZDdSeWhHYjVxbWk2dG0xWmpSRTRManJ2RTJMd0Z4VERXcjR4Z2FOOTk0bXFjZTFyZ3B0R3B3WTd0b2ZSOHNTQmlCZnVGQlhBenJRcGl6U09MVkN0UDRUckJkdEtRMjByRnh3MUVXUFI0WFhOWlltd1V6ek1xM3dUejdNWmYyQmJXdjJHNFBhUjFVdERKWW5hWkpvUUVhbzJZUk5mYXpxNUVxc2pwYWROY0dVdWF1a2ZLbm5qMCtueGpDMWFBa3VCbTR0RzZ6V1R5QmpYVmt5TFZRSDNnbmExSUZYRU9xQldtZ3dtYlQrbUFiVWxnSlR4cmExNUQ0SmtFYkZreUw5TzBoRzBLUFJ0aFBxckhYdTVoN2JpVXRCMm0yK1FZSExIZ1dRZkJGR2lCc1AvcmRHbkpOdDVJRHR3Q3JybVk2ZVRNY1Y0VUFFQVJmcEFIQzlrWFFpREkwS1N3ZlpIdCtiQVNPMExIRTBSN1NBelFJVGpNN3ZHUXVMcDlDUDJIKzErU2xnREJ1bzgzNFc4UU8xN1JQTUVOMVpoVDV5YjBURTNsRFgwZGs0SHBYRzFaZjdOaWsyNWp5aWNUMlBVMFBSRGNReVovUVMxRmRQbi9nZGt0cmpDbWZLQzVxUnA0VGdGaWlmL2tBM1l4aW1iMTFsMjVWdVFCbnFXNjdycVBrQUx3Ti9KRDNrT1I4L2FTZVlMYVNsbHlBa3ptdzE1T2o1QUFFM3p0elJIRTdxc2lmY25CcnMrL0EzUS9Tem80TnJDVDdXTTBsRTFNLzVNYU0vUEpEQ2JkMkpjWGx3L2Q2dzdkWkJEZEYrU1JjU3pnRnV3SFdnTnRkbzZuTHAyS3l6eEF4TGJ1VlpMUUFpdjF1UFUvOE9tdG5qeW9XeGdrMmVGYjNBNS9sVFZOTmlxWStKZG02TW9hRHVNUWFEbXZTOTRBUnlydU9wSDd6NzJ2VVJMQzM2bkUxMkp6MFN1YmNjbW9MTkVxaDE4a0N4VllReGhXZVhRUTdBNFg1bjUzTWlFL09ZSFFTRjMzMFpkNE9uc3JlRnBXZk8xb0JIaHZNMzlLbzkxMjI3d21QSmtBODRWMlFGdFRwUkJGSUEwOElYWFZUb3ozRldDb3FsdGpLZUlvK3lEOTA3Q094cWJmQm9UU0JVcEpvTm1ZLzJDaWc1YUxMc3kycTNmZWdZWTdiaVFiZk53QnYwV3hBTWRDS0JnckFUY1gxZU03dkg0cUJEK3o0T3Bic1p2VldTeGxkak0yeVlWZVVOL2EzeWdKUmJVLzFvOWFhd29KUHpTNDNvRnNVUnZVOTE2RWZOQTN2TEptbGRiclBuRG02clJqSlFNdkpMM0xlNkV1NnhSSllQZXBHNWQvY2VsRC8yTm1YVm9CZjErcEVPaStpMkZhaXlpamorTkFiUkMvN2VBQWZ3aW9kZllxMzc1Ymg0TnpwM2FlOHBDckY5Q29XTXV4R0xTVCtvZjBCRmhncUowVFBwQUV4UTVHMWFneFhMQTE5QnNNLzdQZUlycWhrd0JuMng1NTNKY2FDZjNsbmpDdE9PSXpoejlhTittK1JRK21OMjYvRXovL0IrTnl6bzA4OHVnVFprUnU1OXdIaWluVzQzYWp1UXNPQk5ERWQ5bkhpM01pQXNIcjU4ZmpLYTEzUDBGSk1JOCt0eDVrSWxyOUdLWnV4TVZINmc5L1RpVEpqQlc2OGRjci9TR08xL2djY2RiTElOeHNqY1FBQUFBQkpSVTVFcmtKZ2dnPT0iCn0K"/>
    </extobj>
    <extobj name="334E55B0-647D-440b-865C-3EC943EB4CBC-35">
      <extobjdata type="334E55B0-647D-440b-865C-3EC943EB4CBC" data="ewoJIkltZ1NldHRpbmdKc29uIiA6ICJ7XCJkcGlcIjpcIjYwMFwiLFwiZm9ybWF0XCI6XCJQTkdcIixcInRyYW5zcGFyZW50XCI6dHJ1ZSxcImF1dG9cIjpmYWxzZX0iLAoJIkxhdGV4IiA6ICJYRnRzSUZ4cGJpQmNiV0YwYUdOaGJIdE1mU0JjWFE9PSIsCgkiTGF0ZXhJbWdCYXNlNjQiIDogImlWQk9SdzBLR2dvQUFBQU5TVWhFVWdBQUFMUUFBQUErQkFNQUFBQnd5Q3kvQUFBQU1GQk1WRVgvLy84QUFBQUFBQUFBQUFBQUFBQUFBQUFBQUFBQUFBQUFBQUFBQUFBQUFBQUFBQUFBQUFBQUFBQUFBQUFBQUFBdjNhQjdBQUFBRDNSU1RsTUFJa1JVWm9tWnE4M2Q3ekoydXhERHNuYnJBQUFBQ1hCSVdYTUFBQTdFQUFBT3hBR1ZLdzRiQUFBRWlrbEVRVlJZQ2ExWVRXaFVWeFMrazJtaVJqTVRpdUJLWjJqcDFnbnFUbkNLMEZWZEJKVXV1a2tLQlZldFdRbTZTVFpLQzhLNEVjUkZKeFhFbFgxVGNhbE9Oa0xwWmxJUXhHNW13RkpjRk5MV3Y4bG9ldnFkOSs3UGUrK2VPMFptN2lMMzNQUHp2VHZuZnZmY2U2T1VVb1dQUHp2emZkU0NOSloyNzBsMHE1b2dGU0xpTmlib2lRc010cFZBRjFrbUdzdU1WYkVaZzlGNkFuZmlpd1pSZnl6UWhXNkNUTThOM0FkRUw0MDhVdC9SeUc2bXlNbS9JMEhxNEdmVS8vek9sekc4Z2R0RDlMZVJSK2gzUjdTSWNLU1hhRmJqekJDdGFIR1Vya2F2T1h5YW9hc2FxRXcwcjhVUk9xVDFDb2RqNVJ4MDI0a2pRTmQwR2tvTTNkSkFXTmdSSUhVb3R0N2JSR3dDMnVCMUhWbU02djM3WFRvZjhUckdTV2VNc2RCNmdXZ3VtUkFvOG9PZTJ1NTMwUHFUSnhGK0lyZGJPa0xvQ2tTYldoM1JLK013bk5aL2RHUFU1RS9WeEhqOVRxSVhXa2xiczhZOGxOYjdVc0EwNkprWXI2OFRyV3JscVo2MWxvZlErazhnRDg2ZFBoeTNRdzlzakNjMGlkWThwV3FIYWMzMGYyUi9uaDlxTlZ5YWUzWmtCZEJhME1ibXMwUmZXYjloQWxKdDF5N2xGNmIxTTZKdlU0NUR4QnJSRzhFY3BIVXBvaHVDdjZSYWRxdVlNb2Rwdll1MmVpbkhJU0xYalhuZkRsci81MnRaMDZVbDJlQnBnV0VyVXNvSVdsOUpEWjA0WlU1bXB3cEpLQ0FEd1FaYUx3cHFCVkt1aUhwQldaSFhxMjNyU2k2bVlZK2huTUVmTHNnRUNkRzZhSXVDRDVYWE5FV0NZTEZNeWNvR1RHOC9IeWg3NG9yTCswaXB1ajA3czU4VVJreVFPVjhQV3R1N1RzYTZMSzE1eHNNT1FCQ3BWZ1JwYlk0NkN4QVdLdTRjU0R1RmFGME1iYVIwc0piQkJPbG1GNkwxVkdBakNjaGdnbml6YTRzcm9OUk9jYzBsWUQ2M3hadGRpTlpsNmRTUWtjRUVjNlBPT0lSb1hhYVRIK1ZiS3hOcEI1T0FYck1qSjRSb3ZRSC9mQXNjdXpoaXBMb1hwTFVFSGRoRWNKWDJRSkRXRW5UZ2lsT1hmM21JMXFvc2JWMlh4N1MwTEhPdkhLclcwOUtKbEFaMGNpVFh2VGJScDg0cEpjMklmRW81V0pHNXQyaEhUdWk0ZDRkVHNqUkpxMWxGY01SMWIxYXdkc1hGaFdOQnZGZ0lDTmkzeVNNbWJ3dW80ZGEwOSs5OFRHNk1uRXJYRytTSjc2NlRhemwzREJla0V1eTdLWFdXeFBNSWVmb0g3cFVWUDZZdGJsN2ZqNjgzWGdXNDk1c0NyVmZoM1ZuMFEzYkVIL1gxZVExbTU2VnVQNG85M285TDhHM001UU40SGZYL0hueFRSZ09JL08wTFgxdFhsWVRXWWxvWEFvelBBUFB4N0dXdXl5bXF4WGtxOW5QdThYQmFQRG84enliUm1lOGVmLzNBR1RCcFhMYnhTYWhtOUdQU1dWa0NlNnBaalRRQ1R0S3VIalJtcE9nbnZ0Y3g5QWF6eEcrMTdVeTdvcEhSWGF3bUdIVWFZSGR1eE5DZGRSOFhHcnhrNWtWRFd0bHcwRVNYVzJ4cTBvLzRDL0lwVllxcXJQRmJoemJ4K2FGdEtvME0rZEx4bisvVEpuOEIrV3lwSFNHV1RVVDBPcDVIR0wxTy9TTVBmOC9oTDhYK0hWb3BMZlA4eFlaMzB0WXgwYUtWRThrbWZ4ci9EODU4UUYvMGtNOG1KejNRZm9YN3hhTUhBbGFtZ1g3VDdYWGdyM3JhL2E5R2Z5MFlxUlJqMithZmpWRy9hb0wzNnJUY0RFL1V1Q1o5NlJjTERNSGlhS2VKMjJuTjNXK3UwN1dUMnJTZDd1bDVDejdvYlNmZ2ZYeEtINzc3K2UvaC9RL0xwQkVGdlM1MG1RQUFBQUJKUlU1RXJrSmdnZz09Igp9Cg=="/>
    </extobj>
    <extobj name="334E55B0-647D-440b-865C-3EC943EB4CBC-36">
      <extobjdata type="334E55B0-647D-440b-865C-3EC943EB4CBC" data="ewoJIkltZ1NldHRpbmdKc29uIiA6ICJ7XCJkcGlcIjpcIjYwMFwiLFwiZm9ybWF0XCI6XCJQTkdcIixcInRyYW5zcGFyZW50XCI6dHJ1ZSxcImF1dG9cIjpmYWxzZX0iLAoJIkxhdGV4IiA6ICJYRnNLWEhScGJHUmxlMXh0WVhSb1ltWjdSWDE5WDN0VWZRcGNYUT09IiwKCSJMYXRleEltZ0Jhc2U2NCIgOiAiaVZCT1J3MEtHZ29BQUFBTlNVaEVVZ0FBQUdvQUFBQlpCQU1BQUFBazRheW5BQUFBTUZCTVZFWC8vLzhBQUFBQUFBQUFBQUFBQUFBQUFBQUFBQUFBQUFBQUFBQUFBQUFBQUFBQUFBQUFBQUFBQUFBQUFBQUFBQUF2M2FCN0FBQUFEM1JTVGxNQWljM3YzYXRVUkRLWnV5SjJaaEJyaDNaZEFBQUFDWEJJV1hNQUFBN0VBQUFPeEFHVkt3NGJBQUFEZUVsRVFWUllDZTJYeld0VFFSREFONjBtYlJOcmNsQVFoSmI0QjBUSVJieThvaEdQRWZ3RHJFY1JTUlU4TjNoVmFRVTlpSWNXaWhkQm9qY3YwbFp2b3FUZzFXTFZvOUJxUC95cWRaelpyN2U3MlgydnlVRThkQTk1c3pQemU3Tzc4M1oydzVodW1XTm54a1hudXRhbENya0lZSk5qV1dpbWVpdUhCbUJibjhEdXpEZWxTMzFtQWNxSS9icWNmd2xMcWQ3S29ZR2p5MVlvSHZ4V3V0Um5Eb3JvazYwVHRmdFErM2I0aXdrN214cENPK1RIaFpnN2RGanI5b1M5RmZobksvRHVkYUM5U1JxQzJGSzBRWnkyMlJNRnZWRXJDZGlWNWVYbHQzeHdPeWhoVzd3bkI5MU1vTWpVeDZrdjJ1dHFSSXB4M2ZjTExzVUtoQzM0bmJXMmcySWZrWnJXZHIvUVNiRVd3S3pmV1dzOTFDZUFNVzMzQ3g0S1MzRzhPcnVtV0IyMi9jNWE2NG5GMnZCZDIvMkNqMW9EVVkzOUJHbDlWQjk4RFFQYzRxTXlzTlVOZGJmMmhOeHpzTjROVlJIbjZ6QnNkRVBWNWFrTWlSc00zMmpOSzVKVUJmaEl3d0V0Q2lUMTZsRVgxSUNpd2tHa3hZdzEyQk0xMVF0Rk41eG02dUM0Z3g3aDhDMnFORjFSNkMvYWYwdHRWS3M5akpEcXhIT3NUYzVxRk81M05ISDkwV3ZJMkVEa1VtMHhBUE5YSERjR3hlWmRxZzV3OHVHZG80c3pBRnVsVXVuSUhGNGk3WHhoTCtOUStGMCs0RTRIVlRXK0lXdURHU3YrZWpPbElyb1B3Z2tPc1NtQUNTSFZSUjB5S2FaanpjTW9ldldyYlliekV4QnJpNXBuVVpGYXd3WS9IeVpWZ1d2SjZURFcyT2E0UmFrS3dFYjRWZllDQmFRVzM0Y25LVWRPQlpEVmh1R3hRdk5RaHgvTzl3ZDN4bGhqWExCaVhTeXRDR3NFS0dUVlZhQVFIeGZ2WjdtRFJRa0U4ODFMMjVDNnBnL0ZCOXJJZEpncThESzY5a2UrQmRPMUlNV1pwVERWQnovUjJEZ25YVEZkVFNtMmFMN09ha2dUbStlSHlyV203TWZwWWkrRXlqdXZFZnNBaTlPbFh1dWpoaU5RVStKdWNicVNxUDBBeDVVZG4wYTZsTllYYXpKZWFYSXowcFZBMGU2Y1ZuWjhHdWxTV2s4c0RHWDlvekxTRmFZK0lLVHpRMjVHdW9MVVU0TG9NOVROU0pmUzJTUDhmUHM4aDZ3VDFrblhYTFZhallRWFN0aTRURCtpcHNnM08rbXFhQzlYTU84YmJyckNsTnI2Rk0xTlY1aFNXNWNvVDdwSW5kTDY0OTJWNG1tYXArenNtYVlFdWEyTFlZSlRoNm1WZXF2cVFGQVJwZDc3UEZRZTdJM3RjZkdvRHNURjBHTU5xWEJqajRac1lUMm1xeGkyaGl5TjlQODZMcnI2N0JKKzJJOXZycnFHaEQ1V09OMVdFdnhzVXo3YXFKMHFsOHUxMDVFNlhoajdDL2F4a1IzaEhoS3VBQUFBQUVsRlRrU3VRbUNDIgp9Cg=="/>
    </extobj>
    <extobj name="334E55B0-647D-440b-865C-3EC943EB4CBC-37">
      <extobjdata type="334E55B0-647D-440b-865C-3EC943EB4CBC" data="ewoJIkltZ1NldHRpbmdKc29uIiA6ICJ7XCJkcGlcIjpcIjYwMFwiLFwiZm9ybWF0XCI6XCJQTkdcIixcInRyYW5zcGFyZW50XCI6dHJ1ZSxcImF1dG9cIjpmYWxzZX0iLAoJIkxhdGV4IiA6ICJYRnNLWEcxaGRHaGlabnRGZlY5VklBcGNYUT09IiwKCSJMYXRleEltZ0Jhc2U2NCIgOiAiaVZCT1J3MEtHZ29BQUFBTlNVaEVVZ0FBQUcwQUFBQkhCQU1BQUFELzRkUTFBQUFBTUZCTVZFWC8vLzhBQUFBQUFBQUFBQUFBQUFBQUFBQUFBQUFBQUFBQUFBQUFBQUFBQUFBQUFBQUFBQUFBQUFBQUFBQUFBQUF2M2FCN0FBQUFEM1JTVGxNQVpuYk4zUkJVNzRtWnF6SkV1eUxPZVJ2akFBQUFDWEJJV1hNQUFBN0VBQUFPeEFHVkt3NGJBQUFEVTBsRVFWUklEYVdYdjA4VVFSVEh4enVXSDk2RmVEYVdvSldOd1FRYXF5WFJ4SEpKTExUaXNETXhFUXFUdFp0TFRBd2RGRlkyMEZsUUhQZ1BjREVXZHRCWjZXRmh0UEpBMVBQM2MzNjkrYkhNVytUY1l2bmVlKzh6YjJiZi9JS2R2VUE4NTFucGt3THhmQzdGR01uQm9OeGNLWGk3MFdpY1UxMDlFRW84RjUrWUxteVdjdEpaVmR5K2pYdkpwV0hCL3FaRWtXTVZDVTVTNGRaK2hHTTNCTGRxL1pRNHlyRXV3QzRWYnUwUjdpYkFyUFZUSXNJTkE3anZkQUtPWmZDSENyZjJTRDQyQmIrc254SXhyZ2tIVkxpMXg3Z3FmTE4rU3NTNFVmaEJoVnQ3d0QyK3RpY2RkVGkwZmtvRVhBcWJNaTZCUGhWdTdRR1hhWTdCTVF0UTBBSEhEWmZDbm0yWUVBRUhocnYwK2tSY0RUa2loMi8yODQwTnlHMFB4dFg1SUZ6eUxJVVRjNExRajZxN1AzNUs2KytDbUtrREZlelovNC9yNS9sQS9aVDd5ZHV1UU1QeHRmT3IwOU16MTdsZS9sUDkrOU16dVFueDZsN2pSUzdUblREYlJsdi8ybE9qOURqV0szTEp4eGNBaC9mZTZlK1JiR1hRZjJSNjVIT2pSWTZ4MHdCTG1wTHZwdHZJZmM3TjY5SGxsbzRlQVZqWFNyNnJiaC93T2JGZVRTOTZjRmxIaTY0dmFDWGZJMSt0RGppTzNDSjJhQUpnenNheTNyN1ZBWWY3QkZ1Qk16cWlEZjVaUDJGNklYd0JsMksrTG5RMHgrRzdGdXJkYnRrZkFYZG4yWFNLbTk2TkE3Z2hNWloxNGh4YWE3Z1JuZ0w0Z2thNVB6b2Q1RU56QlRkZVViNVpOREkyN01vUWpnOURxamdxVWI1Vk5ESTI1aDBiMFh3OVBKREM4ZzE1eDF1VVc4RURNQ3hmYzkvbGpuRUp4NjhSbG0vUmxTODZQamVaTXh5b1NyVFdLcyszZ3hlUkpDeGYyaW5sYWh5L29yaFpFT1dMOVZPa005TlRiUHl6TG9WZnZnaDNTMkJtbmc1aFlnWDc1VHZLZlpDWW1aN05ZUFg1NVN0dzgxdFBGV2JPNlVWc1FPV3pxKzlWbnVkY3h3a2xIcVhsNjdjZTFWcDg5YVUycmlqTVJBekxaMWNmemVuN1VxRjh2S043VVhLZi82a2k2a0g1YXQ3cU13MFFmOFIrdXVSY0ZUTm9aNkdVbUtmcnpsZjFkd3huamlqQnRaeDV4MXRGemhwVFlwcE5PbnZxYVdlTnFZclBWWTYvczJFYjRudXVvbWJiM2laaGpZVGc3aCtDY2Q0aWdpTG1GYmY4M3Y5ekZVUTdJL2JDWE9lN2tYWXBreGhnUi9tU3RlTnZ6bjRqTy9CSi9reW04SHp5blNXNmxzR0R1L1BQdS9DbUpDam1xbVJxaVczRWZLVzIrc09zZjJVaENQa0xtK0ZPdkt3Y2tyOEFBQUFBU1VWT1JLNUNZSUk9Igp9Cg=="/>
    </extobj>
    <extobj name="334E55B0-647D-440b-865C-3EC943EB4CBC-38">
      <extobjdata type="334E55B0-647D-440b-865C-3EC943EB4CBC" data="ewoJIkltZ1NldHRpbmdKc29uIiA6ICJ7XCJkcGlcIjpcIjYwMFwiLFwiZm9ybWF0XCI6XCJQTkdcIixcInRyYW5zcGFyZW50XCI6dHJ1ZSxcImF1dG9cIjpmYWxzZX0iLAoJIkxhdGV4IiA6ICJYRnNLWEcxaGRHaGlabnRGZlY5TUlBcGNYUT09IiwKCSJMYXRleEltZ0Jhc2U2NCIgOiAiaVZCT1J3MEtHZ29BQUFBTlNVaEVVZ0FBQUdZQUFBQkdCQU1BQUFETVhmeG5BQUFBTUZCTVZFWC8vLzhBQUFBQUFBQUFBQUFBQUFBQUFBQUFBQUFBQUFBQUFBQUFBQUFBQUFBQUFBQUFBQUFBQUFBQUFBQUFBQUF2M2FCN0FBQUFEM1JTVGxNQVpuYk4zUkJVNzRtWnF6SkV1eUxPZVJ2akFBQUFDWEJJV1hNQUFBN0VBQUFPeEFHVkt3NGJBQUFDMlVsRVFWUklEWjJXUFc4VFFSQ0dKN1pNSEJ3U1RFTkpvS0pCbDM5d0ZKWW9IWUVzRUlVSkhSMTBWMTRrbW5TbW9PSVBVQ1lnZ2VpU01oV2tTeFhaRkVoMFRraVErUjdtUG5aMjluYnVaSHVMMCt6TVBMdDMrKzdzSGx5NVVkS3VRMmtMc2FTZGx5SlF5dUE4ekVZcDlMamRibDlOWCsrVUxHbzNYK1ZUNzVZeVNhQ2VNaWVjY3hBbmprM3VhMGFSZ1ZvQ3JXbXA3UE1ZdUVmTUM0NXJocy9BRVBGUVMyV2Z3dHhIdk0xeHpWQ1lDNGgyVGFaa29Jdi90RlQyS2ZOQWdIODRyaGthOHdoUHRWVDJhVXdkZjNCY016U21pYiswVlBZNXpNdk9LQWtzNHhuSE5jTmhRdHhOY2hvNDBWTFo1ekRkakFHc0tDQWlIU2JPbVJCSFBLaGlPQXptekszanFabVdZWlN4cFV2T3N6UUhzemM3c3h6UHlqVGVoamdUUTlsWlN6V1YzNnZaMlJvWUpGOXJMVkg0NW1jbVVUVHp1eVgxLzNsSW1QYzlDNGhScDNPSGhyUWhvV2tybG9IOC9Zbkoydm1JdjBnd01GWVlnUDRBOGRzN0JzaVFURk5sNEZQeC9KYU0zYVBON1MwN2NGQXNKOGxRcmVVZk9zWjF5d3p4ciswa2xzUEVobmtxVDNuNm5BckcxRFlNOERLbjBSdi81azVxT1BPRVpwNGg3bk5helR1K0hlYko5a2FXR21OdVVQZVNkN1U0akJtN0pRK3JWZS9hVTVtYVBCVDNlRFhOa0NwVHg1OG1EblJMRkU4N2xSbkxpOEdUeDlYSERENlFGNUFuajhvMFl2eHVjUERsVVptTGlNK1k4ZVZSR2RySWg4ejQ4bWhNSzVZL0ZiNDhHa1BUaU8xRzh1enpwSm5oci9VRFFzeStvNXpBazhlZjUydUNpTzAybEh0Q202Zi81bldLaUxzeGRpL3hveWlLNGl5SExHcXBuVHhzWWE2ZzFCY3Eva2Z0L3dHZFZTZDJDVDVXTVBZL2hQUmRaMmJscklLeHhieUl1TVhNVXVGZzRJQnJqS1U4cTNZYnVsbHU3NXFVSjdCYnlzMXllenRTbnU2bUd5enBTWGtXaWdXck00NDhpNkxpOWZUVTY4aXpZNWV6QWdFcFQwMVVZaFVqNVFtRVVsV01rT2NoVnY5dDhUQURMb3U3S0ZlZEV6eWovNEgyK0pkZXI5ZC8vNXdzdXd1OVRIYUVsQ2ZiTkRzbmxBRGlaQTNnUDI2cVM4UXFqcm5HQUFBQUFFbEZUa1N1UW1DQyIKfQo="/>
    </extobj>
    <extobj name="334E55B0-647D-440b-865C-3EC943EB4CBC-39">
      <extobjdata type="334E55B0-647D-440b-865C-3EC943EB4CBC" data="ewoJIkltZ1NldHRpbmdKc29uIiA6ICJ7XCJkcGlcIjpcIjYwMFwiLFwiZm9ybWF0XCI6XCJQTkdcIixcInRyYW5zcGFyZW50XCI6dHJ1ZSxcImF1dG9cIjpmYWxzZX0iLAoJIkxhdGV4IiA6ICJYRnNLWEhScGJHUmxlMXh0WVhSb1ltWjdaWDE5WDN0Y2RHRjFmU0JjYVc1Y2JXRjBhR0ppZTFKOVhudGtmUXBjWFE9PSIsCgkiTGF0ZXhJbWdCYXNlNjQiIDogImlWQk9SdzBLR2dvQUFBQU5TVWhFVWdBQUFSY0FBQUJaQkFNQUFBRG0ySDFQQUFBQU1GQk1WRVgvLy84QUFBQUFBQUFBQUFBQUFBQUFBQUFBQUFBQUFBQUFBQUFBQUFBQUFBQUFBQUFBQUFBQUFBQUFBQUFBQUFBdjNhQjdBQUFBRDNSU1RsTUFpYzN2M2F0VVJES1p1eUoyWmhCcmgzWmRBQUFBQ1hCSVdYTUFBQTdFQUFBT3hBR1ZLdzRiQUFBSHpFbEVRVlJvQmMxYVRZaGNSUkR1L1ozWnpPNmJKU2lDRUdZRlF3NkNFMGxFTC9vaW1nZ3JPcEdJa0VPWUlZVG9RZHdOUmp6T0lQSGl3Y25KZzBKbUNmNkFJTE9IeElDSUUrSXBpazRRUElqQ2pKc1FVWkNOZWJQcWJoTExxdjU3L3oxdjNWbjJGZXk4N3VycTZ1OVZkMVZYOTF2R1VrSFpuKzgrKzFRdEZWQVlhd0ZTV3NEOC9pU0NTWWxoRU1ZeXJLVUp6TzMwZ0ptRHY5TURwZ0EzMGdPbUNEUHBBUU13blJvd0dZRDUxSUFaU2xPWUdZYWJxVEVNeThPZjZRRlRUVmVZK1RjTmxzbmRXOW8vejRxd0x3VmdzazNZV1Z4aEFLZFRBS1lBNzdOYzgyT0F5bWFET1dsVDBxUnB6K3lPV21ESUpmZ0xPY005Z0s1dTJiNzNSVkhPSE5TOEFSUWFHb2N1SE9sNjlWb2xIbmh6QUQzTmZnMWxEL0RhM0QrYU9ZRENtellxM29ORVQvcERXbDMwS0I2VjRhVU1xNG83enFWMllYVmkwRk9YSzNEN2o4Q0JMc3QrejhkWjg2QXBTeWZxOE5uaWVPYmdaaEhsUGxyOHdyNmpBQTdxT2Nibm9TTm00UlRjK2dIY2NkbVV5c0xib01MTU9FM1JVWTRhTGc0S2hOSXp4Vk9EaHNncHJlSXErOFhqeGN0cVIxSVdZcXpLdDRWamhHYmdobUhqUElDVVpVN1p3dlBJNSs3NktDZ3IyYUFjcDNTRnZ3YWk2YzJyRnhyWU15UEFTTDhZSWpzVmxQMHRrTGttZXBQQXdOaG5jdVFUejFjR2hrRXI4b1BKd1c3R0prRkN3eVd6d0FXeHNLaDdiR0xCRDRZVmIrRllUWm03YkZNR0dRTm5FeUc0cWdOZ0doUndsK1ZKTnE4TU1nSXJibzlOTEFYQWRNaFpKbVR5WFZlNVptdGdublBpQTF1RUJYZzQ0cVVDWUtwa2dxdzhsbFNWWjNlQVptL2o5RWRUSXFISGZGaGZBRXlkbjZpbEUzVlVydG1nZGIxeE91K0JBazQzckRBQXBzWEIyQ0xlZHRUc2xDak0zQlh1dkQ3T2I0akZPYnpqT0tlWDNvbm9IQUN6ekIySit4UmpjekxtWWJ5NXdwZ2QwWHM5TEl3UDhPbWlzVWNBVEV1QUVaYXB5eXljYjFGWjZlOUdiYWJHQm1DZVpxWWdHREZOTjNpbnZMVE1DSG5WNUFhdlJKWUF6cGloTUJZQXd4ZXdKZGZyQkFnQVRZcDV3OEphcE8vNmUvZkQzcDAvOVZQdGE3ZHNlTVRIaUtvRXdGUXBpUnFYMjJKTzNGYU44VHl2am11WWs3VmRPc1ZEWGNsSjhoaUZ0ZjdpQVRCdHNzVTJxQWo5YlFvR3VlSXVza3dUaTBSV1FXTEJwRkJ3RXYwMjliNXZFQStBNGR0QlZkMGxqc0dqekdxdnNETE1EL0hGaElyYWlPWG1OOTFmRy9oOHhxRFkzelNSNkVvd0FLYUVLOE95OWJtNkRmdUx6anp1RDJ2RkI0VjJuRE53S2xqT2xiRWtyZVVmT0twV2g1a29kb0RuQjVPaG5QY2MvUWl5THRuN0sxaDgzWDVDTW9vSTRUbGVuc0JTNGwyaW1DZ0g4WU1aeHJ4cXlvYWFHRG5pZHhnUnFFQmU5aDVnSW1ROXJIRVZ5ejI4aUtJZlRObGhVeVdWVzBWSXN3YUNVYWVsWlN4UFJ3bUZlU09KWnNrZlo0N0I2dGU0UEJmRDJpU0hINW9XWkFWdnM1SmVnYzRsVzEzYU10YUZWOFFHNzF5SnhjSkdjWHl0Rjdlc1pOWm5EQzJlaENRWUdrVFFXc1hRclVNeXVoMFhjOElOUzRaeTNUT21FQURUZTdjYkk4alpObUp4eHk5Z0xYNUtQWHJHOVJuUXc0d29TakRPSG9EWnc1Zmg4UWdSbDVYRjBUMXhkdzVyRmJjMXZqVGhCb3Q0SVd6UmE2WkRIb3NuU2hQUmtsWFpIOHExc0piSW5ZYVQ3QVdvVUlQaEhlcDZkVVppb2lqam1YN3k3WVZJd1FBemorRXJDV2t3T2Nxa2hzekpicDdBM05GcXFicFAxd3lGUE56elJwQnFFZklhREd2M3NMbGtuS2NXZ1hFLzlSQ1kzUkU2UXl3eVlaQlVIUGNLdTJCR2FmNnJocTJBc1hwUTR3YkFSQzBJRjB5VzRyeDUzVmZEWVBaNTN5eXVIR1daUG9lNEFzMlRtejVFYUo0ak1MMVBQUFJoTFVJc3hNb25pd0N1TnpHTTlSZnBlR0pRejZmSlhUT2hRZU1ZSThraWdCZE1odEtUTVpOL3RNZ3lkRFd3VHRxV0xBSjR3YkFHUm5wUG1oY2VNVTlnWE5jT0M4Uncra1FNM2N0ZHdJeGRwWU9qYVo3NHBrMHArem9wcDNNZ2MwY3ZHTDZmbWZ5SmJ3ZkdTQlF6V0NuWi9ZNFhEQ3ZURWNEUWtXK1U3cTRkTTNJRXV3RGRDRzZJNVFOemxWeXdidkJEbXhhTlI0ZjFiWmZYc29lb1FkRFRublpWckNmYm5IeGdwaWlGbURUay9CMGFyNktHb09QZURGV3NNdkVscVFPV0swVStpbzdhbjN4Z1dKUG10a25CTDVyNENqN290bFVGbUhNS0NEMzFvY3NWWS9LZzdPRkVGdjFnV3JSalhJMlBDdmg1MnowZG9MNFN2eC9PMmNTVzVKeU9HcWVnTDVLaldoWFBEMmFTZHVGTTVNdUpEZ1VjMGwzQjhrcjJHank3aU9tSHkxZkszZWVJWjdOM3VjR1NINHhJOWRyZVplSHZRTWRJTjIwcml5R0tqNUhRcU1ubjBRL1I1djNJLyswQVhhbEd5MDJkMDhLOXl3aEdMZEZUd0oxazBrRzdZQkpxRE0ySnZrWExyeXBxd3huaVcxTXgvalhvWmc2NEpSaCtucnBOS0phRnA3VGozd0NGc044MENSdEpmbS9TRWJKRStxOFpacGg3enRxTzQ1ZWJlT3JtcGo4dkpxQjV3emhRRzNxTFJnRzgyQkN4c1FYZlNjRTZuWVR3enV0TWJNZWpaQnRCWGlHTDJ6UzJGOHZZc0ZLTGIyYnM3UklxbGQ4b25Wa09mQUljWkNEN1lHekh0MndCeGZGaTBYZHZzZDJXY0xHOUd0dksrSjJDVUV5LzAxelNsZ3pEQ3NqOWVMYmt6QjdoNExYMnNiNFIveXZVZk4vTFgrb2VnY0pKT1RCLzlHcThsYjRVSXprTEFkbCsxWHo4b2xkZENZMm1xQnhZQ1c3NFdlMi9NVnVYTkJRc3pHOTR5SGdGalNTM0h0ZGYwSENpemszeDJ0ZlpZcXRRYU81blhUQjh5REIzVGQ2YU5XeG95YlVNU0hMeS81d2FCalIyU00xd3N2UXAxRzlUR010Sjd4bzNaZlNBMGc3TUJEaGJXRzJtNHYrZ3BBSFU5L2d0dEljZUdwTmovMWFsVzdhZ2tQRmt4bHN3ZkdESVF3OEVHSnRkL1EvL1BqT2krNjRhaVFBQUFBQkpSVTVFcmtKZ2dnPT0iCn0K"/>
    </extobj>
    <extobj name="334E55B0-647D-440b-865C-3EC943EB4CBC-40">
      <extobjdata type="334E55B0-647D-440b-865C-3EC943EB4CBC" data="ewoJIkltZ1NldHRpbmdKc29uIiA6ICJ7XCJkcGlcIjpcIjYwMFwiLFwiZm9ybWF0XCI6XCJQTkdcIixcInRyYW5zcGFyZW50XCI6dHJ1ZSxcImF1dG9cIjpmYWxzZX0iLAoJIkxhdGV4IiA6ICJYRnNLWEcxaGRHaGlabnRsZlY5b0lGeHBiaUJjYldGMGFHSmllMUo5WG50a2ZRcGNYUT09IiwKCSJMYXRleEltZ0Jhc2U2NCIgOiAiaVZCT1J3MEtHZ29BQUFBTlNVaEVVZ0FBQVJnQUFBQlpCQU1BQUFBWDB5YkNBQUFBTUZCTVZFWC8vLzhBQUFBQUFBQUFBQUFBQUFBQUFBQUFBQUFBQUFBQUFBQUFBQUFBQUFBQUFBQUFBQUFBQUFBQUFBQUFBQUF2M2FCN0FBQUFEM1JTVGxNQUVGU1p1ODNkNzZ0bUlvbDJSREtMN05haUFBQUFDWEJJV1hNQUFBN0VBQUFPeEFHVkt3NGJBQUFJUFVsRVFWUm9CYzFhVFdoY1ZSUitMNU5ra2tsbUpyVFdvbFJtRkZ6cVJOQk5LVXlRdGxSZFRGYXQ2R0lpaW9vTFh3VnRJeUl2cUZWY3lGUkVCUkVuZ2hXbHlBVEVSUmN5RVJWUkZ3bHVSV1lFRWJ0S3RjbE1XdHNlejduL2I5N1B2TlJPOGk3a3ZmdHp6cm5mbkh2ditia3ZscFdNY3Y3bjE0NCttd3dvVmdhd1hFc0lHUHV3QzNBaElXQXN5d2FZU1JLWTVjU0FHUUpZVFF5WUNZREVZTEZHWUNNNVlQTHdiM0xBdE9CcWNzQTBFMlJtckNyTUprY3pBRXVKQVpOTm1KbVpTb0ptemg3dXZJVm1wcE1FTEgvQXhpbFl5TVBGQklDWmdJdUwxaWZyTGZobjBHQ3lUMUhRcEVyM3hFTWY5VXhwVjZHSVhWVUgvdTRadWVITmxNS2hLcHR2ZTJhNW1SdmVCc0NjcDM4QWpkd3hCTkU5aVlYZUF0QitjeUtIbTVjeGdHbXplMEQxczF6L2J1ZDJ5enBmWlhnZTFGT05pVU0wRG15MTlNQ0FhalZ5Z09OOEZYSU9mRjR6NTYyTEtId1NZRnZNVEoxQ2d4UXNzOSs2QjZidHBqN0ZHUGpPc242cElkWVk0S05FQm1STXhKUVoxRVNtb3ZZSGhuZEZOblVhTmdjSVFZdHVjVEJ0M3RORVBVM0FGVEZja0xGbUF5NXBqZ0hXdkdBYVhaeHFCZHA4d2pxc3k4cGxYaG53MHd0bUJCWXRhMWpHTGhXcGtCb2NIekFNTHQ0TEprV2J4QlpueUFJUUNuRmhZUWZBakRNalYrYkJkMDZtdEpocW43NUJZSDZsUkptVitRQ0pYczFrbVFyV2VGcUNFUlUvMldqekZnTll0OTUxUzBVZ29kZXFuOThMSnNjeTZqeFAyQkRERW1OSUFlM3IvMTgrTTZCQWQ4b3YwQXNtdzhDa3ViMUZNS2Nad3lpWm1ZazVQL1BXZW5Zamx1NnI1KzVnNWE3ZkE1aTlZR3kyTU94TVdSYm0xMFhHVWFCVGxiNFF3TDJWTHZ4dDhNQmlKSWNYVEVhQVlTckVEYnpLZUptTFdwdU5sTk4vc0F5d3Z3OVZMNWdacEUrTEpGOXF4cVVNYm1XNWo2USt3M3NBN3VsRFlubkI4QTFjRVB1MXpQM25NSkROcTA1SlVidnVQUW9uSHY1QU51TzliUmRlN2t2cEJaTmxUcklrM0dLRGJXY0xvNG81S3lmNkxQc3JjU1plVXVqNlRvSUVvN0Rlbjk0TFpwTHBvaUtpNzBrV2RKN1phS0ZtaHEveUtUSEVrR1ZMQ1VNbGpoSDNnbUh1SUt1Uy9GcTNiZTJEaFRFRTFaemhZRllReXNaUFU3ZVY4ZjBNNzRyelRFbWZHMG5zQlROS0ZtYXZ5cXNub1hPS2xyb01oemE0a2pFYWhtNFJKV1p3OFlLTWFNaGthOUw1aG96emJpK1lGaWFPR1VkbmovdU9kVjVCdXV3Ym5TVkdqcWtMd0dPc1NxbUY4S05jVXVTekdzdWhlTUZVTWE1Nlh6cnRBT2tqaUVEYWNWU05SaDFBYTNZTnlXREU3UFRYUFdER2NLZStCOUQyazRtZU1vSzVKdW9GckhOOWhaS3JnWFNzVmZMWW1TRUhEbFFBSGxFeWVpdm9JSUFmZHh6QkNGbnQ5RjdDM25ZcDN2WlNtcm4xbCs5b0tvQVhleVhwOWlpTnI0bzI1Zzd4bEkvMHRYaHVYNENoV1hpNVg4L3RxOVdKUlBWVzhaRHpSdWJETHc4OTJWWUQvb3FLOGYxRFprOFBtTWN4c3d3dkxtTFI5OEZOYkMweTRnYldJbllhK3Y5NDl3WUN6RWtYT2tjT2xPVkpDY2FEYmh4QTI5MFN0b3FNOGlhNnpnam1ZYjBwbnJGR1VQQWhBYVk5RHM5WmVFRTFIY1ZBV3haNGZFeGtwQTk1bkFxR3h2d2lSdUw0QW1TVFlLd3Flc0ljdndIeFMrTTlaR1dNMVM5Z2EwYlFGZ3lRZnZZOGQvLytnWjRlQmFaQng2UVp1ZXZ6Qk9hU0VrRE5PZEdLdmtIUHc5ZS85WmEya3FNckNzd2tDUjZOWENkYUYwTjNCT2E0a0JSOWcxNGd4cDRTdEQwVkdNdkIzWkJWOWxYRDFiVzFIbm5ZbEdDaWI5QUxma1p0cjdSOHZXZXNOVHFjNVNoMzAvTExuQk9pOUZZMlpLdHFFSmg1TmFvcldqTVR0RTVwZFQ0MGlhcVZDRXpub0ZHT3RQbGdueHYwdkRBQlNsSklSWU94bkN1VW5rZy9HRURQbHVscXdBRDVxYUJ1MlJmNUV5VVJ2ZzB3TGJLbnRZaDFhcEJtQWkrRWh5UE5ETjVyekJoVGhsY05NQ255OHpyTTgvUGtDWXcrMmdaQm53OTFFMnFqR3p3QlZRT003ZUpFVWV2RW5EYXVwYitzQlN0TUV0TDFYSnhpZ0xGS0ZBRkhuQ2ZtRHJSdk1zU3Y5UEdFRHByM0dNVUVNMFpMT3hydVI1aWoxRjdia0Y3Qms1aTl6MzNoRzZQUHJEYjVWWUxaRlZRM3dkZ3U3czVjaE1aZDJqU0dGUHRIVkNVVnZFRWZjallPdW1FK2FDMXNnTFBMcHduR3FwT05YZ2tQNU9zRXBpaFo5ZTBmcXF4WXhzMDBITHk5Nlc3M3N1WUtyM25BRE5NU0RhUEtRd3Jid1VnaVMwdkUyWGlEZm1hVGxCUjJrNTZKbGNPWmRnWlRKbktEdGlzdVhPV1UrbzJHVm1jSDJPMkkyNlF4NkZhWGlLd1N0aHpOV0xlQ0hzMVlLeFJDdE1KZFFoUEI2QjJNR0FnQk9SSGdoNndjNXZYVGhyZm5QRUZQTHhnVzZrMkdiMkgyaFdwQnlxbkpHZEEwejdMT1dwaXBWUmRQa2pmdzdmbDJnRWVKckZPTi9IZHdxYUZxNUNyK0NYSlI2bkt2VkVQdFFuVDBKU2FyWXhTRFgxV0tvdGtrMXpRaWY3SG9ORjUwTVNjeXEzZDFDRnFUcDhnTlhXRjFkV29JODFYRjk2WUZNVEJLUDlaMlZLYm1vLytVMEt5ZnUrUGJDbWJkcTJMWUZRY1E4N3JUUGc3UnNRS2R4YkF4MGMrL3hHWGd5aFR2eURHRHNCY3VpcmFmL1U1Q3c0dThvOE1iOUdWR2lEKy83ZWZnUFZrWE5rTUhrU1IzR0lYS2I1UW4rT2ZBTXVBblN4Y2czSm44aGFOVXVoSUxmc2dUZGxJZHJ5QkVlTU80SHBFaXNyUEJKZU9UTmc4N3BieW56WnBCajh3N2g1enVFMjh1cWpGMWd4NzlrZXdIRlB6bzNSOHJObThsNnlna1dPSC9vWWphWk9WNUwybGtpOTJnRTBXZlNJTFFxRElmS2ZMNkJ3c3lzeXRIMzVIWTN5c29XSkc3Ly9ybkRlUXN5ZGpKRFRVemdtL1g2d3BPVU40VUtIMkxuVkloNkxxSy9WanRMeUkrWlBSampqUHVDQ2VBQndMSlQ4VmhHUmdObXJwbEpqeFBCaUVUa1Y0TURJSVdqRGQ5YmRZcWtSdEpjUk9oaDdlM3BqSTQ5cEUzSGUrU2FsQVFSNlFmZHlpYXFlUGZEcGE4TkROVjNEdDJlQVM5TFJCYjBzeFFiRG1DY2ZsT0ZuVlIxSURwakxPd2sxQXdCNVYyZHdqV3E0RUo1emJpMnpNdmc1L2R6dFB0YlpyNFB5NUxjY1orY0gvWUFBQUFBRWxGVGtTdVFtQ0MiCn0K"/>
    </extobj>
    <extobj name="334E55B0-647D-440b-865C-3EC943EB4CBC-41">
      <extobjdata type="334E55B0-647D-440b-865C-3EC943EB4CBC" data="ewoJIkltZ1NldHRpbmdKc29uIiA6ICJ7XCJkcGlcIjpcIjYwMFwiLFwiZm9ybWF0XCI6XCJQTkdcIixcInRyYW5zcGFyZW50XCI6dHJ1ZSxcImF1dG9cIjpmYWxzZX0iLAoJIkxhdGV4IiA6ICJYRnQ4SUZ4dFlYUm9ZMkZzZTFWOUlId2dYRjA9IiwKCSJMYXRleEltZ0Jhc2U2NCIgOiAiaVZCT1J3MEtHZ29BQUFBTlNVaEVVZ0FBQUZnQUFBQlRCQU1BQUFEcGZOM0VBQUFBTUZCTVZFWC8vLzhBQUFBQUFBQUFBQUFBQUFBQUFBQUFBQUFBQUFBQUFBQUFBQUFBQUFBQUFBQUFBQUFBQUFBQUFBQUFBQUF2M2FCN0FBQUFEM1JTVGxNQWllK1pFQ0pVcXpKMnU5MW16VVJkeXlTZkFBQUFDWEJJV1hNQUFBN0VBQUFPeEFHVkt3NGJBQUFEV0VsRVFWUklEZTJYdTI4VFFSQ0hOK1NjOEVvYzBWSTRpQW9KeWZrSFVFN3BrSkJzVVlQc0RsRUZDWW5XYnFtU2h0cnBLUndrSkNpUXpuMktSRHc2SkZ1STNzRWh2RXdZZnJ0N3V6dXo1MFFPQlZXMjhPM09mRHMzcjlzN3E1bnJhc3B4WlVXVmFVcFcwYjZxVVRvZG5kQlgxYUQ2ZEhDSkR2OGRmdnE4K3FKd20rVHFzcEZGbG5jSVl5dW1PN1JYaEV1cm1rVVVjbHdrV2lyQ0hjUFNIOG1xRnRHZ0FOK24wZU11K0I4U0xoR05ySVQ1dkVqamdab0RITGt4US9TbEFKZEhQY2lxaERLSmNZbVFYak9ZNWJtMmx2UXBEOTJvOWMrR2x6RFlhbUY1MDNObVV2R1NBZ3lmNnhMRzl0UktZdmk4RDkzdFdDUTZ5dWN4Zk1HSDdtQ1U1UGN4OElJUDNjR05rTXZZY3EzUUdvaHY2eGpMdTBSTlo5TmVFWEV2bDhTVys2NjBic2Rsd09sa0dIMlFsOWJCcU44dk40OHN6NFpvY21LZDZPY3hjSm5va1ZQWmE4YlNFMWxHZkFNQmE1ZTNuU1NDTXhvN2piMnVBVjV5SWdtanRONUJTMVFBdHlmRDgzRjh5QTdMcGJSY0kxcHhac3dWdStuQVN5U01tOWE5U2s4MkFIL3pFZ2xYUXdFczBRZThQeG5HMHlxUEFaMDQzMFpLQ2N2b3oyMXZSazhhR3U1NWtZQ2gyL1FhUGVscU9QVWlBYTl5RFJEakJhdVNnSW0rZXl0Nm9zdkhNaWQ4aGlFWm4vRWlaRTdBYU4xbGJobkp5VVJKdVJ2REtMNDFHbmRFZmpqY2l1THIwaUZFSytGbURFN0NhV0wwT0VLYVZmSDhNaGp4aWY0YzBvRnV1blNpNWVoOFNhcTBoLzBzelR3YkRSR01XcUJSSFVjWGY5aVpHeFVSaktvZzZlZGs1aG1jaVljVlNkN1U3Y3pmR1FGR01uZ3dEVjNuamovMFRaUUJSakQ1UzBrcmtrejNNZXJOMHN3Q3hPTjJaUGFibndXendNMmFRY1pnQk1ONnJrdnZsY0pySUp3RDJCVGNxSEY0bnNhcDdXZG1tTUdJM0IrWGVBTy9CSVZqa3RlRXdVT21zWVlWZXBaNXh0M1loWVB1bmkzdHNjTEhrK3lXNFBNNjRMcWw1M09ERytGRlpSUUJIZ0plTXJLa24wOTJaYldaenczQXRyYWYzSWxWaVQ0bmd1VXlZRk9WV1JybjdxeXlVMS9mTThCb1o2SVBTdDJ1K3RPN3EwL0ZVdHY0Sm1FOFJSanZiaEc5ZHRvKzduVXZXM1pMWmxsL2xwaHgweXN6c3g3NGRYQkREUzE3TGZWS3N4MmV1Y0hnUmFQNzZEUzRkckg5QmxzeldOMTVPM3Ixak9uVVhhSTNmTTFoTGpmejVPRm5JVHNSRmlRV1p6RFB5RmsyL2w4MlR2V3Y3VlQvQitlZThDaE9tajlvL2dVUHRnWmdTRGF0S3dBQUFBQkpSVTVFcmtKZ2dnPT0iCn0K"/>
    </extobj>
    <extobj name="334E55B0-647D-440b-865C-3EC943EB4CBC-42">
      <extobjdata type="334E55B0-647D-440b-865C-3EC943EB4CBC" data="ewoJIkltZ1NldHRpbmdKc29uIiA6ICJ7XCJkcGlcIjpcIjYwMFwiLFwiZm9ybWF0XCI6XCJQTkdcIixcInRyYW5zcGFyZW50XCI6dHJ1ZSxcImF1dG9cIjpmYWxzZX0iLAoJIkxhdGV4IiA6ICJYRnNnZkNCY2JXRjBhR05oYkh0VWZTQjhJRnhkIiwKCSJMYXRleEltZ0Jhc2U2NCIgOiAiaVZCT1J3MEtHZ29BQUFBTlNVaEVVZ0FBQUY0QUFBQlRCQU1BQUFEa1lxMkRBQUFBTUZCTVZFWC8vLzhBQUFBQUFBQUFBQUFBQUFBQUFBQUFBQUFBQUFBQUFBQUFBQUFBQUFBQUFBQUFBQUFBQUFBQUFBQUFBQUF2M2FCN0FBQUFEM1JTVGxNQWllK1pFQ0pVcTJiZFJETE51M2JaYmFPRkFBQUFDWEJJV1hNQUFBN0VBQUFPeEFHVkt3NGJBQUFDT0VsRVFWUklEZTNYTVU4VVFSZ0c0QUZPT004SUNRVWtOSm9ZV3FXeW9iaWpnazRiR2hJRE1UR1VXaEJhYUsyMHQ0Qi9vQTAxYW1rRC80RDdDYUFIUVFWZXZybGw1bVp1MzVmc3RZUXR1RzkybnYyWWZXL3ZidGNOUFhQVnQ4azVONEhxM09IWXZVS3IwZ0ZMYzg3VjBIR3JlRjNGTCtLemN3OXdXdEV2QUx2Y1A1citDYmFkMnlwSS8zVm0vYjQxNmo4cXZtRzgzUCt0NHZPZWwvd2J6bi8vMk8zeWZsOEhYdTR0Rjl2S0MrQmRVZmJ5N2p2Zko1Z3QrdGpmaC9hdjRpQVV1UjhyUWlnbXZ3S1hnY1hYM0RkVDBRU3VvZ3RGNXNlQmYySEN1UjNnZjI5MFUyWGVWdENKb21iTFA0NmpVR1QrQUhnYUp0eW8rY000Q2tYcXZmZ1FKdHlJamRweEZJclVQd2IrdHNKRU44NXZjUlNLMUUrazdlMVRST0xQM3Q5Vi9BcHQ3UFU5aXoveml6TUpkMDBXZitaVExlTFhuc2V2UFk5ZmV4Ni85djVxTHNldlBZOWZleDYvOWp4KzdYZlkxVi8rZmdqdm1ZaGY5aGZ4U3kvaWwxN0VMNzJJWDNvUnYvUWlmdWxGL01xcitKVlg4U3V2NGxkZXhhKzhpbDk1RmIveUtuN2xWZnpDeS9pRmwvRUw3K1BmRGgrMTdEWDlQdTlOK1BoYnZXRlNjVy94WHlRb0tibi9CSndrS0NtNVA0TGRSdEdOZTF2K2Q4cDVQZzN6N1FHOGo3TTFnQittUDNYZEJuVDkrOEFaYjgvWHY1WGVGK1FIc3Y3K2Ftdm5MSTZZdDVzeWRicDBQWGIxL0lrTit3clczMDYzZktOMGN4enp6ZTZkY2wvald6endoV1BiUy9yWDhWeHk1aHRUbWpOL2k2YnJ1ZmRKQXVUOVNtYkw1VjN3Vlo5UC9kbjc1OU5CbjM5SE44dTV5VDNyYTlmRnFZOW14dmE3VmdBQUFBQkpSVTVFcmtKZ2dnPT0iCn0K"/>
    </extobj>
    <extobj name="334E55B0-647D-440b-865C-3EC943EB4CBC-43">
      <extobjdata type="334E55B0-647D-440b-865C-3EC943EB4CBC" data="ewoJIkltZ1NldHRpbmdKc29uIiA6ICJ7XCJkcGlcIjpcIjYwMFwiLFwiZm9ybWF0XCI6XCJQTkdcIixcInRyYW5zcGFyZW50XCI6dHJ1ZSxcImF1dG9cIjpmYWxzZX0iLAoJIkxhdGV4IiA6ICJYRnNnZkNCY2JXRjBhR05oYkh0TWZTQjhYRjA9IiwKCSJMYXRleEltZ0Jhc2U2NCIgOiAiaVZCT1J3MEtHZ29BQUFBTlNVaEVVZ0FBQUZVQUFBQlRCQU1BQUFBY2dsWjBBQUFBTUZCTVZFWC8vLzhBQUFBQUFBQUFBQUFBQUFBQUFBQUFBQUFBQUFBQUFBQUFBQUFBQUFBQUFBQUFBQUFBQUFBQUFBQUFBQUF2M2FCN0FBQUFEM1JTVGxNQWllK1pFQ0pVcXpKMnU5MUV6V2F6WXZmMUFBQUFDWEJJV1hNQUFBN0VBQUFPeEFHVkt3NGJBQUFDblVsRVFWUklEZTJYdlU4VVFSakdPYnpGVXpSSFkwTklKREhXUjJHdDl4OUFySWpOVVpCWVVFQmlZcVVKc2JMVDB0Q2NqWlVtR0N1N0F4dnR3TWJDR00vRVFxUkJGNy9QeStNN256c2Y3OXd1aFIzYjdMdXp2M24ybVhmZW1kMGRxMTBZcTNRSXJvbEtxT1RtMGE0RUM2NkRoVXFzNE5Kc1krTlpmc3ZxakdSZnRrREhRd09QWWxjRUNmeXB3RjVUS0xDazRiVHVLWU5pdDR5dDkvSCs3clkwL0tXTXZZTkRRczRLOGU4bDdCbGdUU0JDK0c4SnU0cUJKQTdLV1pKVlQ1NG45dGRvM2F2QWZVbE1FbHN5dHA2MklBY25qVk5QUHI4MTRJZDZNQ1ZpMEZaaGd1MEFUeFV3RHN4cE5NSDJnUStLYU9LUlFYbDJBc2cxVVZ1MktNL1M0SDhYaUkzWXNhMEMzeXhSQkN4TGR1MkFDcFQxUUpPR2RZY3hJYWQ3c2hpYXdlU1pZNmtHdm5xUXZ1RFlibEV1WGhlTzdRR3pIcFRXeldob1V4VlpLaHcyRFZ6T2FOYk1EUHZxak44TzhOT0gwbjY3dG5pREhveHVqNjhHYmwySU5PaENMOVVWZXhPYk1pWVBwNG5kQ2hUVlpleTNTU3lMTXJyM25CM1g3eFBybnVjWEVIV0wyWDZpeWhpMlRuWm4vV2VicTBpWDFqdTcyRGdQdElBU0tZdjkwcWJFVnhuamwxSW1Obi91aVB4MnpTNGQweEhiMXkrS0dJMzhObWhvNnd3bm1rTGRFOEF3Z1VZczdTUG1WV0s3TkRZV1pCenEwdERXTEtTQ2JGTi9pNFJzQzlGSFN0ZTg2UU9XWmpqY3BhbjJ0YXVBcGIzaDhQYmJHM3Z0d2dlNW1sTlhBVXMzNURHWXNYUUx1WTU5TnRNb25ZWXpTb3hjWFZSUmtEUDVDV0Q0NFFQQlRDSlhHUXZuNG9yaDFIbDQrZFhpSnA1cldWK1hudmZtOHpTbHpUMkt2YzN6dXlQbnQzN2RvNWVNcktkTGRhT3lrMzBxNkVzVzlkaHh2RE0zc24xRjUrZE1DNTFkRHkrZU9EY2FIeCszQnErM25CYVBkZHU1Mk5YbDdydHR4NnpLeG5FZS9uOGVqdktmZFpUL3Q0bWJia1duWStMK0FWclFjY0FJQlRCQkFBQUFBRWxGVGtTdVFtQ0MiCn0K"/>
    </extobj>
    <extobj name="334E55B0-647D-440b-865C-3EC943EB4CBC-44">
      <extobjdata type="334E55B0-647D-440b-865C-3EC943EB4CBC" data="ewoJIkltZ1NldHRpbmdKc29uIiA6ICJ7XCJkcGlcIjpcIjYwMFwiLFwiZm9ybWF0XCI6XCJQTkdcIixcInRyYW5zcGFyZW50XCI6dHJ1ZSxcImF1dG9cIjpmYWxzZX0iLAoJIkxhdGV4IiA6ICJYRnNnWEcxaGRHaGpZV3g3VkgwZ1hGMGciLAoJIkxhdGV4SW1nQmFzZTY0IiA6ICJpVkJPUncwS0dnb0FBQUFOU1VoRVVnQUFBRVFBQUFCQ0JBTUFBQUFjWkcyY0FBQUFNRkJNVkVYLy8vOEFBQUFBQUFBQUFBQUFBQUFBQUFBQUFBQUFBQUFBQUFBQUFBQUFBQUFBQUFBQUFBQUFBQUFBQUFBQUFBQXYzYUI3QUFBQUQzUlNUbE1BRUdhWnE5MkpSRExONzFRaXUzYjRHRUUrQUFBQUNYQklXWE1BQUE3RUFBQU94QUdWS3c0YkFBQUJmVWxFUVZSSURlMldPMG9FVVJCRnkxRVpVZndnZyttWUdHc29HTFN1UUVNemt3RURBOTJCTGtEUVNNRkVGeUJxWUNTQ1ppYUs3c0JlZ2gvOGY2NzFtSDQxVmRQVmRDeE1KMzN2cmNQajlSM21kUk9WWEtOVEpRRFZzRkNDakFGcmd2UTE5dUJkVDBLY2V1T1FuVVJrb29pWWk4UlpFVEVkaVJ1ZitOeVJyVmFBbWMzcjVuVjFESnczNVdWY2dlK3JPQlRYeXd1S0VkR2p0azNyd0k5TVJDUTZUSUJmbVVReEJMeEZUYlFFdkxkY3BuanBSd203QUR5SWkySWZPSWlhQmhpNUU1ZUpFTTVLMk0wdUZaZUpRZUJsUk1Md3pCdmlNakdzRjZFNkkrMEUzV0pYWlJkZUxiVmxSVkRpMWFLQmdsb000dGRpRUxjV1E1QmJpMFhjV2l6aTFtSVJ0eGFMZEdxeGZXU3VVOHQvcUdYYzNhU0U0VS9VT21razFxSU9mR2p2NkVuZzFZbDFkQTk4YSs5bzNzcTJFNnVveWtpcXZDUER3Vkh5UVAzZVNXaVgyZ0srYkpKejgvcWd6MDFERUU3QzFKMUl5Rysvc3QzeUwvUXN2Qzk0dC9sM2xVVVQvWFZnUjlFQmkxRVczQ3M0S3BoSVhGMFIyUzcrQUhuUGJHbk1qN0hVQUFBQUFFbEZUa1N1UW1DQyIKfQo="/>
    </extobj>
    <extobj name="334E55B0-647D-440b-865C-3EC943EB4CBC-45">
      <extobjdata type="334E55B0-647D-440b-865C-3EC943EB4CBC" data="ewoJIkltZ1NldHRpbmdKc29uIiA6ICJ7XCJkcGlcIjpcIjYwMFwiLFwiZm9ybWF0XCI6XCJQTkdcIixcInRyYW5zcGFyZW50XCI6dHJ1ZSxcImF1dG9cIjpmYWxzZX0iLAoJIkxhdGV4IiA6ICJYRnNnWEcxaGRHaGpZV3g3VkgxZmUzVjlJRnhkIiwKCSJMYXRleEltZ0Jhc2U2NCIgOiAiaVZCT1J3MEtHZ29BQUFBTlNVaEVVZ0FBQUZBQUFBQktCQU1BQUFEZWNzNWpBQUFBTUZCTVZFWC8vLzhBQUFBQUFBQUFBQUFBQUFBQUFBQUFBQUFBQUFBQUFBQUFBQUFBQUFBQUFBQUFBQUFBQUFBQUFBQUFBQUF2M2FCN0FBQUFEM1JTVGxNQUVHYVpxOTJKUkRMTjcxUWl1M2I0R0VFK0FBQUFDWEJJV1hNQUFBN0VBQUFPeEFHVkt3NGJBQUFDbkVsRVFWUklEZTFXUFc4VFFSQWRKemEyL0JFc0ZDaG9uSWJhYVpCQUZBYzlrbE5TQUVlQmhBUkY4ZytTSDRCa0NnUVNUZEloRUlwVFVDRWt1Nk1BWk5kSXlQNEhDWkFBTVpESDdOMSt6ZHJuMEpNcnZETnYzczd0UE8vdExORXh6NW5sWXdnNnZJaVZmeUtlQTlZQ1l1bnVNMHg3dmdhODE5TklDdHVSeEF0WnZHdVM5eWFMZDBueVBrN25qWjhFaGN3QlZ4NStTSjkzSGVCdGF2WmtOdlpXOGNwaUJVNXVuY0RJKzZXdEEzK0N1SFVqUHhRQlJ6WWlqUVhnaDBOaTRLZnpoTVV2KzJLQkhJQTk2MGxqRTlpeVNJV0pBK3NKUTRXdVdtU2V2WkgxaEZFRER1b1dVZXBzV0U4WXAvMkUxR0NpQ0R1bmo2Zk9vVzYyakl2M1BCNUYyVEw2TktJNFcwWkJuQ1dqSU02UVVmQm9ob3lTT0VOR1NXd2dVMFpKN0diTEtJblJpWXhTRU9HZHlDamtDSndHL3RQZHVPU0VxSHg2TWRMZSs1NkQyVklmdFRzcGM4UER6WU9VVUFtT2RaYngwTTA4dTE4djRGSGlsNE5HMFFTK08rTHdEdVh4Sy9IYmZ0dGdaQWo4dHNRNVRsN1RFM2U5dHFFSXZNVDBWY29wOEp3Q3ZpbVRNNndrby80cE1uRmtnZWFBcUkrMC9RUExGbWRESFhsMUM4UnJxcGttbmFvRUxGbWNqYkovUU9YR2pIVFMzc1E5c09jVDI5QkZLckI2bThoa3FrSE5jay9MYjNVSzVyVWtTeWxqMzdHSTFEay84Z0ZlUzlxNVRVMDZ5UGNGcnhZRmR2VlNtcDY4RFBNL25hcW1KeEsxZEVOdWVkMlhnMXhMME5FN3V1dWFVV2VJd2x1WUtib2F5QWpjc0M5TkRDTWZMNzduUmVhdzdYbktuTmZ5OFNXR3FQamNSSXNQakdYR210NmRpVXA1NzM1aUNHYXNhWjM3YXR1Vzl3dzhPZWExWEt0cTI3WUhrd1NEbkVvemN2RzhOYU1kQTArT3hiU1k4OG0xNk9WazNDR3h1cTlVNC91Y2NjSDdtQnpCV0gzY0pObzlxdkNYczc1bHdHbGpLY2JqNFhpRG12ak12N09leXVYT0xTNmllbkY4bmVndnRuRDYxdmJDQjdvQUFBQUFTVVZPUks1Q1lJST0iCn0K"/>
    </extobj>
    <extobj name="334E55B0-647D-440b-865C-3EC943EB4CBC-46">
      <extobjdata type="334E55B0-647D-440b-865C-3EC943EB4CBC" data="ewoJIkltZ1NldHRpbmdKc29uIiA6ICJ7XCJkcGlcIjpcIjYwMFwiLFwiZm9ybWF0XCI6XCJQTkdcIixcInRyYW5zcGFyZW50XCI6dHJ1ZSxcImF1dG9cIjpmYWxzZX0iLAoJIkxhdGV4IiA6ICJYRnNnWEcxaGRHaGpZV3g3VkgxZmUzVjlJRnhkIiwKCSJMYXRleEltZ0Jhc2U2NCIgOiAiaVZCT1J3MEtHZ29BQUFBTlNVaEVVZ0FBQUZBQUFBQktCQU1BQUFEZWNzNWpBQUFBTUZCTVZFWC8vLzhBQUFBQUFBQUFBQUFBQUFBQUFBQUFBQUFBQUFBQUFBQUFBQUFBQUFBQUFBQUFBQUFBQUFBQUFBQUFBQUF2M2FCN0FBQUFEM1JTVGxNQUVHYVpxOTJKUkRMTjcxUWl1M2I0R0VFK0FBQUFDWEJJV1hNQUFBN0VBQUFPeEFHVkt3NGJBQUFDbkVsRVFWUklEZTFXUFc4VFFSQWRKemEyL0JFc0ZDaG9uSWJhYVpCQUZBYzlrbE5TQUVlQmhBUkY4ZytTSDRCa0NnUVNUZEloRUlwVFVDRWt1Nk1BWk5kSXlQNEhDWkFBTVpESDdOMSt6ZHJuMEpNcnZETnYzczd0UE8vdExORXh6NW5sWXdnNnZJaVZmeUtlQTlZQ1l1bnVNMHg3dmdhODE5TklDdHVSeEF0WnZHdVM5eWFMZDBueVBrN25qWjhFaGN3QlZ4NStTSjkzSGVCdGF2WmtOdlpXOGNwaUJVNXVuY0RJKzZXdEEzK0N1SFVqUHhRQlJ6WWlqUVhnaDBOaTRLZnpoTVV2KzJLQkhJQTk2MGxqRTlpeVNJV0pBK3NKUTRXdVdtU2V2WkgxaEZFRER1b1dVZXBzV0U4WXAvMkUxR0NpQ0R1bmo2Zk9vVzYyakl2M1BCNUYyVEw2TktJNFcwWkJuQ1dqSU02UVVmQm9ob3lTT0VOR1NXd2dVMFpKN0diTEtJblJpWXhTRU9HZHlDamtDSndHL3RQZHVPU0VxSHg2TWRMZSs1NkQyVklmdFRzcGM4UER6WU9VVUFtT2RaYngwTTA4dTE4djRGSGlsNE5HMFFTK08rTHdEdVh4Sy9IYmZ0dGdaQWo4dHNRNVRsN1RFM2U5dHFFSXZNVDBWY29wOEp3Q3ZpbVRNNndrby80cE1uRmtnZWFBcUkrMC9RUExGbWRESFhsMUM4UnJxcGttbmFvRUxGbWNqYkovUU9YR2pIVFMzc1E5c09jVDI5QkZLckI2bThoa3FrSE5jay9MYjNVSzVyVWtTeWxqMzdHSTFEay84Z0ZlUzlxNVRVMDZ5UGNGcnhZRmR2VlNtcDY4RFBNL25hcW1KeEsxZEVOdWVkMlhnMXhMME5FN3V1dWFVV2VJd2x1WUtib2F5QWpjc0M5TkRDTWZMNzduUmVhdzdYbktuTmZ5OFNXR3FQamNSSXNQakdYR210NmRpVXA1NzM1aUNHYXNhWjM3YXR1Vzl3dzhPZWExWEt0cTI3WUhrd1NEbkVvemN2RzhOYU1kQTArT3hiU1k4OG0xNk9WazNDR3h1cTlVNC91Y2NjSDdtQnpCV0gzY0pObzlxdkNYczc1bHdHbGpLY2JqNFhpRG12ak12N09leXVYT0xTNmllbkY4bmVndnRuRDYxdmJDQjdvQUFBQUFTVVZPUks1Q1lJST0iCn0K"/>
    </extobj>
  </extobjs>
</s:customData>
</file>

<file path=customXml/itemProps528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WPS 演示</Application>
  <PresentationFormat>宽屏</PresentationFormat>
  <Paragraphs>174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宋体</vt:lpstr>
      <vt:lpstr>Wingdings</vt:lpstr>
      <vt:lpstr>Times New Roman Bold</vt:lpstr>
      <vt:lpstr>Times New Roman Regular</vt:lpstr>
      <vt:lpstr>Times New Roman Italic</vt:lpstr>
      <vt:lpstr>DejaVu Math TeX Gyre</vt:lpstr>
      <vt:lpstr>PingFang SC</vt:lpstr>
      <vt:lpstr>宋体</vt:lpstr>
      <vt:lpstr>汉仪书宋二KW</vt:lpstr>
      <vt:lpstr>Calibri</vt:lpstr>
      <vt:lpstr>Helvetica Neue</vt:lpstr>
      <vt:lpstr>微软雅黑</vt:lpstr>
      <vt:lpstr>汉仪旗黑</vt:lpstr>
      <vt:lpstr>Arial Unicode MS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WYQ</cp:lastModifiedBy>
  <cp:revision>11</cp:revision>
  <dcterms:created xsi:type="dcterms:W3CDTF">2025-07-13T05:25:20Z</dcterms:created>
  <dcterms:modified xsi:type="dcterms:W3CDTF">2025-07-13T05:25:20Z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9C479F6840BB3876380D6D68C5226F88_41</vt:lpwstr>
  </property>
</Properties>
</file>