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1118" y="13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22B9-86FC-4024-856C-15F0E1048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4A53A-463E-4325-9794-220B21A03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5EB3F-F3A6-46CA-9538-C076F526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FFBEB-C4BB-4A94-A66B-3797C65E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9E0E9-8418-4D67-895C-13955C5F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1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7C937-F19A-4746-B94F-4938137E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37DAF-5642-4768-AD63-FE1036C30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F7239-8901-491D-81EA-1C4F0DF70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48FB2-45D6-4363-9C7C-D544C37C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93ED-FF13-4BDC-A029-BB45E057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6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4F971-A0CB-471B-83B1-0396F0EF8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29A6B-2C28-4B11-88D1-2387716B0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FE52D-1742-4274-92D8-9EA19878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E7FEB-4281-468C-933C-8E3F1262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8708A-19A3-4D8D-864A-A9C632DA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2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2A4C-5804-4C03-A293-8DD4D264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048C-3580-49B5-A47C-05692556B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6979D-7E46-4D5B-B226-BB1AB163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B8384-A683-4BCB-9A22-182886D9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C1904-AC6C-4AFB-AB57-D85A2443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0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0F1E-C296-4446-B10A-778E37DC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4ACCE-BC4D-4873-8069-50BD61842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47EF-AAF4-48E2-B9B8-825B72772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2E53E-DD41-4CB6-8F5E-1D24211D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3E9BD-2952-4D26-9BE2-F922924A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3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5108-2C6E-4575-8A30-B155231F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8A94-9895-44BD-B269-92F02C56D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BC101-4E2F-437C-A4DD-4C20C53AE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2D774-1A87-453D-82C3-0D44951C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70872-B2D0-4C64-8FAB-2702C55D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B5531-45BD-4698-ABEA-9357753D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8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B5A5-5C26-49C1-B215-DC174E1B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29FD2-09C2-463D-AB25-68F96DE8E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9DBA3-4E06-4972-9522-03AEC35DE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A1504-6F90-41D5-A373-0115031BB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C77BF-B190-4C2E-8898-E885234C0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04CE4-C307-4BCC-9BE5-9F69A388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9F8A1-CC7C-44F8-A412-82BF9A7B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A1197-0A8A-47ED-993E-D6AC3FD8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6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98F0-C2C9-4CBA-9E39-A0CE0029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D0370E-8323-4BB2-BCF5-15D8A5B9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28817-60F3-4EEC-B252-69E1E31F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CE1E2-8D52-4BC9-9956-81ADBD3A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7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0DB4E-1729-45BE-BA59-A002603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9113C-BD6B-488D-82CC-1B6E3DD9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56118-1B00-4DD7-A05D-EB4D3E54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1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D7D7-9B5C-4C64-B01A-CE76E1F10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69625-6B9C-4582-AEE3-DE33BABA9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126C3-BAE5-4ACB-AA7F-A975709A9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2FD7D-F6CA-4D5E-94C9-29703399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77212-3ABF-4A04-95DA-82D5FA32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55F71-0040-41B2-BE74-45158F57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5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6437-0B89-4E4C-AD30-23C9B482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5DED8-CB24-47C7-8E8F-8DD678582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110F9-A715-41C2-924C-1FD1B2773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6B0F3-F397-44DD-AB78-637AE501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582A9-B388-4C4C-AABF-E4DEEEAF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E0569-14EF-4B89-BAE9-31D26986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8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E7BAF4-CCD7-4C26-B52F-F8081B20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2FB5F-9518-4E38-A9EB-6D4B32D17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2E2AA-3B8B-48AF-9804-6B2DCD279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78525-2D77-41CB-B535-4EE8788F99C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1940-3E38-438C-85A9-C3083891D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9720D-43A7-4E30-8DE3-CF9D29D94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A58925-4C21-4ABA-9188-90341068B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23" y="297738"/>
            <a:ext cx="7029450" cy="4867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8F8657-0D14-4F79-861E-0DFF746FECC5}"/>
              </a:ext>
            </a:extLst>
          </p:cNvPr>
          <p:cNvSpPr/>
          <p:nvPr/>
        </p:nvSpPr>
        <p:spPr>
          <a:xfrm>
            <a:off x="1022741" y="1040076"/>
            <a:ext cx="6084444" cy="365326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3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F8EBDC-437B-430A-BBB8-6BBE422DC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0" t="15879" r="5349" b="10305"/>
          <a:stretch/>
        </p:blipFill>
        <p:spPr>
          <a:xfrm>
            <a:off x="3139439" y="1190991"/>
            <a:ext cx="6050281" cy="359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8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728E2C-5BA7-43B3-9C7C-7DF2989DB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91" y="797151"/>
            <a:ext cx="7029450" cy="4867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8701B5-034D-4BDE-B453-0CEAFB8FF249}"/>
              </a:ext>
            </a:extLst>
          </p:cNvPr>
          <p:cNvSpPr/>
          <p:nvPr/>
        </p:nvSpPr>
        <p:spPr>
          <a:xfrm>
            <a:off x="2272030" y="797151"/>
            <a:ext cx="7119011" cy="490748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E6FAA5-2908-4187-B119-321AAC57C7AC}"/>
              </a:ext>
            </a:extLst>
          </p:cNvPr>
          <p:cNvSpPr/>
          <p:nvPr/>
        </p:nvSpPr>
        <p:spPr>
          <a:xfrm>
            <a:off x="2542540" y="1570785"/>
            <a:ext cx="6667500" cy="390525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86D221-517F-44A7-A35E-609AF56376DF}"/>
              </a:ext>
            </a:extLst>
          </p:cNvPr>
          <p:cNvCxnSpPr/>
          <p:nvPr/>
        </p:nvCxnSpPr>
        <p:spPr>
          <a:xfrm>
            <a:off x="2553970" y="5167425"/>
            <a:ext cx="66560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2CD0DDC-2510-4194-BA01-1EB9A7D7CE72}"/>
              </a:ext>
            </a:extLst>
          </p:cNvPr>
          <p:cNvSpPr/>
          <p:nvPr/>
        </p:nvSpPr>
        <p:spPr>
          <a:xfrm>
            <a:off x="2580640" y="1730804"/>
            <a:ext cx="6591300" cy="34116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23E3D-0009-40C5-8BE7-2C06D43427E8}"/>
              </a:ext>
            </a:extLst>
          </p:cNvPr>
          <p:cNvCxnSpPr>
            <a:cxnSpLocks/>
          </p:cNvCxnSpPr>
          <p:nvPr/>
        </p:nvCxnSpPr>
        <p:spPr>
          <a:xfrm>
            <a:off x="2973070" y="1730804"/>
            <a:ext cx="0" cy="34175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9C4B8F-ED43-4293-8FE2-4AB2F88D8BE2}"/>
              </a:ext>
            </a:extLst>
          </p:cNvPr>
          <p:cNvCxnSpPr>
            <a:cxnSpLocks/>
          </p:cNvCxnSpPr>
          <p:nvPr/>
        </p:nvCxnSpPr>
        <p:spPr>
          <a:xfrm>
            <a:off x="9023350" y="1730804"/>
            <a:ext cx="0" cy="34175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1C182E-7D76-43EE-9CDA-260CE8740347}"/>
              </a:ext>
            </a:extLst>
          </p:cNvPr>
          <p:cNvCxnSpPr/>
          <p:nvPr/>
        </p:nvCxnSpPr>
        <p:spPr>
          <a:xfrm>
            <a:off x="2542540" y="1692704"/>
            <a:ext cx="66560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A3A4682-45D3-448A-9E28-19E76EAD082F}"/>
              </a:ext>
            </a:extLst>
          </p:cNvPr>
          <p:cNvSpPr/>
          <p:nvPr/>
        </p:nvSpPr>
        <p:spPr>
          <a:xfrm>
            <a:off x="2973070" y="1730804"/>
            <a:ext cx="6050276" cy="339639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8CE1BB-9FDC-43E6-BF72-7F320C16B068}"/>
              </a:ext>
            </a:extLst>
          </p:cNvPr>
          <p:cNvSpPr/>
          <p:nvPr/>
        </p:nvSpPr>
        <p:spPr>
          <a:xfrm>
            <a:off x="2973070" y="1582644"/>
            <a:ext cx="6050276" cy="12319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7BA1D2-4800-4928-B409-86EB206242B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8869680" y="1303639"/>
            <a:ext cx="708016" cy="33064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5C64D26-07DE-4A9D-9DF7-F21FCD5FC8C6}"/>
              </a:ext>
            </a:extLst>
          </p:cNvPr>
          <p:cNvSpPr/>
          <p:nvPr/>
        </p:nvSpPr>
        <p:spPr>
          <a:xfrm>
            <a:off x="9577696" y="980473"/>
            <a:ext cx="1164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custom</a:t>
            </a:r>
            <a:br>
              <a:rPr lang="en-US"/>
            </a:br>
            <a:r>
              <a:rPr lang="en-US"/>
              <a:t>click&amp;drag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4C729B-8422-4100-8C5B-00BEFE61CD46}"/>
              </a:ext>
            </a:extLst>
          </p:cNvPr>
          <p:cNvSpPr/>
          <p:nvPr/>
        </p:nvSpPr>
        <p:spPr>
          <a:xfrm>
            <a:off x="9571990" y="1983297"/>
            <a:ext cx="10290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ScottPlot</a:t>
            </a:r>
            <a:br>
              <a:rPr lang="en-US"/>
            </a:br>
            <a:r>
              <a:rPr lang="en-US"/>
              <a:t>graph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E2C633-D846-4A82-A898-70C212697468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8839886" y="2306463"/>
            <a:ext cx="732104" cy="40117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C1D1A1B-B1F7-4449-90D9-46A9C374281F}"/>
              </a:ext>
            </a:extLst>
          </p:cNvPr>
          <p:cNvSpPr/>
          <p:nvPr/>
        </p:nvSpPr>
        <p:spPr>
          <a:xfrm>
            <a:off x="495853" y="3003517"/>
            <a:ext cx="14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form buttons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F2A5AC-FF03-48A1-A51A-13662CE43B1C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910856" y="3188183"/>
            <a:ext cx="959344" cy="6301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3C0638-2AA8-47BF-AB39-5FD801F23AA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910856" y="3188183"/>
            <a:ext cx="781544" cy="179085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896C517-9CBA-4271-921D-2FE4D8A31458}"/>
              </a:ext>
            </a:extLst>
          </p:cNvPr>
          <p:cNvSpPr/>
          <p:nvPr/>
        </p:nvSpPr>
        <p:spPr>
          <a:xfrm>
            <a:off x="3825237" y="5700740"/>
            <a:ext cx="1232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form labels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F3251B-90EE-4197-9CCB-2DDB883FB095}"/>
              </a:ext>
            </a:extLst>
          </p:cNvPr>
          <p:cNvSpPr/>
          <p:nvPr/>
        </p:nvSpPr>
        <p:spPr>
          <a:xfrm>
            <a:off x="6603997" y="5740097"/>
            <a:ext cx="1579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form scrollbars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76D3E1D-1E64-4A18-A15F-506F69CE271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765448" y="3495042"/>
            <a:ext cx="1676272" cy="2205698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06657B8-178F-4C9D-BE62-BC4435994C2D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4441720" y="5247640"/>
            <a:ext cx="1481560" cy="45310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858553-2961-42EB-AAB1-B503A2929FE4}"/>
              </a:ext>
            </a:extLst>
          </p:cNvPr>
          <p:cNvCxnSpPr>
            <a:cxnSpLocks/>
          </p:cNvCxnSpPr>
          <p:nvPr/>
        </p:nvCxnSpPr>
        <p:spPr>
          <a:xfrm flipV="1">
            <a:off x="4441720" y="5237480"/>
            <a:ext cx="3544040" cy="43880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266DEF-4EB6-48B5-85FE-E9FEF318CE10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7393765" y="4745233"/>
            <a:ext cx="1684195" cy="994864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BFD697-E8FB-450C-86B4-235BF4EBB0EA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7393765" y="5417700"/>
            <a:ext cx="0" cy="32239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795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Harden</dc:creator>
  <cp:lastModifiedBy>Scott Harden</cp:lastModifiedBy>
  <cp:revision>4</cp:revision>
  <dcterms:created xsi:type="dcterms:W3CDTF">2018-01-19T03:14:49Z</dcterms:created>
  <dcterms:modified xsi:type="dcterms:W3CDTF">2018-01-19T04:30:31Z</dcterms:modified>
</cp:coreProperties>
</file>