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FFAF-CB38-864E-A224-15CD219E17C6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4896-1C44-F043-A2E7-2DE1B7C7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9552"/>
            <a:ext cx="5486400" cy="63988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42079" y="1972027"/>
            <a:ext cx="860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PICTURE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821" y="1238664"/>
            <a:ext cx="954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111" y="1833527"/>
            <a:ext cx="63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NAME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4762" y="487588"/>
            <a:ext cx="58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TYPE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4818" y="2966912"/>
            <a:ext cx="123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DESCRIPTION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0716" y="2124426"/>
            <a:ext cx="126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ARTICLE LINK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8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Yu</dc:creator>
  <cp:lastModifiedBy>Bonnie Yu</cp:lastModifiedBy>
  <cp:revision>1</cp:revision>
  <dcterms:created xsi:type="dcterms:W3CDTF">2012-09-12T17:56:46Z</dcterms:created>
  <dcterms:modified xsi:type="dcterms:W3CDTF">2012-09-12T18:04:13Z</dcterms:modified>
</cp:coreProperties>
</file>