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C9143-310B-49CB-BCFA-9D4EF042DC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BAD74-C34E-4E34-8B12-8388B6120A46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CurveCollection</a:t>
          </a:r>
          <a:endParaRPr lang="en-US" sz="1400" dirty="0">
            <a:solidFill>
              <a:schemeClr val="tx1"/>
            </a:solidFill>
          </a:endParaRPr>
        </a:p>
      </dgm:t>
    </dgm:pt>
    <dgm:pt modelId="{FD4DD093-C8DB-4A0A-92DB-BB23C2B8E74C}" type="parTrans" cxnId="{527260D9-B013-4A1B-B167-9AB2C9BF3BBF}">
      <dgm:prSet/>
      <dgm:spPr/>
      <dgm:t>
        <a:bodyPr/>
        <a:lstStyle/>
        <a:p>
          <a:endParaRPr lang="en-US"/>
        </a:p>
      </dgm:t>
    </dgm:pt>
    <dgm:pt modelId="{A86FB25C-6FDD-4880-AFF3-3398E21A4C6C}" type="sibTrans" cxnId="{527260D9-B013-4A1B-B167-9AB2C9BF3BBF}">
      <dgm:prSet/>
      <dgm:spPr/>
      <dgm:t>
        <a:bodyPr/>
        <a:lstStyle/>
        <a:p>
          <a:endParaRPr lang="en-US"/>
        </a:p>
      </dgm:t>
    </dgm:pt>
    <dgm:pt modelId="{ED47E33D-7B4F-4F23-A546-129B8703DBE4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ParityRegion</a:t>
          </a:r>
          <a:endParaRPr lang="en-US" sz="1400" dirty="0">
            <a:solidFill>
              <a:schemeClr val="tx1"/>
            </a:solidFill>
          </a:endParaRPr>
        </a:p>
      </dgm:t>
    </dgm:pt>
    <dgm:pt modelId="{552BB6D3-2282-49FA-A2AF-1DFFB1914F5A}" type="parTrans" cxnId="{CE1FDA24-E392-41CB-BC63-C34271848B56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05A9AE2-2707-4EF2-B69C-0C28E4E2EF7A}" type="sibTrans" cxnId="{CE1FDA24-E392-41CB-BC63-C34271848B56}">
      <dgm:prSet/>
      <dgm:spPr/>
      <dgm:t>
        <a:bodyPr/>
        <a:lstStyle/>
        <a:p>
          <a:endParaRPr lang="en-US"/>
        </a:p>
      </dgm:t>
    </dgm:pt>
    <dgm:pt modelId="{1024DD41-7B19-47C0-ABA5-48F772B20E32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UnionRegion</a:t>
          </a:r>
          <a:endParaRPr lang="en-US" sz="1400" dirty="0">
            <a:solidFill>
              <a:schemeClr val="tx1"/>
            </a:solidFill>
          </a:endParaRPr>
        </a:p>
      </dgm:t>
    </dgm:pt>
    <dgm:pt modelId="{C3872330-4F02-41DE-AC4B-DFE57AB8BA71}" type="parTrans" cxnId="{6BF9FF9E-360D-48A9-8E0C-2AF54432283A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575F805-F4A1-4818-92C9-C779EB22C59B}" type="sibTrans" cxnId="{6BF9FF9E-360D-48A9-8E0C-2AF54432283A}">
      <dgm:prSet/>
      <dgm:spPr/>
      <dgm:t>
        <a:bodyPr/>
        <a:lstStyle/>
        <a:p>
          <a:endParaRPr lang="en-US"/>
        </a:p>
      </dgm:t>
    </dgm:pt>
    <dgm:pt modelId="{82A58430-0936-4FB3-A9D9-356E816BEF88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BagOfCurves</a:t>
          </a:r>
          <a:endParaRPr lang="en-US" sz="1400" dirty="0">
            <a:solidFill>
              <a:schemeClr val="tx1"/>
            </a:solidFill>
          </a:endParaRPr>
        </a:p>
      </dgm:t>
    </dgm:pt>
    <dgm:pt modelId="{28872C37-ED0A-4273-A814-D96746586816}" type="parTrans" cxnId="{B63FF565-C373-4515-8853-F37B09BBB2DE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93B73AE-025A-4B4E-9C99-377282D9F495}" type="sibTrans" cxnId="{B63FF565-C373-4515-8853-F37B09BBB2DE}">
      <dgm:prSet/>
      <dgm:spPr/>
      <dgm:t>
        <a:bodyPr/>
        <a:lstStyle/>
        <a:p>
          <a:endParaRPr lang="en-US"/>
        </a:p>
      </dgm:t>
    </dgm:pt>
    <dgm:pt modelId="{5E963545-8629-4283-9273-91EC847B86CA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Path</a:t>
          </a:r>
        </a:p>
      </dgm:t>
    </dgm:pt>
    <dgm:pt modelId="{E0EC8CDB-91F7-4B0A-A81A-4EC6EB1053E2}" type="parTrans" cxnId="{9B544BDD-ECAA-415B-9130-523C91C01C6D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B6C1789B-5185-4384-B53F-16F0D602F3BC}" type="sibTrans" cxnId="{9B544BDD-ECAA-415B-9130-523C91C01C6D}">
      <dgm:prSet/>
      <dgm:spPr/>
      <dgm:t>
        <a:bodyPr/>
        <a:lstStyle/>
        <a:p>
          <a:endParaRPr lang="en-US"/>
        </a:p>
      </dgm:t>
    </dgm:pt>
    <dgm:pt modelId="{515659F6-0CED-465C-8379-69FC10DC74A1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Loop</a:t>
          </a:r>
        </a:p>
      </dgm:t>
    </dgm:pt>
    <dgm:pt modelId="{A379EC64-02BF-425C-A91C-6CCDBBD59FA3}" type="parTrans" cxnId="{317958D7-9AFB-4777-8961-3A8C8EF09351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FEE9C37-0D3C-4C2F-8E16-83AF36C13CE3}" type="sibTrans" cxnId="{317958D7-9AFB-4777-8961-3A8C8EF09351}">
      <dgm:prSet/>
      <dgm:spPr/>
      <dgm:t>
        <a:bodyPr/>
        <a:lstStyle/>
        <a:p>
          <a:endParaRPr lang="en-US"/>
        </a:p>
      </dgm:t>
    </dgm:pt>
    <dgm:pt modelId="{F976173B-985A-41F2-BC36-F7268AE7AEE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[</a:t>
          </a:r>
          <a:r>
            <a:rPr lang="en-US" sz="1400" dirty="0" err="1">
              <a:solidFill>
                <a:schemeClr val="tx1"/>
              </a:solidFill>
            </a:rPr>
            <a:t>CurvePrimitive</a:t>
          </a:r>
          <a:r>
            <a:rPr lang="en-US" sz="1400" dirty="0">
              <a:solidFill>
                <a:schemeClr val="tx1"/>
              </a:solidFill>
            </a:rPr>
            <a:t>]</a:t>
          </a:r>
        </a:p>
      </dgm:t>
    </dgm:pt>
    <dgm:pt modelId="{0674BF71-6FF9-4B99-B568-F84F4AB5417E}" type="parTrans" cxnId="{0CD15423-65F3-4587-A576-C46976CB3F63}">
      <dgm:prSet/>
      <dgm:spPr/>
      <dgm:t>
        <a:bodyPr/>
        <a:lstStyle/>
        <a:p>
          <a:endParaRPr lang="en-US"/>
        </a:p>
      </dgm:t>
    </dgm:pt>
    <dgm:pt modelId="{C3E5C680-6983-47CC-A915-7CD9981C5948}" type="sibTrans" cxnId="{0CD15423-65F3-4587-A576-C46976CB3F63}">
      <dgm:prSet/>
      <dgm:spPr/>
      <dgm:t>
        <a:bodyPr/>
        <a:lstStyle/>
        <a:p>
          <a:endParaRPr lang="en-US"/>
        </a:p>
      </dgm:t>
    </dgm:pt>
    <dgm:pt modelId="{CE7E9BF5-35DA-4BF7-8B1C-CD707F656B11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[</a:t>
          </a:r>
          <a:r>
            <a:rPr lang="en-US" sz="1400" dirty="0" err="1">
              <a:solidFill>
                <a:schemeClr val="tx1"/>
              </a:solidFill>
            </a:rPr>
            <a:t>CurvePrimitive</a:t>
          </a:r>
          <a:r>
            <a:rPr lang="en-US" sz="1400" dirty="0">
              <a:solidFill>
                <a:schemeClr val="tx1"/>
              </a:solidFill>
            </a:rPr>
            <a:t>]</a:t>
          </a:r>
        </a:p>
      </dgm:t>
    </dgm:pt>
    <dgm:pt modelId="{B6B1A6EF-FB09-4E5D-BD1D-0D8E690408BC}" type="parTrans" cxnId="{F6DA7C5F-9932-4B78-A3A0-B05E9E40A09E}">
      <dgm:prSet/>
      <dgm:spPr/>
      <dgm:t>
        <a:bodyPr/>
        <a:lstStyle/>
        <a:p>
          <a:endParaRPr lang="en-US"/>
        </a:p>
      </dgm:t>
    </dgm:pt>
    <dgm:pt modelId="{CA21BAAA-F3E0-4755-B395-A61EEEE74920}" type="sibTrans" cxnId="{F6DA7C5F-9932-4B78-A3A0-B05E9E40A09E}">
      <dgm:prSet/>
      <dgm:spPr/>
      <dgm:t>
        <a:bodyPr/>
        <a:lstStyle/>
        <a:p>
          <a:endParaRPr lang="en-US"/>
        </a:p>
      </dgm:t>
    </dgm:pt>
    <dgm:pt modelId="{27573459-9378-4E0D-936E-509BF42736D2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[Loop]</a:t>
          </a:r>
        </a:p>
      </dgm:t>
    </dgm:pt>
    <dgm:pt modelId="{2C543076-5CAA-49A5-94D6-FF8E4AA94998}" type="parTrans" cxnId="{2106FBCC-437A-43AF-9182-FCB2750BEED6}">
      <dgm:prSet/>
      <dgm:spPr/>
      <dgm:t>
        <a:bodyPr/>
        <a:lstStyle/>
        <a:p>
          <a:endParaRPr lang="en-US"/>
        </a:p>
      </dgm:t>
    </dgm:pt>
    <dgm:pt modelId="{E9F5FA4D-1341-46C1-A904-B19A865D4BA9}" type="sibTrans" cxnId="{2106FBCC-437A-43AF-9182-FCB2750BEED6}">
      <dgm:prSet/>
      <dgm:spPr/>
      <dgm:t>
        <a:bodyPr/>
        <a:lstStyle/>
        <a:p>
          <a:endParaRPr lang="en-US"/>
        </a:p>
      </dgm:t>
    </dgm:pt>
    <dgm:pt modelId="{AE20A423-EA2D-4670-84F9-A6773DFB0ED6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[Loop | </a:t>
          </a:r>
          <a:r>
            <a:rPr lang="en-US" sz="1400" dirty="0" err="1">
              <a:solidFill>
                <a:schemeClr val="tx1"/>
              </a:solidFill>
            </a:rPr>
            <a:t>ParityRegion</a:t>
          </a:r>
          <a:r>
            <a:rPr lang="en-US" sz="1400" dirty="0">
              <a:solidFill>
                <a:schemeClr val="tx1"/>
              </a:solidFill>
            </a:rPr>
            <a:t>] </a:t>
          </a:r>
        </a:p>
      </dgm:t>
    </dgm:pt>
    <dgm:pt modelId="{7F70618F-BD67-4757-A902-9263B22D6D85}" type="parTrans" cxnId="{20A7AAEC-3286-4EE5-94D1-3123DC86B310}">
      <dgm:prSet/>
      <dgm:spPr/>
      <dgm:t>
        <a:bodyPr/>
        <a:lstStyle/>
        <a:p>
          <a:endParaRPr lang="en-US"/>
        </a:p>
      </dgm:t>
    </dgm:pt>
    <dgm:pt modelId="{C894511D-2614-4D6A-B87B-E2DBF8956F48}" type="sibTrans" cxnId="{20A7AAEC-3286-4EE5-94D1-3123DC86B310}">
      <dgm:prSet/>
      <dgm:spPr/>
      <dgm:t>
        <a:bodyPr/>
        <a:lstStyle/>
        <a:p>
          <a:endParaRPr lang="en-US"/>
        </a:p>
      </dgm:t>
    </dgm:pt>
    <dgm:pt modelId="{04B96A31-210B-4754-8B02-931ED61867A3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[</a:t>
          </a:r>
          <a:r>
            <a:rPr lang="en-US" sz="1400" dirty="0" err="1">
              <a:solidFill>
                <a:schemeClr val="tx1"/>
              </a:solidFill>
            </a:rPr>
            <a:t>AnyCurve</a:t>
          </a:r>
          <a:r>
            <a:rPr lang="en-US" sz="1400" dirty="0">
              <a:solidFill>
                <a:schemeClr val="tx1"/>
              </a:solidFill>
            </a:rPr>
            <a:t>]</a:t>
          </a:r>
        </a:p>
      </dgm:t>
    </dgm:pt>
    <dgm:pt modelId="{E7B0E3B1-EEF3-40C2-ACD0-C13E78D7F711}" type="parTrans" cxnId="{285C1D8B-0FB2-4E71-B106-0EE0D2BC9A38}">
      <dgm:prSet/>
      <dgm:spPr/>
      <dgm:t>
        <a:bodyPr/>
        <a:lstStyle/>
        <a:p>
          <a:endParaRPr lang="en-US"/>
        </a:p>
      </dgm:t>
    </dgm:pt>
    <dgm:pt modelId="{9C315826-B603-4E4F-B556-0E4B854EF8B3}" type="sibTrans" cxnId="{285C1D8B-0FB2-4E71-B106-0EE0D2BC9A38}">
      <dgm:prSet/>
      <dgm:spPr/>
      <dgm:t>
        <a:bodyPr/>
        <a:lstStyle/>
        <a:p>
          <a:endParaRPr lang="en-US"/>
        </a:p>
      </dgm:t>
    </dgm:pt>
    <dgm:pt modelId="{8209E81A-FD2B-4F5A-BC4E-7B22F8D8BCBF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CurveChain</a:t>
          </a:r>
          <a:endParaRPr lang="en-US" sz="1400" dirty="0">
            <a:solidFill>
              <a:schemeClr val="tx1"/>
            </a:solidFill>
          </a:endParaRPr>
        </a:p>
      </dgm:t>
    </dgm:pt>
    <dgm:pt modelId="{49057ACB-466A-42E6-937A-AB2F690333A2}" type="sibTrans" cxnId="{E1F33B1E-87FD-4C68-AA48-9894C2C668D4}">
      <dgm:prSet/>
      <dgm:spPr/>
      <dgm:t>
        <a:bodyPr/>
        <a:lstStyle/>
        <a:p>
          <a:endParaRPr lang="en-US"/>
        </a:p>
      </dgm:t>
    </dgm:pt>
    <dgm:pt modelId="{91D834C1-17E2-4916-95D4-2B619941B7DD}" type="parTrans" cxnId="{E1F33B1E-87FD-4C68-AA48-9894C2C668D4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5B02F42-63A0-4D73-815D-7CDBF55C463D}" type="pres">
      <dgm:prSet presAssocID="{E1FC9143-310B-49CB-BCFA-9D4EF042DC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FC9EB0-CE36-4C69-AB20-9A70B71B328D}" type="pres">
      <dgm:prSet presAssocID="{66DBAD74-C34E-4E34-8B12-8388B6120A46}" presName="hierRoot1" presStyleCnt="0">
        <dgm:presLayoutVars>
          <dgm:hierBranch val="init"/>
        </dgm:presLayoutVars>
      </dgm:prSet>
      <dgm:spPr/>
    </dgm:pt>
    <dgm:pt modelId="{FD9E67F7-757F-4B0F-BCB4-7F7F620AC58E}" type="pres">
      <dgm:prSet presAssocID="{66DBAD74-C34E-4E34-8B12-8388B6120A46}" presName="rootComposite1" presStyleCnt="0"/>
      <dgm:spPr/>
    </dgm:pt>
    <dgm:pt modelId="{92BF8A14-C12C-42CB-BDA6-5094C64D4CC6}" type="pres">
      <dgm:prSet presAssocID="{66DBAD74-C34E-4E34-8B12-8388B6120A46}" presName="rootText1" presStyleLbl="node0" presStyleIdx="0" presStyleCnt="1" custScaleY="65445">
        <dgm:presLayoutVars>
          <dgm:chPref val="3"/>
        </dgm:presLayoutVars>
      </dgm:prSet>
      <dgm:spPr/>
    </dgm:pt>
    <dgm:pt modelId="{2351FECB-5D72-4E6D-8832-484276DEC4E3}" type="pres">
      <dgm:prSet presAssocID="{66DBAD74-C34E-4E34-8B12-8388B6120A46}" presName="rootConnector1" presStyleLbl="node1" presStyleIdx="0" presStyleCnt="0"/>
      <dgm:spPr/>
    </dgm:pt>
    <dgm:pt modelId="{A91FD20F-1B33-4254-B54C-5648161E0CAE}" type="pres">
      <dgm:prSet presAssocID="{66DBAD74-C34E-4E34-8B12-8388B6120A46}" presName="hierChild2" presStyleCnt="0"/>
      <dgm:spPr/>
    </dgm:pt>
    <dgm:pt modelId="{CBB8C463-411E-41C1-A490-23D54BDFC2E9}" type="pres">
      <dgm:prSet presAssocID="{91D834C1-17E2-4916-95D4-2B619941B7DD}" presName="Name37" presStyleLbl="parChTrans1D2" presStyleIdx="0" presStyleCnt="4"/>
      <dgm:spPr/>
    </dgm:pt>
    <dgm:pt modelId="{673C0A1A-CEDC-4F87-B3DF-5CF659223D93}" type="pres">
      <dgm:prSet presAssocID="{8209E81A-FD2B-4F5A-BC4E-7B22F8D8BCBF}" presName="hierRoot2" presStyleCnt="0">
        <dgm:presLayoutVars>
          <dgm:hierBranch/>
        </dgm:presLayoutVars>
      </dgm:prSet>
      <dgm:spPr/>
    </dgm:pt>
    <dgm:pt modelId="{A7D52385-02AF-443B-AF0A-90405552425F}" type="pres">
      <dgm:prSet presAssocID="{8209E81A-FD2B-4F5A-BC4E-7B22F8D8BCBF}" presName="rootComposite" presStyleCnt="0"/>
      <dgm:spPr/>
    </dgm:pt>
    <dgm:pt modelId="{60A73743-FB29-4B04-A0A2-EDE149BC971F}" type="pres">
      <dgm:prSet presAssocID="{8209E81A-FD2B-4F5A-BC4E-7B22F8D8BCBF}" presName="rootText" presStyleLbl="node2" presStyleIdx="0" presStyleCnt="4" custScaleY="28307">
        <dgm:presLayoutVars>
          <dgm:chPref val="3"/>
        </dgm:presLayoutVars>
      </dgm:prSet>
      <dgm:spPr/>
    </dgm:pt>
    <dgm:pt modelId="{5A619AED-751B-42F3-B988-099BCDF47654}" type="pres">
      <dgm:prSet presAssocID="{8209E81A-FD2B-4F5A-BC4E-7B22F8D8BCBF}" presName="rootConnector" presStyleLbl="node2" presStyleIdx="0" presStyleCnt="4"/>
      <dgm:spPr/>
    </dgm:pt>
    <dgm:pt modelId="{015A0C3A-6261-4DA9-A953-242FFD338959}" type="pres">
      <dgm:prSet presAssocID="{8209E81A-FD2B-4F5A-BC4E-7B22F8D8BCBF}" presName="hierChild4" presStyleCnt="0"/>
      <dgm:spPr/>
    </dgm:pt>
    <dgm:pt modelId="{F889C2BA-5D91-47DC-A8B2-185D1FBFBA57}" type="pres">
      <dgm:prSet presAssocID="{E0EC8CDB-91F7-4B0A-A81A-4EC6EB1053E2}" presName="Name35" presStyleLbl="parChTrans1D3" presStyleIdx="0" presStyleCnt="5"/>
      <dgm:spPr/>
    </dgm:pt>
    <dgm:pt modelId="{0B8F97C1-9512-45A4-BA0A-41CF8917E8E0}" type="pres">
      <dgm:prSet presAssocID="{5E963545-8629-4283-9273-91EC847B86CA}" presName="hierRoot2" presStyleCnt="0">
        <dgm:presLayoutVars>
          <dgm:hierBranch val="r"/>
        </dgm:presLayoutVars>
      </dgm:prSet>
      <dgm:spPr/>
    </dgm:pt>
    <dgm:pt modelId="{B0EACD94-6219-45A3-9D7F-9751DBD50907}" type="pres">
      <dgm:prSet presAssocID="{5E963545-8629-4283-9273-91EC847B86CA}" presName="rootComposite" presStyleCnt="0"/>
      <dgm:spPr/>
    </dgm:pt>
    <dgm:pt modelId="{4E9494D3-BA3C-4578-8921-A0C11CDD8674}" type="pres">
      <dgm:prSet presAssocID="{5E963545-8629-4283-9273-91EC847B86CA}" presName="rootText" presStyleLbl="node3" presStyleIdx="0" presStyleCnt="5" custScaleX="22250" custScaleY="25281">
        <dgm:presLayoutVars>
          <dgm:chPref val="3"/>
        </dgm:presLayoutVars>
      </dgm:prSet>
      <dgm:spPr/>
    </dgm:pt>
    <dgm:pt modelId="{07F67243-723F-4CDD-96E3-6023D5396A0E}" type="pres">
      <dgm:prSet presAssocID="{5E963545-8629-4283-9273-91EC847B86CA}" presName="rootConnector" presStyleLbl="node3" presStyleIdx="0" presStyleCnt="5"/>
      <dgm:spPr/>
    </dgm:pt>
    <dgm:pt modelId="{9FA65BF0-E381-42A6-B02F-3346100627BD}" type="pres">
      <dgm:prSet presAssocID="{5E963545-8629-4283-9273-91EC847B86CA}" presName="hierChild4" presStyleCnt="0"/>
      <dgm:spPr/>
    </dgm:pt>
    <dgm:pt modelId="{47B16A57-CAEE-4EA2-A2D6-293423E4F133}" type="pres">
      <dgm:prSet presAssocID="{0674BF71-6FF9-4B99-B568-F84F4AB5417E}" presName="Name50" presStyleLbl="parChTrans1D4" presStyleIdx="0" presStyleCnt="2"/>
      <dgm:spPr/>
    </dgm:pt>
    <dgm:pt modelId="{0CDBBA1F-63E6-4A50-8010-3709BB321400}" type="pres">
      <dgm:prSet presAssocID="{F976173B-985A-41F2-BC36-F7268AE7AEE9}" presName="hierRoot2" presStyleCnt="0">
        <dgm:presLayoutVars>
          <dgm:hierBranch val="init"/>
        </dgm:presLayoutVars>
      </dgm:prSet>
      <dgm:spPr/>
    </dgm:pt>
    <dgm:pt modelId="{BA10B84E-9944-4931-95B6-256E8D93D306}" type="pres">
      <dgm:prSet presAssocID="{F976173B-985A-41F2-BC36-F7268AE7AEE9}" presName="rootComposite" presStyleCnt="0"/>
      <dgm:spPr/>
    </dgm:pt>
    <dgm:pt modelId="{D64B14E1-0D52-49AE-BE0B-BF555F22852F}" type="pres">
      <dgm:prSet presAssocID="{F976173B-985A-41F2-BC36-F7268AE7AEE9}" presName="rootText" presStyleLbl="node4" presStyleIdx="0" presStyleCnt="2" custScaleX="61689" custScaleY="25951">
        <dgm:presLayoutVars>
          <dgm:chPref val="3"/>
        </dgm:presLayoutVars>
      </dgm:prSet>
      <dgm:spPr/>
    </dgm:pt>
    <dgm:pt modelId="{2FC61ED9-8C7E-466C-955E-149A2C5D211D}" type="pres">
      <dgm:prSet presAssocID="{F976173B-985A-41F2-BC36-F7268AE7AEE9}" presName="rootConnector" presStyleLbl="node4" presStyleIdx="0" presStyleCnt="2"/>
      <dgm:spPr/>
    </dgm:pt>
    <dgm:pt modelId="{A4F22DA1-7639-4CE7-973D-680E98C133B7}" type="pres">
      <dgm:prSet presAssocID="{F976173B-985A-41F2-BC36-F7268AE7AEE9}" presName="hierChild4" presStyleCnt="0"/>
      <dgm:spPr/>
    </dgm:pt>
    <dgm:pt modelId="{11237F1F-627D-4739-B932-BA1D91689D0C}" type="pres">
      <dgm:prSet presAssocID="{F976173B-985A-41F2-BC36-F7268AE7AEE9}" presName="hierChild5" presStyleCnt="0"/>
      <dgm:spPr/>
    </dgm:pt>
    <dgm:pt modelId="{43C46A57-1965-42FF-B351-4D7A0D0AFAD0}" type="pres">
      <dgm:prSet presAssocID="{5E963545-8629-4283-9273-91EC847B86CA}" presName="hierChild5" presStyleCnt="0"/>
      <dgm:spPr/>
    </dgm:pt>
    <dgm:pt modelId="{854D25FA-43C6-4C50-A239-31FFDECD8A98}" type="pres">
      <dgm:prSet presAssocID="{A379EC64-02BF-425C-A91C-6CCDBBD59FA3}" presName="Name35" presStyleLbl="parChTrans1D3" presStyleIdx="1" presStyleCnt="5"/>
      <dgm:spPr/>
    </dgm:pt>
    <dgm:pt modelId="{EB55EAEF-3C04-471B-A642-D1AE9057DB3E}" type="pres">
      <dgm:prSet presAssocID="{515659F6-0CED-465C-8379-69FC10DC74A1}" presName="hierRoot2" presStyleCnt="0">
        <dgm:presLayoutVars>
          <dgm:hierBranch val="r"/>
        </dgm:presLayoutVars>
      </dgm:prSet>
      <dgm:spPr/>
    </dgm:pt>
    <dgm:pt modelId="{E6C3840B-EBCB-4444-B0AE-35F706B2C6C9}" type="pres">
      <dgm:prSet presAssocID="{515659F6-0CED-465C-8379-69FC10DC74A1}" presName="rootComposite" presStyleCnt="0"/>
      <dgm:spPr/>
    </dgm:pt>
    <dgm:pt modelId="{4EBE5853-6D3D-4121-AC1A-78CA2B1CD23B}" type="pres">
      <dgm:prSet presAssocID="{515659F6-0CED-465C-8379-69FC10DC74A1}" presName="rootText" presStyleLbl="node3" presStyleIdx="1" presStyleCnt="5" custScaleX="23719" custScaleY="28428">
        <dgm:presLayoutVars>
          <dgm:chPref val="3"/>
        </dgm:presLayoutVars>
      </dgm:prSet>
      <dgm:spPr/>
    </dgm:pt>
    <dgm:pt modelId="{91489079-0422-471E-AE6F-088F1160132B}" type="pres">
      <dgm:prSet presAssocID="{515659F6-0CED-465C-8379-69FC10DC74A1}" presName="rootConnector" presStyleLbl="node3" presStyleIdx="1" presStyleCnt="5"/>
      <dgm:spPr/>
    </dgm:pt>
    <dgm:pt modelId="{5EC58508-1073-4C25-B9E5-B35BD9A32519}" type="pres">
      <dgm:prSet presAssocID="{515659F6-0CED-465C-8379-69FC10DC74A1}" presName="hierChild4" presStyleCnt="0"/>
      <dgm:spPr/>
    </dgm:pt>
    <dgm:pt modelId="{20654332-D1CE-45D9-9FAA-06F9A556AE9B}" type="pres">
      <dgm:prSet presAssocID="{B6B1A6EF-FB09-4E5D-BD1D-0D8E690408BC}" presName="Name50" presStyleLbl="parChTrans1D4" presStyleIdx="1" presStyleCnt="2"/>
      <dgm:spPr/>
    </dgm:pt>
    <dgm:pt modelId="{E8602813-F0C9-4C24-B95C-8AC2616CB978}" type="pres">
      <dgm:prSet presAssocID="{CE7E9BF5-35DA-4BF7-8B1C-CD707F656B11}" presName="hierRoot2" presStyleCnt="0">
        <dgm:presLayoutVars>
          <dgm:hierBranch val="init"/>
        </dgm:presLayoutVars>
      </dgm:prSet>
      <dgm:spPr/>
    </dgm:pt>
    <dgm:pt modelId="{66E8778E-22A9-4D87-980E-1CBE988F6537}" type="pres">
      <dgm:prSet presAssocID="{CE7E9BF5-35DA-4BF7-8B1C-CD707F656B11}" presName="rootComposite" presStyleCnt="0"/>
      <dgm:spPr/>
    </dgm:pt>
    <dgm:pt modelId="{3A69073E-C2DF-44B7-9EDF-134BD51762FD}" type="pres">
      <dgm:prSet presAssocID="{CE7E9BF5-35DA-4BF7-8B1C-CD707F656B11}" presName="rootText" presStyleLbl="node4" presStyleIdx="1" presStyleCnt="2" custScaleX="61689" custScaleY="25951">
        <dgm:presLayoutVars>
          <dgm:chPref val="3"/>
        </dgm:presLayoutVars>
      </dgm:prSet>
      <dgm:spPr/>
    </dgm:pt>
    <dgm:pt modelId="{32D6081D-20D6-4705-9A83-56E4F70C74F8}" type="pres">
      <dgm:prSet presAssocID="{CE7E9BF5-35DA-4BF7-8B1C-CD707F656B11}" presName="rootConnector" presStyleLbl="node4" presStyleIdx="1" presStyleCnt="2"/>
      <dgm:spPr/>
    </dgm:pt>
    <dgm:pt modelId="{4BE33594-6AC9-4A41-9855-6440132802BB}" type="pres">
      <dgm:prSet presAssocID="{CE7E9BF5-35DA-4BF7-8B1C-CD707F656B11}" presName="hierChild4" presStyleCnt="0"/>
      <dgm:spPr/>
    </dgm:pt>
    <dgm:pt modelId="{7FFC4D90-FC7F-469D-B8F9-AE27170AC5FF}" type="pres">
      <dgm:prSet presAssocID="{CE7E9BF5-35DA-4BF7-8B1C-CD707F656B11}" presName="hierChild5" presStyleCnt="0"/>
      <dgm:spPr/>
    </dgm:pt>
    <dgm:pt modelId="{605F4A70-7A21-4E65-98BF-A8E5DAAB7447}" type="pres">
      <dgm:prSet presAssocID="{515659F6-0CED-465C-8379-69FC10DC74A1}" presName="hierChild5" presStyleCnt="0"/>
      <dgm:spPr/>
    </dgm:pt>
    <dgm:pt modelId="{1D33F466-82F9-40D5-A5EE-AE92BEE4F55A}" type="pres">
      <dgm:prSet presAssocID="{8209E81A-FD2B-4F5A-BC4E-7B22F8D8BCBF}" presName="hierChild5" presStyleCnt="0"/>
      <dgm:spPr/>
    </dgm:pt>
    <dgm:pt modelId="{4C026B0E-A5BC-4768-8616-BBCA574141D7}" type="pres">
      <dgm:prSet presAssocID="{552BB6D3-2282-49FA-A2AF-1DFFB1914F5A}" presName="Name37" presStyleLbl="parChTrans1D2" presStyleIdx="1" presStyleCnt="4"/>
      <dgm:spPr/>
    </dgm:pt>
    <dgm:pt modelId="{72828117-AF06-4F99-8960-CA445E21D8C9}" type="pres">
      <dgm:prSet presAssocID="{ED47E33D-7B4F-4F23-A546-129B8703DBE4}" presName="hierRoot2" presStyleCnt="0">
        <dgm:presLayoutVars>
          <dgm:hierBranch val="init"/>
        </dgm:presLayoutVars>
      </dgm:prSet>
      <dgm:spPr/>
    </dgm:pt>
    <dgm:pt modelId="{18C45F31-F336-4617-8136-C4221522764B}" type="pres">
      <dgm:prSet presAssocID="{ED47E33D-7B4F-4F23-A546-129B8703DBE4}" presName="rootComposite" presStyleCnt="0"/>
      <dgm:spPr/>
    </dgm:pt>
    <dgm:pt modelId="{78D19159-D197-4B67-8B36-7005538548EF}" type="pres">
      <dgm:prSet presAssocID="{ED47E33D-7B4F-4F23-A546-129B8703DBE4}" presName="rootText" presStyleLbl="node2" presStyleIdx="1" presStyleCnt="4" custScaleY="32379">
        <dgm:presLayoutVars>
          <dgm:chPref val="3"/>
        </dgm:presLayoutVars>
      </dgm:prSet>
      <dgm:spPr/>
    </dgm:pt>
    <dgm:pt modelId="{A5AB07E9-7DC6-4557-B21C-0C13554CD3D8}" type="pres">
      <dgm:prSet presAssocID="{ED47E33D-7B4F-4F23-A546-129B8703DBE4}" presName="rootConnector" presStyleLbl="node2" presStyleIdx="1" presStyleCnt="4"/>
      <dgm:spPr/>
    </dgm:pt>
    <dgm:pt modelId="{DB34E380-ADCA-459B-9E2F-F2B3F968B53F}" type="pres">
      <dgm:prSet presAssocID="{ED47E33D-7B4F-4F23-A546-129B8703DBE4}" presName="hierChild4" presStyleCnt="0"/>
      <dgm:spPr/>
    </dgm:pt>
    <dgm:pt modelId="{07887907-76A7-413F-B617-BAC4CC0952DE}" type="pres">
      <dgm:prSet presAssocID="{2C543076-5CAA-49A5-94D6-FF8E4AA94998}" presName="Name37" presStyleLbl="parChTrans1D3" presStyleIdx="2" presStyleCnt="5"/>
      <dgm:spPr/>
    </dgm:pt>
    <dgm:pt modelId="{4EC0F239-153A-4ED6-BC74-A0C53DD31E98}" type="pres">
      <dgm:prSet presAssocID="{27573459-9378-4E0D-936E-509BF42736D2}" presName="hierRoot2" presStyleCnt="0">
        <dgm:presLayoutVars>
          <dgm:hierBranch val="init"/>
        </dgm:presLayoutVars>
      </dgm:prSet>
      <dgm:spPr/>
    </dgm:pt>
    <dgm:pt modelId="{4347BBAD-80EF-4839-9300-C6FE265BEFB3}" type="pres">
      <dgm:prSet presAssocID="{27573459-9378-4E0D-936E-509BF42736D2}" presName="rootComposite" presStyleCnt="0"/>
      <dgm:spPr/>
    </dgm:pt>
    <dgm:pt modelId="{AA5D9B58-9E47-452C-8C6A-9E879C0DFA91}" type="pres">
      <dgm:prSet presAssocID="{27573459-9378-4E0D-936E-509BF42736D2}" presName="rootText" presStyleLbl="node3" presStyleIdx="2" presStyleCnt="5" custScaleX="29932" custScaleY="34682">
        <dgm:presLayoutVars>
          <dgm:chPref val="3"/>
        </dgm:presLayoutVars>
      </dgm:prSet>
      <dgm:spPr/>
    </dgm:pt>
    <dgm:pt modelId="{7DA8D853-6195-4ED6-874B-B2AF3DAC6DF2}" type="pres">
      <dgm:prSet presAssocID="{27573459-9378-4E0D-936E-509BF42736D2}" presName="rootConnector" presStyleLbl="node3" presStyleIdx="2" presStyleCnt="5"/>
      <dgm:spPr/>
    </dgm:pt>
    <dgm:pt modelId="{FC843294-3568-47E2-A27D-949C9F24642A}" type="pres">
      <dgm:prSet presAssocID="{27573459-9378-4E0D-936E-509BF42736D2}" presName="hierChild4" presStyleCnt="0"/>
      <dgm:spPr/>
    </dgm:pt>
    <dgm:pt modelId="{B1DCE101-4888-4E57-AAB6-7AD28FFEBC1A}" type="pres">
      <dgm:prSet presAssocID="{27573459-9378-4E0D-936E-509BF42736D2}" presName="hierChild5" presStyleCnt="0"/>
      <dgm:spPr/>
    </dgm:pt>
    <dgm:pt modelId="{DDEFEA95-C020-45A1-B5DC-AC4E2E9DB8D9}" type="pres">
      <dgm:prSet presAssocID="{ED47E33D-7B4F-4F23-A546-129B8703DBE4}" presName="hierChild5" presStyleCnt="0"/>
      <dgm:spPr/>
    </dgm:pt>
    <dgm:pt modelId="{F6EB5B6D-C0F3-4D93-A480-64E87BA7BCE7}" type="pres">
      <dgm:prSet presAssocID="{C3872330-4F02-41DE-AC4B-DFE57AB8BA71}" presName="Name37" presStyleLbl="parChTrans1D2" presStyleIdx="2" presStyleCnt="4"/>
      <dgm:spPr/>
    </dgm:pt>
    <dgm:pt modelId="{A78AC816-873B-43F4-A657-144A9EB15BF8}" type="pres">
      <dgm:prSet presAssocID="{1024DD41-7B19-47C0-ABA5-48F772B20E32}" presName="hierRoot2" presStyleCnt="0">
        <dgm:presLayoutVars>
          <dgm:hierBranch val="init"/>
        </dgm:presLayoutVars>
      </dgm:prSet>
      <dgm:spPr/>
    </dgm:pt>
    <dgm:pt modelId="{476D0071-AF83-47A8-8371-DCCA15FF41AF}" type="pres">
      <dgm:prSet presAssocID="{1024DD41-7B19-47C0-ABA5-48F772B20E32}" presName="rootComposite" presStyleCnt="0"/>
      <dgm:spPr/>
    </dgm:pt>
    <dgm:pt modelId="{F757845D-AE36-44BD-A723-C85414A9B93A}" type="pres">
      <dgm:prSet presAssocID="{1024DD41-7B19-47C0-ABA5-48F772B20E32}" presName="rootText" presStyleLbl="node2" presStyleIdx="2" presStyleCnt="4" custScaleX="117969" custScaleY="30972">
        <dgm:presLayoutVars>
          <dgm:chPref val="3"/>
        </dgm:presLayoutVars>
      </dgm:prSet>
      <dgm:spPr/>
    </dgm:pt>
    <dgm:pt modelId="{BF4AF293-7EB0-47F6-A11E-583FFC181761}" type="pres">
      <dgm:prSet presAssocID="{1024DD41-7B19-47C0-ABA5-48F772B20E32}" presName="rootConnector" presStyleLbl="node2" presStyleIdx="2" presStyleCnt="4"/>
      <dgm:spPr/>
    </dgm:pt>
    <dgm:pt modelId="{5AF4B735-1B62-4021-BBBA-1E6450305C36}" type="pres">
      <dgm:prSet presAssocID="{1024DD41-7B19-47C0-ABA5-48F772B20E32}" presName="hierChild4" presStyleCnt="0"/>
      <dgm:spPr/>
    </dgm:pt>
    <dgm:pt modelId="{859EC6E3-2B46-405D-91F3-9728CB3C0929}" type="pres">
      <dgm:prSet presAssocID="{7F70618F-BD67-4757-A902-9263B22D6D85}" presName="Name37" presStyleLbl="parChTrans1D3" presStyleIdx="3" presStyleCnt="5"/>
      <dgm:spPr/>
    </dgm:pt>
    <dgm:pt modelId="{2FA73775-BDDE-4B87-BFCA-5C01E385F98E}" type="pres">
      <dgm:prSet presAssocID="{AE20A423-EA2D-4670-84F9-A6773DFB0ED6}" presName="hierRoot2" presStyleCnt="0">
        <dgm:presLayoutVars>
          <dgm:hierBranch val="init"/>
        </dgm:presLayoutVars>
      </dgm:prSet>
      <dgm:spPr/>
    </dgm:pt>
    <dgm:pt modelId="{CC19E563-FA0E-4700-AAD5-0FCE0ADA1F57}" type="pres">
      <dgm:prSet presAssocID="{AE20A423-EA2D-4670-84F9-A6773DFB0ED6}" presName="rootComposite" presStyleCnt="0"/>
      <dgm:spPr/>
    </dgm:pt>
    <dgm:pt modelId="{3ED45074-6A65-4A61-822A-B009C877302E}" type="pres">
      <dgm:prSet presAssocID="{AE20A423-EA2D-4670-84F9-A6773DFB0ED6}" presName="rootText" presStyleLbl="node3" presStyleIdx="3" presStyleCnt="5" custScaleX="86527" custScaleY="29730">
        <dgm:presLayoutVars>
          <dgm:chPref val="3"/>
        </dgm:presLayoutVars>
      </dgm:prSet>
      <dgm:spPr/>
    </dgm:pt>
    <dgm:pt modelId="{B3E951D8-D39E-43F0-9ACC-0D437AF95EBE}" type="pres">
      <dgm:prSet presAssocID="{AE20A423-EA2D-4670-84F9-A6773DFB0ED6}" presName="rootConnector" presStyleLbl="node3" presStyleIdx="3" presStyleCnt="5"/>
      <dgm:spPr/>
    </dgm:pt>
    <dgm:pt modelId="{7F0D3109-73FE-47DA-953B-4BF1E90FD810}" type="pres">
      <dgm:prSet presAssocID="{AE20A423-EA2D-4670-84F9-A6773DFB0ED6}" presName="hierChild4" presStyleCnt="0"/>
      <dgm:spPr/>
    </dgm:pt>
    <dgm:pt modelId="{96A3D8D1-817E-465B-B864-1E9445D8FA0C}" type="pres">
      <dgm:prSet presAssocID="{AE20A423-EA2D-4670-84F9-A6773DFB0ED6}" presName="hierChild5" presStyleCnt="0"/>
      <dgm:spPr/>
    </dgm:pt>
    <dgm:pt modelId="{552F32D8-0D21-4F9C-92A2-E934F3DDC387}" type="pres">
      <dgm:prSet presAssocID="{1024DD41-7B19-47C0-ABA5-48F772B20E32}" presName="hierChild5" presStyleCnt="0"/>
      <dgm:spPr/>
    </dgm:pt>
    <dgm:pt modelId="{296CA70E-BB89-4A5D-8DC6-2E79F77CB1C7}" type="pres">
      <dgm:prSet presAssocID="{28872C37-ED0A-4273-A814-D96746586816}" presName="Name37" presStyleLbl="parChTrans1D2" presStyleIdx="3" presStyleCnt="4"/>
      <dgm:spPr/>
    </dgm:pt>
    <dgm:pt modelId="{67CF4F2D-DA98-4B06-8B38-F89E0935CE02}" type="pres">
      <dgm:prSet presAssocID="{82A58430-0936-4FB3-A9D9-356E816BEF88}" presName="hierRoot2" presStyleCnt="0">
        <dgm:presLayoutVars>
          <dgm:hierBranch val="init"/>
        </dgm:presLayoutVars>
      </dgm:prSet>
      <dgm:spPr/>
    </dgm:pt>
    <dgm:pt modelId="{E1F55F17-E798-40A5-B954-E57544125872}" type="pres">
      <dgm:prSet presAssocID="{82A58430-0936-4FB3-A9D9-356E816BEF88}" presName="rootComposite" presStyleCnt="0"/>
      <dgm:spPr/>
    </dgm:pt>
    <dgm:pt modelId="{2A68F5B1-990A-45C6-82D5-E4DADADCEC64}" type="pres">
      <dgm:prSet presAssocID="{82A58430-0936-4FB3-A9D9-356E816BEF88}" presName="rootText" presStyleLbl="node2" presStyleIdx="3" presStyleCnt="4" custScaleY="29569">
        <dgm:presLayoutVars>
          <dgm:chPref val="3"/>
        </dgm:presLayoutVars>
      </dgm:prSet>
      <dgm:spPr/>
    </dgm:pt>
    <dgm:pt modelId="{93DDBEC0-E0A8-40ED-A853-4FB31F3E353B}" type="pres">
      <dgm:prSet presAssocID="{82A58430-0936-4FB3-A9D9-356E816BEF88}" presName="rootConnector" presStyleLbl="node2" presStyleIdx="3" presStyleCnt="4"/>
      <dgm:spPr/>
    </dgm:pt>
    <dgm:pt modelId="{FFA21DBF-5D83-45EF-A8F2-5D0898D337DF}" type="pres">
      <dgm:prSet presAssocID="{82A58430-0936-4FB3-A9D9-356E816BEF88}" presName="hierChild4" presStyleCnt="0"/>
      <dgm:spPr/>
    </dgm:pt>
    <dgm:pt modelId="{67FDDE82-0C19-4111-A397-F60DBAD5E142}" type="pres">
      <dgm:prSet presAssocID="{E7B0E3B1-EEF3-40C2-ACD0-C13E78D7F711}" presName="Name37" presStyleLbl="parChTrans1D3" presStyleIdx="4" presStyleCnt="5"/>
      <dgm:spPr/>
    </dgm:pt>
    <dgm:pt modelId="{1D8C7D4E-8571-4690-88EE-9E42FD24FB08}" type="pres">
      <dgm:prSet presAssocID="{04B96A31-210B-4754-8B02-931ED61867A3}" presName="hierRoot2" presStyleCnt="0">
        <dgm:presLayoutVars>
          <dgm:hierBranch val="init"/>
        </dgm:presLayoutVars>
      </dgm:prSet>
      <dgm:spPr/>
    </dgm:pt>
    <dgm:pt modelId="{FC29C205-3026-41A0-9C03-325355E34BCD}" type="pres">
      <dgm:prSet presAssocID="{04B96A31-210B-4754-8B02-931ED61867A3}" presName="rootComposite" presStyleCnt="0"/>
      <dgm:spPr/>
    </dgm:pt>
    <dgm:pt modelId="{0462AD63-F056-4275-806B-EE8700A6CD53}" type="pres">
      <dgm:prSet presAssocID="{04B96A31-210B-4754-8B02-931ED61867A3}" presName="rootText" presStyleLbl="node3" presStyleIdx="4" presStyleCnt="5" custScaleX="52527" custScaleY="22393">
        <dgm:presLayoutVars>
          <dgm:chPref val="3"/>
        </dgm:presLayoutVars>
      </dgm:prSet>
      <dgm:spPr/>
    </dgm:pt>
    <dgm:pt modelId="{37B998C3-18EC-4336-BB95-86FA2F01FA09}" type="pres">
      <dgm:prSet presAssocID="{04B96A31-210B-4754-8B02-931ED61867A3}" presName="rootConnector" presStyleLbl="node3" presStyleIdx="4" presStyleCnt="5"/>
      <dgm:spPr/>
    </dgm:pt>
    <dgm:pt modelId="{F28D862D-5DB3-4AEC-8338-BC4DBB356F42}" type="pres">
      <dgm:prSet presAssocID="{04B96A31-210B-4754-8B02-931ED61867A3}" presName="hierChild4" presStyleCnt="0"/>
      <dgm:spPr/>
    </dgm:pt>
    <dgm:pt modelId="{0025E449-DE38-41E9-AB27-872D5067DF6E}" type="pres">
      <dgm:prSet presAssocID="{04B96A31-210B-4754-8B02-931ED61867A3}" presName="hierChild5" presStyleCnt="0"/>
      <dgm:spPr/>
    </dgm:pt>
    <dgm:pt modelId="{273272ED-192C-4C35-BB33-F093163F7E4E}" type="pres">
      <dgm:prSet presAssocID="{82A58430-0936-4FB3-A9D9-356E816BEF88}" presName="hierChild5" presStyleCnt="0"/>
      <dgm:spPr/>
    </dgm:pt>
    <dgm:pt modelId="{E01BFCF4-1B10-4D36-8139-C387BC4D0D03}" type="pres">
      <dgm:prSet presAssocID="{66DBAD74-C34E-4E34-8B12-8388B6120A46}" presName="hierChild3" presStyleCnt="0"/>
      <dgm:spPr/>
    </dgm:pt>
  </dgm:ptLst>
  <dgm:cxnLst>
    <dgm:cxn modelId="{916D8D08-2E27-49FB-9939-1FDADB8A91B0}" type="presOf" srcId="{552BB6D3-2282-49FA-A2AF-1DFFB1914F5A}" destId="{4C026B0E-A5BC-4768-8616-BBCA574141D7}" srcOrd="0" destOrd="0" presId="urn:microsoft.com/office/officeart/2005/8/layout/orgChart1"/>
    <dgm:cxn modelId="{C604890E-DCF5-4742-A96A-095008F2BEA9}" type="presOf" srcId="{CE7E9BF5-35DA-4BF7-8B1C-CD707F656B11}" destId="{32D6081D-20D6-4705-9A83-56E4F70C74F8}" srcOrd="1" destOrd="0" presId="urn:microsoft.com/office/officeart/2005/8/layout/orgChart1"/>
    <dgm:cxn modelId="{E1F33B1E-87FD-4C68-AA48-9894C2C668D4}" srcId="{66DBAD74-C34E-4E34-8B12-8388B6120A46}" destId="{8209E81A-FD2B-4F5A-BC4E-7B22F8D8BCBF}" srcOrd="0" destOrd="0" parTransId="{91D834C1-17E2-4916-95D4-2B619941B7DD}" sibTransId="{49057ACB-466A-42E6-937A-AB2F690333A2}"/>
    <dgm:cxn modelId="{0CD15423-65F3-4587-A576-C46976CB3F63}" srcId="{5E963545-8629-4283-9273-91EC847B86CA}" destId="{F976173B-985A-41F2-BC36-F7268AE7AEE9}" srcOrd="0" destOrd="0" parTransId="{0674BF71-6FF9-4B99-B568-F84F4AB5417E}" sibTransId="{C3E5C680-6983-47CC-A915-7CD9981C5948}"/>
    <dgm:cxn modelId="{CE1FDA24-E392-41CB-BC63-C34271848B56}" srcId="{66DBAD74-C34E-4E34-8B12-8388B6120A46}" destId="{ED47E33D-7B4F-4F23-A546-129B8703DBE4}" srcOrd="1" destOrd="0" parTransId="{552BB6D3-2282-49FA-A2AF-1DFFB1914F5A}" sibTransId="{D05A9AE2-2707-4EF2-B69C-0C28E4E2EF7A}"/>
    <dgm:cxn modelId="{F81F5E2B-C7DA-48AD-BB0F-074A7A96D89D}" type="presOf" srcId="{1024DD41-7B19-47C0-ABA5-48F772B20E32}" destId="{BF4AF293-7EB0-47F6-A11E-583FFC181761}" srcOrd="1" destOrd="0" presId="urn:microsoft.com/office/officeart/2005/8/layout/orgChart1"/>
    <dgm:cxn modelId="{CA80F138-F595-479F-8B86-FE598EABA4C0}" type="presOf" srcId="{AE20A423-EA2D-4670-84F9-A6773DFB0ED6}" destId="{3ED45074-6A65-4A61-822A-B009C877302E}" srcOrd="0" destOrd="0" presId="urn:microsoft.com/office/officeart/2005/8/layout/orgChart1"/>
    <dgm:cxn modelId="{A835175D-EA2E-4580-8D9B-8D1638CB8440}" type="presOf" srcId="{ED47E33D-7B4F-4F23-A546-129B8703DBE4}" destId="{78D19159-D197-4B67-8B36-7005538548EF}" srcOrd="0" destOrd="0" presId="urn:microsoft.com/office/officeart/2005/8/layout/orgChart1"/>
    <dgm:cxn modelId="{26DDB35D-5B30-4B65-B3F3-DB383EF33C3E}" type="presOf" srcId="{04B96A31-210B-4754-8B02-931ED61867A3}" destId="{37B998C3-18EC-4336-BB95-86FA2F01FA09}" srcOrd="1" destOrd="0" presId="urn:microsoft.com/office/officeart/2005/8/layout/orgChart1"/>
    <dgm:cxn modelId="{F6DA7C5F-9932-4B78-A3A0-B05E9E40A09E}" srcId="{515659F6-0CED-465C-8379-69FC10DC74A1}" destId="{CE7E9BF5-35DA-4BF7-8B1C-CD707F656B11}" srcOrd="0" destOrd="0" parTransId="{B6B1A6EF-FB09-4E5D-BD1D-0D8E690408BC}" sibTransId="{CA21BAAA-F3E0-4755-B395-A61EEEE74920}"/>
    <dgm:cxn modelId="{E782B860-5006-4EB5-A60C-50F24C8CD691}" type="presOf" srcId="{91D834C1-17E2-4916-95D4-2B619941B7DD}" destId="{CBB8C463-411E-41C1-A490-23D54BDFC2E9}" srcOrd="0" destOrd="0" presId="urn:microsoft.com/office/officeart/2005/8/layout/orgChart1"/>
    <dgm:cxn modelId="{323B9E42-BA3D-4D5B-B826-6D1778180E14}" type="presOf" srcId="{8209E81A-FD2B-4F5A-BC4E-7B22F8D8BCBF}" destId="{5A619AED-751B-42F3-B988-099BCDF47654}" srcOrd="1" destOrd="0" presId="urn:microsoft.com/office/officeart/2005/8/layout/orgChart1"/>
    <dgm:cxn modelId="{1B813A45-9A44-47FC-AAF2-E2AB7FF71B57}" type="presOf" srcId="{66DBAD74-C34E-4E34-8B12-8388B6120A46}" destId="{92BF8A14-C12C-42CB-BDA6-5094C64D4CC6}" srcOrd="0" destOrd="0" presId="urn:microsoft.com/office/officeart/2005/8/layout/orgChart1"/>
    <dgm:cxn modelId="{B63FF565-C373-4515-8853-F37B09BBB2DE}" srcId="{66DBAD74-C34E-4E34-8B12-8388B6120A46}" destId="{82A58430-0936-4FB3-A9D9-356E816BEF88}" srcOrd="3" destOrd="0" parTransId="{28872C37-ED0A-4273-A814-D96746586816}" sibTransId="{293B73AE-025A-4B4E-9C99-377282D9F495}"/>
    <dgm:cxn modelId="{64E3E94C-BEB3-4B52-8C91-E358E8C96405}" type="presOf" srcId="{5E963545-8629-4283-9273-91EC847B86CA}" destId="{07F67243-723F-4CDD-96E3-6023D5396A0E}" srcOrd="1" destOrd="0" presId="urn:microsoft.com/office/officeart/2005/8/layout/orgChart1"/>
    <dgm:cxn modelId="{66A49D6D-9A3B-41D3-9DF3-34CC23151D2C}" type="presOf" srcId="{5E963545-8629-4283-9273-91EC847B86CA}" destId="{4E9494D3-BA3C-4578-8921-A0C11CDD8674}" srcOrd="0" destOrd="0" presId="urn:microsoft.com/office/officeart/2005/8/layout/orgChart1"/>
    <dgm:cxn modelId="{A419056F-D876-4053-937A-B0C61BC181E8}" type="presOf" srcId="{04B96A31-210B-4754-8B02-931ED61867A3}" destId="{0462AD63-F056-4275-806B-EE8700A6CD53}" srcOrd="0" destOrd="0" presId="urn:microsoft.com/office/officeart/2005/8/layout/orgChart1"/>
    <dgm:cxn modelId="{63222850-38D0-4EBC-BFDD-A7CA3B2E0C4A}" type="presOf" srcId="{E7B0E3B1-EEF3-40C2-ACD0-C13E78D7F711}" destId="{67FDDE82-0C19-4111-A397-F60DBAD5E142}" srcOrd="0" destOrd="0" presId="urn:microsoft.com/office/officeart/2005/8/layout/orgChart1"/>
    <dgm:cxn modelId="{03B56571-88B8-451E-9075-70B39C15A374}" type="presOf" srcId="{F976173B-985A-41F2-BC36-F7268AE7AEE9}" destId="{2FC61ED9-8C7E-466C-955E-149A2C5D211D}" srcOrd="1" destOrd="0" presId="urn:microsoft.com/office/officeart/2005/8/layout/orgChart1"/>
    <dgm:cxn modelId="{559F8052-4BD0-4F3E-88B9-2C4A8D42752F}" type="presOf" srcId="{A379EC64-02BF-425C-A91C-6CCDBBD59FA3}" destId="{854D25FA-43C6-4C50-A239-31FFDECD8A98}" srcOrd="0" destOrd="0" presId="urn:microsoft.com/office/officeart/2005/8/layout/orgChart1"/>
    <dgm:cxn modelId="{5A27DB88-C2C7-4C64-B566-3099681BDE2C}" type="presOf" srcId="{AE20A423-EA2D-4670-84F9-A6773DFB0ED6}" destId="{B3E951D8-D39E-43F0-9ACC-0D437AF95EBE}" srcOrd="1" destOrd="0" presId="urn:microsoft.com/office/officeart/2005/8/layout/orgChart1"/>
    <dgm:cxn modelId="{285C1D8B-0FB2-4E71-B106-0EE0D2BC9A38}" srcId="{82A58430-0936-4FB3-A9D9-356E816BEF88}" destId="{04B96A31-210B-4754-8B02-931ED61867A3}" srcOrd="0" destOrd="0" parTransId="{E7B0E3B1-EEF3-40C2-ACD0-C13E78D7F711}" sibTransId="{9C315826-B603-4E4F-B556-0E4B854EF8B3}"/>
    <dgm:cxn modelId="{7869728B-C036-47DD-9841-717C304FEAD7}" type="presOf" srcId="{82A58430-0936-4FB3-A9D9-356E816BEF88}" destId="{93DDBEC0-E0A8-40ED-A853-4FB31F3E353B}" srcOrd="1" destOrd="0" presId="urn:microsoft.com/office/officeart/2005/8/layout/orgChart1"/>
    <dgm:cxn modelId="{3332218C-943C-49AB-A0F3-9A32B6C16247}" type="presOf" srcId="{F976173B-985A-41F2-BC36-F7268AE7AEE9}" destId="{D64B14E1-0D52-49AE-BE0B-BF555F22852F}" srcOrd="0" destOrd="0" presId="urn:microsoft.com/office/officeart/2005/8/layout/orgChart1"/>
    <dgm:cxn modelId="{9D19A48F-29BE-46A5-86C9-C9D97448DB3A}" type="presOf" srcId="{27573459-9378-4E0D-936E-509BF42736D2}" destId="{AA5D9B58-9E47-452C-8C6A-9E879C0DFA91}" srcOrd="0" destOrd="0" presId="urn:microsoft.com/office/officeart/2005/8/layout/orgChart1"/>
    <dgm:cxn modelId="{FE9FDC8F-5D42-4E32-BA5F-634D4E6385AB}" type="presOf" srcId="{27573459-9378-4E0D-936E-509BF42736D2}" destId="{7DA8D853-6195-4ED6-874B-B2AF3DAC6DF2}" srcOrd="1" destOrd="0" presId="urn:microsoft.com/office/officeart/2005/8/layout/orgChart1"/>
    <dgm:cxn modelId="{AC525D9D-5F6D-4C16-B14F-C8F8E3E5DD09}" type="presOf" srcId="{8209E81A-FD2B-4F5A-BC4E-7B22F8D8BCBF}" destId="{60A73743-FB29-4B04-A0A2-EDE149BC971F}" srcOrd="0" destOrd="0" presId="urn:microsoft.com/office/officeart/2005/8/layout/orgChart1"/>
    <dgm:cxn modelId="{6BF9FF9E-360D-48A9-8E0C-2AF54432283A}" srcId="{66DBAD74-C34E-4E34-8B12-8388B6120A46}" destId="{1024DD41-7B19-47C0-ABA5-48F772B20E32}" srcOrd="2" destOrd="0" parTransId="{C3872330-4F02-41DE-AC4B-DFE57AB8BA71}" sibTransId="{F575F805-F4A1-4818-92C9-C779EB22C59B}"/>
    <dgm:cxn modelId="{67AA97A7-9202-4281-A639-22CAF52888A7}" type="presOf" srcId="{515659F6-0CED-465C-8379-69FC10DC74A1}" destId="{91489079-0422-471E-AE6F-088F1160132B}" srcOrd="1" destOrd="0" presId="urn:microsoft.com/office/officeart/2005/8/layout/orgChart1"/>
    <dgm:cxn modelId="{4E6FF7AE-D8F1-47EF-B06E-C32F7318D29F}" type="presOf" srcId="{1024DD41-7B19-47C0-ABA5-48F772B20E32}" destId="{F757845D-AE36-44BD-A723-C85414A9B93A}" srcOrd="0" destOrd="0" presId="urn:microsoft.com/office/officeart/2005/8/layout/orgChart1"/>
    <dgm:cxn modelId="{67E8CCBB-4190-4F46-A988-B3084247EA77}" type="presOf" srcId="{0674BF71-6FF9-4B99-B568-F84F4AB5417E}" destId="{47B16A57-CAEE-4EA2-A2D6-293423E4F133}" srcOrd="0" destOrd="0" presId="urn:microsoft.com/office/officeart/2005/8/layout/orgChart1"/>
    <dgm:cxn modelId="{538B78C1-D86C-4106-A7ED-C6D6F9BD4A14}" type="presOf" srcId="{E1FC9143-310B-49CB-BCFA-9D4EF042DC9E}" destId="{F5B02F42-63A0-4D73-815D-7CDBF55C463D}" srcOrd="0" destOrd="0" presId="urn:microsoft.com/office/officeart/2005/8/layout/orgChart1"/>
    <dgm:cxn modelId="{2106FBCC-437A-43AF-9182-FCB2750BEED6}" srcId="{ED47E33D-7B4F-4F23-A546-129B8703DBE4}" destId="{27573459-9378-4E0D-936E-509BF42736D2}" srcOrd="0" destOrd="0" parTransId="{2C543076-5CAA-49A5-94D6-FF8E4AA94998}" sibTransId="{E9F5FA4D-1341-46C1-A904-B19A865D4BA9}"/>
    <dgm:cxn modelId="{6FD2BCD0-FBCC-4ED6-A667-9CE247573A7B}" type="presOf" srcId="{E0EC8CDB-91F7-4B0A-A81A-4EC6EB1053E2}" destId="{F889C2BA-5D91-47DC-A8B2-185D1FBFBA57}" srcOrd="0" destOrd="0" presId="urn:microsoft.com/office/officeart/2005/8/layout/orgChart1"/>
    <dgm:cxn modelId="{88D4E6D4-69D2-40A3-98DA-9CE6E1E199A4}" type="presOf" srcId="{2C543076-5CAA-49A5-94D6-FF8E4AA94998}" destId="{07887907-76A7-413F-B617-BAC4CC0952DE}" srcOrd="0" destOrd="0" presId="urn:microsoft.com/office/officeart/2005/8/layout/orgChart1"/>
    <dgm:cxn modelId="{4BBF20D5-0401-437E-BD8A-5566917ED554}" type="presOf" srcId="{82A58430-0936-4FB3-A9D9-356E816BEF88}" destId="{2A68F5B1-990A-45C6-82D5-E4DADADCEC64}" srcOrd="0" destOrd="0" presId="urn:microsoft.com/office/officeart/2005/8/layout/orgChart1"/>
    <dgm:cxn modelId="{76E549D5-6E55-4F49-9AC5-75F76BA25337}" type="presOf" srcId="{28872C37-ED0A-4273-A814-D96746586816}" destId="{296CA70E-BB89-4A5D-8DC6-2E79F77CB1C7}" srcOrd="0" destOrd="0" presId="urn:microsoft.com/office/officeart/2005/8/layout/orgChart1"/>
    <dgm:cxn modelId="{317958D7-9AFB-4777-8961-3A8C8EF09351}" srcId="{8209E81A-FD2B-4F5A-BC4E-7B22F8D8BCBF}" destId="{515659F6-0CED-465C-8379-69FC10DC74A1}" srcOrd="1" destOrd="0" parTransId="{A379EC64-02BF-425C-A91C-6CCDBBD59FA3}" sibTransId="{FFEE9C37-0D3C-4C2F-8E16-83AF36C13CE3}"/>
    <dgm:cxn modelId="{58D85CD8-91EC-4066-8CCB-620B411B040F}" type="presOf" srcId="{CE7E9BF5-35DA-4BF7-8B1C-CD707F656B11}" destId="{3A69073E-C2DF-44B7-9EDF-134BD51762FD}" srcOrd="0" destOrd="0" presId="urn:microsoft.com/office/officeart/2005/8/layout/orgChart1"/>
    <dgm:cxn modelId="{527260D9-B013-4A1B-B167-9AB2C9BF3BBF}" srcId="{E1FC9143-310B-49CB-BCFA-9D4EF042DC9E}" destId="{66DBAD74-C34E-4E34-8B12-8388B6120A46}" srcOrd="0" destOrd="0" parTransId="{FD4DD093-C8DB-4A0A-92DB-BB23C2B8E74C}" sibTransId="{A86FB25C-6FDD-4880-AFF3-3398E21A4C6C}"/>
    <dgm:cxn modelId="{9B544BDD-ECAA-415B-9130-523C91C01C6D}" srcId="{8209E81A-FD2B-4F5A-BC4E-7B22F8D8BCBF}" destId="{5E963545-8629-4283-9273-91EC847B86CA}" srcOrd="0" destOrd="0" parTransId="{E0EC8CDB-91F7-4B0A-A81A-4EC6EB1053E2}" sibTransId="{B6C1789B-5185-4384-B53F-16F0D602F3BC}"/>
    <dgm:cxn modelId="{AB5FCBE2-8AED-49A6-9ADB-0A2B8A36C7DC}" type="presOf" srcId="{B6B1A6EF-FB09-4E5D-BD1D-0D8E690408BC}" destId="{20654332-D1CE-45D9-9FAA-06F9A556AE9B}" srcOrd="0" destOrd="0" presId="urn:microsoft.com/office/officeart/2005/8/layout/orgChart1"/>
    <dgm:cxn modelId="{20A7AAEC-3286-4EE5-94D1-3123DC86B310}" srcId="{1024DD41-7B19-47C0-ABA5-48F772B20E32}" destId="{AE20A423-EA2D-4670-84F9-A6773DFB0ED6}" srcOrd="0" destOrd="0" parTransId="{7F70618F-BD67-4757-A902-9263B22D6D85}" sibTransId="{C894511D-2614-4D6A-B87B-E2DBF8956F48}"/>
    <dgm:cxn modelId="{E69625F1-D9CB-4A06-8E7E-17C0A27C1F48}" type="presOf" srcId="{ED47E33D-7B4F-4F23-A546-129B8703DBE4}" destId="{A5AB07E9-7DC6-4557-B21C-0C13554CD3D8}" srcOrd="1" destOrd="0" presId="urn:microsoft.com/office/officeart/2005/8/layout/orgChart1"/>
    <dgm:cxn modelId="{709C40F3-B465-40CF-9D40-C732B6B6FFAA}" type="presOf" srcId="{C3872330-4F02-41DE-AC4B-DFE57AB8BA71}" destId="{F6EB5B6D-C0F3-4D93-A480-64E87BA7BCE7}" srcOrd="0" destOrd="0" presId="urn:microsoft.com/office/officeart/2005/8/layout/orgChart1"/>
    <dgm:cxn modelId="{93AF25F4-6919-4B97-BCCF-CF8B862E487A}" type="presOf" srcId="{515659F6-0CED-465C-8379-69FC10DC74A1}" destId="{4EBE5853-6D3D-4121-AC1A-78CA2B1CD23B}" srcOrd="0" destOrd="0" presId="urn:microsoft.com/office/officeart/2005/8/layout/orgChart1"/>
    <dgm:cxn modelId="{5AC8FFFD-47E1-4738-B430-C3BC2E8D936C}" type="presOf" srcId="{7F70618F-BD67-4757-A902-9263B22D6D85}" destId="{859EC6E3-2B46-405D-91F3-9728CB3C0929}" srcOrd="0" destOrd="0" presId="urn:microsoft.com/office/officeart/2005/8/layout/orgChart1"/>
    <dgm:cxn modelId="{020A6FFF-3861-49C2-8B66-27BED37F55B3}" type="presOf" srcId="{66DBAD74-C34E-4E34-8B12-8388B6120A46}" destId="{2351FECB-5D72-4E6D-8832-484276DEC4E3}" srcOrd="1" destOrd="0" presId="urn:microsoft.com/office/officeart/2005/8/layout/orgChart1"/>
    <dgm:cxn modelId="{3948F170-8309-487B-AAFC-9A12CC77F5E8}" type="presParOf" srcId="{F5B02F42-63A0-4D73-815D-7CDBF55C463D}" destId="{21FC9EB0-CE36-4C69-AB20-9A70B71B328D}" srcOrd="0" destOrd="0" presId="urn:microsoft.com/office/officeart/2005/8/layout/orgChart1"/>
    <dgm:cxn modelId="{D3388EFE-C120-4AEF-80A0-9091C50B289D}" type="presParOf" srcId="{21FC9EB0-CE36-4C69-AB20-9A70B71B328D}" destId="{FD9E67F7-757F-4B0F-BCB4-7F7F620AC58E}" srcOrd="0" destOrd="0" presId="urn:microsoft.com/office/officeart/2005/8/layout/orgChart1"/>
    <dgm:cxn modelId="{73289CEF-D783-4A43-8A67-89C90B9B2AD1}" type="presParOf" srcId="{FD9E67F7-757F-4B0F-BCB4-7F7F620AC58E}" destId="{92BF8A14-C12C-42CB-BDA6-5094C64D4CC6}" srcOrd="0" destOrd="0" presId="urn:microsoft.com/office/officeart/2005/8/layout/orgChart1"/>
    <dgm:cxn modelId="{DBE32CE2-B015-49AB-AFCD-A18016480127}" type="presParOf" srcId="{FD9E67F7-757F-4B0F-BCB4-7F7F620AC58E}" destId="{2351FECB-5D72-4E6D-8832-484276DEC4E3}" srcOrd="1" destOrd="0" presId="urn:microsoft.com/office/officeart/2005/8/layout/orgChart1"/>
    <dgm:cxn modelId="{D5128FAB-4885-4617-9AD6-60650D9870CC}" type="presParOf" srcId="{21FC9EB0-CE36-4C69-AB20-9A70B71B328D}" destId="{A91FD20F-1B33-4254-B54C-5648161E0CAE}" srcOrd="1" destOrd="0" presId="urn:microsoft.com/office/officeart/2005/8/layout/orgChart1"/>
    <dgm:cxn modelId="{AC32854C-B9FB-498D-9DB2-AC03260AA38D}" type="presParOf" srcId="{A91FD20F-1B33-4254-B54C-5648161E0CAE}" destId="{CBB8C463-411E-41C1-A490-23D54BDFC2E9}" srcOrd="0" destOrd="0" presId="urn:microsoft.com/office/officeart/2005/8/layout/orgChart1"/>
    <dgm:cxn modelId="{35D161C1-2063-4AA2-8D48-AB44A63990B4}" type="presParOf" srcId="{A91FD20F-1B33-4254-B54C-5648161E0CAE}" destId="{673C0A1A-CEDC-4F87-B3DF-5CF659223D93}" srcOrd="1" destOrd="0" presId="urn:microsoft.com/office/officeart/2005/8/layout/orgChart1"/>
    <dgm:cxn modelId="{89DFAB52-AEA5-4D81-BE3F-46705FDAE79A}" type="presParOf" srcId="{673C0A1A-CEDC-4F87-B3DF-5CF659223D93}" destId="{A7D52385-02AF-443B-AF0A-90405552425F}" srcOrd="0" destOrd="0" presId="urn:microsoft.com/office/officeart/2005/8/layout/orgChart1"/>
    <dgm:cxn modelId="{6F9C98A0-7F23-48CA-A282-4346FEB0912A}" type="presParOf" srcId="{A7D52385-02AF-443B-AF0A-90405552425F}" destId="{60A73743-FB29-4B04-A0A2-EDE149BC971F}" srcOrd="0" destOrd="0" presId="urn:microsoft.com/office/officeart/2005/8/layout/orgChart1"/>
    <dgm:cxn modelId="{C4233A3D-4366-48EB-BF5E-FAAC8F788829}" type="presParOf" srcId="{A7D52385-02AF-443B-AF0A-90405552425F}" destId="{5A619AED-751B-42F3-B988-099BCDF47654}" srcOrd="1" destOrd="0" presId="urn:microsoft.com/office/officeart/2005/8/layout/orgChart1"/>
    <dgm:cxn modelId="{79A5F0F3-69D2-4FB7-8A67-D6EFAD8D8D09}" type="presParOf" srcId="{673C0A1A-CEDC-4F87-B3DF-5CF659223D93}" destId="{015A0C3A-6261-4DA9-A953-242FFD338959}" srcOrd="1" destOrd="0" presId="urn:microsoft.com/office/officeart/2005/8/layout/orgChart1"/>
    <dgm:cxn modelId="{7BAE63CB-EA1B-4A75-83DE-DDDFE14F8DF0}" type="presParOf" srcId="{015A0C3A-6261-4DA9-A953-242FFD338959}" destId="{F889C2BA-5D91-47DC-A8B2-185D1FBFBA57}" srcOrd="0" destOrd="0" presId="urn:microsoft.com/office/officeart/2005/8/layout/orgChart1"/>
    <dgm:cxn modelId="{50D99306-096F-4211-9DE9-C3CBB48B5C3D}" type="presParOf" srcId="{015A0C3A-6261-4DA9-A953-242FFD338959}" destId="{0B8F97C1-9512-45A4-BA0A-41CF8917E8E0}" srcOrd="1" destOrd="0" presId="urn:microsoft.com/office/officeart/2005/8/layout/orgChart1"/>
    <dgm:cxn modelId="{0B1BEB6D-3A7C-47CF-A5F4-CD2A7018A6DF}" type="presParOf" srcId="{0B8F97C1-9512-45A4-BA0A-41CF8917E8E0}" destId="{B0EACD94-6219-45A3-9D7F-9751DBD50907}" srcOrd="0" destOrd="0" presId="urn:microsoft.com/office/officeart/2005/8/layout/orgChart1"/>
    <dgm:cxn modelId="{4FEBD4D8-16AB-48CD-8C90-9D0C7144C61A}" type="presParOf" srcId="{B0EACD94-6219-45A3-9D7F-9751DBD50907}" destId="{4E9494D3-BA3C-4578-8921-A0C11CDD8674}" srcOrd="0" destOrd="0" presId="urn:microsoft.com/office/officeart/2005/8/layout/orgChart1"/>
    <dgm:cxn modelId="{D88D5CE5-715B-4314-A7BF-3DD157E3AD70}" type="presParOf" srcId="{B0EACD94-6219-45A3-9D7F-9751DBD50907}" destId="{07F67243-723F-4CDD-96E3-6023D5396A0E}" srcOrd="1" destOrd="0" presId="urn:microsoft.com/office/officeart/2005/8/layout/orgChart1"/>
    <dgm:cxn modelId="{F306E320-AB76-4993-8988-AF88CEDF4CEB}" type="presParOf" srcId="{0B8F97C1-9512-45A4-BA0A-41CF8917E8E0}" destId="{9FA65BF0-E381-42A6-B02F-3346100627BD}" srcOrd="1" destOrd="0" presId="urn:microsoft.com/office/officeart/2005/8/layout/orgChart1"/>
    <dgm:cxn modelId="{BE083753-8B16-4619-851D-86D128655074}" type="presParOf" srcId="{9FA65BF0-E381-42A6-B02F-3346100627BD}" destId="{47B16A57-CAEE-4EA2-A2D6-293423E4F133}" srcOrd="0" destOrd="0" presId="urn:microsoft.com/office/officeart/2005/8/layout/orgChart1"/>
    <dgm:cxn modelId="{665532D8-A154-49DE-9A15-C96F286CD446}" type="presParOf" srcId="{9FA65BF0-E381-42A6-B02F-3346100627BD}" destId="{0CDBBA1F-63E6-4A50-8010-3709BB321400}" srcOrd="1" destOrd="0" presId="urn:microsoft.com/office/officeart/2005/8/layout/orgChart1"/>
    <dgm:cxn modelId="{137116AA-AF16-4799-94B6-A279F50E8D2F}" type="presParOf" srcId="{0CDBBA1F-63E6-4A50-8010-3709BB321400}" destId="{BA10B84E-9944-4931-95B6-256E8D93D306}" srcOrd="0" destOrd="0" presId="urn:microsoft.com/office/officeart/2005/8/layout/orgChart1"/>
    <dgm:cxn modelId="{31E45C5C-C5EB-4A58-86E3-4176C88B739C}" type="presParOf" srcId="{BA10B84E-9944-4931-95B6-256E8D93D306}" destId="{D64B14E1-0D52-49AE-BE0B-BF555F22852F}" srcOrd="0" destOrd="0" presId="urn:microsoft.com/office/officeart/2005/8/layout/orgChart1"/>
    <dgm:cxn modelId="{797305A8-5CE4-40A1-87A9-285DA0381DF5}" type="presParOf" srcId="{BA10B84E-9944-4931-95B6-256E8D93D306}" destId="{2FC61ED9-8C7E-466C-955E-149A2C5D211D}" srcOrd="1" destOrd="0" presId="urn:microsoft.com/office/officeart/2005/8/layout/orgChart1"/>
    <dgm:cxn modelId="{7AB719BE-7913-48BF-9987-3D7B624A5F7B}" type="presParOf" srcId="{0CDBBA1F-63E6-4A50-8010-3709BB321400}" destId="{A4F22DA1-7639-4CE7-973D-680E98C133B7}" srcOrd="1" destOrd="0" presId="urn:microsoft.com/office/officeart/2005/8/layout/orgChart1"/>
    <dgm:cxn modelId="{9B91E333-3F20-4742-94AF-CA150EAB25FC}" type="presParOf" srcId="{0CDBBA1F-63E6-4A50-8010-3709BB321400}" destId="{11237F1F-627D-4739-B932-BA1D91689D0C}" srcOrd="2" destOrd="0" presId="urn:microsoft.com/office/officeart/2005/8/layout/orgChart1"/>
    <dgm:cxn modelId="{C83EDA26-1FCC-4052-AC43-1118A8527B89}" type="presParOf" srcId="{0B8F97C1-9512-45A4-BA0A-41CF8917E8E0}" destId="{43C46A57-1965-42FF-B351-4D7A0D0AFAD0}" srcOrd="2" destOrd="0" presId="urn:microsoft.com/office/officeart/2005/8/layout/orgChart1"/>
    <dgm:cxn modelId="{CE42F7B8-C6EA-4062-B50B-F277EA03A384}" type="presParOf" srcId="{015A0C3A-6261-4DA9-A953-242FFD338959}" destId="{854D25FA-43C6-4C50-A239-31FFDECD8A98}" srcOrd="2" destOrd="0" presId="urn:microsoft.com/office/officeart/2005/8/layout/orgChart1"/>
    <dgm:cxn modelId="{F25E50C5-1D96-4F58-83C7-3D5D0A22C72A}" type="presParOf" srcId="{015A0C3A-6261-4DA9-A953-242FFD338959}" destId="{EB55EAEF-3C04-471B-A642-D1AE9057DB3E}" srcOrd="3" destOrd="0" presId="urn:microsoft.com/office/officeart/2005/8/layout/orgChart1"/>
    <dgm:cxn modelId="{725D81BF-A863-4309-B7A7-CC965E2585ED}" type="presParOf" srcId="{EB55EAEF-3C04-471B-A642-D1AE9057DB3E}" destId="{E6C3840B-EBCB-4444-B0AE-35F706B2C6C9}" srcOrd="0" destOrd="0" presId="urn:microsoft.com/office/officeart/2005/8/layout/orgChart1"/>
    <dgm:cxn modelId="{CA4E85E4-A5F4-418F-AF65-D7C4DC0EB202}" type="presParOf" srcId="{E6C3840B-EBCB-4444-B0AE-35F706B2C6C9}" destId="{4EBE5853-6D3D-4121-AC1A-78CA2B1CD23B}" srcOrd="0" destOrd="0" presId="urn:microsoft.com/office/officeart/2005/8/layout/orgChart1"/>
    <dgm:cxn modelId="{124988EF-67E3-4A02-B853-AB41DB44CAA9}" type="presParOf" srcId="{E6C3840B-EBCB-4444-B0AE-35F706B2C6C9}" destId="{91489079-0422-471E-AE6F-088F1160132B}" srcOrd="1" destOrd="0" presId="urn:microsoft.com/office/officeart/2005/8/layout/orgChart1"/>
    <dgm:cxn modelId="{CA98026E-954F-4BCE-A232-E46308746BDD}" type="presParOf" srcId="{EB55EAEF-3C04-471B-A642-D1AE9057DB3E}" destId="{5EC58508-1073-4C25-B9E5-B35BD9A32519}" srcOrd="1" destOrd="0" presId="urn:microsoft.com/office/officeart/2005/8/layout/orgChart1"/>
    <dgm:cxn modelId="{228C3C47-7D8A-4359-A29E-0854255460C4}" type="presParOf" srcId="{5EC58508-1073-4C25-B9E5-B35BD9A32519}" destId="{20654332-D1CE-45D9-9FAA-06F9A556AE9B}" srcOrd="0" destOrd="0" presId="urn:microsoft.com/office/officeart/2005/8/layout/orgChart1"/>
    <dgm:cxn modelId="{C2C32F4D-2C68-4453-819B-A703EDC6F48F}" type="presParOf" srcId="{5EC58508-1073-4C25-B9E5-B35BD9A32519}" destId="{E8602813-F0C9-4C24-B95C-8AC2616CB978}" srcOrd="1" destOrd="0" presId="urn:microsoft.com/office/officeart/2005/8/layout/orgChart1"/>
    <dgm:cxn modelId="{400A81EA-03E2-4566-8316-64D26B6A02F9}" type="presParOf" srcId="{E8602813-F0C9-4C24-B95C-8AC2616CB978}" destId="{66E8778E-22A9-4D87-980E-1CBE988F6537}" srcOrd="0" destOrd="0" presId="urn:microsoft.com/office/officeart/2005/8/layout/orgChart1"/>
    <dgm:cxn modelId="{5BC7DDD9-1C75-4958-AA75-3ADA6DD03AB5}" type="presParOf" srcId="{66E8778E-22A9-4D87-980E-1CBE988F6537}" destId="{3A69073E-C2DF-44B7-9EDF-134BD51762FD}" srcOrd="0" destOrd="0" presId="urn:microsoft.com/office/officeart/2005/8/layout/orgChart1"/>
    <dgm:cxn modelId="{64A1446C-EFB2-4916-A008-956257D765BB}" type="presParOf" srcId="{66E8778E-22A9-4D87-980E-1CBE988F6537}" destId="{32D6081D-20D6-4705-9A83-56E4F70C74F8}" srcOrd="1" destOrd="0" presId="urn:microsoft.com/office/officeart/2005/8/layout/orgChart1"/>
    <dgm:cxn modelId="{E4EC0997-756F-4AD7-94D5-472A450E0C6B}" type="presParOf" srcId="{E8602813-F0C9-4C24-B95C-8AC2616CB978}" destId="{4BE33594-6AC9-4A41-9855-6440132802BB}" srcOrd="1" destOrd="0" presId="urn:microsoft.com/office/officeart/2005/8/layout/orgChart1"/>
    <dgm:cxn modelId="{77DCC308-B635-44C8-8138-0D0641E76640}" type="presParOf" srcId="{E8602813-F0C9-4C24-B95C-8AC2616CB978}" destId="{7FFC4D90-FC7F-469D-B8F9-AE27170AC5FF}" srcOrd="2" destOrd="0" presId="urn:microsoft.com/office/officeart/2005/8/layout/orgChart1"/>
    <dgm:cxn modelId="{AF55DC7C-798B-4DA8-AD11-AAFC07942817}" type="presParOf" srcId="{EB55EAEF-3C04-471B-A642-D1AE9057DB3E}" destId="{605F4A70-7A21-4E65-98BF-A8E5DAAB7447}" srcOrd="2" destOrd="0" presId="urn:microsoft.com/office/officeart/2005/8/layout/orgChart1"/>
    <dgm:cxn modelId="{FE3FCFE9-0326-4C1A-968A-A40A1D358418}" type="presParOf" srcId="{673C0A1A-CEDC-4F87-B3DF-5CF659223D93}" destId="{1D33F466-82F9-40D5-A5EE-AE92BEE4F55A}" srcOrd="2" destOrd="0" presId="urn:microsoft.com/office/officeart/2005/8/layout/orgChart1"/>
    <dgm:cxn modelId="{864EB1B1-FB3D-433D-8165-597FA70BC030}" type="presParOf" srcId="{A91FD20F-1B33-4254-B54C-5648161E0CAE}" destId="{4C026B0E-A5BC-4768-8616-BBCA574141D7}" srcOrd="2" destOrd="0" presId="urn:microsoft.com/office/officeart/2005/8/layout/orgChart1"/>
    <dgm:cxn modelId="{1B83D879-F428-44AE-844B-D2D13E3CCC7B}" type="presParOf" srcId="{A91FD20F-1B33-4254-B54C-5648161E0CAE}" destId="{72828117-AF06-4F99-8960-CA445E21D8C9}" srcOrd="3" destOrd="0" presId="urn:microsoft.com/office/officeart/2005/8/layout/orgChart1"/>
    <dgm:cxn modelId="{64DAC4BB-34C5-47BD-8E6D-72C0654DD222}" type="presParOf" srcId="{72828117-AF06-4F99-8960-CA445E21D8C9}" destId="{18C45F31-F336-4617-8136-C4221522764B}" srcOrd="0" destOrd="0" presId="urn:microsoft.com/office/officeart/2005/8/layout/orgChart1"/>
    <dgm:cxn modelId="{5C02E4DE-29DE-4431-B460-36B23047685E}" type="presParOf" srcId="{18C45F31-F336-4617-8136-C4221522764B}" destId="{78D19159-D197-4B67-8B36-7005538548EF}" srcOrd="0" destOrd="0" presId="urn:microsoft.com/office/officeart/2005/8/layout/orgChart1"/>
    <dgm:cxn modelId="{21F0BEE7-7B58-4B97-B799-E735F5D919B8}" type="presParOf" srcId="{18C45F31-F336-4617-8136-C4221522764B}" destId="{A5AB07E9-7DC6-4557-B21C-0C13554CD3D8}" srcOrd="1" destOrd="0" presId="urn:microsoft.com/office/officeart/2005/8/layout/orgChart1"/>
    <dgm:cxn modelId="{D9714567-C3B8-4C5F-9307-EC4861BE4D85}" type="presParOf" srcId="{72828117-AF06-4F99-8960-CA445E21D8C9}" destId="{DB34E380-ADCA-459B-9E2F-F2B3F968B53F}" srcOrd="1" destOrd="0" presId="urn:microsoft.com/office/officeart/2005/8/layout/orgChart1"/>
    <dgm:cxn modelId="{515684FF-2F3D-429F-AB20-4B348FA440F9}" type="presParOf" srcId="{DB34E380-ADCA-459B-9E2F-F2B3F968B53F}" destId="{07887907-76A7-413F-B617-BAC4CC0952DE}" srcOrd="0" destOrd="0" presId="urn:microsoft.com/office/officeart/2005/8/layout/orgChart1"/>
    <dgm:cxn modelId="{813C6E05-D810-4323-98A8-08CA574037B9}" type="presParOf" srcId="{DB34E380-ADCA-459B-9E2F-F2B3F968B53F}" destId="{4EC0F239-153A-4ED6-BC74-A0C53DD31E98}" srcOrd="1" destOrd="0" presId="urn:microsoft.com/office/officeart/2005/8/layout/orgChart1"/>
    <dgm:cxn modelId="{BB67056C-1F4C-4467-B760-907762C89499}" type="presParOf" srcId="{4EC0F239-153A-4ED6-BC74-A0C53DD31E98}" destId="{4347BBAD-80EF-4839-9300-C6FE265BEFB3}" srcOrd="0" destOrd="0" presId="urn:microsoft.com/office/officeart/2005/8/layout/orgChart1"/>
    <dgm:cxn modelId="{C4E6B9CE-95BB-4797-8F71-6F7BFC6E8AE4}" type="presParOf" srcId="{4347BBAD-80EF-4839-9300-C6FE265BEFB3}" destId="{AA5D9B58-9E47-452C-8C6A-9E879C0DFA91}" srcOrd="0" destOrd="0" presId="urn:microsoft.com/office/officeart/2005/8/layout/orgChart1"/>
    <dgm:cxn modelId="{19019A3F-0B63-4753-A5D4-71EB283175A8}" type="presParOf" srcId="{4347BBAD-80EF-4839-9300-C6FE265BEFB3}" destId="{7DA8D853-6195-4ED6-874B-B2AF3DAC6DF2}" srcOrd="1" destOrd="0" presId="urn:microsoft.com/office/officeart/2005/8/layout/orgChart1"/>
    <dgm:cxn modelId="{1F09D246-2B3A-4013-B7FE-25583E146EAA}" type="presParOf" srcId="{4EC0F239-153A-4ED6-BC74-A0C53DD31E98}" destId="{FC843294-3568-47E2-A27D-949C9F24642A}" srcOrd="1" destOrd="0" presId="urn:microsoft.com/office/officeart/2005/8/layout/orgChart1"/>
    <dgm:cxn modelId="{0C0F9BEF-A4C7-4831-AD4A-5E4FC6803389}" type="presParOf" srcId="{4EC0F239-153A-4ED6-BC74-A0C53DD31E98}" destId="{B1DCE101-4888-4E57-AAB6-7AD28FFEBC1A}" srcOrd="2" destOrd="0" presId="urn:microsoft.com/office/officeart/2005/8/layout/orgChart1"/>
    <dgm:cxn modelId="{84BEBF94-6A33-4533-811B-D962D920B6D6}" type="presParOf" srcId="{72828117-AF06-4F99-8960-CA445E21D8C9}" destId="{DDEFEA95-C020-45A1-B5DC-AC4E2E9DB8D9}" srcOrd="2" destOrd="0" presId="urn:microsoft.com/office/officeart/2005/8/layout/orgChart1"/>
    <dgm:cxn modelId="{D21B1077-ABFD-4463-ACE3-3755B38019D8}" type="presParOf" srcId="{A91FD20F-1B33-4254-B54C-5648161E0CAE}" destId="{F6EB5B6D-C0F3-4D93-A480-64E87BA7BCE7}" srcOrd="4" destOrd="0" presId="urn:microsoft.com/office/officeart/2005/8/layout/orgChart1"/>
    <dgm:cxn modelId="{31CD83B0-D704-4741-B928-5CA62B983CFE}" type="presParOf" srcId="{A91FD20F-1B33-4254-B54C-5648161E0CAE}" destId="{A78AC816-873B-43F4-A657-144A9EB15BF8}" srcOrd="5" destOrd="0" presId="urn:microsoft.com/office/officeart/2005/8/layout/orgChart1"/>
    <dgm:cxn modelId="{DCE6C4EA-CC3D-445E-8840-A39CF9B6A022}" type="presParOf" srcId="{A78AC816-873B-43F4-A657-144A9EB15BF8}" destId="{476D0071-AF83-47A8-8371-DCCA15FF41AF}" srcOrd="0" destOrd="0" presId="urn:microsoft.com/office/officeart/2005/8/layout/orgChart1"/>
    <dgm:cxn modelId="{51660F2F-11D8-4CEE-9DC7-E1C574C399FC}" type="presParOf" srcId="{476D0071-AF83-47A8-8371-DCCA15FF41AF}" destId="{F757845D-AE36-44BD-A723-C85414A9B93A}" srcOrd="0" destOrd="0" presId="urn:microsoft.com/office/officeart/2005/8/layout/orgChart1"/>
    <dgm:cxn modelId="{A8C9CF6F-9C8B-4C22-B5C1-C3BF5CDE687A}" type="presParOf" srcId="{476D0071-AF83-47A8-8371-DCCA15FF41AF}" destId="{BF4AF293-7EB0-47F6-A11E-583FFC181761}" srcOrd="1" destOrd="0" presId="urn:microsoft.com/office/officeart/2005/8/layout/orgChart1"/>
    <dgm:cxn modelId="{6244EA2B-91EC-40F9-ACCB-EC2862BE037B}" type="presParOf" srcId="{A78AC816-873B-43F4-A657-144A9EB15BF8}" destId="{5AF4B735-1B62-4021-BBBA-1E6450305C36}" srcOrd="1" destOrd="0" presId="urn:microsoft.com/office/officeart/2005/8/layout/orgChart1"/>
    <dgm:cxn modelId="{195EBC9F-E134-4172-AEA4-51596C74A428}" type="presParOf" srcId="{5AF4B735-1B62-4021-BBBA-1E6450305C36}" destId="{859EC6E3-2B46-405D-91F3-9728CB3C0929}" srcOrd="0" destOrd="0" presId="urn:microsoft.com/office/officeart/2005/8/layout/orgChart1"/>
    <dgm:cxn modelId="{405909BA-82E0-44F4-A53C-AA98765DC188}" type="presParOf" srcId="{5AF4B735-1B62-4021-BBBA-1E6450305C36}" destId="{2FA73775-BDDE-4B87-BFCA-5C01E385F98E}" srcOrd="1" destOrd="0" presId="urn:microsoft.com/office/officeart/2005/8/layout/orgChart1"/>
    <dgm:cxn modelId="{8F0836C6-42A0-4744-81EF-BF24BE3E164C}" type="presParOf" srcId="{2FA73775-BDDE-4B87-BFCA-5C01E385F98E}" destId="{CC19E563-FA0E-4700-AAD5-0FCE0ADA1F57}" srcOrd="0" destOrd="0" presId="urn:microsoft.com/office/officeart/2005/8/layout/orgChart1"/>
    <dgm:cxn modelId="{F9527240-191A-4D27-831C-E37783DE5FD3}" type="presParOf" srcId="{CC19E563-FA0E-4700-AAD5-0FCE0ADA1F57}" destId="{3ED45074-6A65-4A61-822A-B009C877302E}" srcOrd="0" destOrd="0" presId="urn:microsoft.com/office/officeart/2005/8/layout/orgChart1"/>
    <dgm:cxn modelId="{9BEF71AD-443B-424B-BA2F-75D8A2FAADA0}" type="presParOf" srcId="{CC19E563-FA0E-4700-AAD5-0FCE0ADA1F57}" destId="{B3E951D8-D39E-43F0-9ACC-0D437AF95EBE}" srcOrd="1" destOrd="0" presId="urn:microsoft.com/office/officeart/2005/8/layout/orgChart1"/>
    <dgm:cxn modelId="{53F12479-7541-4E5B-8575-7E9A42B99F84}" type="presParOf" srcId="{2FA73775-BDDE-4B87-BFCA-5C01E385F98E}" destId="{7F0D3109-73FE-47DA-953B-4BF1E90FD810}" srcOrd="1" destOrd="0" presId="urn:microsoft.com/office/officeart/2005/8/layout/orgChart1"/>
    <dgm:cxn modelId="{6ECF31A0-6A48-41C7-9F0D-89E403F1E42D}" type="presParOf" srcId="{2FA73775-BDDE-4B87-BFCA-5C01E385F98E}" destId="{96A3D8D1-817E-465B-B864-1E9445D8FA0C}" srcOrd="2" destOrd="0" presId="urn:microsoft.com/office/officeart/2005/8/layout/orgChart1"/>
    <dgm:cxn modelId="{67D89FE1-5998-4E3B-8A16-E7928C560733}" type="presParOf" srcId="{A78AC816-873B-43F4-A657-144A9EB15BF8}" destId="{552F32D8-0D21-4F9C-92A2-E934F3DDC387}" srcOrd="2" destOrd="0" presId="urn:microsoft.com/office/officeart/2005/8/layout/orgChart1"/>
    <dgm:cxn modelId="{B35A5420-BE14-481B-9463-51D8003A28C6}" type="presParOf" srcId="{A91FD20F-1B33-4254-B54C-5648161E0CAE}" destId="{296CA70E-BB89-4A5D-8DC6-2E79F77CB1C7}" srcOrd="6" destOrd="0" presId="urn:microsoft.com/office/officeart/2005/8/layout/orgChart1"/>
    <dgm:cxn modelId="{4CCE7619-1F7C-4C01-BD54-B1E3ED7C2ADC}" type="presParOf" srcId="{A91FD20F-1B33-4254-B54C-5648161E0CAE}" destId="{67CF4F2D-DA98-4B06-8B38-F89E0935CE02}" srcOrd="7" destOrd="0" presId="urn:microsoft.com/office/officeart/2005/8/layout/orgChart1"/>
    <dgm:cxn modelId="{EE8619D3-7C08-4163-ABFA-DF4175FF7506}" type="presParOf" srcId="{67CF4F2D-DA98-4B06-8B38-F89E0935CE02}" destId="{E1F55F17-E798-40A5-B954-E57544125872}" srcOrd="0" destOrd="0" presId="urn:microsoft.com/office/officeart/2005/8/layout/orgChart1"/>
    <dgm:cxn modelId="{1D826134-F771-48B3-87ED-0F06AA2B038B}" type="presParOf" srcId="{E1F55F17-E798-40A5-B954-E57544125872}" destId="{2A68F5B1-990A-45C6-82D5-E4DADADCEC64}" srcOrd="0" destOrd="0" presId="urn:microsoft.com/office/officeart/2005/8/layout/orgChart1"/>
    <dgm:cxn modelId="{10C26F8C-31E3-4F4E-B07F-0FA6952FDB77}" type="presParOf" srcId="{E1F55F17-E798-40A5-B954-E57544125872}" destId="{93DDBEC0-E0A8-40ED-A853-4FB31F3E353B}" srcOrd="1" destOrd="0" presId="urn:microsoft.com/office/officeart/2005/8/layout/orgChart1"/>
    <dgm:cxn modelId="{F241DFED-44F5-43FB-973B-C9A12B409038}" type="presParOf" srcId="{67CF4F2D-DA98-4B06-8B38-F89E0935CE02}" destId="{FFA21DBF-5D83-45EF-A8F2-5D0898D337DF}" srcOrd="1" destOrd="0" presId="urn:microsoft.com/office/officeart/2005/8/layout/orgChart1"/>
    <dgm:cxn modelId="{03E2D4DC-BD56-47E5-A955-F92FC7CCE595}" type="presParOf" srcId="{FFA21DBF-5D83-45EF-A8F2-5D0898D337DF}" destId="{67FDDE82-0C19-4111-A397-F60DBAD5E142}" srcOrd="0" destOrd="0" presId="urn:microsoft.com/office/officeart/2005/8/layout/orgChart1"/>
    <dgm:cxn modelId="{4C5BB8FB-6A99-46A0-9A29-5403D37240B5}" type="presParOf" srcId="{FFA21DBF-5D83-45EF-A8F2-5D0898D337DF}" destId="{1D8C7D4E-8571-4690-88EE-9E42FD24FB08}" srcOrd="1" destOrd="0" presId="urn:microsoft.com/office/officeart/2005/8/layout/orgChart1"/>
    <dgm:cxn modelId="{AEFA06E3-ADC1-433C-A673-0BF4E4711830}" type="presParOf" srcId="{1D8C7D4E-8571-4690-88EE-9E42FD24FB08}" destId="{FC29C205-3026-41A0-9C03-325355E34BCD}" srcOrd="0" destOrd="0" presId="urn:microsoft.com/office/officeart/2005/8/layout/orgChart1"/>
    <dgm:cxn modelId="{8B88D99F-F4D3-478B-AB0E-F31FA2870F1D}" type="presParOf" srcId="{FC29C205-3026-41A0-9C03-325355E34BCD}" destId="{0462AD63-F056-4275-806B-EE8700A6CD53}" srcOrd="0" destOrd="0" presId="urn:microsoft.com/office/officeart/2005/8/layout/orgChart1"/>
    <dgm:cxn modelId="{DB8EE2D0-2038-4C10-8584-6BBB977843B0}" type="presParOf" srcId="{FC29C205-3026-41A0-9C03-325355E34BCD}" destId="{37B998C3-18EC-4336-BB95-86FA2F01FA09}" srcOrd="1" destOrd="0" presId="urn:microsoft.com/office/officeart/2005/8/layout/orgChart1"/>
    <dgm:cxn modelId="{D60852F0-B357-4FA2-90A3-BE0DEDB01738}" type="presParOf" srcId="{1D8C7D4E-8571-4690-88EE-9E42FD24FB08}" destId="{F28D862D-5DB3-4AEC-8338-BC4DBB356F42}" srcOrd="1" destOrd="0" presId="urn:microsoft.com/office/officeart/2005/8/layout/orgChart1"/>
    <dgm:cxn modelId="{A4351208-C737-4277-BF49-993749A3E933}" type="presParOf" srcId="{1D8C7D4E-8571-4690-88EE-9E42FD24FB08}" destId="{0025E449-DE38-41E9-AB27-872D5067DF6E}" srcOrd="2" destOrd="0" presId="urn:microsoft.com/office/officeart/2005/8/layout/orgChart1"/>
    <dgm:cxn modelId="{6AAFE712-F1E2-4594-9336-7F76DABC2407}" type="presParOf" srcId="{67CF4F2D-DA98-4B06-8B38-F89E0935CE02}" destId="{273272ED-192C-4C35-BB33-F093163F7E4E}" srcOrd="2" destOrd="0" presId="urn:microsoft.com/office/officeart/2005/8/layout/orgChart1"/>
    <dgm:cxn modelId="{E8939CAE-891A-433E-BF50-23F29ADCC079}" type="presParOf" srcId="{21FC9EB0-CE36-4C69-AB20-9A70B71B328D}" destId="{E01BFCF4-1B10-4D36-8139-C387BC4D0D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8B7AA-F084-49DE-B165-058A9011BC8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819E4-699E-4430-AF07-39551664F61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BaseClass</a:t>
          </a:r>
          <a:endParaRPr lang="en-US" dirty="0">
            <a:solidFill>
              <a:schemeClr val="tx1"/>
            </a:solidFill>
          </a:endParaRPr>
        </a:p>
      </dgm:t>
    </dgm:pt>
    <dgm:pt modelId="{3D0FF3A9-F518-4EFA-B00E-740559923B44}" type="parTrans" cxnId="{A86D5B3B-F6ED-4D84-8AE6-4059820AB2FD}">
      <dgm:prSet/>
      <dgm:spPr/>
      <dgm:t>
        <a:bodyPr/>
        <a:lstStyle/>
        <a:p>
          <a:endParaRPr lang="en-US"/>
        </a:p>
      </dgm:t>
    </dgm:pt>
    <dgm:pt modelId="{BCD30CD5-1A7C-4528-A012-70C8B1BCA8BC}" type="sibTrans" cxnId="{A86D5B3B-F6ED-4D84-8AE6-4059820AB2FD}">
      <dgm:prSet/>
      <dgm:spPr/>
      <dgm:t>
        <a:bodyPr/>
        <a:lstStyle/>
        <a:p>
          <a:endParaRPr lang="en-US"/>
        </a:p>
      </dgm:t>
    </dgm:pt>
    <dgm:pt modelId="{313B8A07-590F-42FD-8F66-B1A84D34364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ConcreteClassB</a:t>
          </a:r>
          <a:endParaRPr lang="en-US" dirty="0">
            <a:solidFill>
              <a:schemeClr val="tx1"/>
            </a:solidFill>
          </a:endParaRPr>
        </a:p>
      </dgm:t>
    </dgm:pt>
    <dgm:pt modelId="{D20F8162-EDFF-4CBD-A0B4-3A3CB21DED27}" type="parTrans" cxnId="{FA70CBCC-F260-47F4-8DF5-698692A8ED5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06BD69-118A-4338-BCA5-F1C9A9E429EC}" type="sibTrans" cxnId="{FA70CBCC-F260-47F4-8DF5-698692A8ED57}">
      <dgm:prSet/>
      <dgm:spPr/>
      <dgm:t>
        <a:bodyPr/>
        <a:lstStyle/>
        <a:p>
          <a:endParaRPr lang="en-US"/>
        </a:p>
      </dgm:t>
    </dgm:pt>
    <dgm:pt modelId="{0DC75CE1-A735-4634-9CA8-3675DC01E351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[</a:t>
          </a:r>
          <a:r>
            <a:rPr lang="en-US" dirty="0" err="1">
              <a:solidFill>
                <a:schemeClr val="tx1"/>
              </a:solidFill>
            </a:rPr>
            <a:t>childMemberType</a:t>
          </a:r>
          <a:r>
            <a:rPr lang="en-US" dirty="0">
              <a:solidFill>
                <a:schemeClr val="tx1"/>
              </a:solidFill>
            </a:rPr>
            <a:t> ]</a:t>
          </a:r>
        </a:p>
      </dgm:t>
    </dgm:pt>
    <dgm:pt modelId="{4B49E893-05E6-473B-BBA9-2D9098BC07AA}" type="parTrans" cxnId="{25AAE92A-AFAA-49A1-9FBD-4415E349AE2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2350E7-8CC4-468B-8094-C0CEF0290C83}" type="sibTrans" cxnId="{25AAE92A-AFAA-49A1-9FBD-4415E349AE2B}">
      <dgm:prSet/>
      <dgm:spPr/>
      <dgm:t>
        <a:bodyPr/>
        <a:lstStyle/>
        <a:p>
          <a:endParaRPr lang="en-US"/>
        </a:p>
      </dgm:t>
    </dgm:pt>
    <dgm:pt modelId="{26F1A35B-5A4B-46A5-B5A0-F03FDDFAFD8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ConcreteClassA</a:t>
          </a:r>
          <a:endParaRPr lang="en-US" dirty="0">
            <a:solidFill>
              <a:schemeClr val="tx1"/>
            </a:solidFill>
          </a:endParaRPr>
        </a:p>
      </dgm:t>
    </dgm:pt>
    <dgm:pt modelId="{1673CC65-2BAC-4D2F-91ED-3F558AC73E84}" type="parTrans" cxnId="{7A6A268B-3516-4B67-A8B0-1B05ED35F3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6F51F6-27B1-42FB-A4D3-AED962FB33F6}" type="sibTrans" cxnId="{7A6A268B-3516-4B67-A8B0-1B05ED35F35C}">
      <dgm:prSet/>
      <dgm:spPr/>
      <dgm:t>
        <a:bodyPr/>
        <a:lstStyle/>
        <a:p>
          <a:endParaRPr lang="en-US"/>
        </a:p>
      </dgm:t>
    </dgm:pt>
    <dgm:pt modelId="{067371EF-814E-460B-9BB0-6D29BE887D74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[</a:t>
          </a:r>
          <a:r>
            <a:rPr lang="en-US" dirty="0" err="1">
              <a:solidFill>
                <a:schemeClr val="tx1"/>
              </a:solidFill>
            </a:rPr>
            <a:t>childMemberType</a:t>
          </a:r>
          <a:r>
            <a:rPr lang="en-US" dirty="0">
              <a:solidFill>
                <a:schemeClr val="tx1"/>
              </a:solidFill>
            </a:rPr>
            <a:t> ]</a:t>
          </a:r>
        </a:p>
      </dgm:t>
    </dgm:pt>
    <dgm:pt modelId="{0E690E28-6191-46AB-8466-3995B4993C5C}" type="parTrans" cxnId="{AD87C3B5-27E9-47B9-939C-BB3A98A6151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3C3B9B-2A57-4754-AC9D-945EA1CECDD9}" type="sibTrans" cxnId="{AD87C3B5-27E9-47B9-939C-BB3A98A61519}">
      <dgm:prSet/>
      <dgm:spPr/>
      <dgm:t>
        <a:bodyPr/>
        <a:lstStyle/>
        <a:p>
          <a:endParaRPr lang="en-US"/>
        </a:p>
      </dgm:t>
    </dgm:pt>
    <dgm:pt modelId="{D898AF4D-6269-49A7-96F0-14F2CECBD8D0}" type="pres">
      <dgm:prSet presAssocID="{7B68B7AA-F084-49DE-B165-058A9011BC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4734FF-7DD4-4BAF-8901-04C63EC3E868}" type="pres">
      <dgm:prSet presAssocID="{844819E4-699E-4430-AF07-39551664F617}" presName="hierRoot1" presStyleCnt="0">
        <dgm:presLayoutVars>
          <dgm:hierBranch/>
        </dgm:presLayoutVars>
      </dgm:prSet>
      <dgm:spPr/>
    </dgm:pt>
    <dgm:pt modelId="{00507920-D0F7-4114-B96F-76657652F68B}" type="pres">
      <dgm:prSet presAssocID="{844819E4-699E-4430-AF07-39551664F617}" presName="rootComposite1" presStyleCnt="0"/>
      <dgm:spPr/>
    </dgm:pt>
    <dgm:pt modelId="{39BD0B4B-F402-4B7B-9A8F-DA2E8ECD0AD7}" type="pres">
      <dgm:prSet presAssocID="{844819E4-699E-4430-AF07-39551664F617}" presName="rootText1" presStyleLbl="node0" presStyleIdx="0" presStyleCnt="1" custScaleX="167982">
        <dgm:presLayoutVars>
          <dgm:chPref val="3"/>
        </dgm:presLayoutVars>
      </dgm:prSet>
      <dgm:spPr/>
    </dgm:pt>
    <dgm:pt modelId="{16107D03-99B6-44FD-92EA-DDED5CEB3E52}" type="pres">
      <dgm:prSet presAssocID="{844819E4-699E-4430-AF07-39551664F617}" presName="rootConnector1" presStyleLbl="node1" presStyleIdx="0" presStyleCnt="0"/>
      <dgm:spPr/>
    </dgm:pt>
    <dgm:pt modelId="{DF9B9DBF-4A7F-4B65-A100-B646F0CBC8AB}" type="pres">
      <dgm:prSet presAssocID="{844819E4-699E-4430-AF07-39551664F617}" presName="hierChild2" presStyleCnt="0"/>
      <dgm:spPr/>
    </dgm:pt>
    <dgm:pt modelId="{27E23BC2-CD35-477F-9118-ADC69D5D4EEE}" type="pres">
      <dgm:prSet presAssocID="{1673CC65-2BAC-4D2F-91ED-3F558AC73E84}" presName="Name35" presStyleLbl="parChTrans1D2" presStyleIdx="0" presStyleCnt="2"/>
      <dgm:spPr/>
    </dgm:pt>
    <dgm:pt modelId="{2B914580-D84A-4AF1-AD06-8F107995D129}" type="pres">
      <dgm:prSet presAssocID="{26F1A35B-5A4B-46A5-B5A0-F03FDDFAFD87}" presName="hierRoot2" presStyleCnt="0">
        <dgm:presLayoutVars>
          <dgm:hierBranch val="init"/>
        </dgm:presLayoutVars>
      </dgm:prSet>
      <dgm:spPr/>
    </dgm:pt>
    <dgm:pt modelId="{C0B9F1AE-03CF-42EE-9227-1B49F30B2934}" type="pres">
      <dgm:prSet presAssocID="{26F1A35B-5A4B-46A5-B5A0-F03FDDFAFD87}" presName="rootComposite" presStyleCnt="0"/>
      <dgm:spPr/>
    </dgm:pt>
    <dgm:pt modelId="{C0CAB059-56FE-4E9F-B83E-2F416260B1A6}" type="pres">
      <dgm:prSet presAssocID="{26F1A35B-5A4B-46A5-B5A0-F03FDDFAFD87}" presName="rootText" presStyleLbl="node2" presStyleIdx="0" presStyleCnt="2" custScaleX="189508">
        <dgm:presLayoutVars>
          <dgm:chPref val="3"/>
        </dgm:presLayoutVars>
      </dgm:prSet>
      <dgm:spPr/>
    </dgm:pt>
    <dgm:pt modelId="{B2BCC38E-B191-454E-B3E7-F9EB3DF29AC7}" type="pres">
      <dgm:prSet presAssocID="{26F1A35B-5A4B-46A5-B5A0-F03FDDFAFD87}" presName="rootConnector" presStyleLbl="node2" presStyleIdx="0" presStyleCnt="2"/>
      <dgm:spPr/>
    </dgm:pt>
    <dgm:pt modelId="{951CB6C4-9EB1-41E2-8AEA-CC534A70D3CC}" type="pres">
      <dgm:prSet presAssocID="{26F1A35B-5A4B-46A5-B5A0-F03FDDFAFD87}" presName="hierChild4" presStyleCnt="0"/>
      <dgm:spPr/>
    </dgm:pt>
    <dgm:pt modelId="{619073BD-E47C-47F9-A89A-72211BE3075A}" type="pres">
      <dgm:prSet presAssocID="{0E690E28-6191-46AB-8466-3995B4993C5C}" presName="Name37" presStyleLbl="parChTrans1D3" presStyleIdx="0" presStyleCnt="2"/>
      <dgm:spPr/>
    </dgm:pt>
    <dgm:pt modelId="{2EA1C368-2391-4B8A-8345-71907B3BAB4E}" type="pres">
      <dgm:prSet presAssocID="{067371EF-814E-460B-9BB0-6D29BE887D74}" presName="hierRoot2" presStyleCnt="0">
        <dgm:presLayoutVars>
          <dgm:hierBranch val="init"/>
        </dgm:presLayoutVars>
      </dgm:prSet>
      <dgm:spPr/>
    </dgm:pt>
    <dgm:pt modelId="{3956F398-96A2-4DD3-A200-E5F663E635B7}" type="pres">
      <dgm:prSet presAssocID="{067371EF-814E-460B-9BB0-6D29BE887D74}" presName="rootComposite" presStyleCnt="0"/>
      <dgm:spPr/>
    </dgm:pt>
    <dgm:pt modelId="{CAEF0FA1-08D7-4AED-829B-34C1CBAE06CF}" type="pres">
      <dgm:prSet presAssocID="{067371EF-814E-460B-9BB0-6D29BE887D74}" presName="rootText" presStyleLbl="node3" presStyleIdx="0" presStyleCnt="2" custScaleX="196621">
        <dgm:presLayoutVars>
          <dgm:chPref val="3"/>
        </dgm:presLayoutVars>
      </dgm:prSet>
      <dgm:spPr/>
    </dgm:pt>
    <dgm:pt modelId="{BC83BE05-1C07-45E8-A97D-7916A70B4B31}" type="pres">
      <dgm:prSet presAssocID="{067371EF-814E-460B-9BB0-6D29BE887D74}" presName="rootConnector" presStyleLbl="node3" presStyleIdx="0" presStyleCnt="2"/>
      <dgm:spPr/>
    </dgm:pt>
    <dgm:pt modelId="{F0733C06-F6B0-4827-BF1A-BC73CC2EE3B2}" type="pres">
      <dgm:prSet presAssocID="{067371EF-814E-460B-9BB0-6D29BE887D74}" presName="hierChild4" presStyleCnt="0"/>
      <dgm:spPr/>
    </dgm:pt>
    <dgm:pt modelId="{B72C4694-D1F8-4365-9855-8C08E26FBA25}" type="pres">
      <dgm:prSet presAssocID="{067371EF-814E-460B-9BB0-6D29BE887D74}" presName="hierChild5" presStyleCnt="0"/>
      <dgm:spPr/>
    </dgm:pt>
    <dgm:pt modelId="{01144751-94A0-4896-9149-10BA9B7132A2}" type="pres">
      <dgm:prSet presAssocID="{26F1A35B-5A4B-46A5-B5A0-F03FDDFAFD87}" presName="hierChild5" presStyleCnt="0"/>
      <dgm:spPr/>
    </dgm:pt>
    <dgm:pt modelId="{952E1E94-DDE8-42DA-814D-4F74D9FB0B54}" type="pres">
      <dgm:prSet presAssocID="{D20F8162-EDFF-4CBD-A0B4-3A3CB21DED27}" presName="Name35" presStyleLbl="parChTrans1D2" presStyleIdx="1" presStyleCnt="2"/>
      <dgm:spPr/>
    </dgm:pt>
    <dgm:pt modelId="{FD3AF993-9A6B-4EA7-A1D9-AA2CC4B7303C}" type="pres">
      <dgm:prSet presAssocID="{313B8A07-590F-42FD-8F66-B1A84D343640}" presName="hierRoot2" presStyleCnt="0">
        <dgm:presLayoutVars>
          <dgm:hierBranch val="init"/>
        </dgm:presLayoutVars>
      </dgm:prSet>
      <dgm:spPr/>
    </dgm:pt>
    <dgm:pt modelId="{82BD733B-2A58-470C-9A53-1B17C2612538}" type="pres">
      <dgm:prSet presAssocID="{313B8A07-590F-42FD-8F66-B1A84D343640}" presName="rootComposite" presStyleCnt="0"/>
      <dgm:spPr/>
    </dgm:pt>
    <dgm:pt modelId="{66E19607-4EE1-4A7E-9F46-5C838F38263F}" type="pres">
      <dgm:prSet presAssocID="{313B8A07-590F-42FD-8F66-B1A84D343640}" presName="rootText" presStyleLbl="node2" presStyleIdx="1" presStyleCnt="2" custScaleX="150544" custLinFactNeighborX="3494" custLinFactNeighborY="-3104">
        <dgm:presLayoutVars>
          <dgm:chPref val="3"/>
        </dgm:presLayoutVars>
      </dgm:prSet>
      <dgm:spPr/>
    </dgm:pt>
    <dgm:pt modelId="{8B8EF40D-581D-4C21-88BA-DB0BEC65D2ED}" type="pres">
      <dgm:prSet presAssocID="{313B8A07-590F-42FD-8F66-B1A84D343640}" presName="rootConnector" presStyleLbl="node2" presStyleIdx="1" presStyleCnt="2"/>
      <dgm:spPr/>
    </dgm:pt>
    <dgm:pt modelId="{C89D09A1-A772-4BED-9BAE-B78C7E10BDC8}" type="pres">
      <dgm:prSet presAssocID="{313B8A07-590F-42FD-8F66-B1A84D343640}" presName="hierChild4" presStyleCnt="0"/>
      <dgm:spPr/>
    </dgm:pt>
    <dgm:pt modelId="{6C10472E-020F-4AC3-8C54-A59A10C44926}" type="pres">
      <dgm:prSet presAssocID="{4B49E893-05E6-473B-BBA9-2D9098BC07AA}" presName="Name37" presStyleLbl="parChTrans1D3" presStyleIdx="1" presStyleCnt="2"/>
      <dgm:spPr/>
    </dgm:pt>
    <dgm:pt modelId="{F9F16E00-9EE9-45EE-ACED-7D0A8D078BC3}" type="pres">
      <dgm:prSet presAssocID="{0DC75CE1-A735-4634-9CA8-3675DC01E351}" presName="hierRoot2" presStyleCnt="0">
        <dgm:presLayoutVars>
          <dgm:hierBranch val="init"/>
        </dgm:presLayoutVars>
      </dgm:prSet>
      <dgm:spPr/>
    </dgm:pt>
    <dgm:pt modelId="{85D8E20B-1729-4D7A-A479-F4905EAA95A9}" type="pres">
      <dgm:prSet presAssocID="{0DC75CE1-A735-4634-9CA8-3675DC01E351}" presName="rootComposite" presStyleCnt="0"/>
      <dgm:spPr/>
    </dgm:pt>
    <dgm:pt modelId="{CB651936-A538-436F-BECD-EBC8F85D8099}" type="pres">
      <dgm:prSet presAssocID="{0DC75CE1-A735-4634-9CA8-3675DC01E351}" presName="rootText" presStyleLbl="node3" presStyleIdx="1" presStyleCnt="2" custScaleX="188193">
        <dgm:presLayoutVars>
          <dgm:chPref val="3"/>
        </dgm:presLayoutVars>
      </dgm:prSet>
      <dgm:spPr/>
    </dgm:pt>
    <dgm:pt modelId="{019B7DC2-ECE7-4A74-A0D7-09251B4B8E3B}" type="pres">
      <dgm:prSet presAssocID="{0DC75CE1-A735-4634-9CA8-3675DC01E351}" presName="rootConnector" presStyleLbl="node3" presStyleIdx="1" presStyleCnt="2"/>
      <dgm:spPr/>
    </dgm:pt>
    <dgm:pt modelId="{7DFCBA79-B140-4EFB-B53D-729800A1E638}" type="pres">
      <dgm:prSet presAssocID="{0DC75CE1-A735-4634-9CA8-3675DC01E351}" presName="hierChild4" presStyleCnt="0"/>
      <dgm:spPr/>
    </dgm:pt>
    <dgm:pt modelId="{821F565E-7A80-4113-9F5E-9772568898E0}" type="pres">
      <dgm:prSet presAssocID="{0DC75CE1-A735-4634-9CA8-3675DC01E351}" presName="hierChild5" presStyleCnt="0"/>
      <dgm:spPr/>
    </dgm:pt>
    <dgm:pt modelId="{07584168-7AEA-429F-84D3-0E520984B494}" type="pres">
      <dgm:prSet presAssocID="{313B8A07-590F-42FD-8F66-B1A84D343640}" presName="hierChild5" presStyleCnt="0"/>
      <dgm:spPr/>
    </dgm:pt>
    <dgm:pt modelId="{38B6D1AC-CB93-4D2E-89AF-7266C176CDC3}" type="pres">
      <dgm:prSet presAssocID="{844819E4-699E-4430-AF07-39551664F617}" presName="hierChild3" presStyleCnt="0"/>
      <dgm:spPr/>
    </dgm:pt>
  </dgm:ptLst>
  <dgm:cxnLst>
    <dgm:cxn modelId="{7B0A7505-D56D-4358-97E9-D8BB4925B1FF}" type="presOf" srcId="{0E690E28-6191-46AB-8466-3995B4993C5C}" destId="{619073BD-E47C-47F9-A89A-72211BE3075A}" srcOrd="0" destOrd="0" presId="urn:microsoft.com/office/officeart/2005/8/layout/orgChart1"/>
    <dgm:cxn modelId="{CA851711-D759-4B6D-A26B-1B1BF8DC0335}" type="presOf" srcId="{844819E4-699E-4430-AF07-39551664F617}" destId="{39BD0B4B-F402-4B7B-9A8F-DA2E8ECD0AD7}" srcOrd="0" destOrd="0" presId="urn:microsoft.com/office/officeart/2005/8/layout/orgChart1"/>
    <dgm:cxn modelId="{48305B15-BBED-462B-837A-C9570E29B9DD}" type="presOf" srcId="{067371EF-814E-460B-9BB0-6D29BE887D74}" destId="{CAEF0FA1-08D7-4AED-829B-34C1CBAE06CF}" srcOrd="0" destOrd="0" presId="urn:microsoft.com/office/officeart/2005/8/layout/orgChart1"/>
    <dgm:cxn modelId="{0E1E671A-E7B8-468A-A4F1-6C72215D631E}" type="presOf" srcId="{1673CC65-2BAC-4D2F-91ED-3F558AC73E84}" destId="{27E23BC2-CD35-477F-9118-ADC69D5D4EEE}" srcOrd="0" destOrd="0" presId="urn:microsoft.com/office/officeart/2005/8/layout/orgChart1"/>
    <dgm:cxn modelId="{6D5C2727-1024-4CB5-AA35-55825FE5ADF9}" type="presOf" srcId="{0DC75CE1-A735-4634-9CA8-3675DC01E351}" destId="{019B7DC2-ECE7-4A74-A0D7-09251B4B8E3B}" srcOrd="1" destOrd="0" presId="urn:microsoft.com/office/officeart/2005/8/layout/orgChart1"/>
    <dgm:cxn modelId="{B7AB3C28-124A-41E8-A86B-71FAFF3FBD29}" type="presOf" srcId="{26F1A35B-5A4B-46A5-B5A0-F03FDDFAFD87}" destId="{C0CAB059-56FE-4E9F-B83E-2F416260B1A6}" srcOrd="0" destOrd="0" presId="urn:microsoft.com/office/officeart/2005/8/layout/orgChart1"/>
    <dgm:cxn modelId="{25AAE92A-AFAA-49A1-9FBD-4415E349AE2B}" srcId="{313B8A07-590F-42FD-8F66-B1A84D343640}" destId="{0DC75CE1-A735-4634-9CA8-3675DC01E351}" srcOrd="0" destOrd="0" parTransId="{4B49E893-05E6-473B-BBA9-2D9098BC07AA}" sibTransId="{C92350E7-8CC4-468B-8094-C0CEF0290C83}"/>
    <dgm:cxn modelId="{AB44012B-24A3-4093-A071-24BFE20CB2D5}" type="presOf" srcId="{844819E4-699E-4430-AF07-39551664F617}" destId="{16107D03-99B6-44FD-92EA-DDED5CEB3E52}" srcOrd="1" destOrd="0" presId="urn:microsoft.com/office/officeart/2005/8/layout/orgChart1"/>
    <dgm:cxn modelId="{0995DE35-E513-4681-A455-A5B621F860F1}" type="presOf" srcId="{26F1A35B-5A4B-46A5-B5A0-F03FDDFAFD87}" destId="{B2BCC38E-B191-454E-B3E7-F9EB3DF29AC7}" srcOrd="1" destOrd="0" presId="urn:microsoft.com/office/officeart/2005/8/layout/orgChart1"/>
    <dgm:cxn modelId="{65AEB538-656C-4129-8245-11FF31C2E2F3}" type="presOf" srcId="{313B8A07-590F-42FD-8F66-B1A84D343640}" destId="{66E19607-4EE1-4A7E-9F46-5C838F38263F}" srcOrd="0" destOrd="0" presId="urn:microsoft.com/office/officeart/2005/8/layout/orgChart1"/>
    <dgm:cxn modelId="{A86D5B3B-F6ED-4D84-8AE6-4059820AB2FD}" srcId="{7B68B7AA-F084-49DE-B165-058A9011BC85}" destId="{844819E4-699E-4430-AF07-39551664F617}" srcOrd="0" destOrd="0" parTransId="{3D0FF3A9-F518-4EFA-B00E-740559923B44}" sibTransId="{BCD30CD5-1A7C-4528-A012-70C8B1BCA8BC}"/>
    <dgm:cxn modelId="{09717071-5CF3-4272-BAD9-B33FE9328D17}" type="presOf" srcId="{D20F8162-EDFF-4CBD-A0B4-3A3CB21DED27}" destId="{952E1E94-DDE8-42DA-814D-4F74D9FB0B54}" srcOrd="0" destOrd="0" presId="urn:microsoft.com/office/officeart/2005/8/layout/orgChart1"/>
    <dgm:cxn modelId="{7A6A268B-3516-4B67-A8B0-1B05ED35F35C}" srcId="{844819E4-699E-4430-AF07-39551664F617}" destId="{26F1A35B-5A4B-46A5-B5A0-F03FDDFAFD87}" srcOrd="0" destOrd="0" parTransId="{1673CC65-2BAC-4D2F-91ED-3F558AC73E84}" sibTransId="{556F51F6-27B1-42FB-A4D3-AED962FB33F6}"/>
    <dgm:cxn modelId="{706457A9-EA6D-4736-8340-174A9EB33993}" type="presOf" srcId="{7B68B7AA-F084-49DE-B165-058A9011BC85}" destId="{D898AF4D-6269-49A7-96F0-14F2CECBD8D0}" srcOrd="0" destOrd="0" presId="urn:microsoft.com/office/officeart/2005/8/layout/orgChart1"/>
    <dgm:cxn modelId="{B3DBD0AB-BA82-44ED-95F0-7AAD3147DFD4}" type="presOf" srcId="{0DC75CE1-A735-4634-9CA8-3675DC01E351}" destId="{CB651936-A538-436F-BECD-EBC8F85D8099}" srcOrd="0" destOrd="0" presId="urn:microsoft.com/office/officeart/2005/8/layout/orgChart1"/>
    <dgm:cxn modelId="{AD87C3B5-27E9-47B9-939C-BB3A98A61519}" srcId="{26F1A35B-5A4B-46A5-B5A0-F03FDDFAFD87}" destId="{067371EF-814E-460B-9BB0-6D29BE887D74}" srcOrd="0" destOrd="0" parTransId="{0E690E28-6191-46AB-8466-3995B4993C5C}" sibTransId="{473C3B9B-2A57-4754-AC9D-945EA1CECDD9}"/>
    <dgm:cxn modelId="{FA70CBCC-F260-47F4-8DF5-698692A8ED57}" srcId="{844819E4-699E-4430-AF07-39551664F617}" destId="{313B8A07-590F-42FD-8F66-B1A84D343640}" srcOrd="1" destOrd="0" parTransId="{D20F8162-EDFF-4CBD-A0B4-3A3CB21DED27}" sibTransId="{6A06BD69-118A-4338-BCA5-F1C9A9E429EC}"/>
    <dgm:cxn modelId="{5CA036CE-371A-434B-9EA8-E004B3E4A2CA}" type="presOf" srcId="{313B8A07-590F-42FD-8F66-B1A84D343640}" destId="{8B8EF40D-581D-4C21-88BA-DB0BEC65D2ED}" srcOrd="1" destOrd="0" presId="urn:microsoft.com/office/officeart/2005/8/layout/orgChart1"/>
    <dgm:cxn modelId="{D411BAF3-3C24-414F-8278-122FA7D2900A}" type="presOf" srcId="{4B49E893-05E6-473B-BBA9-2D9098BC07AA}" destId="{6C10472E-020F-4AC3-8C54-A59A10C44926}" srcOrd="0" destOrd="0" presId="urn:microsoft.com/office/officeart/2005/8/layout/orgChart1"/>
    <dgm:cxn modelId="{5902D4F6-6597-4ED5-AEEC-BC336D338721}" type="presOf" srcId="{067371EF-814E-460B-9BB0-6D29BE887D74}" destId="{BC83BE05-1C07-45E8-A97D-7916A70B4B31}" srcOrd="1" destOrd="0" presId="urn:microsoft.com/office/officeart/2005/8/layout/orgChart1"/>
    <dgm:cxn modelId="{4BFBC170-A124-46B8-86DF-2E824C6FAFDE}" type="presParOf" srcId="{D898AF4D-6269-49A7-96F0-14F2CECBD8D0}" destId="{474734FF-7DD4-4BAF-8901-04C63EC3E868}" srcOrd="0" destOrd="0" presId="urn:microsoft.com/office/officeart/2005/8/layout/orgChart1"/>
    <dgm:cxn modelId="{8830BD1B-AC9F-4C50-AFE5-F88B70608777}" type="presParOf" srcId="{474734FF-7DD4-4BAF-8901-04C63EC3E868}" destId="{00507920-D0F7-4114-B96F-76657652F68B}" srcOrd="0" destOrd="0" presId="urn:microsoft.com/office/officeart/2005/8/layout/orgChart1"/>
    <dgm:cxn modelId="{3B36547F-7BF3-4DA2-924C-9AF206162EDF}" type="presParOf" srcId="{00507920-D0F7-4114-B96F-76657652F68B}" destId="{39BD0B4B-F402-4B7B-9A8F-DA2E8ECD0AD7}" srcOrd="0" destOrd="0" presId="urn:microsoft.com/office/officeart/2005/8/layout/orgChart1"/>
    <dgm:cxn modelId="{C33AD1D4-A4F7-476E-B883-166645AE6DF4}" type="presParOf" srcId="{00507920-D0F7-4114-B96F-76657652F68B}" destId="{16107D03-99B6-44FD-92EA-DDED5CEB3E52}" srcOrd="1" destOrd="0" presId="urn:microsoft.com/office/officeart/2005/8/layout/orgChart1"/>
    <dgm:cxn modelId="{76F88CF8-1ED3-42BA-B9F7-280F71971241}" type="presParOf" srcId="{474734FF-7DD4-4BAF-8901-04C63EC3E868}" destId="{DF9B9DBF-4A7F-4B65-A100-B646F0CBC8AB}" srcOrd="1" destOrd="0" presId="urn:microsoft.com/office/officeart/2005/8/layout/orgChart1"/>
    <dgm:cxn modelId="{08901FF1-4454-4B25-8520-C01EFFDF3C6D}" type="presParOf" srcId="{DF9B9DBF-4A7F-4B65-A100-B646F0CBC8AB}" destId="{27E23BC2-CD35-477F-9118-ADC69D5D4EEE}" srcOrd="0" destOrd="0" presId="urn:microsoft.com/office/officeart/2005/8/layout/orgChart1"/>
    <dgm:cxn modelId="{4F7E28BA-6AEC-4242-B3D5-F58ADBA47DEB}" type="presParOf" srcId="{DF9B9DBF-4A7F-4B65-A100-B646F0CBC8AB}" destId="{2B914580-D84A-4AF1-AD06-8F107995D129}" srcOrd="1" destOrd="0" presId="urn:microsoft.com/office/officeart/2005/8/layout/orgChart1"/>
    <dgm:cxn modelId="{4F9E7C14-1ACF-418E-ADE2-279146715616}" type="presParOf" srcId="{2B914580-D84A-4AF1-AD06-8F107995D129}" destId="{C0B9F1AE-03CF-42EE-9227-1B49F30B2934}" srcOrd="0" destOrd="0" presId="urn:microsoft.com/office/officeart/2005/8/layout/orgChart1"/>
    <dgm:cxn modelId="{3B588A7B-4E57-41CC-9A78-D941D8E0A890}" type="presParOf" srcId="{C0B9F1AE-03CF-42EE-9227-1B49F30B2934}" destId="{C0CAB059-56FE-4E9F-B83E-2F416260B1A6}" srcOrd="0" destOrd="0" presId="urn:microsoft.com/office/officeart/2005/8/layout/orgChart1"/>
    <dgm:cxn modelId="{B034EB2D-DCB7-4DE6-ABAD-CB9D7D133F81}" type="presParOf" srcId="{C0B9F1AE-03CF-42EE-9227-1B49F30B2934}" destId="{B2BCC38E-B191-454E-B3E7-F9EB3DF29AC7}" srcOrd="1" destOrd="0" presId="urn:microsoft.com/office/officeart/2005/8/layout/orgChart1"/>
    <dgm:cxn modelId="{75F0AA02-6906-4A9B-8AFC-8F601BBB8A51}" type="presParOf" srcId="{2B914580-D84A-4AF1-AD06-8F107995D129}" destId="{951CB6C4-9EB1-41E2-8AEA-CC534A70D3CC}" srcOrd="1" destOrd="0" presId="urn:microsoft.com/office/officeart/2005/8/layout/orgChart1"/>
    <dgm:cxn modelId="{BFA5C11E-63FD-448F-84F1-76056AFCCC3B}" type="presParOf" srcId="{951CB6C4-9EB1-41E2-8AEA-CC534A70D3CC}" destId="{619073BD-E47C-47F9-A89A-72211BE3075A}" srcOrd="0" destOrd="0" presId="urn:microsoft.com/office/officeart/2005/8/layout/orgChart1"/>
    <dgm:cxn modelId="{159D37AD-14CC-4B49-99D0-B60479FFA672}" type="presParOf" srcId="{951CB6C4-9EB1-41E2-8AEA-CC534A70D3CC}" destId="{2EA1C368-2391-4B8A-8345-71907B3BAB4E}" srcOrd="1" destOrd="0" presId="urn:microsoft.com/office/officeart/2005/8/layout/orgChart1"/>
    <dgm:cxn modelId="{2BE7C0F8-91D3-49CD-9641-0CAECF381062}" type="presParOf" srcId="{2EA1C368-2391-4B8A-8345-71907B3BAB4E}" destId="{3956F398-96A2-4DD3-A200-E5F663E635B7}" srcOrd="0" destOrd="0" presId="urn:microsoft.com/office/officeart/2005/8/layout/orgChart1"/>
    <dgm:cxn modelId="{12E8928A-BCBD-46BF-84D5-E68F4F07F76C}" type="presParOf" srcId="{3956F398-96A2-4DD3-A200-E5F663E635B7}" destId="{CAEF0FA1-08D7-4AED-829B-34C1CBAE06CF}" srcOrd="0" destOrd="0" presId="urn:microsoft.com/office/officeart/2005/8/layout/orgChart1"/>
    <dgm:cxn modelId="{9950F477-B4C8-4341-AE0F-ED5FFD75C4E5}" type="presParOf" srcId="{3956F398-96A2-4DD3-A200-E5F663E635B7}" destId="{BC83BE05-1C07-45E8-A97D-7916A70B4B31}" srcOrd="1" destOrd="0" presId="urn:microsoft.com/office/officeart/2005/8/layout/orgChart1"/>
    <dgm:cxn modelId="{C8D67E04-0186-41C8-8657-C5498605026A}" type="presParOf" srcId="{2EA1C368-2391-4B8A-8345-71907B3BAB4E}" destId="{F0733C06-F6B0-4827-BF1A-BC73CC2EE3B2}" srcOrd="1" destOrd="0" presId="urn:microsoft.com/office/officeart/2005/8/layout/orgChart1"/>
    <dgm:cxn modelId="{92F83668-6D90-450C-AC6D-9B276995B5D8}" type="presParOf" srcId="{2EA1C368-2391-4B8A-8345-71907B3BAB4E}" destId="{B72C4694-D1F8-4365-9855-8C08E26FBA25}" srcOrd="2" destOrd="0" presId="urn:microsoft.com/office/officeart/2005/8/layout/orgChart1"/>
    <dgm:cxn modelId="{2E47CAC0-1C6E-403F-8ADD-B7A1583A4218}" type="presParOf" srcId="{2B914580-D84A-4AF1-AD06-8F107995D129}" destId="{01144751-94A0-4896-9149-10BA9B7132A2}" srcOrd="2" destOrd="0" presId="urn:microsoft.com/office/officeart/2005/8/layout/orgChart1"/>
    <dgm:cxn modelId="{0D20D6DA-3592-4762-B8D9-E922EC8DC219}" type="presParOf" srcId="{DF9B9DBF-4A7F-4B65-A100-B646F0CBC8AB}" destId="{952E1E94-DDE8-42DA-814D-4F74D9FB0B54}" srcOrd="2" destOrd="0" presId="urn:microsoft.com/office/officeart/2005/8/layout/orgChart1"/>
    <dgm:cxn modelId="{C5110E52-C33F-4387-AFC3-ECFC0A37E021}" type="presParOf" srcId="{DF9B9DBF-4A7F-4B65-A100-B646F0CBC8AB}" destId="{FD3AF993-9A6B-4EA7-A1D9-AA2CC4B7303C}" srcOrd="3" destOrd="0" presId="urn:microsoft.com/office/officeart/2005/8/layout/orgChart1"/>
    <dgm:cxn modelId="{862DD210-A6B7-4C92-81B4-275552574A84}" type="presParOf" srcId="{FD3AF993-9A6B-4EA7-A1D9-AA2CC4B7303C}" destId="{82BD733B-2A58-470C-9A53-1B17C2612538}" srcOrd="0" destOrd="0" presId="urn:microsoft.com/office/officeart/2005/8/layout/orgChart1"/>
    <dgm:cxn modelId="{846D421C-0630-4EA6-85FD-11C7CF47DEA1}" type="presParOf" srcId="{82BD733B-2A58-470C-9A53-1B17C2612538}" destId="{66E19607-4EE1-4A7E-9F46-5C838F38263F}" srcOrd="0" destOrd="0" presId="urn:microsoft.com/office/officeart/2005/8/layout/orgChart1"/>
    <dgm:cxn modelId="{886ED6B4-9C30-4A89-AFDF-D8C32CC5CC72}" type="presParOf" srcId="{82BD733B-2A58-470C-9A53-1B17C2612538}" destId="{8B8EF40D-581D-4C21-88BA-DB0BEC65D2ED}" srcOrd="1" destOrd="0" presId="urn:microsoft.com/office/officeart/2005/8/layout/orgChart1"/>
    <dgm:cxn modelId="{F124AD11-4DF7-42DB-841B-E0F325273DEF}" type="presParOf" srcId="{FD3AF993-9A6B-4EA7-A1D9-AA2CC4B7303C}" destId="{C89D09A1-A772-4BED-9BAE-B78C7E10BDC8}" srcOrd="1" destOrd="0" presId="urn:microsoft.com/office/officeart/2005/8/layout/orgChart1"/>
    <dgm:cxn modelId="{F54FAAAF-827E-4EF5-9B9B-92EF80BD7134}" type="presParOf" srcId="{C89D09A1-A772-4BED-9BAE-B78C7E10BDC8}" destId="{6C10472E-020F-4AC3-8C54-A59A10C44926}" srcOrd="0" destOrd="0" presId="urn:microsoft.com/office/officeart/2005/8/layout/orgChart1"/>
    <dgm:cxn modelId="{F6579353-C289-4EDB-AA1A-891FB725F149}" type="presParOf" srcId="{C89D09A1-A772-4BED-9BAE-B78C7E10BDC8}" destId="{F9F16E00-9EE9-45EE-ACED-7D0A8D078BC3}" srcOrd="1" destOrd="0" presId="urn:microsoft.com/office/officeart/2005/8/layout/orgChart1"/>
    <dgm:cxn modelId="{37A26654-AF88-4533-BF4D-7D0281F24D83}" type="presParOf" srcId="{F9F16E00-9EE9-45EE-ACED-7D0A8D078BC3}" destId="{85D8E20B-1729-4D7A-A479-F4905EAA95A9}" srcOrd="0" destOrd="0" presId="urn:microsoft.com/office/officeart/2005/8/layout/orgChart1"/>
    <dgm:cxn modelId="{08728DA9-0D84-4468-969A-CC0039441669}" type="presParOf" srcId="{85D8E20B-1729-4D7A-A479-F4905EAA95A9}" destId="{CB651936-A538-436F-BECD-EBC8F85D8099}" srcOrd="0" destOrd="0" presId="urn:microsoft.com/office/officeart/2005/8/layout/orgChart1"/>
    <dgm:cxn modelId="{429FF89C-1E52-4034-89E4-32AEEBDB0FBA}" type="presParOf" srcId="{85D8E20B-1729-4D7A-A479-F4905EAA95A9}" destId="{019B7DC2-ECE7-4A74-A0D7-09251B4B8E3B}" srcOrd="1" destOrd="0" presId="urn:microsoft.com/office/officeart/2005/8/layout/orgChart1"/>
    <dgm:cxn modelId="{0C0B06EB-1E62-4B9E-A248-246D90C69CBE}" type="presParOf" srcId="{F9F16E00-9EE9-45EE-ACED-7D0A8D078BC3}" destId="{7DFCBA79-B140-4EFB-B53D-729800A1E638}" srcOrd="1" destOrd="0" presId="urn:microsoft.com/office/officeart/2005/8/layout/orgChart1"/>
    <dgm:cxn modelId="{34754328-8B4A-4808-B548-875A3F71D622}" type="presParOf" srcId="{F9F16E00-9EE9-45EE-ACED-7D0A8D078BC3}" destId="{821F565E-7A80-4113-9F5E-9772568898E0}" srcOrd="2" destOrd="0" presId="urn:microsoft.com/office/officeart/2005/8/layout/orgChart1"/>
    <dgm:cxn modelId="{5B489FA9-7F70-4FA7-818E-639EE4006BBB}" type="presParOf" srcId="{FD3AF993-9A6B-4EA7-A1D9-AA2CC4B7303C}" destId="{07584168-7AEA-429F-84D3-0E520984B494}" srcOrd="2" destOrd="0" presId="urn:microsoft.com/office/officeart/2005/8/layout/orgChart1"/>
    <dgm:cxn modelId="{E63F61EB-7BD3-4886-BB01-F373449F9CA9}" type="presParOf" srcId="{474734FF-7DD4-4BAF-8901-04C63EC3E868}" destId="{38B6D1AC-CB93-4D2E-89AF-7266C176CD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DDE82-0C19-4111-A397-F60DBAD5E142}">
      <dsp:nvSpPr>
        <dsp:cNvPr id="0" name=""/>
        <dsp:cNvSpPr/>
      </dsp:nvSpPr>
      <dsp:spPr>
        <a:xfrm>
          <a:off x="9138919" y="2099135"/>
          <a:ext cx="347925" cy="61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946"/>
              </a:lnTo>
              <a:lnTo>
                <a:pt x="347925" y="6169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CA70E-BB89-4A5D-8DC6-2E79F77CB1C7}">
      <dsp:nvSpPr>
        <dsp:cNvPr id="0" name=""/>
        <dsp:cNvSpPr/>
      </dsp:nvSpPr>
      <dsp:spPr>
        <a:xfrm>
          <a:off x="5648428" y="1269113"/>
          <a:ext cx="4418291" cy="487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47"/>
              </a:lnTo>
              <a:lnTo>
                <a:pt x="4418291" y="243547"/>
              </a:lnTo>
              <a:lnTo>
                <a:pt x="4418291" y="487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EC6E3-2B46-405D-91F3-9728CB3C0929}">
      <dsp:nvSpPr>
        <dsp:cNvPr id="0" name=""/>
        <dsp:cNvSpPr/>
      </dsp:nvSpPr>
      <dsp:spPr>
        <a:xfrm>
          <a:off x="5957210" y="2115407"/>
          <a:ext cx="410443" cy="659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492"/>
              </a:lnTo>
              <a:lnTo>
                <a:pt x="410443" y="659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B5B6D-C0F3-4D93-A480-64E87BA7BCE7}">
      <dsp:nvSpPr>
        <dsp:cNvPr id="0" name=""/>
        <dsp:cNvSpPr/>
      </dsp:nvSpPr>
      <dsp:spPr>
        <a:xfrm>
          <a:off x="5648428" y="1269113"/>
          <a:ext cx="1403298" cy="487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47"/>
              </a:lnTo>
              <a:lnTo>
                <a:pt x="1403298" y="243547"/>
              </a:lnTo>
              <a:lnTo>
                <a:pt x="1403298" y="487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87907-76A7-413F-B617-BAC4CC0952DE}">
      <dsp:nvSpPr>
        <dsp:cNvPr id="0" name=""/>
        <dsp:cNvSpPr/>
      </dsp:nvSpPr>
      <dsp:spPr>
        <a:xfrm>
          <a:off x="3108933" y="2131724"/>
          <a:ext cx="347925" cy="688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207"/>
              </a:lnTo>
              <a:lnTo>
                <a:pt x="347925" y="688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26B0E-A5BC-4768-8616-BBCA574141D7}">
      <dsp:nvSpPr>
        <dsp:cNvPr id="0" name=""/>
        <dsp:cNvSpPr/>
      </dsp:nvSpPr>
      <dsp:spPr>
        <a:xfrm>
          <a:off x="4036734" y="1269113"/>
          <a:ext cx="1611694" cy="487095"/>
        </a:xfrm>
        <a:custGeom>
          <a:avLst/>
          <a:gdLst/>
          <a:ahLst/>
          <a:cxnLst/>
          <a:rect l="0" t="0" r="0" b="0"/>
          <a:pathLst>
            <a:path>
              <a:moveTo>
                <a:pt x="1611694" y="0"/>
              </a:moveTo>
              <a:lnTo>
                <a:pt x="1611694" y="243547"/>
              </a:lnTo>
              <a:lnTo>
                <a:pt x="0" y="243547"/>
              </a:lnTo>
              <a:lnTo>
                <a:pt x="0" y="487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54332-D1CE-45D9-9FAA-06F9A556AE9B}">
      <dsp:nvSpPr>
        <dsp:cNvPr id="0" name=""/>
        <dsp:cNvSpPr/>
      </dsp:nvSpPr>
      <dsp:spPr>
        <a:xfrm>
          <a:off x="1919079" y="2901289"/>
          <a:ext cx="91440" cy="6375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7578"/>
              </a:lnTo>
              <a:lnTo>
                <a:pt x="128244" y="637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D25FA-43C6-4C50-A239-31FFDECD8A98}">
      <dsp:nvSpPr>
        <dsp:cNvPr id="0" name=""/>
        <dsp:cNvSpPr/>
      </dsp:nvSpPr>
      <dsp:spPr>
        <a:xfrm>
          <a:off x="1230137" y="2084499"/>
          <a:ext cx="954727" cy="487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47"/>
              </a:lnTo>
              <a:lnTo>
                <a:pt x="954727" y="243547"/>
              </a:lnTo>
              <a:lnTo>
                <a:pt x="954727" y="487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16A57-CAEE-4EA2-A2D6-293423E4F133}">
      <dsp:nvSpPr>
        <dsp:cNvPr id="0" name=""/>
        <dsp:cNvSpPr/>
      </dsp:nvSpPr>
      <dsp:spPr>
        <a:xfrm>
          <a:off x="6217" y="2864791"/>
          <a:ext cx="91440" cy="6375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7578"/>
              </a:lnTo>
              <a:lnTo>
                <a:pt x="123133" y="637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9C2BA-5D91-47DC-A8B2-185D1FBFBA57}">
      <dsp:nvSpPr>
        <dsp:cNvPr id="0" name=""/>
        <dsp:cNvSpPr/>
      </dsp:nvSpPr>
      <dsp:spPr>
        <a:xfrm>
          <a:off x="258373" y="2084499"/>
          <a:ext cx="971763" cy="487095"/>
        </a:xfrm>
        <a:custGeom>
          <a:avLst/>
          <a:gdLst/>
          <a:ahLst/>
          <a:cxnLst/>
          <a:rect l="0" t="0" r="0" b="0"/>
          <a:pathLst>
            <a:path>
              <a:moveTo>
                <a:pt x="971763" y="0"/>
              </a:moveTo>
              <a:lnTo>
                <a:pt x="971763" y="243547"/>
              </a:lnTo>
              <a:lnTo>
                <a:pt x="0" y="243547"/>
              </a:lnTo>
              <a:lnTo>
                <a:pt x="0" y="487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8C463-411E-41C1-A490-23D54BDFC2E9}">
      <dsp:nvSpPr>
        <dsp:cNvPr id="0" name=""/>
        <dsp:cNvSpPr/>
      </dsp:nvSpPr>
      <dsp:spPr>
        <a:xfrm>
          <a:off x="1230137" y="1269113"/>
          <a:ext cx="4418291" cy="487095"/>
        </a:xfrm>
        <a:custGeom>
          <a:avLst/>
          <a:gdLst/>
          <a:ahLst/>
          <a:cxnLst/>
          <a:rect l="0" t="0" r="0" b="0"/>
          <a:pathLst>
            <a:path>
              <a:moveTo>
                <a:pt x="4418291" y="0"/>
              </a:moveTo>
              <a:lnTo>
                <a:pt x="4418291" y="243547"/>
              </a:lnTo>
              <a:lnTo>
                <a:pt x="0" y="243547"/>
              </a:lnTo>
              <a:lnTo>
                <a:pt x="0" y="487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F8A14-C12C-42CB-BDA6-5094C64D4CC6}">
      <dsp:nvSpPr>
        <dsp:cNvPr id="0" name=""/>
        <dsp:cNvSpPr/>
      </dsp:nvSpPr>
      <dsp:spPr>
        <a:xfrm>
          <a:off x="4488677" y="510114"/>
          <a:ext cx="2319501" cy="758998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CurveCollection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488677" y="510114"/>
        <a:ext cx="2319501" cy="758998"/>
      </dsp:txXfrm>
    </dsp:sp>
    <dsp:sp modelId="{60A73743-FB29-4B04-A0A2-EDE149BC971F}">
      <dsp:nvSpPr>
        <dsp:cNvPr id="0" name=""/>
        <dsp:cNvSpPr/>
      </dsp:nvSpPr>
      <dsp:spPr>
        <a:xfrm>
          <a:off x="70386" y="1756208"/>
          <a:ext cx="2319501" cy="32829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CurveChain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0386" y="1756208"/>
        <a:ext cx="2319501" cy="328290"/>
      </dsp:txXfrm>
    </dsp:sp>
    <dsp:sp modelId="{4E9494D3-BA3C-4578-8921-A0C11CDD8674}">
      <dsp:nvSpPr>
        <dsp:cNvPr id="0" name=""/>
        <dsp:cNvSpPr/>
      </dsp:nvSpPr>
      <dsp:spPr>
        <a:xfrm>
          <a:off x="328" y="2571595"/>
          <a:ext cx="516089" cy="29319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Path</a:t>
          </a:r>
        </a:p>
      </dsp:txBody>
      <dsp:txXfrm>
        <a:off x="328" y="2571595"/>
        <a:ext cx="516089" cy="293196"/>
      </dsp:txXfrm>
    </dsp:sp>
    <dsp:sp modelId="{D64B14E1-0D52-49AE-BE0B-BF555F22852F}">
      <dsp:nvSpPr>
        <dsp:cNvPr id="0" name=""/>
        <dsp:cNvSpPr/>
      </dsp:nvSpPr>
      <dsp:spPr>
        <a:xfrm>
          <a:off x="129351" y="3351887"/>
          <a:ext cx="1430877" cy="300966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[</a:t>
          </a:r>
          <a:r>
            <a:rPr lang="en-US" sz="1400" kern="1200" dirty="0" err="1">
              <a:solidFill>
                <a:schemeClr val="tx1"/>
              </a:solidFill>
            </a:rPr>
            <a:t>CurvePrimitive</a:t>
          </a:r>
          <a:r>
            <a:rPr lang="en-US" sz="1400" kern="1200" dirty="0">
              <a:solidFill>
                <a:schemeClr val="tx1"/>
              </a:solidFill>
            </a:rPr>
            <a:t>]</a:t>
          </a:r>
        </a:p>
      </dsp:txBody>
      <dsp:txXfrm>
        <a:off x="129351" y="3351887"/>
        <a:ext cx="1430877" cy="300966"/>
      </dsp:txXfrm>
    </dsp:sp>
    <dsp:sp modelId="{4EBE5853-6D3D-4121-AC1A-78CA2B1CD23B}">
      <dsp:nvSpPr>
        <dsp:cNvPr id="0" name=""/>
        <dsp:cNvSpPr/>
      </dsp:nvSpPr>
      <dsp:spPr>
        <a:xfrm>
          <a:off x="1909783" y="2571595"/>
          <a:ext cx="550162" cy="32969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Loop</a:t>
          </a:r>
        </a:p>
      </dsp:txBody>
      <dsp:txXfrm>
        <a:off x="1909783" y="2571595"/>
        <a:ext cx="550162" cy="329693"/>
      </dsp:txXfrm>
    </dsp:sp>
    <dsp:sp modelId="{3A69073E-C2DF-44B7-9EDF-134BD51762FD}">
      <dsp:nvSpPr>
        <dsp:cNvPr id="0" name=""/>
        <dsp:cNvSpPr/>
      </dsp:nvSpPr>
      <dsp:spPr>
        <a:xfrm>
          <a:off x="2047323" y="3388384"/>
          <a:ext cx="1430877" cy="300966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[</a:t>
          </a:r>
          <a:r>
            <a:rPr lang="en-US" sz="1400" kern="1200" dirty="0" err="1">
              <a:solidFill>
                <a:schemeClr val="tx1"/>
              </a:solidFill>
            </a:rPr>
            <a:t>CurvePrimitive</a:t>
          </a:r>
          <a:r>
            <a:rPr lang="en-US" sz="1400" kern="1200" dirty="0">
              <a:solidFill>
                <a:schemeClr val="tx1"/>
              </a:solidFill>
            </a:rPr>
            <a:t>]</a:t>
          </a:r>
        </a:p>
      </dsp:txBody>
      <dsp:txXfrm>
        <a:off x="2047323" y="3388384"/>
        <a:ext cx="1430877" cy="300966"/>
      </dsp:txXfrm>
    </dsp:sp>
    <dsp:sp modelId="{78D19159-D197-4B67-8B36-7005538548EF}">
      <dsp:nvSpPr>
        <dsp:cNvPr id="0" name=""/>
        <dsp:cNvSpPr/>
      </dsp:nvSpPr>
      <dsp:spPr>
        <a:xfrm>
          <a:off x="2876983" y="1756208"/>
          <a:ext cx="2319501" cy="3755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ParityRegion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876983" y="1756208"/>
        <a:ext cx="2319501" cy="375515"/>
      </dsp:txXfrm>
    </dsp:sp>
    <dsp:sp modelId="{AA5D9B58-9E47-452C-8C6A-9E879C0DFA91}">
      <dsp:nvSpPr>
        <dsp:cNvPr id="0" name=""/>
        <dsp:cNvSpPr/>
      </dsp:nvSpPr>
      <dsp:spPr>
        <a:xfrm>
          <a:off x="3456859" y="2618820"/>
          <a:ext cx="694273" cy="402224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[Loop]</a:t>
          </a:r>
        </a:p>
      </dsp:txBody>
      <dsp:txXfrm>
        <a:off x="3456859" y="2618820"/>
        <a:ext cx="694273" cy="402224"/>
      </dsp:txXfrm>
    </dsp:sp>
    <dsp:sp modelId="{F757845D-AE36-44BD-A723-C85414A9B93A}">
      <dsp:nvSpPr>
        <dsp:cNvPr id="0" name=""/>
        <dsp:cNvSpPr/>
      </dsp:nvSpPr>
      <dsp:spPr>
        <a:xfrm>
          <a:off x="5683580" y="1756208"/>
          <a:ext cx="2736293" cy="35919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UnionRegion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683580" y="1756208"/>
        <a:ext cx="2736293" cy="359198"/>
      </dsp:txXfrm>
    </dsp:sp>
    <dsp:sp modelId="{3ED45074-6A65-4A61-822A-B009C877302E}">
      <dsp:nvSpPr>
        <dsp:cNvPr id="0" name=""/>
        <dsp:cNvSpPr/>
      </dsp:nvSpPr>
      <dsp:spPr>
        <a:xfrm>
          <a:off x="6367654" y="2602502"/>
          <a:ext cx="2006995" cy="344793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[Loop | </a:t>
          </a:r>
          <a:r>
            <a:rPr lang="en-US" sz="1400" kern="1200" dirty="0" err="1">
              <a:solidFill>
                <a:schemeClr val="tx1"/>
              </a:solidFill>
            </a:rPr>
            <a:t>ParityRegion</a:t>
          </a:r>
          <a:r>
            <a:rPr lang="en-US" sz="1400" kern="1200" dirty="0">
              <a:solidFill>
                <a:schemeClr val="tx1"/>
              </a:solidFill>
            </a:rPr>
            <a:t>] </a:t>
          </a:r>
        </a:p>
      </dsp:txBody>
      <dsp:txXfrm>
        <a:off x="6367654" y="2602502"/>
        <a:ext cx="2006995" cy="344793"/>
      </dsp:txXfrm>
    </dsp:sp>
    <dsp:sp modelId="{2A68F5B1-990A-45C6-82D5-E4DADADCEC64}">
      <dsp:nvSpPr>
        <dsp:cNvPr id="0" name=""/>
        <dsp:cNvSpPr/>
      </dsp:nvSpPr>
      <dsp:spPr>
        <a:xfrm>
          <a:off x="8906969" y="1756208"/>
          <a:ext cx="2319501" cy="34292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BagOfCurves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8906969" y="1756208"/>
        <a:ext cx="2319501" cy="342926"/>
      </dsp:txXfrm>
    </dsp:sp>
    <dsp:sp modelId="{0462AD63-F056-4275-806B-EE8700A6CD53}">
      <dsp:nvSpPr>
        <dsp:cNvPr id="0" name=""/>
        <dsp:cNvSpPr/>
      </dsp:nvSpPr>
      <dsp:spPr>
        <a:xfrm>
          <a:off x="9486844" y="2586231"/>
          <a:ext cx="1218364" cy="259703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[</a:t>
          </a:r>
          <a:r>
            <a:rPr lang="en-US" sz="1400" kern="1200" dirty="0" err="1">
              <a:solidFill>
                <a:schemeClr val="tx1"/>
              </a:solidFill>
            </a:rPr>
            <a:t>AnyCurve</a:t>
          </a:r>
          <a:r>
            <a:rPr lang="en-US" sz="1400" kern="1200" dirty="0">
              <a:solidFill>
                <a:schemeClr val="tx1"/>
              </a:solidFill>
            </a:rPr>
            <a:t>]</a:t>
          </a:r>
        </a:p>
      </dsp:txBody>
      <dsp:txXfrm>
        <a:off x="9486844" y="2586231"/>
        <a:ext cx="1218364" cy="259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0472E-020F-4AC3-8C54-A59A10C44926}">
      <dsp:nvSpPr>
        <dsp:cNvPr id="0" name=""/>
        <dsp:cNvSpPr/>
      </dsp:nvSpPr>
      <dsp:spPr>
        <a:xfrm>
          <a:off x="2543529" y="1174441"/>
          <a:ext cx="187561" cy="46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263"/>
              </a:lnTo>
              <a:lnTo>
                <a:pt x="187561" y="467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E1E94-DDE8-42DA-814D-4F74D9FB0B54}">
      <dsp:nvSpPr>
        <dsp:cNvPr id="0" name=""/>
        <dsp:cNvSpPr/>
      </dsp:nvSpPr>
      <dsp:spPr>
        <a:xfrm>
          <a:off x="1983844" y="492019"/>
          <a:ext cx="1151405" cy="191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26"/>
              </a:lnTo>
              <a:lnTo>
                <a:pt x="1151405" y="87926"/>
              </a:lnTo>
              <a:lnTo>
                <a:pt x="1151405" y="1911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73BD-E47C-47F9-A89A-72211BE3075A}">
      <dsp:nvSpPr>
        <dsp:cNvPr id="0" name=""/>
        <dsp:cNvSpPr/>
      </dsp:nvSpPr>
      <dsp:spPr>
        <a:xfrm>
          <a:off x="313338" y="1189692"/>
          <a:ext cx="279326" cy="45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013"/>
              </a:lnTo>
              <a:lnTo>
                <a:pt x="279326" y="45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23BC2-CD35-477F-9118-ADC69D5D4EEE}">
      <dsp:nvSpPr>
        <dsp:cNvPr id="0" name=""/>
        <dsp:cNvSpPr/>
      </dsp:nvSpPr>
      <dsp:spPr>
        <a:xfrm>
          <a:off x="1058209" y="492019"/>
          <a:ext cx="925634" cy="206353"/>
        </a:xfrm>
        <a:custGeom>
          <a:avLst/>
          <a:gdLst/>
          <a:ahLst/>
          <a:cxnLst/>
          <a:rect l="0" t="0" r="0" b="0"/>
          <a:pathLst>
            <a:path>
              <a:moveTo>
                <a:pt x="925634" y="0"/>
              </a:moveTo>
              <a:lnTo>
                <a:pt x="925634" y="103176"/>
              </a:lnTo>
              <a:lnTo>
                <a:pt x="0" y="103176"/>
              </a:lnTo>
              <a:lnTo>
                <a:pt x="0" y="2063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D0B4B-F402-4B7B-9A8F-DA2E8ECD0AD7}">
      <dsp:nvSpPr>
        <dsp:cNvPr id="0" name=""/>
        <dsp:cNvSpPr/>
      </dsp:nvSpPr>
      <dsp:spPr>
        <a:xfrm>
          <a:off x="1158516" y="700"/>
          <a:ext cx="1650654" cy="491318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tx1"/>
              </a:solidFill>
            </a:rPr>
            <a:t>BaseClass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158516" y="700"/>
        <a:ext cx="1650654" cy="491318"/>
      </dsp:txXfrm>
    </dsp:sp>
    <dsp:sp modelId="{C0CAB059-56FE-4E9F-B83E-2F416260B1A6}">
      <dsp:nvSpPr>
        <dsp:cNvPr id="0" name=""/>
        <dsp:cNvSpPr/>
      </dsp:nvSpPr>
      <dsp:spPr>
        <a:xfrm>
          <a:off x="127120" y="698373"/>
          <a:ext cx="1862177" cy="49131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tx1"/>
              </a:solidFill>
            </a:rPr>
            <a:t>ConcreteClassA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27120" y="698373"/>
        <a:ext cx="1862177" cy="491318"/>
      </dsp:txXfrm>
    </dsp:sp>
    <dsp:sp modelId="{CAEF0FA1-08D7-4AED-829B-34C1CBAE06CF}">
      <dsp:nvSpPr>
        <dsp:cNvPr id="0" name=""/>
        <dsp:cNvSpPr/>
      </dsp:nvSpPr>
      <dsp:spPr>
        <a:xfrm>
          <a:off x="592664" y="1396046"/>
          <a:ext cx="1932072" cy="491318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[</a:t>
          </a:r>
          <a:r>
            <a:rPr lang="en-US" sz="1700" kern="1200" dirty="0" err="1">
              <a:solidFill>
                <a:schemeClr val="tx1"/>
              </a:solidFill>
            </a:rPr>
            <a:t>childMemberType</a:t>
          </a:r>
          <a:r>
            <a:rPr lang="en-US" sz="1700" kern="1200" dirty="0">
              <a:solidFill>
                <a:schemeClr val="tx1"/>
              </a:solidFill>
            </a:rPr>
            <a:t> ]</a:t>
          </a:r>
        </a:p>
      </dsp:txBody>
      <dsp:txXfrm>
        <a:off x="592664" y="1396046"/>
        <a:ext cx="1932072" cy="491318"/>
      </dsp:txXfrm>
    </dsp:sp>
    <dsp:sp modelId="{66E19607-4EE1-4A7E-9F46-5C838F38263F}">
      <dsp:nvSpPr>
        <dsp:cNvPr id="0" name=""/>
        <dsp:cNvSpPr/>
      </dsp:nvSpPr>
      <dsp:spPr>
        <a:xfrm>
          <a:off x="2395598" y="683123"/>
          <a:ext cx="1479302" cy="49131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tx1"/>
              </a:solidFill>
            </a:rPr>
            <a:t>ConcreteClassB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2395598" y="683123"/>
        <a:ext cx="1479302" cy="491318"/>
      </dsp:txXfrm>
    </dsp:sp>
    <dsp:sp modelId="{CB651936-A538-436F-BECD-EBC8F85D8099}">
      <dsp:nvSpPr>
        <dsp:cNvPr id="0" name=""/>
        <dsp:cNvSpPr/>
      </dsp:nvSpPr>
      <dsp:spPr>
        <a:xfrm>
          <a:off x="2731090" y="1396046"/>
          <a:ext cx="1849255" cy="491318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[</a:t>
          </a:r>
          <a:r>
            <a:rPr lang="en-US" sz="1700" kern="1200" dirty="0" err="1">
              <a:solidFill>
                <a:schemeClr val="tx1"/>
              </a:solidFill>
            </a:rPr>
            <a:t>childMemberType</a:t>
          </a:r>
          <a:r>
            <a:rPr lang="en-US" sz="1700" kern="1200" dirty="0">
              <a:solidFill>
                <a:schemeClr val="tx1"/>
              </a:solidFill>
            </a:rPr>
            <a:t> ]</a:t>
          </a:r>
        </a:p>
      </dsp:txBody>
      <dsp:txXfrm>
        <a:off x="2731090" y="1396046"/>
        <a:ext cx="1849255" cy="491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F06F-A5AD-4389-BA1D-7C12075F3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5FDD8-B2DD-420C-A8D1-BF9C5783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B7BF-2193-440B-9933-23C5B823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F705-52CB-4AB6-BE2B-A97A44F3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0333-F472-475F-BFD8-9B1303A4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3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D2EB-CBA6-47D6-97CB-3D9CEFE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D0F5-0237-4174-AC6E-006E856E7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30DA-7553-4CDD-8ADB-C529F17B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9413-10BF-43F3-BEB5-3E6D003D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EFA5-147A-4B60-AADE-0F9895CC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A8274-FFAC-462E-9477-D1D0CC303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23E3-F8C6-45E0-9C48-CDC274CEB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C7C-1DE3-4BD7-8FC4-A7996934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0A0C-9082-46A5-9C17-97627DBC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9B90-3DB6-45C1-B614-FB6F8CAE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C9A0-291D-4034-85DB-12501CC4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CFAC-EE9B-40CE-B36C-6E728AE2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4872-5CAC-43CB-B3BD-AFF874BB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31FC-A1F3-4D21-B562-3B338F0E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F370-F8A7-462D-9053-F4CE6149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3334-752C-42CD-BD6B-357F98F6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154C-6A10-47E1-8396-44F3C13D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5A62-35CB-44F0-9269-DE897D20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8577-27A3-44B3-9977-C37D57B8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78BF-8A23-44E9-9BD2-705A864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678E-119C-42E7-8656-1F8B58A0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3C05-EF5D-4767-B146-09E909E6F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AEB28-410D-4AD1-A63A-EFEC931B1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E7C27-3DB3-4E5A-AA66-3A8EF62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A7224-8DC7-47B6-A7A4-EF29DA4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B05F8-EACE-4868-AB08-0A554ECD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3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4D27-7DE8-4D75-A575-004CC38D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DC59C-65D6-4620-AE34-06BE58EB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4D71-7903-44F3-A926-843C4A67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AB997-83CA-4675-BDE0-CF622CB2B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FD362-6D32-4202-8012-0BE435DA4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B39D0-2BDD-4D03-A472-52B5EFE6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EE9A7-3182-4DD3-BDDC-07A4329A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45FEE-A2CD-41B2-8FAA-26B79C61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CE4C-F4DF-4C5F-B5BD-D66E2BC1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FDAA5-0E0B-4013-8FB7-2F81928D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392A4-C166-41E2-9E24-D7A5884B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9DF41-7242-499C-BB7B-3589652D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9890A-CAC2-4A5D-A701-43A43264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7720B-2FA8-4B29-AD28-97717F56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0767-2EBD-4132-9F1D-2549D621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80B2-56CD-4633-93CD-13204198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FAD9-DF67-436B-A56B-F654DB94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E9083-0995-40F7-8BA5-3F01429B2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DD851-CF32-4035-95E5-C6D7342B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E7653-6446-4BD3-9B2A-E30DE6B2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BF92-98EC-41A1-94A6-9CF1B51B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3C36-92C6-4685-A1F2-623BA78F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D945E-E0C0-4898-8740-F73A50B20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518BD-7124-4457-9D8B-50910A4EB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C4AC-B456-4373-8417-6C6B79A8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C68DB-1AC9-405D-9E59-577DA24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EB8DD-B5FE-4FD0-818A-C7811B74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3F00-9B21-4AAA-98D8-F9BA88B9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2682-B202-43B4-B8DF-C292CA18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7B88-4E9B-47D0-942C-6B8DE853A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84C5-F995-4004-A88D-8D55409A42A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80B8-0D0A-4EBB-8F90-75622014E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9BF2-55E9-4D30-BFC9-338A15169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F57F-D0E0-4678-912D-63AC4875A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B685-4253-4427-9DCA-D4756FA9F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B7C3A-FD12-44CF-84EC-28CA23C80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DD8CDFE-B419-41E7-B0F3-2C4BBB9C0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250982"/>
              </p:ext>
            </p:extLst>
          </p:nvPr>
        </p:nvGraphicFramePr>
        <p:xfrm>
          <a:off x="321733" y="2497667"/>
          <a:ext cx="11226800" cy="419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AEA0E7A-9593-410F-B975-D41AFA75B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938440"/>
              </p:ext>
            </p:extLst>
          </p:nvPr>
        </p:nvGraphicFramePr>
        <p:xfrm>
          <a:off x="321732" y="482601"/>
          <a:ext cx="4707467" cy="188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5846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Earlin Lutz</dc:creator>
  <cp:lastModifiedBy>Earlin Lutz</cp:lastModifiedBy>
  <cp:revision>5</cp:revision>
  <dcterms:created xsi:type="dcterms:W3CDTF">2018-06-07T17:26:20Z</dcterms:created>
  <dcterms:modified xsi:type="dcterms:W3CDTF">2018-06-07T18:24:57Z</dcterms:modified>
</cp:coreProperties>
</file>