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15"/>
    <a:srgbClr val="20A6D0"/>
    <a:srgbClr val="FFFF00"/>
    <a:srgbClr val="129ADE"/>
    <a:srgbClr val="EEF6F2"/>
    <a:srgbClr val="CC3300"/>
    <a:srgbClr val="E7F9FD"/>
    <a:srgbClr val="F2F2F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3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21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pPr>
              <a:defRPr/>
            </a:pPr>
            <a:fld id="{FBB45B6C-F79B-457C-B1C5-EDDF966E2058}" type="datetimeFigureOut">
              <a:rPr lang="en-US"/>
              <a:pPr>
                <a:defRPr/>
              </a:pPr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pPr>
              <a:defRPr/>
            </a:pPr>
            <a:fld id="{1C6BA3A1-66EA-499B-93B3-8F226167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2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C4D32-D536-4EF7-87C6-BC8699AB0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2AD8-03B1-48BA-81F4-F5D3480C2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C6C4C-0B79-4B65-9F62-C989416B6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B1F5-8991-4029-8B12-8EE28ACF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24777-FD5B-4F89-951F-7C7DCE2DA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5944-2AE1-4868-8232-A56CB7219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D99B2-7908-4D3F-9D1D-6B18DFDB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89DB4-35C5-4A68-8EF8-6C99B02AA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EB639-5704-41E0-94D2-31D3695CA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02122-C14E-48C3-9143-6BEDC5107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6F8B-9084-4C5F-996A-2AE06A8E7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9D7E1-01C1-4894-97CB-64C05862E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4077F3-1721-48A5-9299-C2A396E12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 tolerances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096000" cy="3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400" y="4953000"/>
          <a:ext cx="685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chordError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maxEdgeLength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 mesh first</a:t>
                      </a:r>
                      <a:r>
                        <a:rPr lang="en-US" baseline="0" dirty="0"/>
                        <a:t> cut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552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>
          <a:defRPr sz="1000" dirty="0" err="1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77279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Facet tolerances</vt:lpstr>
    </vt:vector>
  </TitlesOfParts>
  <Company>Bentley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Bentley.Geometry.Common (aka “CG”)</dc:title>
  <dc:creator>earlin.lutz</dc:creator>
  <cp:lastModifiedBy>Earlin Lutz</cp:lastModifiedBy>
  <cp:revision>592</cp:revision>
  <cp:lastPrinted>2016-08-04T17:10:23Z</cp:lastPrinted>
  <dcterms:created xsi:type="dcterms:W3CDTF">2007-10-04T12:42:04Z</dcterms:created>
  <dcterms:modified xsi:type="dcterms:W3CDTF">2018-05-25T13:38:11Z</dcterms:modified>
</cp:coreProperties>
</file>