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7" r:id="rId1"/>
  </p:sldMasterIdLst>
  <p:notesMasterIdLst>
    <p:notesMasterId r:id="rId8"/>
  </p:notesMasterIdLst>
  <p:handoutMasterIdLst>
    <p:handoutMasterId r:id="rId9"/>
  </p:handoutMasterIdLst>
  <p:sldIdLst>
    <p:sldId id="326" r:id="rId2"/>
    <p:sldId id="332" r:id="rId3"/>
    <p:sldId id="334" r:id="rId4"/>
    <p:sldId id="330" r:id="rId5"/>
    <p:sldId id="311" r:id="rId6"/>
    <p:sldId id="312" r:id="rId7"/>
  </p:sldIdLst>
  <p:sldSz cx="9144000" cy="6858000" type="screen4x3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F91"/>
    <a:srgbClr val="005BBB"/>
    <a:srgbClr val="666666"/>
    <a:srgbClr val="828383"/>
    <a:srgbClr val="4DC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 autoAdjust="0"/>
    <p:restoredTop sz="95833"/>
  </p:normalViewPr>
  <p:slideViewPr>
    <p:cSldViewPr snapToGrid="0" snapToObjects="1">
      <p:cViewPr varScale="1">
        <p:scale>
          <a:sx n="107" d="100"/>
          <a:sy n="107" d="100"/>
        </p:scale>
        <p:origin x="168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9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r>
              <a:rPr lang="en-US" sz="2400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Data</a:t>
            </a:r>
            <a:r>
              <a:rPr lang="en-US" sz="2400" b="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Analysis</a:t>
            </a:r>
            <a:endParaRPr lang="en-US" sz="2400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c:rich>
      </c:tx>
      <c:layout>
        <c:manualLayout>
          <c:xMode val="edge"/>
          <c:yMode val="edge"/>
          <c:x val="0.38530815109343902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6.94865452951582E-2"/>
          <c:y val="0.18978671073608999"/>
          <c:w val="0.90466852428734701"/>
          <c:h val="0.617691604255487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</c:v>
                </c:pt>
                <c:pt idx="1">
                  <c:v>category </c:v>
                </c:pt>
                <c:pt idx="2">
                  <c:v>category </c:v>
                </c:pt>
                <c:pt idx="3">
                  <c:v>category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AC-F24D-A506-2D89D4CCEC4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</c:v>
                </c:pt>
                <c:pt idx="1">
                  <c:v>category </c:v>
                </c:pt>
                <c:pt idx="2">
                  <c:v>category </c:v>
                </c:pt>
                <c:pt idx="3">
                  <c:v>category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AC-F24D-A506-2D89D4CCEC4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</c:v>
                </c:pt>
                <c:pt idx="1">
                  <c:v>category </c:v>
                </c:pt>
                <c:pt idx="2">
                  <c:v>category </c:v>
                </c:pt>
                <c:pt idx="3">
                  <c:v>category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AC-F24D-A506-2D89D4CCEC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9636728"/>
        <c:axId val="-2101194392"/>
      </c:barChart>
      <c:catAx>
        <c:axId val="-2099636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412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101194392"/>
        <c:crosses val="autoZero"/>
        <c:auto val="1"/>
        <c:lblAlgn val="ctr"/>
        <c:lblOffset val="100"/>
        <c:noMultiLvlLbl val="0"/>
      </c:catAx>
      <c:valAx>
        <c:axId val="-2101194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099636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0186910035848"/>
          <c:y val="0.93190648234361995"/>
          <c:w val="0.60624004007451404"/>
          <c:h val="6.79453725055462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alpha val="62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D33A1-6D17-2C4C-B4C2-C83DB37352CC}" type="datetimeFigureOut">
              <a:rPr lang="en-US" smtClean="0">
                <a:latin typeface="Arial" charset="0"/>
              </a:rPr>
              <a:t>12/25/18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9171E-5108-1245-8B63-E8B205C9AF87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42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fld id="{5B96CA4F-2197-CC40-B4FC-798A937A9DC6}" type="datetimeFigureOut">
              <a:rPr lang="en-US" smtClean="0"/>
              <a:pPr/>
              <a:t>12/25/18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fld id="{02322656-8894-1544-92AA-01B3CF5E61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5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3C2530-3207-434D-8DBA-C5ED8866B6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6506DC0-0080-A940-AD4B-0B33B74192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4A7FDD61-5EE2-FF40-A2EC-474933D144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110" y="4762500"/>
            <a:ext cx="6638544" cy="769370"/>
          </a:xfrm>
          <a:prstGeom prst="rect">
            <a:avLst/>
          </a:prstGeo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Author Name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6DFC7D-A607-4742-9DC5-90E630FA86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110" y="1029365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9B6311-6DC7-C246-8BE9-FF15F20977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5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3823924" y="-1"/>
            <a:ext cx="5320075" cy="63161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1316" y="1735998"/>
            <a:ext cx="3029533" cy="42584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3088"/>
            <a:ext cx="3291108" cy="86843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 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CD81E1C-E7C0-5643-856D-74D7A6D19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3863701" y="692544"/>
            <a:ext cx="5290360" cy="53187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1316" y="1735997"/>
            <a:ext cx="3029533" cy="42753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3087"/>
            <a:ext cx="3292385" cy="86843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B550263E-EA9E-6F4F-B2E4-BD35FF9FE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9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-1"/>
            <a:ext cx="9144000" cy="63161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49C74-E4F5-8D41-B244-08047CAAE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18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80A15519-F1A8-6947-A9DF-B0F701FC2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9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CB2476-02A5-5B47-B943-E201EA9FE5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6506DC0-0080-A940-AD4B-0B33B74192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4A7FDD61-5EE2-FF40-A2EC-474933D144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110" y="4762500"/>
            <a:ext cx="6638544" cy="769370"/>
          </a:xfrm>
          <a:prstGeom prst="rect">
            <a:avLst/>
          </a:prstGeo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Author Name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6DFC7D-A607-4742-9DC5-90E630FA86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110" y="1029365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3AE654-F18D-6245-8848-994732D3C2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1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84ADAF-A181-264F-84DF-653B022629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6506DC0-0080-A940-AD4B-0B33B74192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4A7FDD61-5EE2-FF40-A2EC-474933D144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110" y="4762500"/>
            <a:ext cx="6638544" cy="769370"/>
          </a:xfrm>
          <a:prstGeom prst="rect">
            <a:avLst/>
          </a:prstGeo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Author Name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6DFC7D-A607-4742-9DC5-90E630FA86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110" y="1029365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B67E50-EC2C-2049-BACB-03C002CFE0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9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CC7C73-A62A-A74C-AC45-73557B7322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797"/>
            <a:ext cx="9144000" cy="68519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ADDDE2-C548-8E44-A41D-D09937D0272F}"/>
              </a:ext>
            </a:extLst>
          </p:cNvPr>
          <p:cNvSpPr/>
          <p:nvPr userDrawn="1"/>
        </p:nvSpPr>
        <p:spPr>
          <a:xfrm>
            <a:off x="1" y="3438846"/>
            <a:ext cx="9144000" cy="3425951"/>
          </a:xfrm>
          <a:prstGeom prst="rect">
            <a:avLst/>
          </a:prstGeom>
          <a:solidFill>
            <a:srgbClr val="1D4F9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69110" y="1031555"/>
            <a:ext cx="4978908" cy="2387600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7F930EF-C716-2345-8E9C-8700FA42A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92C2000-A5F7-6248-8664-29E8E7221D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110" y="4762500"/>
            <a:ext cx="6638544" cy="769370"/>
          </a:xfrm>
          <a:prstGeom prst="rect">
            <a:avLst/>
          </a:prstGeo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Author Name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B6AA4F-0200-D14D-92C9-2D415866AC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CC7C73-A62A-A74C-AC45-73557B7322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797"/>
            <a:ext cx="9144000" cy="6851904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5EDBB07-1433-AE46-93BA-02179E2A6B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0715F73-74DA-7740-A195-94D09A9A2D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110" y="1031555"/>
            <a:ext cx="4978908" cy="2387600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97EBF4-8F35-6244-A3B1-F577249F6E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7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571316" y="1735998"/>
            <a:ext cx="6043003" cy="43092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7108"/>
            <a:ext cx="7886700" cy="8684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4F9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3D83F124-31E4-B24A-A2AE-EF8C4ADFB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5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916179" y="1751872"/>
            <a:ext cx="4541837" cy="42763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571317" y="1735998"/>
            <a:ext cx="3126394" cy="42936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7108"/>
            <a:ext cx="7886700" cy="8684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4F9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91994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1316" y="1735998"/>
            <a:ext cx="7886700" cy="4258402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600"/>
              </a:spcBef>
              <a:buClr>
                <a:srgbClr val="1D4F91"/>
              </a:buClr>
              <a:buFont typeface="Arial"/>
              <a:buChar char="•"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  <a:p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  <a:p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</a:p>
          <a:p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</a:p>
          <a:p>
            <a:r>
              <a:rPr lang="en-US" dirty="0"/>
              <a:t>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  <a:p>
            <a:r>
              <a:rPr lang="en-US" dirty="0"/>
              <a:t>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5519"/>
            <a:ext cx="7886700" cy="86843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B4CCC98-1928-6840-B7FC-BA09DF3C0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91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71316" y="1735411"/>
            <a:ext cx="7886699" cy="42759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Clr>
                <a:srgbClr val="005BBB"/>
              </a:buClr>
              <a:buFontTx/>
              <a:buNone/>
              <a:defRPr sz="1600" b="0" i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552450" indent="-209550">
              <a:lnSpc>
                <a:spcPct val="120000"/>
              </a:lnSpc>
              <a:buClr>
                <a:srgbClr val="005BBB"/>
              </a:buClr>
              <a:buFont typeface="Arial" charset="0"/>
              <a:buChar char="•"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57250" marR="0" indent="-171450" algn="l" defTabSz="685800" rtl="0" eaLnBrk="1" fontAlgn="auto" latinLnBrk="0" hangingPunct="1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857250" algn="l"/>
              </a:tabLst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</a:t>
            </a:r>
          </a:p>
          <a:p>
            <a:pPr lvl="1"/>
            <a:r>
              <a:rPr lang="en-US" dirty="0"/>
              <a:t>Second level text</a:t>
            </a:r>
          </a:p>
          <a:p>
            <a:pPr marL="857250" marR="0" lvl="2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 </a:t>
            </a:r>
          </a:p>
          <a:p>
            <a:pPr lvl="2"/>
            <a:r>
              <a:rPr lang="en-US" dirty="0"/>
              <a:t>Third level</a:t>
            </a:r>
          </a:p>
          <a:p>
            <a:pPr marL="857250" marR="0" lvl="2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3088"/>
            <a:ext cx="7886700" cy="86843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E5F231E-627F-D347-813F-24EE8B027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0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DD9A12F-7DD7-0E4A-B2BC-79A20AD6969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313" y="10409"/>
            <a:ext cx="9144000" cy="685190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idx="1"/>
          </p:nvPr>
        </p:nvSpPr>
        <p:spPr>
          <a:xfrm>
            <a:off x="571316" y="1740185"/>
            <a:ext cx="7886700" cy="3491297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 Placeholder 12"/>
          <p:cNvSpPr>
            <a:spLocks noGrp="1"/>
          </p:cNvSpPr>
          <p:nvPr>
            <p:ph type="title"/>
          </p:nvPr>
        </p:nvSpPr>
        <p:spPr>
          <a:xfrm>
            <a:off x="571316" y="736810"/>
            <a:ext cx="7886700" cy="868430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533B6E-AD8D-7B45-8C8F-B1A2A8D7C16B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74682" y="6435813"/>
            <a:ext cx="2244903" cy="30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2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1" r:id="rId2"/>
    <p:sldLayoutId id="2147483932" r:id="rId3"/>
    <p:sldLayoutId id="2147483930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rgbClr val="1D4F9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0" marR="0" indent="0" algn="l" defTabSz="685800" rtl="0" eaLnBrk="1" fontAlgn="auto" latinLnBrk="0" hangingPunct="1">
        <a:lnSpc>
          <a:spcPct val="110000"/>
        </a:lnSpc>
        <a:spcBef>
          <a:spcPts val="75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None/>
        <a:tabLst/>
        <a:defRPr sz="1600" b="0" i="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375"/>
        </a:spcBef>
        <a:buClr>
          <a:srgbClr val="1D4F91"/>
        </a:buClr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375"/>
        </a:spcBef>
        <a:buClr>
          <a:srgbClr val="1D4F91"/>
        </a:buClr>
        <a:buFont typeface="LucidaGrande" charset="0"/>
        <a:buChar char="-"/>
        <a:defRPr sz="1600" b="0" i="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BBB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BBB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80">
          <p15:clr>
            <a:srgbClr val="F26B43"/>
          </p15:clr>
        </p15:guide>
        <p15:guide id="2" pos="312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5544">
          <p15:clr>
            <a:srgbClr val="F26B43"/>
          </p15:clr>
        </p15:guide>
        <p15:guide id="5" pos="216">
          <p15:clr>
            <a:srgbClr val="F26B43"/>
          </p15:clr>
        </p15:guide>
        <p15:guide id="6" pos="3348">
          <p15:clr>
            <a:srgbClr val="F26B43"/>
          </p15:clr>
        </p15:guide>
        <p15:guide id="7" pos="3528">
          <p15:clr>
            <a:srgbClr val="F26B43"/>
          </p15:clr>
        </p15:guide>
        <p15:guide id="8" pos="3384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40CA94-11E4-B645-A48E-47B4AC5ED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Sub-topic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095C2-75EC-7E40-A39E-1F80030BEB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Presenter Name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8E5118-022A-E14C-80E6-257592D343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6362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64731D-935A-E747-B573-BE2F9FA667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B5670F-E5A2-DC48-BD74-D934E296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6E81B-6B87-FC4C-ACD3-7B877A4CB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10FCFE-4A3E-3C4A-B610-DFFEE6DDC8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31DDBC-00AE-AA47-8CE8-918ACDA4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8B8D0-C4D5-044C-82F5-D03FE1776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8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6F854F6-4B4A-484C-AA12-9250C6B381DD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4D3C82-5863-3244-8B49-E492FEAC51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6A6545F-1E7A-2042-B20F-85DCF0D8C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E9312-8CD4-1342-85FC-C0411C75A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3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</p:spPr>
        <p:txBody>
          <a:bodyPr/>
          <a:lstStyle/>
          <a:p>
            <a:fld id="{DFF3CF64-7C58-ED48-B151-C0AF0EEF359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22311DC-5A74-F546-9B88-157F0CDB9AA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0" y="-1"/>
            <a:ext cx="9144000" cy="6316134"/>
          </a:xfrm>
        </p:spPr>
      </p:sp>
    </p:spTree>
    <p:extLst>
      <p:ext uri="{BB962C8B-B14F-4D97-AF65-F5344CB8AC3E}">
        <p14:creationId xmlns:p14="http://schemas.microsoft.com/office/powerpoint/2010/main" val="108712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Placeholder 14"/>
          <p:cNvGraphicFramePr>
            <a:graphicFrameLocks noGrp="1"/>
          </p:cNvGraphicFramePr>
          <p:nvPr>
            <p:ph type="pic" idx="14"/>
            <p:extLst>
              <p:ext uri="{D42A27DB-BD31-4B8C-83A1-F6EECF244321}">
                <p14:modId xmlns:p14="http://schemas.microsoft.com/office/powerpoint/2010/main" val="2552592437"/>
              </p:ext>
            </p:extLst>
          </p:nvPr>
        </p:nvGraphicFramePr>
        <p:xfrm>
          <a:off x="3863975" y="692150"/>
          <a:ext cx="5289550" cy="4914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punit</a:t>
            </a:r>
            <a:r>
              <a:rPr lang="en-US" dirty="0"/>
              <a:t> et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and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and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 </a:t>
            </a:r>
            <a:r>
              <a:rPr lang="en-US" dirty="0" err="1"/>
              <a:t>aante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aliquet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</p:spPr>
        <p:txBody>
          <a:bodyPr/>
          <a:lstStyle/>
          <a:p>
            <a:fld id="{DFF3CF64-7C58-ED48-B151-C0AF0EEF359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80432"/>
      </p:ext>
    </p:extLst>
  </p:cSld>
  <p:clrMapOvr>
    <a:masterClrMapping/>
  </p:clrMapOvr>
</p:sld>
</file>

<file path=ppt/theme/theme1.xml><?xml version="1.0" encoding="utf-8"?>
<a:theme xmlns:a="http://schemas.openxmlformats.org/drawingml/2006/main" name="1_UB Powerpoint Template">
  <a:themeElements>
    <a:clrScheme name="Custom 1">
      <a:dk1>
        <a:srgbClr val="53565A"/>
      </a:dk1>
      <a:lt1>
        <a:srgbClr val="FFFFFF"/>
      </a:lt1>
      <a:dk2>
        <a:srgbClr val="0077C8"/>
      </a:dk2>
      <a:lt2>
        <a:srgbClr val="FFFFFF"/>
      </a:lt2>
      <a:accent1>
        <a:srgbClr val="1D4F91"/>
      </a:accent1>
      <a:accent2>
        <a:srgbClr val="17802F"/>
      </a:accent2>
      <a:accent3>
        <a:srgbClr val="FC4C02"/>
      </a:accent3>
      <a:accent4>
        <a:srgbClr val="75787B"/>
      </a:accent4>
      <a:accent5>
        <a:srgbClr val="FFA300"/>
      </a:accent5>
      <a:accent6>
        <a:srgbClr val="AE2573"/>
      </a:accent6>
      <a:hlink>
        <a:srgbClr val="FF2500"/>
      </a:hlink>
      <a:folHlink>
        <a:srgbClr val="A632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WIDE" id="{320877F5-9057-5044-9670-55C377C33490}" vid="{043CC7DF-15AC-0F49-A0D1-304573C219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2362</TotalTime>
  <Words>72</Words>
  <Application>Microsoft Macintosh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LucidaGrande</vt:lpstr>
      <vt:lpstr>1_UB Powerpoint Template</vt:lpstr>
      <vt:lpstr>PRESENTATION TITLE</vt:lpstr>
      <vt:lpstr>PowerPoint Presentation</vt:lpstr>
      <vt:lpstr>PowerPoint Presentation</vt:lpstr>
      <vt:lpstr>PowerPoint Presentation</vt:lpstr>
      <vt:lpstr>PowerPoint Presentation</vt:lpstr>
      <vt:lpstr>Click to edit title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Template</dc:title>
  <dc:subject/>
  <dc:creator>Microsoft Office User</dc:creator>
  <cp:keywords/>
  <dc:description/>
  <cp:lastModifiedBy>Sonnenshein, Matthew R.</cp:lastModifiedBy>
  <cp:revision>310</cp:revision>
  <cp:lastPrinted>2015-10-19T19:01:41Z</cp:lastPrinted>
  <dcterms:created xsi:type="dcterms:W3CDTF">2016-06-28T14:05:07Z</dcterms:created>
  <dcterms:modified xsi:type="dcterms:W3CDTF">2018-12-26T02:52:44Z</dcterms:modified>
  <cp:category/>
</cp:coreProperties>
</file>