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1"/>
  </p:sldMasterIdLst>
  <p:notesMasterIdLst>
    <p:notesMasterId r:id="rId6"/>
  </p:notesMasterIdLst>
  <p:handoutMasterIdLst>
    <p:handoutMasterId r:id="rId7"/>
  </p:handoutMasterIdLst>
  <p:sldIdLst>
    <p:sldId id="335" r:id="rId2"/>
    <p:sldId id="336" r:id="rId3"/>
    <p:sldId id="326" r:id="rId4"/>
    <p:sldId id="337" r:id="rId5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5833"/>
  </p:normalViewPr>
  <p:slideViewPr>
    <p:cSldViewPr snapToGrid="0" snapToObjects="1">
      <p:cViewPr varScale="1">
        <p:scale>
          <a:sx n="107" d="100"/>
          <a:sy n="107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12/25/18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7CD1C1-BCFE-CD4F-9CA0-7A339D78B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AED02-C598-0743-A622-42E6E906C7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48628-39BD-2B47-9AA8-045E2CB1D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3061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7045DB-52A5-B04A-A99C-894178958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126CA-203B-6F4D-B99F-2FF4873BCC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F963C2-F833-5C42-B751-15D450359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466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0CA94-11E4-B645-A48E-47B4AC5ED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95C2-75EC-7E40-A39E-1F80030BEB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E5118-022A-E14C-80E6-257592D34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36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EF7E-47ED-DB49-AEEC-28B42C561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10" y="1031555"/>
            <a:ext cx="6638544" cy="23876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B6AB-7A3B-AB4B-ACDE-42781D5B1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BCFE4-9F6B-7E4F-ABAF-8A118B24DA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1950"/>
      </p:ext>
    </p:extLst>
  </p:cSld>
  <p:clrMapOvr>
    <a:masterClrMapping/>
  </p:clrMapOvr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20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LucidaGrande</vt:lpstr>
      <vt:lpstr>1_UB Powerpoint Template</vt:lpstr>
      <vt:lpstr>PRESENTATION TITLE</vt:lpstr>
      <vt:lpstr>PRESENTATION TITLE</vt:lpstr>
      <vt:lpstr>PRESENTATION TITLE</vt:lpstr>
      <vt:lpstr>PRESENTATION TITLE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Sonnenshein, Matthew R.</cp:lastModifiedBy>
  <cp:revision>311</cp:revision>
  <cp:lastPrinted>2015-10-19T19:01:41Z</cp:lastPrinted>
  <dcterms:created xsi:type="dcterms:W3CDTF">2016-06-28T14:05:07Z</dcterms:created>
  <dcterms:modified xsi:type="dcterms:W3CDTF">2018-12-26T02:54:21Z</dcterms:modified>
  <cp:category/>
</cp:coreProperties>
</file>