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4" r:id="rId2"/>
    <p:sldId id="405" r:id="rId3"/>
    <p:sldId id="391" r:id="rId4"/>
    <p:sldId id="381" r:id="rId5"/>
    <p:sldId id="395" r:id="rId6"/>
    <p:sldId id="399" r:id="rId7"/>
    <p:sldId id="406" r:id="rId8"/>
    <p:sldId id="401" r:id="rId9"/>
    <p:sldId id="407" r:id="rId10"/>
    <p:sldId id="408" r:id="rId11"/>
    <p:sldId id="377" r:id="rId12"/>
    <p:sldId id="396" r:id="rId13"/>
    <p:sldId id="382" r:id="rId14"/>
    <p:sldId id="402" r:id="rId15"/>
    <p:sldId id="397" r:id="rId16"/>
    <p:sldId id="409" r:id="rId17"/>
    <p:sldId id="385" r:id="rId18"/>
    <p:sldId id="387" r:id="rId19"/>
    <p:sldId id="389" r:id="rId20"/>
    <p:sldId id="388" r:id="rId21"/>
    <p:sldId id="386" r:id="rId22"/>
    <p:sldId id="376" r:id="rId23"/>
    <p:sldId id="379" r:id="rId24"/>
    <p:sldId id="378" r:id="rId25"/>
    <p:sldId id="41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767171"/>
    <a:srgbClr val="7F7F7F"/>
    <a:srgbClr val="FFC000"/>
    <a:srgbClr val="70AD47"/>
    <a:srgbClr val="FDDB9D"/>
    <a:srgbClr val="FFFF00"/>
    <a:srgbClr val="ED7D31"/>
    <a:srgbClr val="6D3915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7" autoAdjust="0"/>
    <p:restoredTop sz="86880" autoAdjust="0"/>
  </p:normalViewPr>
  <p:slideViewPr>
    <p:cSldViewPr snapToGrid="0">
      <p:cViewPr varScale="1">
        <p:scale>
          <a:sx n="67" d="100"/>
          <a:sy n="67" d="100"/>
        </p:scale>
        <p:origin x="75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0A3F-4152-41B9-8E63-C61EAC7064B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E116A-5EDB-4DBC-A303-F007B8AF5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0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E116A-5EDB-4DBC-A303-F007B8AF51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7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3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9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3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0CF9F-2ED4-43FA-9326-CF032690B93A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CCAB-F08B-4BAB-A203-BA3126B59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slide" Target="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p3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0800000">
            <a:off x="4377323" y="-4455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椭圆 15"/>
          <p:cNvSpPr/>
          <p:nvPr/>
        </p:nvSpPr>
        <p:spPr>
          <a:xfrm>
            <a:off x="4999341" y="4550567"/>
            <a:ext cx="199212" cy="1992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98553" y="4636633"/>
            <a:ext cx="113144" cy="113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57132" y="2859302"/>
            <a:ext cx="186418" cy="1864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538419" y="3167766"/>
            <a:ext cx="113144" cy="113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1418165" y="5762624"/>
            <a:ext cx="373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L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2790" y="5762624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Bauhaus 93" panose="04030905020B02020C02" pitchFamily="82" charset="0"/>
              </a:rPr>
              <a:t>o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92962" y="5762624"/>
            <a:ext cx="516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a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30198" y="5762624"/>
            <a:ext cx="516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d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26654" y="5762624"/>
            <a:ext cx="348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i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24276" y="5762624"/>
            <a:ext cx="489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n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31675" y="5762624"/>
            <a:ext cx="510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g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34796" y="5762624"/>
            <a:ext cx="397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.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46234" y="5762624"/>
            <a:ext cx="397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.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940230" y="5762624"/>
            <a:ext cx="397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.</a:t>
            </a:r>
            <a:endParaRPr lang="zh-CN" altLang="en-US" sz="4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6" name="自然专场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87679" y="1293985"/>
            <a:ext cx="60960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86200" y="542925"/>
            <a:ext cx="3627312" cy="5203351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动画展示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xit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6 -2.96296E-6 L -0.26537 -0.03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18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6537 -0.03588 L -0.48802 -0.2275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-95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48802 -0.22754 L -0.6849 -0.2275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6849 -0.22754 L -1.13177 -0.3664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44" y="-69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1.13177 -0.36643 L -1.40365 -0.4275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-30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autoRev="1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8.33333E-7 7.40741E-7 L 8.33333E-7 -0.0844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autoRev="1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16667E-7 7.40741E-7 L 4.16667E-7 -0.03171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autoRev="1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4.79167E-6 4.44444E-6 L 4.79167E-6 -0.03172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autoRev="1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-4.16667E-6 1.11111E-6 L -4.16667E-6 -0.03171 " pathEditMode="relative" rAng="0" ptsTypes="AA">
                                      <p:cBhvr>
                                        <p:cTn id="3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1.45833E-6 3.7037E-6 L 0.47539 3.7037E-6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2.08333E-6 3.7037E-6 L 0.3345 3.7037E-6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66667E-6 3.7037E-6 L 0.23334 3.7037E-6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08333E-7 3.7037E-6 L 0.1457 0.00092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125E-6 3.7037E-6 L 0.08607 0.00092 " pathEditMode="relative" rAng="0" ptsTypes="AA">
                                      <p:cBhvr>
                                        <p:cTn id="96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4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3.7037E-6 L -0.08359 0.00023 " pathEditMode="relative" rAng="0" ptsTypes="AA">
                                      <p:cBhvr>
                                        <p:cTn id="9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13 -0.00047 L -0.1444 -0.00047 " pathEditMode="relative" rAng="0" ptsTypes="AA">
                                      <p:cBhvr>
                                        <p:cTn id="10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7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7 3.7037E-6 L -0.2362 -0.00047 " pathEditMode="relative" rAng="0" ptsTypes="AA">
                                      <p:cBhvr>
                                        <p:cTn id="10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2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13 -0.00024 L -0.34909 -0.00024 " pathEditMode="relative" rAng="0" ptsTypes="AA">
                                      <p:cBhvr>
                                        <p:cTn id="104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autoRev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026 -0.00047 L -0.46822 -0.00047 " pathEditMode="relative" ptsTypes="AA">
                                      <p:cBhvr>
                                        <p:cTn id="10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7273" showWhenStopped="0">
                <p:cTn id="1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7" grpId="0"/>
      <p:bldP spid="27" grpId="1"/>
      <p:bldP spid="27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>
            <a:off x="5037220" y="-4836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7" name="文本框 26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11410" y="5499760"/>
            <a:ext cx="9966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特殊遮罩图层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多次倾斜路径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372275" flipH="1">
            <a:off x="9113566" y="2737884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flipH="1">
            <a:off x="7766025" y="2535314"/>
            <a:ext cx="652464" cy="3730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1.31875 -0.3219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38" y="-1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1.31875 -0.32199 L -1.38867 -0.3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3891942" y="956684"/>
            <a:ext cx="6444000" cy="4496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-10000" dirty="0" smtClean="0">
                <a:blipFill>
                  <a:blip r:embed="rId2"/>
                  <a:stretch>
                    <a:fillRect/>
                  </a:stretch>
                </a:blipFill>
              </a:rPr>
              <a:t>_</a:t>
            </a:r>
            <a:r>
              <a:rPr lang="en-US" altLang="zh-CN" spc="-10000" dirty="0" smtClean="0">
                <a:blipFill>
                  <a:blip r:embed="rId3"/>
                  <a:stretch>
                    <a:fillRect/>
                  </a:stretch>
                </a:blipFill>
              </a:rPr>
              <a:t>_</a:t>
            </a:r>
            <a:endParaRPr lang="zh-CN" altLang="en-US" spc="-100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62498" y="54997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简单注水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1.11111E-6 L -0.22448 -0.4673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4614947" y="1141482"/>
            <a:ext cx="10726656" cy="4222274"/>
          </a:xfrm>
          <a:custGeom>
            <a:avLst/>
            <a:gdLst>
              <a:gd name="connsiteX0" fmla="*/ 10726656 w 10726656"/>
              <a:gd name="connsiteY0" fmla="*/ 4222274 h 4222274"/>
              <a:gd name="connsiteX1" fmla="*/ 0 w 10726656"/>
              <a:gd name="connsiteY1" fmla="*/ 4222274 h 4222274"/>
              <a:gd name="connsiteX2" fmla="*/ 0 w 10726656"/>
              <a:gd name="connsiteY2" fmla="*/ 446632 h 4222274"/>
              <a:gd name="connsiteX3" fmla="*/ 305648 w 10726656"/>
              <a:gd name="connsiteY3" fmla="*/ 417159 h 4222274"/>
              <a:gd name="connsiteX4" fmla="*/ 3396458 w 10726656"/>
              <a:gd name="connsiteY4" fmla="*/ 6207 h 4222274"/>
              <a:gd name="connsiteX5" fmla="*/ 7142784 w 10726656"/>
              <a:gd name="connsiteY5" fmla="*/ 432025 h 4222274"/>
              <a:gd name="connsiteX6" fmla="*/ 10726656 w 10726656"/>
              <a:gd name="connsiteY6" fmla="*/ 153451 h 4222274"/>
              <a:gd name="connsiteX7" fmla="*/ 10726656 w 10726656"/>
              <a:gd name="connsiteY7" fmla="*/ 4222274 h 42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56" h="4222274">
                <a:moveTo>
                  <a:pt x="10726656" y="4222274"/>
                </a:moveTo>
                <a:lnTo>
                  <a:pt x="0" y="4222274"/>
                </a:lnTo>
                <a:lnTo>
                  <a:pt x="0" y="446632"/>
                </a:lnTo>
                <a:lnTo>
                  <a:pt x="305648" y="417159"/>
                </a:lnTo>
                <a:cubicBezTo>
                  <a:pt x="1337764" y="295471"/>
                  <a:pt x="2397112" y="54956"/>
                  <a:pt x="3396458" y="6207"/>
                </a:cubicBezTo>
                <a:cubicBezTo>
                  <a:pt x="4728922" y="-58789"/>
                  <a:pt x="5921084" y="407484"/>
                  <a:pt x="7142784" y="432025"/>
                </a:cubicBezTo>
                <a:cubicBezTo>
                  <a:pt x="8364486" y="456565"/>
                  <a:pt x="9428648" y="32740"/>
                  <a:pt x="10726656" y="153451"/>
                </a:cubicBezTo>
                <a:lnTo>
                  <a:pt x="10726656" y="4222274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41" name="任意多边形 40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3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49" name="同侧圆角矩形 48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任意多边形 49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47" name="弦形 46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同侧圆角矩形 47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85471" y="54997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平稳注水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2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75117 -0.3937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65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0800000">
            <a:off x="4377323" y="-4455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68960" y="54997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动态注水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26537 -0.035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1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6537 -0.03588 L -0.48802 -0.227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-95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8802 -0.22754 L -0.6849 -0.2275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6849 -0.22754 L -1.13177 -0.366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44" y="-69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13177 -0.36643 L -1.40365 -0.4275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3891942" y="956684"/>
            <a:ext cx="6444000" cy="4496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-10000" dirty="0" smtClean="0">
                <a:blipFill>
                  <a:blip r:embed="rId2"/>
                  <a:stretch>
                    <a:fillRect/>
                  </a:stretch>
                </a:blipFill>
              </a:rPr>
              <a:t>_</a:t>
            </a:r>
            <a:r>
              <a:rPr lang="en-US" altLang="zh-CN" spc="-10000" dirty="0" smtClean="0">
                <a:blipFill>
                  <a:blip r:embed="rId3"/>
                  <a:stretch>
                    <a:fillRect/>
                  </a:stretch>
                </a:blipFill>
              </a:rPr>
              <a:t>_</a:t>
            </a:r>
            <a:endParaRPr lang="zh-CN" altLang="en-US" spc="-100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05073" y="5499760"/>
            <a:ext cx="8369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简单注水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多帧遮罩层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倾斜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路径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3309451" flipH="1">
            <a:off x="7802714" y="2669765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1.11111E-6 L -0.22448 -0.4673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496828">
            <a:off x="4711332" y="223797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4424447" y="817632"/>
            <a:ext cx="10726656" cy="4222274"/>
          </a:xfrm>
          <a:custGeom>
            <a:avLst/>
            <a:gdLst>
              <a:gd name="connsiteX0" fmla="*/ 10726656 w 10726656"/>
              <a:gd name="connsiteY0" fmla="*/ 4222274 h 4222274"/>
              <a:gd name="connsiteX1" fmla="*/ 0 w 10726656"/>
              <a:gd name="connsiteY1" fmla="*/ 4222274 h 4222274"/>
              <a:gd name="connsiteX2" fmla="*/ 0 w 10726656"/>
              <a:gd name="connsiteY2" fmla="*/ 446632 h 4222274"/>
              <a:gd name="connsiteX3" fmla="*/ 305648 w 10726656"/>
              <a:gd name="connsiteY3" fmla="*/ 417159 h 4222274"/>
              <a:gd name="connsiteX4" fmla="*/ 3396458 w 10726656"/>
              <a:gd name="connsiteY4" fmla="*/ 6207 h 4222274"/>
              <a:gd name="connsiteX5" fmla="*/ 7142784 w 10726656"/>
              <a:gd name="connsiteY5" fmla="*/ 432025 h 4222274"/>
              <a:gd name="connsiteX6" fmla="*/ 10726656 w 10726656"/>
              <a:gd name="connsiteY6" fmla="*/ 153451 h 4222274"/>
              <a:gd name="connsiteX7" fmla="*/ 10726656 w 10726656"/>
              <a:gd name="connsiteY7" fmla="*/ 4222274 h 42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56" h="4222274">
                <a:moveTo>
                  <a:pt x="10726656" y="4222274"/>
                </a:moveTo>
                <a:lnTo>
                  <a:pt x="0" y="4222274"/>
                </a:lnTo>
                <a:lnTo>
                  <a:pt x="0" y="446632"/>
                </a:lnTo>
                <a:lnTo>
                  <a:pt x="305648" y="417159"/>
                </a:lnTo>
                <a:cubicBezTo>
                  <a:pt x="1337764" y="295471"/>
                  <a:pt x="2397112" y="54956"/>
                  <a:pt x="3396458" y="6207"/>
                </a:cubicBezTo>
                <a:cubicBezTo>
                  <a:pt x="4728922" y="-58789"/>
                  <a:pt x="5921084" y="407484"/>
                  <a:pt x="7142784" y="432025"/>
                </a:cubicBezTo>
                <a:cubicBezTo>
                  <a:pt x="8364486" y="456565"/>
                  <a:pt x="9428648" y="32740"/>
                  <a:pt x="10726656" y="153451"/>
                </a:cubicBezTo>
                <a:lnTo>
                  <a:pt x="10726656" y="4222274"/>
                </a:lnTo>
                <a:close/>
              </a:path>
            </a:pathLst>
          </a:custGeom>
          <a:solidFill>
            <a:srgbClr val="767171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496828"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9910" y="5499760"/>
            <a:ext cx="11094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平稳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特殊遮罩图层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倾斜路径（多试）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1077132" flipH="1">
            <a:off x="7915275" y="2816392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75351 -0.4270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82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0800000">
            <a:off x="4377323" y="-4455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7" name="文本框 26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0410" y="5499760"/>
            <a:ext cx="9966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平稳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特殊遮罩图层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多次倾斜路径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649568" flipH="1">
            <a:off x="9918453" y="3625770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108883" flipH="1">
            <a:off x="8448847" y="3300939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flipH="1">
            <a:off x="6972609" y="2991939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075023" flipH="1">
            <a:off x="3245167" y="2273390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277162" flipH="1">
            <a:off x="1759704" y="1952107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26537 -0.035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1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6537 -0.03588 L -0.48802 -0.227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-95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8802 -0.22754 L -0.6849 -0.2275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6849 -0.22754 L -1.13177 -0.366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44" y="-69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13177 -0.36643 L -1.40365 -0.4275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>
            <a:off x="5037220" y="-5979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1.2125 -0.0261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2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>
            <a:off x="5037220" y="-4836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1.31875 -0.3219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38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0800000">
            <a:off x="4377323" y="-4455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5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33099 -0.081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>
            <a:off x="5037220" y="-4836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" name="椭圆 1"/>
          <p:cNvSpPr/>
          <p:nvPr/>
        </p:nvSpPr>
        <p:spPr>
          <a:xfrm>
            <a:off x="5753100" y="4558519"/>
            <a:ext cx="254114" cy="2541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823585" y="4479610"/>
            <a:ext cx="113144" cy="113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39956" y="4173892"/>
            <a:ext cx="113144" cy="113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555819" y="2851810"/>
            <a:ext cx="113144" cy="113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76864" y="5803983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Magneto" panose="04030805050802020D02" pitchFamily="82" charset="0"/>
                <a:ea typeface="Microsoft YaHei UI" panose="020B0503020204020204" pitchFamily="34" charset="-122"/>
                <a:cs typeface="Microsoft Himalaya" panose="01010100010101010101" pitchFamily="2" charset="0"/>
              </a:rPr>
              <a:t>2015.7</a:t>
            </a:r>
            <a:endParaRPr lang="zh-CN" altLang="en-US" sz="3600" b="1" dirty="0">
              <a:solidFill>
                <a:schemeClr val="bg1"/>
              </a:solidFill>
              <a:latin typeface="Magneto" panose="04030805050802020D02" pitchFamily="82" charset="0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1153" y="5546139"/>
            <a:ext cx="3363039" cy="96252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76621" y="5794115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noFill/>
                <a:latin typeface="Magneto" panose="04030805050802020D02" pitchFamily="82" charset="0"/>
                <a:ea typeface="Microsoft YaHei UI" panose="020B0503020204020204" pitchFamily="34" charset="-122"/>
                <a:cs typeface="Microsoft Himalaya" panose="01010100010101010101" pitchFamily="2" charset="0"/>
              </a:rPr>
              <a:t>Thank you!</a:t>
            </a:r>
            <a:endParaRPr lang="zh-CN" altLang="en-US" sz="3600" b="1" dirty="0">
              <a:noFill/>
              <a:latin typeface="Magneto" panose="04030805050802020D02" pitchFamily="82" charset="0"/>
              <a:ea typeface="Microsoft YaHei UI" panose="020B0503020204020204" pitchFamily="34" charset="-122"/>
              <a:cs typeface="Microsoft Himalaya" panose="01010100010101010101" pitchFamily="2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990975" y="5794115"/>
            <a:ext cx="0" cy="55906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956378" y="6030781"/>
            <a:ext cx="66675" cy="66675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908471" y="5225529"/>
            <a:ext cx="162491" cy="838590"/>
          </a:xfrm>
          <a:custGeom>
            <a:avLst/>
            <a:gdLst>
              <a:gd name="connsiteX0" fmla="*/ 0 w 162491"/>
              <a:gd name="connsiteY0" fmla="*/ 0 h 838590"/>
              <a:gd name="connsiteX1" fmla="*/ 162491 w 162491"/>
              <a:gd name="connsiteY1" fmla="*/ 0 h 838590"/>
              <a:gd name="connsiteX2" fmla="*/ 162491 w 162491"/>
              <a:gd name="connsiteY2" fmla="*/ 838590 h 838590"/>
              <a:gd name="connsiteX3" fmla="*/ 114583 w 162491"/>
              <a:gd name="connsiteY3" fmla="*/ 838590 h 838590"/>
              <a:gd name="connsiteX4" fmla="*/ 81245 w 162491"/>
              <a:gd name="connsiteY4" fmla="*/ 805252 h 838590"/>
              <a:gd name="connsiteX5" fmla="*/ 47907 w 162491"/>
              <a:gd name="connsiteY5" fmla="*/ 838590 h 838590"/>
              <a:gd name="connsiteX6" fmla="*/ 0 w 162491"/>
              <a:gd name="connsiteY6" fmla="*/ 838590 h 838590"/>
              <a:gd name="connsiteX7" fmla="*/ 0 w 162491"/>
              <a:gd name="connsiteY7" fmla="*/ 0 h 83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491" h="838590">
                <a:moveTo>
                  <a:pt x="0" y="0"/>
                </a:moveTo>
                <a:lnTo>
                  <a:pt x="162491" y="0"/>
                </a:lnTo>
                <a:lnTo>
                  <a:pt x="162491" y="838590"/>
                </a:lnTo>
                <a:lnTo>
                  <a:pt x="114583" y="838590"/>
                </a:lnTo>
                <a:cubicBezTo>
                  <a:pt x="114583" y="820178"/>
                  <a:pt x="99657" y="805252"/>
                  <a:pt x="81245" y="805252"/>
                </a:cubicBezTo>
                <a:cubicBezTo>
                  <a:pt x="62833" y="805252"/>
                  <a:pt x="47907" y="820178"/>
                  <a:pt x="47907" y="838590"/>
                </a:cubicBezTo>
                <a:lnTo>
                  <a:pt x="0" y="838590"/>
                </a:lnTo>
                <a:lnTo>
                  <a:pt x="0" y="0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动作按钮: 自定义 8">
            <a:hlinkClick r:id="rId6" action="ppaction://hlinksldjump" highlightClick="1"/>
          </p:cNvPr>
          <p:cNvSpPr/>
          <p:nvPr/>
        </p:nvSpPr>
        <p:spPr>
          <a:xfrm rot="15557638">
            <a:off x="6239058" y="5920254"/>
            <a:ext cx="391028" cy="394052"/>
          </a:xfrm>
          <a:custGeom>
            <a:avLst/>
            <a:gdLst>
              <a:gd name="connsiteX0" fmla="*/ 0 w 1069068"/>
              <a:gd name="connsiteY0" fmla="*/ 0 h 1059543"/>
              <a:gd name="connsiteX1" fmla="*/ 1069068 w 1069068"/>
              <a:gd name="connsiteY1" fmla="*/ 0 h 1059543"/>
              <a:gd name="connsiteX2" fmla="*/ 1069068 w 1069068"/>
              <a:gd name="connsiteY2" fmla="*/ 1059543 h 1059543"/>
              <a:gd name="connsiteX3" fmla="*/ 0 w 1069068"/>
              <a:gd name="connsiteY3" fmla="*/ 1059543 h 1059543"/>
              <a:gd name="connsiteX4" fmla="*/ 0 w 1069068"/>
              <a:gd name="connsiteY4" fmla="*/ 0 h 1059543"/>
              <a:gd name="connsiteX0" fmla="*/ 133633 w 1202701"/>
              <a:gd name="connsiteY0" fmla="*/ 132442 h 1191985"/>
              <a:gd name="connsiteX1" fmla="*/ 1202701 w 1202701"/>
              <a:gd name="connsiteY1" fmla="*/ 132442 h 1191985"/>
              <a:gd name="connsiteX2" fmla="*/ 1202701 w 1202701"/>
              <a:gd name="connsiteY2" fmla="*/ 1191985 h 1191985"/>
              <a:gd name="connsiteX3" fmla="*/ 133633 w 1202701"/>
              <a:gd name="connsiteY3" fmla="*/ 1191985 h 1191985"/>
              <a:gd name="connsiteX4" fmla="*/ 133633 w 1202701"/>
              <a:gd name="connsiteY4" fmla="*/ 132442 h 1191985"/>
              <a:gd name="connsiteX0" fmla="*/ 133633 w 1202701"/>
              <a:gd name="connsiteY0" fmla="*/ 203908 h 1263451"/>
              <a:gd name="connsiteX1" fmla="*/ 1202701 w 1202701"/>
              <a:gd name="connsiteY1" fmla="*/ 203908 h 1263451"/>
              <a:gd name="connsiteX2" fmla="*/ 1202701 w 1202701"/>
              <a:gd name="connsiteY2" fmla="*/ 1263451 h 1263451"/>
              <a:gd name="connsiteX3" fmla="*/ 133633 w 1202701"/>
              <a:gd name="connsiteY3" fmla="*/ 1263451 h 1263451"/>
              <a:gd name="connsiteX4" fmla="*/ 133633 w 1202701"/>
              <a:gd name="connsiteY4" fmla="*/ 203908 h 1263451"/>
              <a:gd name="connsiteX0" fmla="*/ 133633 w 1202701"/>
              <a:gd name="connsiteY0" fmla="*/ 203908 h 1467359"/>
              <a:gd name="connsiteX1" fmla="*/ 1202701 w 1202701"/>
              <a:gd name="connsiteY1" fmla="*/ 203908 h 1467359"/>
              <a:gd name="connsiteX2" fmla="*/ 1202701 w 1202701"/>
              <a:gd name="connsiteY2" fmla="*/ 1263451 h 1467359"/>
              <a:gd name="connsiteX3" fmla="*/ 133633 w 1202701"/>
              <a:gd name="connsiteY3" fmla="*/ 1263451 h 1467359"/>
              <a:gd name="connsiteX4" fmla="*/ 133633 w 1202701"/>
              <a:gd name="connsiteY4" fmla="*/ 203908 h 1467359"/>
              <a:gd name="connsiteX0" fmla="*/ 133633 w 1202701"/>
              <a:gd name="connsiteY0" fmla="*/ 203908 h 1395893"/>
              <a:gd name="connsiteX1" fmla="*/ 1202701 w 1202701"/>
              <a:gd name="connsiteY1" fmla="*/ 203908 h 1395893"/>
              <a:gd name="connsiteX2" fmla="*/ 1202701 w 1202701"/>
              <a:gd name="connsiteY2" fmla="*/ 1263451 h 1395893"/>
              <a:gd name="connsiteX3" fmla="*/ 133633 w 1202701"/>
              <a:gd name="connsiteY3" fmla="*/ 1263451 h 1395893"/>
              <a:gd name="connsiteX4" fmla="*/ 133633 w 1202701"/>
              <a:gd name="connsiteY4" fmla="*/ 203908 h 1395893"/>
              <a:gd name="connsiteX0" fmla="*/ 133633 w 1261967"/>
              <a:gd name="connsiteY0" fmla="*/ 145361 h 1337346"/>
              <a:gd name="connsiteX1" fmla="*/ 1202701 w 1261967"/>
              <a:gd name="connsiteY1" fmla="*/ 145361 h 1337346"/>
              <a:gd name="connsiteX2" fmla="*/ 1202701 w 1261967"/>
              <a:gd name="connsiteY2" fmla="*/ 1204904 h 1337346"/>
              <a:gd name="connsiteX3" fmla="*/ 133633 w 1261967"/>
              <a:gd name="connsiteY3" fmla="*/ 1204904 h 1337346"/>
              <a:gd name="connsiteX4" fmla="*/ 133633 w 1261967"/>
              <a:gd name="connsiteY4" fmla="*/ 145361 h 1337346"/>
              <a:gd name="connsiteX0" fmla="*/ 133633 w 1319337"/>
              <a:gd name="connsiteY0" fmla="*/ 145361 h 1371188"/>
              <a:gd name="connsiteX1" fmla="*/ 1202701 w 1319337"/>
              <a:gd name="connsiteY1" fmla="*/ 145361 h 1371188"/>
              <a:gd name="connsiteX2" fmla="*/ 1202701 w 1319337"/>
              <a:gd name="connsiteY2" fmla="*/ 1204904 h 1371188"/>
              <a:gd name="connsiteX3" fmla="*/ 133633 w 1319337"/>
              <a:gd name="connsiteY3" fmla="*/ 1204904 h 1371188"/>
              <a:gd name="connsiteX4" fmla="*/ 133633 w 1319337"/>
              <a:gd name="connsiteY4" fmla="*/ 145361 h 1371188"/>
              <a:gd name="connsiteX0" fmla="*/ 177061 w 1362765"/>
              <a:gd name="connsiteY0" fmla="*/ 183429 h 1409256"/>
              <a:gd name="connsiteX1" fmla="*/ 1246129 w 1362765"/>
              <a:gd name="connsiteY1" fmla="*/ 183429 h 1409256"/>
              <a:gd name="connsiteX2" fmla="*/ 1246129 w 1362765"/>
              <a:gd name="connsiteY2" fmla="*/ 1242972 h 1409256"/>
              <a:gd name="connsiteX3" fmla="*/ 177061 w 1362765"/>
              <a:gd name="connsiteY3" fmla="*/ 1242972 h 1409256"/>
              <a:gd name="connsiteX4" fmla="*/ 177061 w 1362765"/>
              <a:gd name="connsiteY4" fmla="*/ 183429 h 1409256"/>
              <a:gd name="connsiteX0" fmla="*/ 177061 w 1411978"/>
              <a:gd name="connsiteY0" fmla="*/ 212986 h 1438813"/>
              <a:gd name="connsiteX1" fmla="*/ 1246129 w 1411978"/>
              <a:gd name="connsiteY1" fmla="*/ 212986 h 1438813"/>
              <a:gd name="connsiteX2" fmla="*/ 1246129 w 1411978"/>
              <a:gd name="connsiteY2" fmla="*/ 1272529 h 1438813"/>
              <a:gd name="connsiteX3" fmla="*/ 177061 w 1411978"/>
              <a:gd name="connsiteY3" fmla="*/ 1272529 h 1438813"/>
              <a:gd name="connsiteX4" fmla="*/ 177061 w 1411978"/>
              <a:gd name="connsiteY4" fmla="*/ 212986 h 1438813"/>
              <a:gd name="connsiteX0" fmla="*/ 177061 w 1433758"/>
              <a:gd name="connsiteY0" fmla="*/ 212986 h 1421626"/>
              <a:gd name="connsiteX1" fmla="*/ 1246129 w 1433758"/>
              <a:gd name="connsiteY1" fmla="*/ 212986 h 1421626"/>
              <a:gd name="connsiteX2" fmla="*/ 1246129 w 1433758"/>
              <a:gd name="connsiteY2" fmla="*/ 1272529 h 1421626"/>
              <a:gd name="connsiteX3" fmla="*/ 177061 w 1433758"/>
              <a:gd name="connsiteY3" fmla="*/ 1272529 h 1421626"/>
              <a:gd name="connsiteX4" fmla="*/ 177061 w 1433758"/>
              <a:gd name="connsiteY4" fmla="*/ 212986 h 1421626"/>
              <a:gd name="connsiteX0" fmla="*/ 210463 w 1467160"/>
              <a:gd name="connsiteY0" fmla="*/ 212986 h 1448135"/>
              <a:gd name="connsiteX1" fmla="*/ 1279531 w 1467160"/>
              <a:gd name="connsiteY1" fmla="*/ 212986 h 1448135"/>
              <a:gd name="connsiteX2" fmla="*/ 1279531 w 1467160"/>
              <a:gd name="connsiteY2" fmla="*/ 1272529 h 1448135"/>
              <a:gd name="connsiteX3" fmla="*/ 210463 w 1467160"/>
              <a:gd name="connsiteY3" fmla="*/ 1272529 h 1448135"/>
              <a:gd name="connsiteX4" fmla="*/ 210463 w 1467160"/>
              <a:gd name="connsiteY4" fmla="*/ 212986 h 1448135"/>
              <a:gd name="connsiteX0" fmla="*/ 210463 w 1481377"/>
              <a:gd name="connsiteY0" fmla="*/ 212986 h 1471394"/>
              <a:gd name="connsiteX1" fmla="*/ 1279531 w 1481377"/>
              <a:gd name="connsiteY1" fmla="*/ 212986 h 1471394"/>
              <a:gd name="connsiteX2" fmla="*/ 1279531 w 1481377"/>
              <a:gd name="connsiteY2" fmla="*/ 1272529 h 1471394"/>
              <a:gd name="connsiteX3" fmla="*/ 210463 w 1481377"/>
              <a:gd name="connsiteY3" fmla="*/ 1272529 h 1471394"/>
              <a:gd name="connsiteX4" fmla="*/ 210463 w 1481377"/>
              <a:gd name="connsiteY4" fmla="*/ 212986 h 1471394"/>
              <a:gd name="connsiteX0" fmla="*/ 210463 w 1490286"/>
              <a:gd name="connsiteY0" fmla="*/ 211182 h 1469590"/>
              <a:gd name="connsiteX1" fmla="*/ 1279531 w 1490286"/>
              <a:gd name="connsiteY1" fmla="*/ 211182 h 1469590"/>
              <a:gd name="connsiteX2" fmla="*/ 1279531 w 1490286"/>
              <a:gd name="connsiteY2" fmla="*/ 1270725 h 1469590"/>
              <a:gd name="connsiteX3" fmla="*/ 210463 w 1490286"/>
              <a:gd name="connsiteY3" fmla="*/ 1270725 h 1469590"/>
              <a:gd name="connsiteX4" fmla="*/ 210463 w 1490286"/>
              <a:gd name="connsiteY4" fmla="*/ 211182 h 1469590"/>
              <a:gd name="connsiteX0" fmla="*/ 198329 w 1478152"/>
              <a:gd name="connsiteY0" fmla="*/ 211182 h 1459394"/>
              <a:gd name="connsiteX1" fmla="*/ 1267397 w 1478152"/>
              <a:gd name="connsiteY1" fmla="*/ 211182 h 1459394"/>
              <a:gd name="connsiteX2" fmla="*/ 1267397 w 1478152"/>
              <a:gd name="connsiteY2" fmla="*/ 1270725 h 1459394"/>
              <a:gd name="connsiteX3" fmla="*/ 198329 w 1478152"/>
              <a:gd name="connsiteY3" fmla="*/ 1270725 h 1459394"/>
              <a:gd name="connsiteX4" fmla="*/ 198329 w 1478152"/>
              <a:gd name="connsiteY4" fmla="*/ 211182 h 1459394"/>
              <a:gd name="connsiteX0" fmla="*/ 219373 w 1499196"/>
              <a:gd name="connsiteY0" fmla="*/ 211182 h 1481891"/>
              <a:gd name="connsiteX1" fmla="*/ 1288441 w 1499196"/>
              <a:gd name="connsiteY1" fmla="*/ 211182 h 1481891"/>
              <a:gd name="connsiteX2" fmla="*/ 1288441 w 1499196"/>
              <a:gd name="connsiteY2" fmla="*/ 1270725 h 1481891"/>
              <a:gd name="connsiteX3" fmla="*/ 219373 w 1499196"/>
              <a:gd name="connsiteY3" fmla="*/ 1270725 h 1481891"/>
              <a:gd name="connsiteX4" fmla="*/ 219373 w 1499196"/>
              <a:gd name="connsiteY4" fmla="*/ 211182 h 1481891"/>
              <a:gd name="connsiteX0" fmla="*/ 219373 w 1504542"/>
              <a:gd name="connsiteY0" fmla="*/ 211182 h 1476567"/>
              <a:gd name="connsiteX1" fmla="*/ 1288441 w 1504542"/>
              <a:gd name="connsiteY1" fmla="*/ 211182 h 1476567"/>
              <a:gd name="connsiteX2" fmla="*/ 1288441 w 1504542"/>
              <a:gd name="connsiteY2" fmla="*/ 1270725 h 1476567"/>
              <a:gd name="connsiteX3" fmla="*/ 219373 w 1504542"/>
              <a:gd name="connsiteY3" fmla="*/ 1270725 h 1476567"/>
              <a:gd name="connsiteX4" fmla="*/ 219373 w 1504542"/>
              <a:gd name="connsiteY4" fmla="*/ 211182 h 1476567"/>
              <a:gd name="connsiteX0" fmla="*/ 219373 w 1504542"/>
              <a:gd name="connsiteY0" fmla="*/ 211182 h 1476567"/>
              <a:gd name="connsiteX1" fmla="*/ 1288441 w 1504542"/>
              <a:gd name="connsiteY1" fmla="*/ 211182 h 1476567"/>
              <a:gd name="connsiteX2" fmla="*/ 1288441 w 1504542"/>
              <a:gd name="connsiteY2" fmla="*/ 1270725 h 1476567"/>
              <a:gd name="connsiteX3" fmla="*/ 219373 w 1504542"/>
              <a:gd name="connsiteY3" fmla="*/ 1270725 h 1476567"/>
              <a:gd name="connsiteX4" fmla="*/ 219373 w 1504542"/>
              <a:gd name="connsiteY4" fmla="*/ 211182 h 1476567"/>
              <a:gd name="connsiteX0" fmla="*/ 219373 w 1504542"/>
              <a:gd name="connsiteY0" fmla="*/ 211182 h 1476567"/>
              <a:gd name="connsiteX1" fmla="*/ 1288441 w 1504542"/>
              <a:gd name="connsiteY1" fmla="*/ 211182 h 1476567"/>
              <a:gd name="connsiteX2" fmla="*/ 1288441 w 1504542"/>
              <a:gd name="connsiteY2" fmla="*/ 1270725 h 1476567"/>
              <a:gd name="connsiteX3" fmla="*/ 219373 w 1504542"/>
              <a:gd name="connsiteY3" fmla="*/ 1270725 h 1476567"/>
              <a:gd name="connsiteX4" fmla="*/ 219373 w 1504542"/>
              <a:gd name="connsiteY4" fmla="*/ 211182 h 1476567"/>
              <a:gd name="connsiteX0" fmla="*/ 219373 w 1504542"/>
              <a:gd name="connsiteY0" fmla="*/ 211182 h 1476567"/>
              <a:gd name="connsiteX1" fmla="*/ 1288441 w 1504542"/>
              <a:gd name="connsiteY1" fmla="*/ 211182 h 1476567"/>
              <a:gd name="connsiteX2" fmla="*/ 1288441 w 1504542"/>
              <a:gd name="connsiteY2" fmla="*/ 1270725 h 1476567"/>
              <a:gd name="connsiteX3" fmla="*/ 219373 w 1504542"/>
              <a:gd name="connsiteY3" fmla="*/ 1270725 h 1476567"/>
              <a:gd name="connsiteX4" fmla="*/ 219373 w 1504542"/>
              <a:gd name="connsiteY4" fmla="*/ 211182 h 1476567"/>
              <a:gd name="connsiteX0" fmla="*/ 219373 w 1366622"/>
              <a:gd name="connsiteY0" fmla="*/ 211182 h 1476567"/>
              <a:gd name="connsiteX1" fmla="*/ 1288441 w 1366622"/>
              <a:gd name="connsiteY1" fmla="*/ 211182 h 1476567"/>
              <a:gd name="connsiteX2" fmla="*/ 1288441 w 1366622"/>
              <a:gd name="connsiteY2" fmla="*/ 1270725 h 1476567"/>
              <a:gd name="connsiteX3" fmla="*/ 219373 w 1366622"/>
              <a:gd name="connsiteY3" fmla="*/ 1270725 h 1476567"/>
              <a:gd name="connsiteX4" fmla="*/ 219373 w 1366622"/>
              <a:gd name="connsiteY4" fmla="*/ 211182 h 1476567"/>
              <a:gd name="connsiteX0" fmla="*/ 219373 w 1375435"/>
              <a:gd name="connsiteY0" fmla="*/ 211182 h 1476567"/>
              <a:gd name="connsiteX1" fmla="*/ 1288441 w 1375435"/>
              <a:gd name="connsiteY1" fmla="*/ 211182 h 1476567"/>
              <a:gd name="connsiteX2" fmla="*/ 1317015 w 1375435"/>
              <a:gd name="connsiteY2" fmla="*/ 742185 h 1476567"/>
              <a:gd name="connsiteX3" fmla="*/ 1288441 w 1375435"/>
              <a:gd name="connsiteY3" fmla="*/ 1270725 h 1476567"/>
              <a:gd name="connsiteX4" fmla="*/ 219373 w 1375435"/>
              <a:gd name="connsiteY4" fmla="*/ 1270725 h 1476567"/>
              <a:gd name="connsiteX5" fmla="*/ 219373 w 1375435"/>
              <a:gd name="connsiteY5" fmla="*/ 211182 h 1476567"/>
              <a:gd name="connsiteX0" fmla="*/ 219373 w 1375435"/>
              <a:gd name="connsiteY0" fmla="*/ 211182 h 1476567"/>
              <a:gd name="connsiteX1" fmla="*/ 1288441 w 1375435"/>
              <a:gd name="connsiteY1" fmla="*/ 211182 h 1476567"/>
              <a:gd name="connsiteX2" fmla="*/ 1317015 w 1375435"/>
              <a:gd name="connsiteY2" fmla="*/ 742185 h 1476567"/>
              <a:gd name="connsiteX3" fmla="*/ 1288441 w 1375435"/>
              <a:gd name="connsiteY3" fmla="*/ 1270725 h 1476567"/>
              <a:gd name="connsiteX4" fmla="*/ 219373 w 1375435"/>
              <a:gd name="connsiteY4" fmla="*/ 1270725 h 1476567"/>
              <a:gd name="connsiteX5" fmla="*/ 219373 w 1375435"/>
              <a:gd name="connsiteY5" fmla="*/ 211182 h 1476567"/>
              <a:gd name="connsiteX0" fmla="*/ 219373 w 1383822"/>
              <a:gd name="connsiteY0" fmla="*/ 211182 h 1476567"/>
              <a:gd name="connsiteX1" fmla="*/ 1288441 w 1383822"/>
              <a:gd name="connsiteY1" fmla="*/ 211182 h 1476567"/>
              <a:gd name="connsiteX2" fmla="*/ 1317015 w 1383822"/>
              <a:gd name="connsiteY2" fmla="*/ 742185 h 1476567"/>
              <a:gd name="connsiteX3" fmla="*/ 1288441 w 1383822"/>
              <a:gd name="connsiteY3" fmla="*/ 1270725 h 1476567"/>
              <a:gd name="connsiteX4" fmla="*/ 219373 w 1383822"/>
              <a:gd name="connsiteY4" fmla="*/ 1270725 h 1476567"/>
              <a:gd name="connsiteX5" fmla="*/ 219373 w 1383822"/>
              <a:gd name="connsiteY5" fmla="*/ 211182 h 1476567"/>
              <a:gd name="connsiteX0" fmla="*/ 219373 w 1407862"/>
              <a:gd name="connsiteY0" fmla="*/ 211182 h 1476567"/>
              <a:gd name="connsiteX1" fmla="*/ 1288441 w 1407862"/>
              <a:gd name="connsiteY1" fmla="*/ 211182 h 1476567"/>
              <a:gd name="connsiteX2" fmla="*/ 1317015 w 1407862"/>
              <a:gd name="connsiteY2" fmla="*/ 742185 h 1476567"/>
              <a:gd name="connsiteX3" fmla="*/ 1288441 w 1407862"/>
              <a:gd name="connsiteY3" fmla="*/ 1270725 h 1476567"/>
              <a:gd name="connsiteX4" fmla="*/ 219373 w 1407862"/>
              <a:gd name="connsiteY4" fmla="*/ 1270725 h 1476567"/>
              <a:gd name="connsiteX5" fmla="*/ 219373 w 1407862"/>
              <a:gd name="connsiteY5" fmla="*/ 211182 h 1476567"/>
              <a:gd name="connsiteX0" fmla="*/ 219373 w 1460017"/>
              <a:gd name="connsiteY0" fmla="*/ 211182 h 1476567"/>
              <a:gd name="connsiteX1" fmla="*/ 1288441 w 1460017"/>
              <a:gd name="connsiteY1" fmla="*/ 211182 h 1476567"/>
              <a:gd name="connsiteX2" fmla="*/ 1459889 w 1460017"/>
              <a:gd name="connsiteY2" fmla="*/ 104010 h 1476567"/>
              <a:gd name="connsiteX3" fmla="*/ 1317015 w 1460017"/>
              <a:gd name="connsiteY3" fmla="*/ 742185 h 1476567"/>
              <a:gd name="connsiteX4" fmla="*/ 1288441 w 1460017"/>
              <a:gd name="connsiteY4" fmla="*/ 1270725 h 1476567"/>
              <a:gd name="connsiteX5" fmla="*/ 219373 w 1460017"/>
              <a:gd name="connsiteY5" fmla="*/ 1270725 h 1476567"/>
              <a:gd name="connsiteX6" fmla="*/ 219373 w 1460017"/>
              <a:gd name="connsiteY6" fmla="*/ 211182 h 1476567"/>
              <a:gd name="connsiteX0" fmla="*/ 219373 w 1460017"/>
              <a:gd name="connsiteY0" fmla="*/ 211182 h 1476567"/>
              <a:gd name="connsiteX1" fmla="*/ 1288441 w 1460017"/>
              <a:gd name="connsiteY1" fmla="*/ 211182 h 1476567"/>
              <a:gd name="connsiteX2" fmla="*/ 1459889 w 1460017"/>
              <a:gd name="connsiteY2" fmla="*/ 104010 h 1476567"/>
              <a:gd name="connsiteX3" fmla="*/ 1317015 w 1460017"/>
              <a:gd name="connsiteY3" fmla="*/ 742185 h 1476567"/>
              <a:gd name="connsiteX4" fmla="*/ 1288441 w 1460017"/>
              <a:gd name="connsiteY4" fmla="*/ 1270725 h 1476567"/>
              <a:gd name="connsiteX5" fmla="*/ 219373 w 1460017"/>
              <a:gd name="connsiteY5" fmla="*/ 1270725 h 1476567"/>
              <a:gd name="connsiteX6" fmla="*/ 219373 w 1460017"/>
              <a:gd name="connsiteY6" fmla="*/ 211182 h 1476567"/>
              <a:gd name="connsiteX0" fmla="*/ 219373 w 1467154"/>
              <a:gd name="connsiteY0" fmla="*/ 211182 h 1476567"/>
              <a:gd name="connsiteX1" fmla="*/ 1288441 w 1467154"/>
              <a:gd name="connsiteY1" fmla="*/ 211182 h 1476567"/>
              <a:gd name="connsiteX2" fmla="*/ 1467033 w 1467154"/>
              <a:gd name="connsiteY2" fmla="*/ 70673 h 1476567"/>
              <a:gd name="connsiteX3" fmla="*/ 1317015 w 1467154"/>
              <a:gd name="connsiteY3" fmla="*/ 742185 h 1476567"/>
              <a:gd name="connsiteX4" fmla="*/ 1288441 w 1467154"/>
              <a:gd name="connsiteY4" fmla="*/ 1270725 h 1476567"/>
              <a:gd name="connsiteX5" fmla="*/ 219373 w 1467154"/>
              <a:gd name="connsiteY5" fmla="*/ 1270725 h 1476567"/>
              <a:gd name="connsiteX6" fmla="*/ 219373 w 1467154"/>
              <a:gd name="connsiteY6" fmla="*/ 211182 h 1476567"/>
              <a:gd name="connsiteX0" fmla="*/ 219373 w 1467154"/>
              <a:gd name="connsiteY0" fmla="*/ 211182 h 1476567"/>
              <a:gd name="connsiteX1" fmla="*/ 1288441 w 1467154"/>
              <a:gd name="connsiteY1" fmla="*/ 211182 h 1476567"/>
              <a:gd name="connsiteX2" fmla="*/ 1467033 w 1467154"/>
              <a:gd name="connsiteY2" fmla="*/ 70673 h 1476567"/>
              <a:gd name="connsiteX3" fmla="*/ 1317015 w 1467154"/>
              <a:gd name="connsiteY3" fmla="*/ 742185 h 1476567"/>
              <a:gd name="connsiteX4" fmla="*/ 1288441 w 1467154"/>
              <a:gd name="connsiteY4" fmla="*/ 1270725 h 1476567"/>
              <a:gd name="connsiteX5" fmla="*/ 219373 w 1467154"/>
              <a:gd name="connsiteY5" fmla="*/ 1270725 h 1476567"/>
              <a:gd name="connsiteX6" fmla="*/ 219373 w 1467154"/>
              <a:gd name="connsiteY6" fmla="*/ 211182 h 1476567"/>
              <a:gd name="connsiteX0" fmla="*/ 219373 w 1467154"/>
              <a:gd name="connsiteY0" fmla="*/ 211182 h 1476567"/>
              <a:gd name="connsiteX1" fmla="*/ 1288441 w 1467154"/>
              <a:gd name="connsiteY1" fmla="*/ 211182 h 1476567"/>
              <a:gd name="connsiteX2" fmla="*/ 1467033 w 1467154"/>
              <a:gd name="connsiteY2" fmla="*/ 70673 h 1476567"/>
              <a:gd name="connsiteX3" fmla="*/ 1317015 w 1467154"/>
              <a:gd name="connsiteY3" fmla="*/ 742185 h 1476567"/>
              <a:gd name="connsiteX4" fmla="*/ 1288441 w 1467154"/>
              <a:gd name="connsiteY4" fmla="*/ 1270725 h 1476567"/>
              <a:gd name="connsiteX5" fmla="*/ 219373 w 1467154"/>
              <a:gd name="connsiteY5" fmla="*/ 1270725 h 1476567"/>
              <a:gd name="connsiteX6" fmla="*/ 219373 w 1467154"/>
              <a:gd name="connsiteY6" fmla="*/ 211182 h 1476567"/>
              <a:gd name="connsiteX0" fmla="*/ 219373 w 1467035"/>
              <a:gd name="connsiteY0" fmla="*/ 211182 h 1476567"/>
              <a:gd name="connsiteX1" fmla="*/ 1288441 w 1467035"/>
              <a:gd name="connsiteY1" fmla="*/ 211182 h 1476567"/>
              <a:gd name="connsiteX2" fmla="*/ 1467033 w 1467035"/>
              <a:gd name="connsiteY2" fmla="*/ 70673 h 1476567"/>
              <a:gd name="connsiteX3" fmla="*/ 1317015 w 1467035"/>
              <a:gd name="connsiteY3" fmla="*/ 742185 h 1476567"/>
              <a:gd name="connsiteX4" fmla="*/ 1288441 w 1467035"/>
              <a:gd name="connsiteY4" fmla="*/ 1270725 h 1476567"/>
              <a:gd name="connsiteX5" fmla="*/ 219373 w 1467035"/>
              <a:gd name="connsiteY5" fmla="*/ 1270725 h 1476567"/>
              <a:gd name="connsiteX6" fmla="*/ 219373 w 1467035"/>
              <a:gd name="connsiteY6" fmla="*/ 211182 h 1476567"/>
              <a:gd name="connsiteX0" fmla="*/ 219373 w 1467035"/>
              <a:gd name="connsiteY0" fmla="*/ 211182 h 1476567"/>
              <a:gd name="connsiteX1" fmla="*/ 1288441 w 1467035"/>
              <a:gd name="connsiteY1" fmla="*/ 211182 h 1476567"/>
              <a:gd name="connsiteX2" fmla="*/ 1467033 w 1467035"/>
              <a:gd name="connsiteY2" fmla="*/ 70673 h 1476567"/>
              <a:gd name="connsiteX3" fmla="*/ 1317015 w 1467035"/>
              <a:gd name="connsiteY3" fmla="*/ 742185 h 1476567"/>
              <a:gd name="connsiteX4" fmla="*/ 1288441 w 1467035"/>
              <a:gd name="connsiteY4" fmla="*/ 1270725 h 1476567"/>
              <a:gd name="connsiteX5" fmla="*/ 219373 w 1467035"/>
              <a:gd name="connsiteY5" fmla="*/ 1270725 h 1476567"/>
              <a:gd name="connsiteX6" fmla="*/ 219373 w 1467035"/>
              <a:gd name="connsiteY6" fmla="*/ 211182 h 1476567"/>
              <a:gd name="connsiteX0" fmla="*/ 219373 w 1471462"/>
              <a:gd name="connsiteY0" fmla="*/ 211182 h 1476567"/>
              <a:gd name="connsiteX1" fmla="*/ 1288441 w 1471462"/>
              <a:gd name="connsiteY1" fmla="*/ 211182 h 1476567"/>
              <a:gd name="connsiteX2" fmla="*/ 1467033 w 1471462"/>
              <a:gd name="connsiteY2" fmla="*/ 70673 h 1476567"/>
              <a:gd name="connsiteX3" fmla="*/ 1412265 w 1471462"/>
              <a:gd name="connsiteY3" fmla="*/ 651697 h 1476567"/>
              <a:gd name="connsiteX4" fmla="*/ 1288441 w 1471462"/>
              <a:gd name="connsiteY4" fmla="*/ 1270725 h 1476567"/>
              <a:gd name="connsiteX5" fmla="*/ 219373 w 1471462"/>
              <a:gd name="connsiteY5" fmla="*/ 1270725 h 1476567"/>
              <a:gd name="connsiteX6" fmla="*/ 219373 w 1471462"/>
              <a:gd name="connsiteY6" fmla="*/ 211182 h 1476567"/>
              <a:gd name="connsiteX0" fmla="*/ 219373 w 1467116"/>
              <a:gd name="connsiteY0" fmla="*/ 211182 h 1476567"/>
              <a:gd name="connsiteX1" fmla="*/ 1288441 w 1467116"/>
              <a:gd name="connsiteY1" fmla="*/ 211182 h 1476567"/>
              <a:gd name="connsiteX2" fmla="*/ 1467033 w 1467116"/>
              <a:gd name="connsiteY2" fmla="*/ 70673 h 1476567"/>
              <a:gd name="connsiteX3" fmla="*/ 1412265 w 1467116"/>
              <a:gd name="connsiteY3" fmla="*/ 651697 h 1476567"/>
              <a:gd name="connsiteX4" fmla="*/ 1288441 w 1467116"/>
              <a:gd name="connsiteY4" fmla="*/ 1270725 h 1476567"/>
              <a:gd name="connsiteX5" fmla="*/ 219373 w 1467116"/>
              <a:gd name="connsiteY5" fmla="*/ 1270725 h 1476567"/>
              <a:gd name="connsiteX6" fmla="*/ 219373 w 1467116"/>
              <a:gd name="connsiteY6" fmla="*/ 211182 h 1476567"/>
              <a:gd name="connsiteX0" fmla="*/ 219373 w 1467035"/>
              <a:gd name="connsiteY0" fmla="*/ 211182 h 1476567"/>
              <a:gd name="connsiteX1" fmla="*/ 1288441 w 1467035"/>
              <a:gd name="connsiteY1" fmla="*/ 211182 h 1476567"/>
              <a:gd name="connsiteX2" fmla="*/ 1467033 w 1467035"/>
              <a:gd name="connsiteY2" fmla="*/ 70673 h 1476567"/>
              <a:gd name="connsiteX3" fmla="*/ 1412265 w 1467035"/>
              <a:gd name="connsiteY3" fmla="*/ 651697 h 1476567"/>
              <a:gd name="connsiteX4" fmla="*/ 1288441 w 1467035"/>
              <a:gd name="connsiteY4" fmla="*/ 1270725 h 1476567"/>
              <a:gd name="connsiteX5" fmla="*/ 219373 w 1467035"/>
              <a:gd name="connsiteY5" fmla="*/ 1270725 h 1476567"/>
              <a:gd name="connsiteX6" fmla="*/ 219373 w 1467035"/>
              <a:gd name="connsiteY6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12265 w 1467033"/>
              <a:gd name="connsiteY3" fmla="*/ 651697 h 1476567"/>
              <a:gd name="connsiteX4" fmla="*/ 1288441 w 1467033"/>
              <a:gd name="connsiteY4" fmla="*/ 1270725 h 1476567"/>
              <a:gd name="connsiteX5" fmla="*/ 219373 w 1467033"/>
              <a:gd name="connsiteY5" fmla="*/ 1270725 h 1476567"/>
              <a:gd name="connsiteX6" fmla="*/ 219373 w 1467033"/>
              <a:gd name="connsiteY6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12265 w 1467033"/>
              <a:gd name="connsiteY3" fmla="*/ 651697 h 1476567"/>
              <a:gd name="connsiteX4" fmla="*/ 1288441 w 1467033"/>
              <a:gd name="connsiteY4" fmla="*/ 1270725 h 1476567"/>
              <a:gd name="connsiteX5" fmla="*/ 219373 w 1467033"/>
              <a:gd name="connsiteY5" fmla="*/ 1270725 h 1476567"/>
              <a:gd name="connsiteX6" fmla="*/ 219373 w 1467033"/>
              <a:gd name="connsiteY6" fmla="*/ 211182 h 1476567"/>
              <a:gd name="connsiteX0" fmla="*/ 219373 w 1493904"/>
              <a:gd name="connsiteY0" fmla="*/ 211182 h 1476567"/>
              <a:gd name="connsiteX1" fmla="*/ 1288441 w 1493904"/>
              <a:gd name="connsiteY1" fmla="*/ 211182 h 1476567"/>
              <a:gd name="connsiteX2" fmla="*/ 1467033 w 1493904"/>
              <a:gd name="connsiteY2" fmla="*/ 70673 h 1476567"/>
              <a:gd name="connsiteX3" fmla="*/ 1412265 w 1493904"/>
              <a:gd name="connsiteY3" fmla="*/ 651697 h 1476567"/>
              <a:gd name="connsiteX4" fmla="*/ 1288441 w 1493904"/>
              <a:gd name="connsiteY4" fmla="*/ 1270725 h 1476567"/>
              <a:gd name="connsiteX5" fmla="*/ 219373 w 1493904"/>
              <a:gd name="connsiteY5" fmla="*/ 1270725 h 1476567"/>
              <a:gd name="connsiteX6" fmla="*/ 219373 w 1493904"/>
              <a:gd name="connsiteY6" fmla="*/ 211182 h 1476567"/>
              <a:gd name="connsiteX0" fmla="*/ 219373 w 1493904"/>
              <a:gd name="connsiteY0" fmla="*/ 211182 h 1476567"/>
              <a:gd name="connsiteX1" fmla="*/ 1288441 w 1493904"/>
              <a:gd name="connsiteY1" fmla="*/ 211182 h 1476567"/>
              <a:gd name="connsiteX2" fmla="*/ 1467033 w 1493904"/>
              <a:gd name="connsiteY2" fmla="*/ 70673 h 1476567"/>
              <a:gd name="connsiteX3" fmla="*/ 1412265 w 1493904"/>
              <a:gd name="connsiteY3" fmla="*/ 651697 h 1476567"/>
              <a:gd name="connsiteX4" fmla="*/ 1288441 w 1493904"/>
              <a:gd name="connsiteY4" fmla="*/ 1270725 h 1476567"/>
              <a:gd name="connsiteX5" fmla="*/ 219373 w 1493904"/>
              <a:gd name="connsiteY5" fmla="*/ 1270725 h 1476567"/>
              <a:gd name="connsiteX6" fmla="*/ 219373 w 1493904"/>
              <a:gd name="connsiteY6" fmla="*/ 211182 h 1476567"/>
              <a:gd name="connsiteX0" fmla="*/ 219373 w 1493904"/>
              <a:gd name="connsiteY0" fmla="*/ 211182 h 1476567"/>
              <a:gd name="connsiteX1" fmla="*/ 1288441 w 1493904"/>
              <a:gd name="connsiteY1" fmla="*/ 211182 h 1476567"/>
              <a:gd name="connsiteX2" fmla="*/ 1467033 w 1493904"/>
              <a:gd name="connsiteY2" fmla="*/ 70673 h 1476567"/>
              <a:gd name="connsiteX3" fmla="*/ 1412265 w 1493904"/>
              <a:gd name="connsiteY3" fmla="*/ 651697 h 1476567"/>
              <a:gd name="connsiteX4" fmla="*/ 1288441 w 1493904"/>
              <a:gd name="connsiteY4" fmla="*/ 1270725 h 1476567"/>
              <a:gd name="connsiteX5" fmla="*/ 219373 w 1493904"/>
              <a:gd name="connsiteY5" fmla="*/ 1270725 h 1476567"/>
              <a:gd name="connsiteX6" fmla="*/ 219373 w 1493904"/>
              <a:gd name="connsiteY6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12265 w 1467033"/>
              <a:gd name="connsiteY3" fmla="*/ 651697 h 1476567"/>
              <a:gd name="connsiteX4" fmla="*/ 1288441 w 1467033"/>
              <a:gd name="connsiteY4" fmla="*/ 1270725 h 1476567"/>
              <a:gd name="connsiteX5" fmla="*/ 219373 w 1467033"/>
              <a:gd name="connsiteY5" fmla="*/ 1270725 h 1476567"/>
              <a:gd name="connsiteX6" fmla="*/ 219373 w 1467033"/>
              <a:gd name="connsiteY6" fmla="*/ 211182 h 1476567"/>
              <a:gd name="connsiteX0" fmla="*/ 219373 w 1472130"/>
              <a:gd name="connsiteY0" fmla="*/ 211182 h 1476567"/>
              <a:gd name="connsiteX1" fmla="*/ 1288441 w 1472130"/>
              <a:gd name="connsiteY1" fmla="*/ 211182 h 1476567"/>
              <a:gd name="connsiteX2" fmla="*/ 1467033 w 1472130"/>
              <a:gd name="connsiteY2" fmla="*/ 70673 h 1476567"/>
              <a:gd name="connsiteX3" fmla="*/ 1412265 w 1472130"/>
              <a:gd name="connsiteY3" fmla="*/ 673128 h 1476567"/>
              <a:gd name="connsiteX4" fmla="*/ 1288441 w 1472130"/>
              <a:gd name="connsiteY4" fmla="*/ 1270725 h 1476567"/>
              <a:gd name="connsiteX5" fmla="*/ 219373 w 1472130"/>
              <a:gd name="connsiteY5" fmla="*/ 1270725 h 1476567"/>
              <a:gd name="connsiteX6" fmla="*/ 219373 w 1472130"/>
              <a:gd name="connsiteY6" fmla="*/ 211182 h 1476567"/>
              <a:gd name="connsiteX0" fmla="*/ 219373 w 1471650"/>
              <a:gd name="connsiteY0" fmla="*/ 211182 h 1476567"/>
              <a:gd name="connsiteX1" fmla="*/ 1288441 w 1471650"/>
              <a:gd name="connsiteY1" fmla="*/ 211182 h 1476567"/>
              <a:gd name="connsiteX2" fmla="*/ 1467033 w 1471650"/>
              <a:gd name="connsiteY2" fmla="*/ 70673 h 1476567"/>
              <a:gd name="connsiteX3" fmla="*/ 1412265 w 1471650"/>
              <a:gd name="connsiteY3" fmla="*/ 673128 h 1476567"/>
              <a:gd name="connsiteX4" fmla="*/ 1288441 w 1471650"/>
              <a:gd name="connsiteY4" fmla="*/ 1270725 h 1476567"/>
              <a:gd name="connsiteX5" fmla="*/ 219373 w 1471650"/>
              <a:gd name="connsiteY5" fmla="*/ 1270725 h 1476567"/>
              <a:gd name="connsiteX6" fmla="*/ 219373 w 1471650"/>
              <a:gd name="connsiteY6" fmla="*/ 211182 h 1476567"/>
              <a:gd name="connsiteX0" fmla="*/ 219373 w 1467100"/>
              <a:gd name="connsiteY0" fmla="*/ 211182 h 1476567"/>
              <a:gd name="connsiteX1" fmla="*/ 1288441 w 1467100"/>
              <a:gd name="connsiteY1" fmla="*/ 211182 h 1476567"/>
              <a:gd name="connsiteX2" fmla="*/ 1467033 w 1467100"/>
              <a:gd name="connsiteY2" fmla="*/ 70673 h 1476567"/>
              <a:gd name="connsiteX3" fmla="*/ 1412265 w 1467100"/>
              <a:gd name="connsiteY3" fmla="*/ 673128 h 1476567"/>
              <a:gd name="connsiteX4" fmla="*/ 1288441 w 1467100"/>
              <a:gd name="connsiteY4" fmla="*/ 1270725 h 1476567"/>
              <a:gd name="connsiteX5" fmla="*/ 219373 w 1467100"/>
              <a:gd name="connsiteY5" fmla="*/ 1270725 h 1476567"/>
              <a:gd name="connsiteX6" fmla="*/ 219373 w 1467100"/>
              <a:gd name="connsiteY6" fmla="*/ 211182 h 1476567"/>
              <a:gd name="connsiteX0" fmla="*/ 219373 w 1475079"/>
              <a:gd name="connsiteY0" fmla="*/ 211182 h 1476567"/>
              <a:gd name="connsiteX1" fmla="*/ 1288441 w 1475079"/>
              <a:gd name="connsiteY1" fmla="*/ 211182 h 1476567"/>
              <a:gd name="connsiteX2" fmla="*/ 1467033 w 1475079"/>
              <a:gd name="connsiteY2" fmla="*/ 70673 h 1476567"/>
              <a:gd name="connsiteX3" fmla="*/ 1433697 w 1475079"/>
              <a:gd name="connsiteY3" fmla="*/ 725516 h 1476567"/>
              <a:gd name="connsiteX4" fmla="*/ 1288441 w 1475079"/>
              <a:gd name="connsiteY4" fmla="*/ 1270725 h 1476567"/>
              <a:gd name="connsiteX5" fmla="*/ 219373 w 1475079"/>
              <a:gd name="connsiteY5" fmla="*/ 1270725 h 1476567"/>
              <a:gd name="connsiteX6" fmla="*/ 219373 w 1475079"/>
              <a:gd name="connsiteY6" fmla="*/ 211182 h 1476567"/>
              <a:gd name="connsiteX0" fmla="*/ 219373 w 1473355"/>
              <a:gd name="connsiteY0" fmla="*/ 211182 h 1476567"/>
              <a:gd name="connsiteX1" fmla="*/ 1288441 w 1473355"/>
              <a:gd name="connsiteY1" fmla="*/ 211182 h 1476567"/>
              <a:gd name="connsiteX2" fmla="*/ 1467033 w 1473355"/>
              <a:gd name="connsiteY2" fmla="*/ 70673 h 1476567"/>
              <a:gd name="connsiteX3" fmla="*/ 1433697 w 1473355"/>
              <a:gd name="connsiteY3" fmla="*/ 725516 h 1476567"/>
              <a:gd name="connsiteX4" fmla="*/ 1288441 w 1473355"/>
              <a:gd name="connsiteY4" fmla="*/ 1270725 h 1476567"/>
              <a:gd name="connsiteX5" fmla="*/ 219373 w 1473355"/>
              <a:gd name="connsiteY5" fmla="*/ 1270725 h 1476567"/>
              <a:gd name="connsiteX6" fmla="*/ 219373 w 1473355"/>
              <a:gd name="connsiteY6" fmla="*/ 211182 h 1476567"/>
              <a:gd name="connsiteX0" fmla="*/ 219373 w 1467041"/>
              <a:gd name="connsiteY0" fmla="*/ 211182 h 1476567"/>
              <a:gd name="connsiteX1" fmla="*/ 1288441 w 1467041"/>
              <a:gd name="connsiteY1" fmla="*/ 211182 h 1476567"/>
              <a:gd name="connsiteX2" fmla="*/ 1467033 w 1467041"/>
              <a:gd name="connsiteY2" fmla="*/ 70673 h 1476567"/>
              <a:gd name="connsiteX3" fmla="*/ 1433697 w 1467041"/>
              <a:gd name="connsiteY3" fmla="*/ 725516 h 1476567"/>
              <a:gd name="connsiteX4" fmla="*/ 1288441 w 1467041"/>
              <a:gd name="connsiteY4" fmla="*/ 1270725 h 1476567"/>
              <a:gd name="connsiteX5" fmla="*/ 219373 w 1467041"/>
              <a:gd name="connsiteY5" fmla="*/ 1270725 h 1476567"/>
              <a:gd name="connsiteX6" fmla="*/ 219373 w 1467041"/>
              <a:gd name="connsiteY6" fmla="*/ 211182 h 1476567"/>
              <a:gd name="connsiteX0" fmla="*/ 219373 w 1467041"/>
              <a:gd name="connsiteY0" fmla="*/ 211182 h 1476567"/>
              <a:gd name="connsiteX1" fmla="*/ 1288441 w 1467041"/>
              <a:gd name="connsiteY1" fmla="*/ 211182 h 1476567"/>
              <a:gd name="connsiteX2" fmla="*/ 1467033 w 1467041"/>
              <a:gd name="connsiteY2" fmla="*/ 70673 h 1476567"/>
              <a:gd name="connsiteX3" fmla="*/ 1433697 w 1467041"/>
              <a:gd name="connsiteY3" fmla="*/ 725516 h 1476567"/>
              <a:gd name="connsiteX4" fmla="*/ 1288441 w 1467041"/>
              <a:gd name="connsiteY4" fmla="*/ 1270725 h 1476567"/>
              <a:gd name="connsiteX5" fmla="*/ 219373 w 1467041"/>
              <a:gd name="connsiteY5" fmla="*/ 1270725 h 1476567"/>
              <a:gd name="connsiteX6" fmla="*/ 219373 w 1467041"/>
              <a:gd name="connsiteY6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1288441 w 1467033"/>
              <a:gd name="connsiteY4" fmla="*/ 1270725 h 1476567"/>
              <a:gd name="connsiteX5" fmla="*/ 219373 w 1467033"/>
              <a:gd name="connsiteY5" fmla="*/ 1270725 h 1476567"/>
              <a:gd name="connsiteX6" fmla="*/ 219373 w 1467033"/>
              <a:gd name="connsiteY6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1199538 w 1467033"/>
              <a:gd name="connsiteY4" fmla="*/ 86601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1199538 w 1467033"/>
              <a:gd name="connsiteY4" fmla="*/ 86601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942363 w 1467033"/>
              <a:gd name="connsiteY4" fmla="*/ 79616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942363 w 1467033"/>
              <a:gd name="connsiteY4" fmla="*/ 79616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885213 w 1467033"/>
              <a:gd name="connsiteY4" fmla="*/ 77076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885213 w 1467033"/>
              <a:gd name="connsiteY4" fmla="*/ 77076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67033"/>
              <a:gd name="connsiteY0" fmla="*/ 211182 h 1476567"/>
              <a:gd name="connsiteX1" fmla="*/ 1288441 w 1467033"/>
              <a:gd name="connsiteY1" fmla="*/ 211182 h 1476567"/>
              <a:gd name="connsiteX2" fmla="*/ 1467033 w 1467033"/>
              <a:gd name="connsiteY2" fmla="*/ 70673 h 1476567"/>
              <a:gd name="connsiteX3" fmla="*/ 1433697 w 1467033"/>
              <a:gd name="connsiteY3" fmla="*/ 725516 h 1476567"/>
              <a:gd name="connsiteX4" fmla="*/ 885213 w 1467033"/>
              <a:gd name="connsiteY4" fmla="*/ 770760 h 1476567"/>
              <a:gd name="connsiteX5" fmla="*/ 1288441 w 1467033"/>
              <a:gd name="connsiteY5" fmla="*/ 1270725 h 1476567"/>
              <a:gd name="connsiteX6" fmla="*/ 219373 w 1467033"/>
              <a:gd name="connsiteY6" fmla="*/ 1270725 h 1476567"/>
              <a:gd name="connsiteX7" fmla="*/ 219373 w 1467033"/>
              <a:gd name="connsiteY7" fmla="*/ 211182 h 1476567"/>
              <a:gd name="connsiteX0" fmla="*/ 219373 w 1436077"/>
              <a:gd name="connsiteY0" fmla="*/ 211182 h 1476567"/>
              <a:gd name="connsiteX1" fmla="*/ 1288441 w 1436077"/>
              <a:gd name="connsiteY1" fmla="*/ 211182 h 1476567"/>
              <a:gd name="connsiteX2" fmla="*/ 1436077 w 1436077"/>
              <a:gd name="connsiteY2" fmla="*/ 68292 h 1476567"/>
              <a:gd name="connsiteX3" fmla="*/ 1433697 w 1436077"/>
              <a:gd name="connsiteY3" fmla="*/ 725516 h 1476567"/>
              <a:gd name="connsiteX4" fmla="*/ 885213 w 1436077"/>
              <a:gd name="connsiteY4" fmla="*/ 770760 h 1476567"/>
              <a:gd name="connsiteX5" fmla="*/ 1288441 w 1436077"/>
              <a:gd name="connsiteY5" fmla="*/ 1270725 h 1476567"/>
              <a:gd name="connsiteX6" fmla="*/ 219373 w 1436077"/>
              <a:gd name="connsiteY6" fmla="*/ 1270725 h 1476567"/>
              <a:gd name="connsiteX7" fmla="*/ 219373 w 1436077"/>
              <a:gd name="connsiteY7" fmla="*/ 211182 h 1476567"/>
              <a:gd name="connsiteX0" fmla="*/ 219373 w 1437096"/>
              <a:gd name="connsiteY0" fmla="*/ 211182 h 1476567"/>
              <a:gd name="connsiteX1" fmla="*/ 1288441 w 1437096"/>
              <a:gd name="connsiteY1" fmla="*/ 211182 h 1476567"/>
              <a:gd name="connsiteX2" fmla="*/ 1436077 w 1437096"/>
              <a:gd name="connsiteY2" fmla="*/ 68292 h 1476567"/>
              <a:gd name="connsiteX3" fmla="*/ 1433697 w 1437096"/>
              <a:gd name="connsiteY3" fmla="*/ 725516 h 1476567"/>
              <a:gd name="connsiteX4" fmla="*/ 885213 w 1437096"/>
              <a:gd name="connsiteY4" fmla="*/ 770760 h 1476567"/>
              <a:gd name="connsiteX5" fmla="*/ 1288441 w 1437096"/>
              <a:gd name="connsiteY5" fmla="*/ 1270725 h 1476567"/>
              <a:gd name="connsiteX6" fmla="*/ 219373 w 1437096"/>
              <a:gd name="connsiteY6" fmla="*/ 1270725 h 1476567"/>
              <a:gd name="connsiteX7" fmla="*/ 219373 w 1437096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5213 w 1436211"/>
              <a:gd name="connsiteY4" fmla="*/ 770760 h 1476567"/>
              <a:gd name="connsiteX5" fmla="*/ 1288441 w 1436211"/>
              <a:gd name="connsiteY5" fmla="*/ 1270725 h 1476567"/>
              <a:gd name="connsiteX6" fmla="*/ 219373 w 1436211"/>
              <a:gd name="connsiteY6" fmla="*/ 1270725 h 1476567"/>
              <a:gd name="connsiteX7" fmla="*/ 219373 w 1436211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51710 h 1476567"/>
              <a:gd name="connsiteX5" fmla="*/ 1288441 w 1436211"/>
              <a:gd name="connsiteY5" fmla="*/ 1270725 h 1476567"/>
              <a:gd name="connsiteX6" fmla="*/ 219373 w 1436211"/>
              <a:gd name="connsiteY6" fmla="*/ 1270725 h 1476567"/>
              <a:gd name="connsiteX7" fmla="*/ 219373 w 1436211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51710 h 1476567"/>
              <a:gd name="connsiteX5" fmla="*/ 1288441 w 1436211"/>
              <a:gd name="connsiteY5" fmla="*/ 1270725 h 1476567"/>
              <a:gd name="connsiteX6" fmla="*/ 219373 w 1436211"/>
              <a:gd name="connsiteY6" fmla="*/ 1270725 h 1476567"/>
              <a:gd name="connsiteX7" fmla="*/ 219373 w 1436211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288441 w 1436211"/>
              <a:gd name="connsiteY5" fmla="*/ 1270725 h 1476567"/>
              <a:gd name="connsiteX6" fmla="*/ 219373 w 1436211"/>
              <a:gd name="connsiteY6" fmla="*/ 1270725 h 1476567"/>
              <a:gd name="connsiteX7" fmla="*/ 219373 w 1436211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288441 w 1436211"/>
              <a:gd name="connsiteY5" fmla="*/ 1270725 h 1476567"/>
              <a:gd name="connsiteX6" fmla="*/ 219373 w 1436211"/>
              <a:gd name="connsiteY6" fmla="*/ 1270725 h 1476567"/>
              <a:gd name="connsiteX7" fmla="*/ 219373 w 1436211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288441 w 1436211"/>
              <a:gd name="connsiteY5" fmla="*/ 1270725 h 1476567"/>
              <a:gd name="connsiteX6" fmla="*/ 219373 w 1436211"/>
              <a:gd name="connsiteY6" fmla="*/ 1270725 h 1476567"/>
              <a:gd name="connsiteX7" fmla="*/ 219373 w 1436211"/>
              <a:gd name="connsiteY7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557394 w 1436211"/>
              <a:gd name="connsiteY5" fmla="*/ 642173 h 1476567"/>
              <a:gd name="connsiteX6" fmla="*/ 1288441 w 1436211"/>
              <a:gd name="connsiteY6" fmla="*/ 1270725 h 1476567"/>
              <a:gd name="connsiteX7" fmla="*/ 219373 w 1436211"/>
              <a:gd name="connsiteY7" fmla="*/ 1270725 h 1476567"/>
              <a:gd name="connsiteX8" fmla="*/ 219373 w 1436211"/>
              <a:gd name="connsiteY8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1288441 w 1436211"/>
              <a:gd name="connsiteY6" fmla="*/ 1270725 h 1476567"/>
              <a:gd name="connsiteX7" fmla="*/ 219373 w 1436211"/>
              <a:gd name="connsiteY7" fmla="*/ 1270725 h 1476567"/>
              <a:gd name="connsiteX8" fmla="*/ 219373 w 1436211"/>
              <a:gd name="connsiteY8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1288441 w 1436211"/>
              <a:gd name="connsiteY6" fmla="*/ 1270725 h 1476567"/>
              <a:gd name="connsiteX7" fmla="*/ 219373 w 1436211"/>
              <a:gd name="connsiteY7" fmla="*/ 1270725 h 1476567"/>
              <a:gd name="connsiteX8" fmla="*/ 219373 w 1436211"/>
              <a:gd name="connsiteY8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1288441 w 1436211"/>
              <a:gd name="connsiteY6" fmla="*/ 1270725 h 1476567"/>
              <a:gd name="connsiteX7" fmla="*/ 219373 w 1436211"/>
              <a:gd name="connsiteY7" fmla="*/ 1270725 h 1476567"/>
              <a:gd name="connsiteX8" fmla="*/ 219373 w 1436211"/>
              <a:gd name="connsiteY8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90732 w 1436211"/>
              <a:gd name="connsiteY6" fmla="*/ 758854 h 1476567"/>
              <a:gd name="connsiteX7" fmla="*/ 1288441 w 1436211"/>
              <a:gd name="connsiteY7" fmla="*/ 1270725 h 1476567"/>
              <a:gd name="connsiteX8" fmla="*/ 219373 w 1436211"/>
              <a:gd name="connsiteY8" fmla="*/ 1270725 h 1476567"/>
              <a:gd name="connsiteX9" fmla="*/ 219373 w 1436211"/>
              <a:gd name="connsiteY9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90732 w 1436211"/>
              <a:gd name="connsiteY6" fmla="*/ 758854 h 1476567"/>
              <a:gd name="connsiteX7" fmla="*/ 1126513 w 1436211"/>
              <a:gd name="connsiteY7" fmla="*/ 1092229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90732 w 1436211"/>
              <a:gd name="connsiteY6" fmla="*/ 758854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90732 w 1436211"/>
              <a:gd name="connsiteY6" fmla="*/ 758854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90732 w 1436211"/>
              <a:gd name="connsiteY6" fmla="*/ 758854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90732 w 1436211"/>
              <a:gd name="connsiteY6" fmla="*/ 758854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59775 w 1436211"/>
              <a:gd name="connsiteY6" fmla="*/ 537398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607400 w 1436211"/>
              <a:gd name="connsiteY6" fmla="*/ 594548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607400 w 1436211"/>
              <a:gd name="connsiteY6" fmla="*/ 594548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33644 w 1436211"/>
              <a:gd name="connsiteY5" fmla="*/ 618361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21675 w 1436211"/>
              <a:gd name="connsiteY6" fmla="*/ 601692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1031263 w 1436211"/>
              <a:gd name="connsiteY7" fmla="*/ 1027935 h 1476567"/>
              <a:gd name="connsiteX8" fmla="*/ 1288441 w 1436211"/>
              <a:gd name="connsiteY8" fmla="*/ 1270725 h 1476567"/>
              <a:gd name="connsiteX9" fmla="*/ 219373 w 1436211"/>
              <a:gd name="connsiteY9" fmla="*/ 1270725 h 1476567"/>
              <a:gd name="connsiteX10" fmla="*/ 219373 w 1436211"/>
              <a:gd name="connsiteY10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595494 w 1436211"/>
              <a:gd name="connsiteY7" fmla="*/ 1013648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595494 w 1436211"/>
              <a:gd name="connsiteY7" fmla="*/ 1013648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600256 w 1436211"/>
              <a:gd name="connsiteY7" fmla="*/ 1030316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600256 w 1436211"/>
              <a:gd name="connsiteY7" fmla="*/ 1030316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600256 w 1436211"/>
              <a:gd name="connsiteY7" fmla="*/ 1030316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5956 w 1436211"/>
              <a:gd name="connsiteY6" fmla="*/ 608835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00243 w 1436211"/>
              <a:gd name="connsiteY6" fmla="*/ 565972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1193 w 1436211"/>
              <a:gd name="connsiteY6" fmla="*/ 611216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481193 w 1436211"/>
              <a:gd name="connsiteY6" fmla="*/ 611216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52631 w 1436211"/>
              <a:gd name="connsiteY7" fmla="*/ 1018410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19357 w 1436211"/>
              <a:gd name="connsiteY5" fmla="*/ 604073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87594 w 1436211"/>
              <a:gd name="connsiteY4" fmla="*/ 727898 h 1476567"/>
              <a:gd name="connsiteX5" fmla="*/ 1009829 w 1436211"/>
              <a:gd name="connsiteY5" fmla="*/ 562434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72783 w 1436211"/>
              <a:gd name="connsiteY4" fmla="*/ 721361 h 1476567"/>
              <a:gd name="connsiteX5" fmla="*/ 1009829 w 1436211"/>
              <a:gd name="connsiteY5" fmla="*/ 562434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36211"/>
              <a:gd name="connsiteY0" fmla="*/ 211182 h 1476567"/>
              <a:gd name="connsiteX1" fmla="*/ 1288441 w 1436211"/>
              <a:gd name="connsiteY1" fmla="*/ 211182 h 1476567"/>
              <a:gd name="connsiteX2" fmla="*/ 1436077 w 1436211"/>
              <a:gd name="connsiteY2" fmla="*/ 68292 h 1476567"/>
              <a:gd name="connsiteX3" fmla="*/ 1433697 w 1436211"/>
              <a:gd name="connsiteY3" fmla="*/ 725516 h 1476567"/>
              <a:gd name="connsiteX4" fmla="*/ 891051 w 1436211"/>
              <a:gd name="connsiteY4" fmla="*/ 695393 h 1476567"/>
              <a:gd name="connsiteX5" fmla="*/ 1009829 w 1436211"/>
              <a:gd name="connsiteY5" fmla="*/ 562434 h 1476567"/>
              <a:gd name="connsiteX6" fmla="*/ 555012 w 1436211"/>
              <a:gd name="connsiteY6" fmla="*/ 563591 h 1476567"/>
              <a:gd name="connsiteX7" fmla="*/ 566919 w 1436211"/>
              <a:gd name="connsiteY7" fmla="*/ 1006504 h 1476567"/>
              <a:gd name="connsiteX8" fmla="*/ 1031263 w 1436211"/>
              <a:gd name="connsiteY8" fmla="*/ 1027935 h 1476567"/>
              <a:gd name="connsiteX9" fmla="*/ 1288441 w 1436211"/>
              <a:gd name="connsiteY9" fmla="*/ 1270725 h 1476567"/>
              <a:gd name="connsiteX10" fmla="*/ 219373 w 1436211"/>
              <a:gd name="connsiteY10" fmla="*/ 1270725 h 1476567"/>
              <a:gd name="connsiteX11" fmla="*/ 219373 w 1436211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72327"/>
              <a:gd name="connsiteY0" fmla="*/ 211182 h 1476567"/>
              <a:gd name="connsiteX1" fmla="*/ 1288441 w 1472327"/>
              <a:gd name="connsiteY1" fmla="*/ 211182 h 1476567"/>
              <a:gd name="connsiteX2" fmla="*/ 1436077 w 1472327"/>
              <a:gd name="connsiteY2" fmla="*/ 68292 h 1476567"/>
              <a:gd name="connsiteX3" fmla="*/ 1465235 w 1472327"/>
              <a:gd name="connsiteY3" fmla="*/ 697237 h 1476567"/>
              <a:gd name="connsiteX4" fmla="*/ 891051 w 1472327"/>
              <a:gd name="connsiteY4" fmla="*/ 695393 h 1476567"/>
              <a:gd name="connsiteX5" fmla="*/ 1009829 w 1472327"/>
              <a:gd name="connsiteY5" fmla="*/ 562434 h 1476567"/>
              <a:gd name="connsiteX6" fmla="*/ 555012 w 1472327"/>
              <a:gd name="connsiteY6" fmla="*/ 563591 h 1476567"/>
              <a:gd name="connsiteX7" fmla="*/ 566919 w 1472327"/>
              <a:gd name="connsiteY7" fmla="*/ 1006504 h 1476567"/>
              <a:gd name="connsiteX8" fmla="*/ 1031263 w 1472327"/>
              <a:gd name="connsiteY8" fmla="*/ 1027935 h 1476567"/>
              <a:gd name="connsiteX9" fmla="*/ 1288441 w 1472327"/>
              <a:gd name="connsiteY9" fmla="*/ 1270725 h 1476567"/>
              <a:gd name="connsiteX10" fmla="*/ 219373 w 1472327"/>
              <a:gd name="connsiteY10" fmla="*/ 1270725 h 1476567"/>
              <a:gd name="connsiteX11" fmla="*/ 219373 w 1472327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4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1009829 w 1465235"/>
              <a:gd name="connsiteY5" fmla="*/ 56243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998504 w 1465235"/>
              <a:gd name="connsiteY5" fmla="*/ 56611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998504 w 1465235"/>
              <a:gd name="connsiteY5" fmla="*/ 56611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998504 w 1465235"/>
              <a:gd name="connsiteY5" fmla="*/ 56611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  <a:gd name="connsiteX0" fmla="*/ 219373 w 1465235"/>
              <a:gd name="connsiteY0" fmla="*/ 211182 h 1476567"/>
              <a:gd name="connsiteX1" fmla="*/ 1288441 w 1465235"/>
              <a:gd name="connsiteY1" fmla="*/ 211182 h 1476567"/>
              <a:gd name="connsiteX2" fmla="*/ 1436077 w 1465235"/>
              <a:gd name="connsiteY2" fmla="*/ 68292 h 1476567"/>
              <a:gd name="connsiteX3" fmla="*/ 1465235 w 1465235"/>
              <a:gd name="connsiteY3" fmla="*/ 697237 h 1476567"/>
              <a:gd name="connsiteX4" fmla="*/ 891051 w 1465235"/>
              <a:gd name="connsiteY4" fmla="*/ 695393 h 1476567"/>
              <a:gd name="connsiteX5" fmla="*/ 998504 w 1465235"/>
              <a:gd name="connsiteY5" fmla="*/ 566115 h 1476567"/>
              <a:gd name="connsiteX6" fmla="*/ 555012 w 1465235"/>
              <a:gd name="connsiteY6" fmla="*/ 563591 h 1476567"/>
              <a:gd name="connsiteX7" fmla="*/ 566919 w 1465235"/>
              <a:gd name="connsiteY7" fmla="*/ 1006504 h 1476567"/>
              <a:gd name="connsiteX8" fmla="*/ 1031263 w 1465235"/>
              <a:gd name="connsiteY8" fmla="*/ 1027935 h 1476567"/>
              <a:gd name="connsiteX9" fmla="*/ 1288441 w 1465235"/>
              <a:gd name="connsiteY9" fmla="*/ 1270725 h 1476567"/>
              <a:gd name="connsiteX10" fmla="*/ 219373 w 1465235"/>
              <a:gd name="connsiteY10" fmla="*/ 1270725 h 1476567"/>
              <a:gd name="connsiteX11" fmla="*/ 219373 w 1465235"/>
              <a:gd name="connsiteY11" fmla="*/ 211182 h 147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5235" h="1476567">
                <a:moveTo>
                  <a:pt x="219373" y="211182"/>
                </a:moveTo>
                <a:cubicBezTo>
                  <a:pt x="507089" y="-65420"/>
                  <a:pt x="1002691" y="-75323"/>
                  <a:pt x="1288441" y="211182"/>
                </a:cubicBezTo>
                <a:cubicBezTo>
                  <a:pt x="1355917" y="149684"/>
                  <a:pt x="1371632" y="130229"/>
                  <a:pt x="1436077" y="68292"/>
                </a:cubicBezTo>
                <a:cubicBezTo>
                  <a:pt x="1435517" y="142390"/>
                  <a:pt x="1462855" y="517677"/>
                  <a:pt x="1465235" y="697237"/>
                </a:cubicBezTo>
                <a:cubicBezTo>
                  <a:pt x="1201578" y="702793"/>
                  <a:pt x="970029" y="697393"/>
                  <a:pt x="891051" y="695393"/>
                </a:cubicBezTo>
                <a:cubicBezTo>
                  <a:pt x="852950" y="731112"/>
                  <a:pt x="962511" y="610578"/>
                  <a:pt x="998504" y="566115"/>
                </a:cubicBezTo>
                <a:cubicBezTo>
                  <a:pt x="937517" y="462531"/>
                  <a:pt x="706976" y="381283"/>
                  <a:pt x="555012" y="563591"/>
                </a:cubicBezTo>
                <a:cubicBezTo>
                  <a:pt x="411023" y="736332"/>
                  <a:pt x="485163" y="943400"/>
                  <a:pt x="566919" y="1006504"/>
                </a:cubicBezTo>
                <a:cubicBezTo>
                  <a:pt x="654677" y="1074241"/>
                  <a:pt x="794725" y="1161699"/>
                  <a:pt x="1031263" y="1027935"/>
                </a:cubicBezTo>
                <a:cubicBezTo>
                  <a:pt x="1140404" y="1122772"/>
                  <a:pt x="1222937" y="1195733"/>
                  <a:pt x="1288441" y="1270725"/>
                </a:cubicBezTo>
                <a:cubicBezTo>
                  <a:pt x="997929" y="1538183"/>
                  <a:pt x="516613" y="1552091"/>
                  <a:pt x="219373" y="1270725"/>
                </a:cubicBezTo>
                <a:cubicBezTo>
                  <a:pt x="-77867" y="989359"/>
                  <a:pt x="-68343" y="487784"/>
                  <a:pt x="219373" y="21118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V="1">
            <a:off x="3908471" y="6064119"/>
            <a:ext cx="162491" cy="838590"/>
          </a:xfrm>
          <a:custGeom>
            <a:avLst/>
            <a:gdLst>
              <a:gd name="connsiteX0" fmla="*/ 0 w 162491"/>
              <a:gd name="connsiteY0" fmla="*/ 0 h 838590"/>
              <a:gd name="connsiteX1" fmla="*/ 162491 w 162491"/>
              <a:gd name="connsiteY1" fmla="*/ 0 h 838590"/>
              <a:gd name="connsiteX2" fmla="*/ 162491 w 162491"/>
              <a:gd name="connsiteY2" fmla="*/ 838590 h 838590"/>
              <a:gd name="connsiteX3" fmla="*/ 114583 w 162491"/>
              <a:gd name="connsiteY3" fmla="*/ 838590 h 838590"/>
              <a:gd name="connsiteX4" fmla="*/ 81245 w 162491"/>
              <a:gd name="connsiteY4" fmla="*/ 805252 h 838590"/>
              <a:gd name="connsiteX5" fmla="*/ 47907 w 162491"/>
              <a:gd name="connsiteY5" fmla="*/ 838590 h 838590"/>
              <a:gd name="connsiteX6" fmla="*/ 0 w 162491"/>
              <a:gd name="connsiteY6" fmla="*/ 838590 h 838590"/>
              <a:gd name="connsiteX7" fmla="*/ 0 w 162491"/>
              <a:gd name="connsiteY7" fmla="*/ 0 h 83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491" h="838590">
                <a:moveTo>
                  <a:pt x="0" y="0"/>
                </a:moveTo>
                <a:lnTo>
                  <a:pt x="162491" y="0"/>
                </a:lnTo>
                <a:lnTo>
                  <a:pt x="162491" y="838590"/>
                </a:lnTo>
                <a:lnTo>
                  <a:pt x="114583" y="838590"/>
                </a:lnTo>
                <a:cubicBezTo>
                  <a:pt x="114583" y="820178"/>
                  <a:pt x="99657" y="805252"/>
                  <a:pt x="81245" y="805252"/>
                </a:cubicBezTo>
                <a:cubicBezTo>
                  <a:pt x="62833" y="805252"/>
                  <a:pt x="47907" y="820178"/>
                  <a:pt x="47907" y="838590"/>
                </a:cubicBezTo>
                <a:lnTo>
                  <a:pt x="0" y="838590"/>
                </a:lnTo>
                <a:lnTo>
                  <a:pt x="0" y="0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两滴水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32025" y="4380775"/>
            <a:ext cx="609600" cy="609600"/>
          </a:xfrm>
          <a:prstGeom prst="rect">
            <a:avLst/>
          </a:prstGeom>
        </p:spPr>
      </p:pic>
      <p:pic>
        <p:nvPicPr>
          <p:cNvPr id="38" name="两滴水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04604" y="2603582"/>
            <a:ext cx="609600" cy="609600"/>
          </a:xfrm>
          <a:prstGeom prst="rect">
            <a:avLst/>
          </a:prstGeom>
        </p:spPr>
      </p:pic>
      <p:pic>
        <p:nvPicPr>
          <p:cNvPr id="6" name="水瓶倒水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>
                  <p14:fade in="68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31520" y="1503020"/>
            <a:ext cx="609600" cy="6096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动画展示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2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2.59259E-6 L -1.31875 -0.32199 " pathEditMode="relative" rAng="0" ptsTypes="AA">
                                          <p:cBhvr>
                                            <p:cTn id="6" dur="1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938" y="-16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decel="100000" fill="hold" grpId="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Motion origin="layout" path="M -1.31875 -0.32199 L -1.38867 -0.3245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decel="10000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1.66667E-6 -3.33333E-6 L -1.66667E-6 -0.13564 " pathEditMode="relative" rAng="0" ptsTypes="AA">
                                          <p:cBhvr>
                                            <p:cTn id="15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78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4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16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decel="100000" autoRev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E-6 3.33333E-6 L 2.5E-6 -0.03172 " pathEditMode="relative" rAng="0" ptsTypes="AA">
                                          <p:cBhvr>
                                            <p:cTn id="19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97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8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0" presetID="1" presetClass="entr" presetSubtype="0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decel="100000" autoRev="1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Motion origin="layout" path="M -1.66667E-6 -2.59259E-6 L -1.66667E-6 -0.03171 " pathEditMode="relative" rAng="0" ptsTypes="AA">
                                          <p:cBhvr>
                                            <p:cTn id="23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97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22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4" presetID="1" presetClass="mediacall" presetSubtype="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94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decel="100000" fill="hold" grpId="0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Motion origin="layout" path="M 3.54167E-6 -4.07407E-6 L 3.54167E-6 -0.03171 " pathEditMode="relative" rAng="0" ptsTypes="AA">
                                          <p:cBhvr>
                                            <p:cTn id="29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100000" fill="hold" grpId="2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Motion origin="layout" path="M 3.54167E-6 -0.03171 L 3.54167E-6 0.07084 " pathEditMode="relative" rAng="0" ptsTypes="AA">
                                          <p:cBhvr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1" presetClass="mediacall" presetSubtype="0" fill="hold" nodeType="withEffect">
                                      <p:stCondLst>
                                        <p:cond delay="84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3" dur="9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34" presetID="1" presetClass="mediacall" presetSubtype="0" fill="hold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5" dur="201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36" presetID="6" presetClass="exit" presetSubtype="3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66667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Motion origin="layout" path="M -3.54167E-6 1.85185E-6 L -3.54167E-6 -0.0919 " pathEditMode="relative" rAng="0" ptsTypes="AA">
                                          <p:cBhvr>
                                            <p:cTn id="40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6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66667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Motion origin="layout" path="M -3.54167E-6 -3.7037E-7 L -3.54167E-6 0.0912 " pathEditMode="relative" rAng="0" ptsTypes="AA">
                                          <p:cBhvr>
                                            <p:cTn id="42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fill="hold" grpId="0" nodeType="withEffect" p14:presetBounceEnd="60000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1.04167E-6 2.96296E-6 L 0.18125 2.96296E-6 " pathEditMode="relative" rAng="0" ptsTypes="AA" p14:bounceEnd="60000">
                                          <p:cBhvr>
                                            <p:cTn id="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6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16" presetClass="emph" presetSubtype="0" fill="hold" grpId="1" nodeType="withEffect">
                                      <p:stCondLst>
                                        <p:cond delay="4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4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FF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4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FF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4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4.16667E-6 1.85185E-6 L -0.27135 0.00092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68" y="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1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repeatCount="indefinite" autoRev="1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58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  <p:audio>
                  <p:cMediaNode vol="19697" showWhenStopped="0">
                    <p:cTn id="59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8"/>
                    </p:tgtEl>
                  </p:cMediaNode>
                </p:audio>
                <p:audio>
                  <p:cMediaNode vol="4545" showWhenStopped="0">
                    <p:cTn id="60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6"/>
                    </p:tgtEl>
                  </p:cMediaNode>
                </p:audio>
              </p:childTnLst>
            </p:cTn>
          </p:par>
        </p:tnLst>
        <p:bldLst>
          <p:bldP spid="16" grpId="0" animBg="1"/>
          <p:bldP spid="16" grpId="1" animBg="1"/>
          <p:bldP spid="2" grpId="0" animBg="1"/>
          <p:bldP spid="2" grpId="1" animBg="1"/>
          <p:bldP spid="17" grpId="0" animBg="1"/>
          <p:bldP spid="17" grpId="1" animBg="1"/>
          <p:bldP spid="20" grpId="0" animBg="1"/>
          <p:bldP spid="20" grpId="1" animBg="1"/>
          <p:bldP spid="21" grpId="0" animBg="1"/>
          <p:bldP spid="21" grpId="1" animBg="1"/>
          <p:bldP spid="21" grpId="2" animBg="1"/>
          <p:bldP spid="27" grpId="0"/>
          <p:bldP spid="31" grpId="0"/>
          <p:bldP spid="31" grpId="1"/>
          <p:bldP spid="33" grpId="0" animBg="1"/>
          <p:bldP spid="34" grpId="0" animBg="1"/>
          <p:bldP spid="35" grpId="0" animBg="1"/>
          <p:bldP spid="35" grpId="1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2.59259E-6 L -1.31875 -0.32199 " pathEditMode="relative" rAng="0" ptsTypes="AA">
                                          <p:cBhvr>
                                            <p:cTn id="6" dur="1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938" y="-160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decel="100000" fill="hold" grpId="1" nodeType="withEffect">
                                      <p:stCondLst>
                                        <p:cond delay="10000"/>
                                      </p:stCondLst>
                                      <p:childTnLst>
                                        <p:animMotion origin="layout" path="M -1.31875 -0.32199 L -1.38867 -0.3245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decel="10000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1.66667E-6 -3.33333E-6 L -1.66667E-6 -0.13564 " pathEditMode="relative" rAng="0" ptsTypes="AA">
                                          <p:cBhvr>
                                            <p:cTn id="15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78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4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16" presetID="1" presetClass="entr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decel="100000" autoRev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E-6 3.33333E-6 L 2.5E-6 -0.03172 " pathEditMode="relative" rAng="0" ptsTypes="AA">
                                          <p:cBhvr>
                                            <p:cTn id="19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97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8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0" presetID="1" presetClass="entr" presetSubtype="0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decel="100000" autoRev="1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Motion origin="layout" path="M -1.66667E-6 -2.59259E-6 L -1.66667E-6 -0.03171 " pathEditMode="relative" rAng="0" ptsTypes="AA">
                                          <p:cBhvr>
                                            <p:cTn id="23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97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22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4" presetID="1" presetClass="mediacall" presetSubtype="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94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decel="100000" fill="hold" grpId="0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Motion origin="layout" path="M 3.54167E-6 -4.07407E-6 L 3.54167E-6 -0.03171 " pathEditMode="relative" rAng="0" ptsTypes="AA">
                                          <p:cBhvr>
                                            <p:cTn id="29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100000" fill="hold" grpId="2" nodeType="withEffect">
                                      <p:stCondLst>
                                        <p:cond delay="7600"/>
                                      </p:stCondLst>
                                      <p:childTnLst>
                                        <p:animMotion origin="layout" path="M 3.54167E-6 -0.03171 L 3.54167E-6 0.07084 " pathEditMode="relative" rAng="0" ptsTypes="AA">
                                          <p:cBhvr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1" presetClass="mediacall" presetSubtype="0" fill="hold" nodeType="withEffect">
                                      <p:stCondLst>
                                        <p:cond delay="84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3" dur="9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34" presetID="1" presetClass="mediacall" presetSubtype="0" fill="hold" nodeType="withEffect">
                                      <p:stCondLst>
                                        <p:cond delay="92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5" dur="201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36" presetID="6" presetClass="exit" presetSubtype="3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3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66667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Motion origin="layout" path="M -3.54167E-6 1.85185E-6 L -3.54167E-6 -0.0919 " pathEditMode="relative" rAng="0" ptsTypes="AA">
                                          <p:cBhvr>
                                            <p:cTn id="40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6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66667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Motion origin="layout" path="M -3.54167E-6 -3.7037E-7 L -3.54167E-6 0.0912 " pathEditMode="relative" rAng="0" ptsTypes="AA">
                                          <p:cBhvr>
                                            <p:cTn id="42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1.04167E-6 2.96296E-6 L 0.18125 2.96296E-6 " pathEditMode="relative" rAng="0" ptsTypes="AA">
                                          <p:cBhvr>
                                            <p:cTn id="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6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16" presetClass="emph" presetSubtype="0" fill="hold" grpId="1" nodeType="withEffect">
                                      <p:stCondLst>
                                        <p:cond delay="4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4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FF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4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FF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4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fill="hold" grpId="0" nodeType="withEffect">
                                      <p:stCondLst>
                                        <p:cond delay="4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4.16667E-6 1.85185E-6 L -0.27135 0.00092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68" y="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1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repeatCount="indefinite" autoRev="1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58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  <p:audio>
                  <p:cMediaNode vol="19697" showWhenStopped="0">
                    <p:cTn id="59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8"/>
                    </p:tgtEl>
                  </p:cMediaNode>
                </p:audio>
                <p:audio>
                  <p:cMediaNode vol="4545" showWhenStopped="0">
                    <p:cTn id="60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6"/>
                    </p:tgtEl>
                  </p:cMediaNode>
                </p:audio>
              </p:childTnLst>
            </p:cTn>
          </p:par>
        </p:tnLst>
        <p:bldLst>
          <p:bldP spid="16" grpId="0" animBg="1"/>
          <p:bldP spid="16" grpId="1" animBg="1"/>
          <p:bldP spid="2" grpId="0" animBg="1"/>
          <p:bldP spid="2" grpId="1" animBg="1"/>
          <p:bldP spid="17" grpId="0" animBg="1"/>
          <p:bldP spid="17" grpId="1" animBg="1"/>
          <p:bldP spid="20" grpId="0" animBg="1"/>
          <p:bldP spid="20" grpId="1" animBg="1"/>
          <p:bldP spid="21" grpId="0" animBg="1"/>
          <p:bldP spid="21" grpId="1" animBg="1"/>
          <p:bldP spid="21" grpId="2" animBg="1"/>
          <p:bldP spid="27" grpId="0"/>
          <p:bldP spid="31" grpId="0"/>
          <p:bldP spid="31" grpId="1"/>
          <p:bldP spid="33" grpId="0" animBg="1"/>
          <p:bldP spid="34" grpId="0" animBg="1"/>
          <p:bldP spid="35" grpId="0" animBg="1"/>
          <p:bldP spid="35" grpId="1" animBg="1"/>
          <p:bldP spid="3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0800000">
            <a:off x="4900696" y="-5979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实验底稿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1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-1.2125 -0.0261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2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 rot="1167588">
            <a:off x="4779817" y="2399276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167588">
            <a:off x="5037221" y="89811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素材底稿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素材底稿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/>
          <p:nvPr/>
        </p:nvSpPr>
        <p:spPr>
          <a:xfrm>
            <a:off x="2337708" y="1203357"/>
            <a:ext cx="6449701" cy="4492593"/>
          </a:xfrm>
          <a:custGeom>
            <a:avLst/>
            <a:gdLst>
              <a:gd name="connsiteX0" fmla="*/ 0 w 5791200"/>
              <a:gd name="connsiteY0" fmla="*/ 0 h 4457700"/>
              <a:gd name="connsiteX1" fmla="*/ 5791200 w 5791200"/>
              <a:gd name="connsiteY1" fmla="*/ 0 h 4457700"/>
              <a:gd name="connsiteX2" fmla="*/ 5791200 w 5791200"/>
              <a:gd name="connsiteY2" fmla="*/ 4457700 h 4457700"/>
              <a:gd name="connsiteX3" fmla="*/ 0 w 5791200"/>
              <a:gd name="connsiteY3" fmla="*/ 4457700 h 4457700"/>
              <a:gd name="connsiteX4" fmla="*/ 0 w 5791200"/>
              <a:gd name="connsiteY4" fmla="*/ 0 h 4457700"/>
              <a:gd name="connsiteX0" fmla="*/ 0 w 5791200"/>
              <a:gd name="connsiteY0" fmla="*/ 19050 h 4476750"/>
              <a:gd name="connsiteX1" fmla="*/ 2960007 w 5791200"/>
              <a:gd name="connsiteY1" fmla="*/ 0 h 4476750"/>
              <a:gd name="connsiteX2" fmla="*/ 5791200 w 5791200"/>
              <a:gd name="connsiteY2" fmla="*/ 19050 h 4476750"/>
              <a:gd name="connsiteX3" fmla="*/ 5791200 w 5791200"/>
              <a:gd name="connsiteY3" fmla="*/ 4476750 h 4476750"/>
              <a:gd name="connsiteX4" fmla="*/ 0 w 5791200"/>
              <a:gd name="connsiteY4" fmla="*/ 4476750 h 4476750"/>
              <a:gd name="connsiteX5" fmla="*/ 0 w 5791200"/>
              <a:gd name="connsiteY5" fmla="*/ 19050 h 4476750"/>
              <a:gd name="connsiteX0" fmla="*/ 0 w 5791200"/>
              <a:gd name="connsiteY0" fmla="*/ 33564 h 4491264"/>
              <a:gd name="connsiteX1" fmla="*/ 2960007 w 5791200"/>
              <a:gd name="connsiteY1" fmla="*/ 14514 h 4491264"/>
              <a:gd name="connsiteX2" fmla="*/ 4440464 w 5791200"/>
              <a:gd name="connsiteY2" fmla="*/ 0 h 4491264"/>
              <a:gd name="connsiteX3" fmla="*/ 5791200 w 5791200"/>
              <a:gd name="connsiteY3" fmla="*/ 33564 h 4491264"/>
              <a:gd name="connsiteX4" fmla="*/ 5791200 w 5791200"/>
              <a:gd name="connsiteY4" fmla="*/ 4491264 h 4491264"/>
              <a:gd name="connsiteX5" fmla="*/ 0 w 5791200"/>
              <a:gd name="connsiteY5" fmla="*/ 4491264 h 4491264"/>
              <a:gd name="connsiteX6" fmla="*/ 0 w 5791200"/>
              <a:gd name="connsiteY6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45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5983 h 4493683"/>
              <a:gd name="connsiteX1" fmla="*/ 1450521 w 5791200"/>
              <a:gd name="connsiteY1" fmla="*/ 16933 h 4493683"/>
              <a:gd name="connsiteX2" fmla="*/ 2165350 w 5791200"/>
              <a:gd name="connsiteY2" fmla="*/ 131233 h 4493683"/>
              <a:gd name="connsiteX3" fmla="*/ 2960007 w 5791200"/>
              <a:gd name="connsiteY3" fmla="*/ 16933 h 4493683"/>
              <a:gd name="connsiteX4" fmla="*/ 3625850 w 5791200"/>
              <a:gd name="connsiteY4" fmla="*/ 4233 h 4493683"/>
              <a:gd name="connsiteX5" fmla="*/ 4440464 w 5791200"/>
              <a:gd name="connsiteY5" fmla="*/ 2419 h 4493683"/>
              <a:gd name="connsiteX6" fmla="*/ 5791200 w 5791200"/>
              <a:gd name="connsiteY6" fmla="*/ 35983 h 4493683"/>
              <a:gd name="connsiteX7" fmla="*/ 5791200 w 5791200"/>
              <a:gd name="connsiteY7" fmla="*/ 4493683 h 4493683"/>
              <a:gd name="connsiteX8" fmla="*/ 0 w 5791200"/>
              <a:gd name="connsiteY8" fmla="*/ 4493683 h 4493683"/>
              <a:gd name="connsiteX9" fmla="*/ 0 w 5791200"/>
              <a:gd name="connsiteY9" fmla="*/ 35983 h 4493683"/>
              <a:gd name="connsiteX0" fmla="*/ 0 w 5791200"/>
              <a:gd name="connsiteY0" fmla="*/ 33767 h 4491467"/>
              <a:gd name="connsiteX1" fmla="*/ 1450521 w 5791200"/>
              <a:gd name="connsiteY1" fmla="*/ 14717 h 4491467"/>
              <a:gd name="connsiteX2" fmla="*/ 2165350 w 5791200"/>
              <a:gd name="connsiteY2" fmla="*/ 129017 h 4491467"/>
              <a:gd name="connsiteX3" fmla="*/ 2960007 w 5791200"/>
              <a:gd name="connsiteY3" fmla="*/ 14717 h 4491467"/>
              <a:gd name="connsiteX4" fmla="*/ 3638550 w 5791200"/>
              <a:gd name="connsiteY4" fmla="*/ 97267 h 4491467"/>
              <a:gd name="connsiteX5" fmla="*/ 4440464 w 5791200"/>
              <a:gd name="connsiteY5" fmla="*/ 203 h 4491467"/>
              <a:gd name="connsiteX6" fmla="*/ 5791200 w 5791200"/>
              <a:gd name="connsiteY6" fmla="*/ 33767 h 4491467"/>
              <a:gd name="connsiteX7" fmla="*/ 5791200 w 5791200"/>
              <a:gd name="connsiteY7" fmla="*/ 4491467 h 4491467"/>
              <a:gd name="connsiteX8" fmla="*/ 0 w 5791200"/>
              <a:gd name="connsiteY8" fmla="*/ 4491467 h 4491467"/>
              <a:gd name="connsiteX9" fmla="*/ 0 w 5791200"/>
              <a:gd name="connsiteY9" fmla="*/ 33767 h 4491467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3204 h 4790904"/>
              <a:gd name="connsiteX1" fmla="*/ 1450521 w 5791200"/>
              <a:gd name="connsiteY1" fmla="*/ 314154 h 4790904"/>
              <a:gd name="connsiteX2" fmla="*/ 2165350 w 5791200"/>
              <a:gd name="connsiteY2" fmla="*/ 428454 h 4790904"/>
              <a:gd name="connsiteX3" fmla="*/ 2960007 w 5791200"/>
              <a:gd name="connsiteY3" fmla="*/ 314154 h 4790904"/>
              <a:gd name="connsiteX4" fmla="*/ 3683000 w 5791200"/>
              <a:gd name="connsiteY4" fmla="*/ 409404 h 4790904"/>
              <a:gd name="connsiteX5" fmla="*/ 4440464 w 5791200"/>
              <a:gd name="connsiteY5" fmla="*/ 299640 h 4790904"/>
              <a:gd name="connsiteX6" fmla="*/ 5156200 w 5791200"/>
              <a:gd name="connsiteY6" fmla="*/ 320505 h 4790904"/>
              <a:gd name="connsiteX7" fmla="*/ 5791200 w 5791200"/>
              <a:gd name="connsiteY7" fmla="*/ 333204 h 4790904"/>
              <a:gd name="connsiteX8" fmla="*/ 5791200 w 5791200"/>
              <a:gd name="connsiteY8" fmla="*/ 4790904 h 4790904"/>
              <a:gd name="connsiteX9" fmla="*/ 0 w 5791200"/>
              <a:gd name="connsiteY9" fmla="*/ 4790904 h 4790904"/>
              <a:gd name="connsiteX10" fmla="*/ 0 w 5791200"/>
              <a:gd name="connsiteY10" fmla="*/ 333204 h 4790904"/>
              <a:gd name="connsiteX0" fmla="*/ 0 w 5791200"/>
              <a:gd name="connsiteY0" fmla="*/ 314303 h 4772003"/>
              <a:gd name="connsiteX1" fmla="*/ 1450521 w 5791200"/>
              <a:gd name="connsiteY1" fmla="*/ 295253 h 4772003"/>
              <a:gd name="connsiteX2" fmla="*/ 2165350 w 5791200"/>
              <a:gd name="connsiteY2" fmla="*/ 409553 h 4772003"/>
              <a:gd name="connsiteX3" fmla="*/ 2960007 w 5791200"/>
              <a:gd name="connsiteY3" fmla="*/ 295253 h 4772003"/>
              <a:gd name="connsiteX4" fmla="*/ 3683000 w 5791200"/>
              <a:gd name="connsiteY4" fmla="*/ 390503 h 4772003"/>
              <a:gd name="connsiteX5" fmla="*/ 4440464 w 5791200"/>
              <a:gd name="connsiteY5" fmla="*/ 280739 h 4772003"/>
              <a:gd name="connsiteX6" fmla="*/ 5130800 w 5791200"/>
              <a:gd name="connsiteY6" fmla="*/ 377804 h 4772003"/>
              <a:gd name="connsiteX7" fmla="*/ 5791200 w 5791200"/>
              <a:gd name="connsiteY7" fmla="*/ 314303 h 4772003"/>
              <a:gd name="connsiteX8" fmla="*/ 5791200 w 5791200"/>
              <a:gd name="connsiteY8" fmla="*/ 4772003 h 4772003"/>
              <a:gd name="connsiteX9" fmla="*/ 0 w 5791200"/>
              <a:gd name="connsiteY9" fmla="*/ 4772003 h 4772003"/>
              <a:gd name="connsiteX10" fmla="*/ 0 w 5791200"/>
              <a:gd name="connsiteY10" fmla="*/ 314303 h 4772003"/>
              <a:gd name="connsiteX0" fmla="*/ 0 w 5791200"/>
              <a:gd name="connsiteY0" fmla="*/ 34980 h 4492680"/>
              <a:gd name="connsiteX1" fmla="*/ 1450521 w 5791200"/>
              <a:gd name="connsiteY1" fmla="*/ 15930 h 4492680"/>
              <a:gd name="connsiteX2" fmla="*/ 2165350 w 5791200"/>
              <a:gd name="connsiteY2" fmla="*/ 130230 h 4492680"/>
              <a:gd name="connsiteX3" fmla="*/ 2960007 w 5791200"/>
              <a:gd name="connsiteY3" fmla="*/ 15930 h 4492680"/>
              <a:gd name="connsiteX4" fmla="*/ 3683000 w 5791200"/>
              <a:gd name="connsiteY4" fmla="*/ 111180 h 4492680"/>
              <a:gd name="connsiteX5" fmla="*/ 4440464 w 5791200"/>
              <a:gd name="connsiteY5" fmla="*/ 1416 h 4492680"/>
              <a:gd name="connsiteX6" fmla="*/ 5130800 w 5791200"/>
              <a:gd name="connsiteY6" fmla="*/ 98481 h 4492680"/>
              <a:gd name="connsiteX7" fmla="*/ 5791200 w 5791200"/>
              <a:gd name="connsiteY7" fmla="*/ 34980 h 4492680"/>
              <a:gd name="connsiteX8" fmla="*/ 5791200 w 5791200"/>
              <a:gd name="connsiteY8" fmla="*/ 4492680 h 4492680"/>
              <a:gd name="connsiteX9" fmla="*/ 0 w 5791200"/>
              <a:gd name="connsiteY9" fmla="*/ 4492680 h 4492680"/>
              <a:gd name="connsiteX10" fmla="*/ 0 w 5791200"/>
              <a:gd name="connsiteY10" fmla="*/ 34980 h 4492680"/>
              <a:gd name="connsiteX0" fmla="*/ 0 w 6429828"/>
              <a:gd name="connsiteY0" fmla="*/ 34980 h 4492680"/>
              <a:gd name="connsiteX1" fmla="*/ 1450521 w 6429828"/>
              <a:gd name="connsiteY1" fmla="*/ 15930 h 4492680"/>
              <a:gd name="connsiteX2" fmla="*/ 2165350 w 6429828"/>
              <a:gd name="connsiteY2" fmla="*/ 130230 h 4492680"/>
              <a:gd name="connsiteX3" fmla="*/ 2960007 w 6429828"/>
              <a:gd name="connsiteY3" fmla="*/ 15930 h 4492680"/>
              <a:gd name="connsiteX4" fmla="*/ 3683000 w 6429828"/>
              <a:gd name="connsiteY4" fmla="*/ 111180 h 4492680"/>
              <a:gd name="connsiteX5" fmla="*/ 4440464 w 6429828"/>
              <a:gd name="connsiteY5" fmla="*/ 1416 h 4492680"/>
              <a:gd name="connsiteX6" fmla="*/ 5130800 w 6429828"/>
              <a:gd name="connsiteY6" fmla="*/ 98481 h 4492680"/>
              <a:gd name="connsiteX7" fmla="*/ 5791200 w 6429828"/>
              <a:gd name="connsiteY7" fmla="*/ 34980 h 4492680"/>
              <a:gd name="connsiteX8" fmla="*/ 6429828 w 6429828"/>
              <a:gd name="connsiteY8" fmla="*/ 4492680 h 4492680"/>
              <a:gd name="connsiteX9" fmla="*/ 0 w 6429828"/>
              <a:gd name="connsiteY9" fmla="*/ 4492680 h 4492680"/>
              <a:gd name="connsiteX10" fmla="*/ 0 w 6429828"/>
              <a:gd name="connsiteY10" fmla="*/ 34980 h 4492680"/>
              <a:gd name="connsiteX0" fmla="*/ 0 w 6457949"/>
              <a:gd name="connsiteY0" fmla="*/ 59099 h 4516799"/>
              <a:gd name="connsiteX1" fmla="*/ 1450521 w 6457949"/>
              <a:gd name="connsiteY1" fmla="*/ 40049 h 4516799"/>
              <a:gd name="connsiteX2" fmla="*/ 2165350 w 6457949"/>
              <a:gd name="connsiteY2" fmla="*/ 154349 h 4516799"/>
              <a:gd name="connsiteX3" fmla="*/ 2960007 w 6457949"/>
              <a:gd name="connsiteY3" fmla="*/ 40049 h 4516799"/>
              <a:gd name="connsiteX4" fmla="*/ 3683000 w 6457949"/>
              <a:gd name="connsiteY4" fmla="*/ 135299 h 4516799"/>
              <a:gd name="connsiteX5" fmla="*/ 4440464 w 6457949"/>
              <a:gd name="connsiteY5" fmla="*/ 25535 h 4516799"/>
              <a:gd name="connsiteX6" fmla="*/ 5130800 w 6457949"/>
              <a:gd name="connsiteY6" fmla="*/ 122600 h 4516799"/>
              <a:gd name="connsiteX7" fmla="*/ 5791200 w 6457949"/>
              <a:gd name="connsiteY7" fmla="*/ 59099 h 4516799"/>
              <a:gd name="connsiteX8" fmla="*/ 6457949 w 6457949"/>
              <a:gd name="connsiteY8" fmla="*/ 301306 h 4516799"/>
              <a:gd name="connsiteX9" fmla="*/ 6429828 w 6457949"/>
              <a:gd name="connsiteY9" fmla="*/ 4516799 h 4516799"/>
              <a:gd name="connsiteX10" fmla="*/ 0 w 6457949"/>
              <a:gd name="connsiteY10" fmla="*/ 4516799 h 4516799"/>
              <a:gd name="connsiteX11" fmla="*/ 0 w 6457949"/>
              <a:gd name="connsiteY11" fmla="*/ 59099 h 4516799"/>
              <a:gd name="connsiteX0" fmla="*/ 0 w 6457949"/>
              <a:gd name="connsiteY0" fmla="*/ 59099 h 4516799"/>
              <a:gd name="connsiteX1" fmla="*/ 1450521 w 6457949"/>
              <a:gd name="connsiteY1" fmla="*/ 40049 h 4516799"/>
              <a:gd name="connsiteX2" fmla="*/ 2165350 w 6457949"/>
              <a:gd name="connsiteY2" fmla="*/ 154349 h 4516799"/>
              <a:gd name="connsiteX3" fmla="*/ 2960007 w 6457949"/>
              <a:gd name="connsiteY3" fmla="*/ 40049 h 4516799"/>
              <a:gd name="connsiteX4" fmla="*/ 3683000 w 6457949"/>
              <a:gd name="connsiteY4" fmla="*/ 135299 h 4516799"/>
              <a:gd name="connsiteX5" fmla="*/ 4440464 w 6457949"/>
              <a:gd name="connsiteY5" fmla="*/ 25535 h 4516799"/>
              <a:gd name="connsiteX6" fmla="*/ 5130800 w 6457949"/>
              <a:gd name="connsiteY6" fmla="*/ 122600 h 4516799"/>
              <a:gd name="connsiteX7" fmla="*/ 5791200 w 6457949"/>
              <a:gd name="connsiteY7" fmla="*/ 59099 h 4516799"/>
              <a:gd name="connsiteX8" fmla="*/ 6457949 w 6457949"/>
              <a:gd name="connsiteY8" fmla="*/ 301306 h 4516799"/>
              <a:gd name="connsiteX9" fmla="*/ 6448878 w 6457949"/>
              <a:gd name="connsiteY9" fmla="*/ 4516799 h 4516799"/>
              <a:gd name="connsiteX10" fmla="*/ 0 w 6457949"/>
              <a:gd name="connsiteY10" fmla="*/ 4516799 h 4516799"/>
              <a:gd name="connsiteX11" fmla="*/ 0 w 6457949"/>
              <a:gd name="connsiteY11" fmla="*/ 59099 h 4516799"/>
              <a:gd name="connsiteX0" fmla="*/ 0 w 6449701"/>
              <a:gd name="connsiteY0" fmla="*/ 59099 h 4516799"/>
              <a:gd name="connsiteX1" fmla="*/ 1450521 w 6449701"/>
              <a:gd name="connsiteY1" fmla="*/ 40049 h 4516799"/>
              <a:gd name="connsiteX2" fmla="*/ 2165350 w 6449701"/>
              <a:gd name="connsiteY2" fmla="*/ 154349 h 4516799"/>
              <a:gd name="connsiteX3" fmla="*/ 2960007 w 6449701"/>
              <a:gd name="connsiteY3" fmla="*/ 40049 h 4516799"/>
              <a:gd name="connsiteX4" fmla="*/ 3683000 w 6449701"/>
              <a:gd name="connsiteY4" fmla="*/ 135299 h 4516799"/>
              <a:gd name="connsiteX5" fmla="*/ 4440464 w 6449701"/>
              <a:gd name="connsiteY5" fmla="*/ 25535 h 4516799"/>
              <a:gd name="connsiteX6" fmla="*/ 5130800 w 6449701"/>
              <a:gd name="connsiteY6" fmla="*/ 122600 h 4516799"/>
              <a:gd name="connsiteX7" fmla="*/ 5791200 w 6449701"/>
              <a:gd name="connsiteY7" fmla="*/ 59099 h 4516799"/>
              <a:gd name="connsiteX8" fmla="*/ 6448424 w 6449701"/>
              <a:gd name="connsiteY8" fmla="*/ 301306 h 4516799"/>
              <a:gd name="connsiteX9" fmla="*/ 6448878 w 6449701"/>
              <a:gd name="connsiteY9" fmla="*/ 4516799 h 4516799"/>
              <a:gd name="connsiteX10" fmla="*/ 0 w 6449701"/>
              <a:gd name="connsiteY10" fmla="*/ 4516799 h 4516799"/>
              <a:gd name="connsiteX11" fmla="*/ 0 w 6449701"/>
              <a:gd name="connsiteY11" fmla="*/ 59099 h 4516799"/>
              <a:gd name="connsiteX0" fmla="*/ 0 w 6449701"/>
              <a:gd name="connsiteY0" fmla="*/ 59099 h 4516799"/>
              <a:gd name="connsiteX1" fmla="*/ 1450521 w 6449701"/>
              <a:gd name="connsiteY1" fmla="*/ 40049 h 4516799"/>
              <a:gd name="connsiteX2" fmla="*/ 2165350 w 6449701"/>
              <a:gd name="connsiteY2" fmla="*/ 154349 h 4516799"/>
              <a:gd name="connsiteX3" fmla="*/ 2960007 w 6449701"/>
              <a:gd name="connsiteY3" fmla="*/ 40049 h 4516799"/>
              <a:gd name="connsiteX4" fmla="*/ 3683000 w 6449701"/>
              <a:gd name="connsiteY4" fmla="*/ 135299 h 4516799"/>
              <a:gd name="connsiteX5" fmla="*/ 4440464 w 6449701"/>
              <a:gd name="connsiteY5" fmla="*/ 25535 h 4516799"/>
              <a:gd name="connsiteX6" fmla="*/ 5130800 w 6449701"/>
              <a:gd name="connsiteY6" fmla="*/ 122600 h 4516799"/>
              <a:gd name="connsiteX7" fmla="*/ 5791200 w 6449701"/>
              <a:gd name="connsiteY7" fmla="*/ 59099 h 4516799"/>
              <a:gd name="connsiteX8" fmla="*/ 6448424 w 6449701"/>
              <a:gd name="connsiteY8" fmla="*/ 253681 h 4516799"/>
              <a:gd name="connsiteX9" fmla="*/ 6448878 w 6449701"/>
              <a:gd name="connsiteY9" fmla="*/ 4516799 h 4516799"/>
              <a:gd name="connsiteX10" fmla="*/ 0 w 6449701"/>
              <a:gd name="connsiteY10" fmla="*/ 4516799 h 4516799"/>
              <a:gd name="connsiteX11" fmla="*/ 0 w 6449701"/>
              <a:gd name="connsiteY11" fmla="*/ 59099 h 4516799"/>
              <a:gd name="connsiteX0" fmla="*/ 0 w 6449701"/>
              <a:gd name="connsiteY0" fmla="*/ 59099 h 4516799"/>
              <a:gd name="connsiteX1" fmla="*/ 1450521 w 6449701"/>
              <a:gd name="connsiteY1" fmla="*/ 40049 h 4516799"/>
              <a:gd name="connsiteX2" fmla="*/ 2165350 w 6449701"/>
              <a:gd name="connsiteY2" fmla="*/ 154349 h 4516799"/>
              <a:gd name="connsiteX3" fmla="*/ 2960007 w 6449701"/>
              <a:gd name="connsiteY3" fmla="*/ 40049 h 4516799"/>
              <a:gd name="connsiteX4" fmla="*/ 3683000 w 6449701"/>
              <a:gd name="connsiteY4" fmla="*/ 135299 h 4516799"/>
              <a:gd name="connsiteX5" fmla="*/ 4440464 w 6449701"/>
              <a:gd name="connsiteY5" fmla="*/ 25535 h 4516799"/>
              <a:gd name="connsiteX6" fmla="*/ 5130800 w 6449701"/>
              <a:gd name="connsiteY6" fmla="*/ 122600 h 4516799"/>
              <a:gd name="connsiteX7" fmla="*/ 5791200 w 6449701"/>
              <a:gd name="connsiteY7" fmla="*/ 59099 h 4516799"/>
              <a:gd name="connsiteX8" fmla="*/ 6448424 w 6449701"/>
              <a:gd name="connsiteY8" fmla="*/ 253681 h 4516799"/>
              <a:gd name="connsiteX9" fmla="*/ 6448878 w 6449701"/>
              <a:gd name="connsiteY9" fmla="*/ 4516799 h 4516799"/>
              <a:gd name="connsiteX10" fmla="*/ 0 w 6449701"/>
              <a:gd name="connsiteY10" fmla="*/ 4516799 h 4516799"/>
              <a:gd name="connsiteX11" fmla="*/ 0 w 6449701"/>
              <a:gd name="connsiteY11" fmla="*/ 59099 h 4516799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2947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2947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0661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305"/>
              <a:gd name="connsiteY0" fmla="*/ 34893 h 4492593"/>
              <a:gd name="connsiteX1" fmla="*/ 1450521 w 6449305"/>
              <a:gd name="connsiteY1" fmla="*/ 15843 h 4492593"/>
              <a:gd name="connsiteX2" fmla="*/ 2165350 w 6449305"/>
              <a:gd name="connsiteY2" fmla="*/ 130143 h 4492593"/>
              <a:gd name="connsiteX3" fmla="*/ 2960007 w 6449305"/>
              <a:gd name="connsiteY3" fmla="*/ 15843 h 4492593"/>
              <a:gd name="connsiteX4" fmla="*/ 3683000 w 6449305"/>
              <a:gd name="connsiteY4" fmla="*/ 111093 h 4492593"/>
              <a:gd name="connsiteX5" fmla="*/ 4440464 w 6449305"/>
              <a:gd name="connsiteY5" fmla="*/ 1329 h 4492593"/>
              <a:gd name="connsiteX6" fmla="*/ 5146040 w 6449305"/>
              <a:gd name="connsiteY6" fmla="*/ 106014 h 4492593"/>
              <a:gd name="connsiteX7" fmla="*/ 5791200 w 6449305"/>
              <a:gd name="connsiteY7" fmla="*/ 34893 h 4492593"/>
              <a:gd name="connsiteX8" fmla="*/ 6440804 w 6449305"/>
              <a:gd name="connsiteY8" fmla="*/ 198995 h 4492593"/>
              <a:gd name="connsiteX9" fmla="*/ 6448878 w 6449305"/>
              <a:gd name="connsiteY9" fmla="*/ 4492593 h 4492593"/>
              <a:gd name="connsiteX10" fmla="*/ 0 w 6449305"/>
              <a:gd name="connsiteY10" fmla="*/ 4492593 h 4492593"/>
              <a:gd name="connsiteX11" fmla="*/ 0 w 6449305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19899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63664"/>
              <a:gd name="connsiteY0" fmla="*/ 34893 h 4492593"/>
              <a:gd name="connsiteX1" fmla="*/ 1450521 w 6463664"/>
              <a:gd name="connsiteY1" fmla="*/ 15843 h 4492593"/>
              <a:gd name="connsiteX2" fmla="*/ 2165350 w 6463664"/>
              <a:gd name="connsiteY2" fmla="*/ 130143 h 4492593"/>
              <a:gd name="connsiteX3" fmla="*/ 2960007 w 6463664"/>
              <a:gd name="connsiteY3" fmla="*/ 15843 h 4492593"/>
              <a:gd name="connsiteX4" fmla="*/ 3683000 w 6463664"/>
              <a:gd name="connsiteY4" fmla="*/ 111093 h 4492593"/>
              <a:gd name="connsiteX5" fmla="*/ 4440464 w 6463664"/>
              <a:gd name="connsiteY5" fmla="*/ 1329 h 4492593"/>
              <a:gd name="connsiteX6" fmla="*/ 5146040 w 6463664"/>
              <a:gd name="connsiteY6" fmla="*/ 106014 h 4492593"/>
              <a:gd name="connsiteX7" fmla="*/ 5791200 w 6463664"/>
              <a:gd name="connsiteY7" fmla="*/ 34893 h 4492593"/>
              <a:gd name="connsiteX8" fmla="*/ 6463664 w 6463664"/>
              <a:gd name="connsiteY8" fmla="*/ 198995 h 4492593"/>
              <a:gd name="connsiteX9" fmla="*/ 6448878 w 6463664"/>
              <a:gd name="connsiteY9" fmla="*/ 4492593 h 4492593"/>
              <a:gd name="connsiteX10" fmla="*/ 0 w 6463664"/>
              <a:gd name="connsiteY10" fmla="*/ 4492593 h 4492593"/>
              <a:gd name="connsiteX11" fmla="*/ 0 w 6463664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19899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63664"/>
              <a:gd name="connsiteY0" fmla="*/ 34893 h 4492593"/>
              <a:gd name="connsiteX1" fmla="*/ 1450521 w 6463664"/>
              <a:gd name="connsiteY1" fmla="*/ 15843 h 4492593"/>
              <a:gd name="connsiteX2" fmla="*/ 2165350 w 6463664"/>
              <a:gd name="connsiteY2" fmla="*/ 130143 h 4492593"/>
              <a:gd name="connsiteX3" fmla="*/ 2960007 w 6463664"/>
              <a:gd name="connsiteY3" fmla="*/ 15843 h 4492593"/>
              <a:gd name="connsiteX4" fmla="*/ 3683000 w 6463664"/>
              <a:gd name="connsiteY4" fmla="*/ 111093 h 4492593"/>
              <a:gd name="connsiteX5" fmla="*/ 4440464 w 6463664"/>
              <a:gd name="connsiteY5" fmla="*/ 1329 h 4492593"/>
              <a:gd name="connsiteX6" fmla="*/ 5146040 w 6463664"/>
              <a:gd name="connsiteY6" fmla="*/ 106014 h 4492593"/>
              <a:gd name="connsiteX7" fmla="*/ 5791200 w 6463664"/>
              <a:gd name="connsiteY7" fmla="*/ 34893 h 4492593"/>
              <a:gd name="connsiteX8" fmla="*/ 6463664 w 6463664"/>
              <a:gd name="connsiteY8" fmla="*/ 206615 h 4492593"/>
              <a:gd name="connsiteX9" fmla="*/ 6448878 w 6463664"/>
              <a:gd name="connsiteY9" fmla="*/ 4492593 h 4492593"/>
              <a:gd name="connsiteX10" fmla="*/ 0 w 6463664"/>
              <a:gd name="connsiteY10" fmla="*/ 4492593 h 4492593"/>
              <a:gd name="connsiteX11" fmla="*/ 0 w 6463664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1423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8424"/>
              <a:gd name="connsiteY0" fmla="*/ 34893 h 4492593"/>
              <a:gd name="connsiteX1" fmla="*/ 1450521 w 6448424"/>
              <a:gd name="connsiteY1" fmla="*/ 15843 h 4492593"/>
              <a:gd name="connsiteX2" fmla="*/ 2165350 w 6448424"/>
              <a:gd name="connsiteY2" fmla="*/ 130143 h 4492593"/>
              <a:gd name="connsiteX3" fmla="*/ 2960007 w 6448424"/>
              <a:gd name="connsiteY3" fmla="*/ 15843 h 4492593"/>
              <a:gd name="connsiteX4" fmla="*/ 3683000 w 6448424"/>
              <a:gd name="connsiteY4" fmla="*/ 111093 h 4492593"/>
              <a:gd name="connsiteX5" fmla="*/ 4440464 w 6448424"/>
              <a:gd name="connsiteY5" fmla="*/ 1329 h 4492593"/>
              <a:gd name="connsiteX6" fmla="*/ 5146040 w 6448424"/>
              <a:gd name="connsiteY6" fmla="*/ 106014 h 4492593"/>
              <a:gd name="connsiteX7" fmla="*/ 5791200 w 6448424"/>
              <a:gd name="connsiteY7" fmla="*/ 34893 h 4492593"/>
              <a:gd name="connsiteX8" fmla="*/ 6448424 w 6448424"/>
              <a:gd name="connsiteY8" fmla="*/ 214235 h 4492593"/>
              <a:gd name="connsiteX9" fmla="*/ 6433638 w 6448424"/>
              <a:gd name="connsiteY9" fmla="*/ 4492593 h 4492593"/>
              <a:gd name="connsiteX10" fmla="*/ 0 w 6448424"/>
              <a:gd name="connsiteY10" fmla="*/ 4492593 h 4492593"/>
              <a:gd name="connsiteX11" fmla="*/ 0 w 6448424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1423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1423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9701" h="4492593">
                <a:moveTo>
                  <a:pt x="0" y="34893"/>
                </a:moveTo>
                <a:cubicBezTo>
                  <a:pt x="614135" y="275286"/>
                  <a:pt x="967014" y="22193"/>
                  <a:pt x="1450521" y="15843"/>
                </a:cubicBezTo>
                <a:cubicBezTo>
                  <a:pt x="1688797" y="53943"/>
                  <a:pt x="1844524" y="142843"/>
                  <a:pt x="2165350" y="130143"/>
                </a:cubicBezTo>
                <a:cubicBezTo>
                  <a:pt x="2404836" y="136493"/>
                  <a:pt x="2676071" y="28543"/>
                  <a:pt x="2960007" y="15843"/>
                </a:cubicBezTo>
                <a:cubicBezTo>
                  <a:pt x="3203424" y="-5324"/>
                  <a:pt x="3436257" y="113512"/>
                  <a:pt x="3683000" y="111093"/>
                </a:cubicBezTo>
                <a:cubicBezTo>
                  <a:pt x="3929743" y="108674"/>
                  <a:pt x="4194931" y="16145"/>
                  <a:pt x="4440464" y="1329"/>
                </a:cubicBezTo>
                <a:cubicBezTo>
                  <a:pt x="4685997" y="-13487"/>
                  <a:pt x="4920917" y="100420"/>
                  <a:pt x="5146040" y="106014"/>
                </a:cubicBezTo>
                <a:cubicBezTo>
                  <a:pt x="5371163" y="111608"/>
                  <a:pt x="5536565" y="29662"/>
                  <a:pt x="5791200" y="34893"/>
                </a:cubicBezTo>
                <a:cubicBezTo>
                  <a:pt x="5948891" y="43662"/>
                  <a:pt x="6243108" y="91166"/>
                  <a:pt x="6448424" y="214235"/>
                </a:cubicBezTo>
                <a:cubicBezTo>
                  <a:pt x="6445400" y="1619399"/>
                  <a:pt x="6451902" y="3087429"/>
                  <a:pt x="6448878" y="4492593"/>
                </a:cubicBezTo>
                <a:lnTo>
                  <a:pt x="0" y="4492593"/>
                </a:lnTo>
                <a:lnTo>
                  <a:pt x="0" y="34893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629401" y="1203357"/>
            <a:ext cx="6439068" cy="4500300"/>
          </a:xfrm>
          <a:custGeom>
            <a:avLst/>
            <a:gdLst>
              <a:gd name="connsiteX0" fmla="*/ 0 w 5791200"/>
              <a:gd name="connsiteY0" fmla="*/ 0 h 4457700"/>
              <a:gd name="connsiteX1" fmla="*/ 5791200 w 5791200"/>
              <a:gd name="connsiteY1" fmla="*/ 0 h 4457700"/>
              <a:gd name="connsiteX2" fmla="*/ 5791200 w 5791200"/>
              <a:gd name="connsiteY2" fmla="*/ 4457700 h 4457700"/>
              <a:gd name="connsiteX3" fmla="*/ 0 w 5791200"/>
              <a:gd name="connsiteY3" fmla="*/ 4457700 h 4457700"/>
              <a:gd name="connsiteX4" fmla="*/ 0 w 5791200"/>
              <a:gd name="connsiteY4" fmla="*/ 0 h 4457700"/>
              <a:gd name="connsiteX0" fmla="*/ 0 w 5791200"/>
              <a:gd name="connsiteY0" fmla="*/ 19050 h 4476750"/>
              <a:gd name="connsiteX1" fmla="*/ 2960007 w 5791200"/>
              <a:gd name="connsiteY1" fmla="*/ 0 h 4476750"/>
              <a:gd name="connsiteX2" fmla="*/ 5791200 w 5791200"/>
              <a:gd name="connsiteY2" fmla="*/ 19050 h 4476750"/>
              <a:gd name="connsiteX3" fmla="*/ 5791200 w 5791200"/>
              <a:gd name="connsiteY3" fmla="*/ 4476750 h 4476750"/>
              <a:gd name="connsiteX4" fmla="*/ 0 w 5791200"/>
              <a:gd name="connsiteY4" fmla="*/ 4476750 h 4476750"/>
              <a:gd name="connsiteX5" fmla="*/ 0 w 5791200"/>
              <a:gd name="connsiteY5" fmla="*/ 19050 h 4476750"/>
              <a:gd name="connsiteX0" fmla="*/ 0 w 5791200"/>
              <a:gd name="connsiteY0" fmla="*/ 33564 h 4491264"/>
              <a:gd name="connsiteX1" fmla="*/ 2960007 w 5791200"/>
              <a:gd name="connsiteY1" fmla="*/ 14514 h 4491264"/>
              <a:gd name="connsiteX2" fmla="*/ 4440464 w 5791200"/>
              <a:gd name="connsiteY2" fmla="*/ 0 h 4491264"/>
              <a:gd name="connsiteX3" fmla="*/ 5791200 w 5791200"/>
              <a:gd name="connsiteY3" fmla="*/ 33564 h 4491264"/>
              <a:gd name="connsiteX4" fmla="*/ 5791200 w 5791200"/>
              <a:gd name="connsiteY4" fmla="*/ 4491264 h 4491264"/>
              <a:gd name="connsiteX5" fmla="*/ 0 w 5791200"/>
              <a:gd name="connsiteY5" fmla="*/ 4491264 h 4491264"/>
              <a:gd name="connsiteX6" fmla="*/ 0 w 5791200"/>
              <a:gd name="connsiteY6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45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5983 h 4493683"/>
              <a:gd name="connsiteX1" fmla="*/ 1450521 w 5791200"/>
              <a:gd name="connsiteY1" fmla="*/ 16933 h 4493683"/>
              <a:gd name="connsiteX2" fmla="*/ 2165350 w 5791200"/>
              <a:gd name="connsiteY2" fmla="*/ 131233 h 4493683"/>
              <a:gd name="connsiteX3" fmla="*/ 2960007 w 5791200"/>
              <a:gd name="connsiteY3" fmla="*/ 16933 h 4493683"/>
              <a:gd name="connsiteX4" fmla="*/ 3625850 w 5791200"/>
              <a:gd name="connsiteY4" fmla="*/ 4233 h 4493683"/>
              <a:gd name="connsiteX5" fmla="*/ 4440464 w 5791200"/>
              <a:gd name="connsiteY5" fmla="*/ 2419 h 4493683"/>
              <a:gd name="connsiteX6" fmla="*/ 5791200 w 5791200"/>
              <a:gd name="connsiteY6" fmla="*/ 35983 h 4493683"/>
              <a:gd name="connsiteX7" fmla="*/ 5791200 w 5791200"/>
              <a:gd name="connsiteY7" fmla="*/ 4493683 h 4493683"/>
              <a:gd name="connsiteX8" fmla="*/ 0 w 5791200"/>
              <a:gd name="connsiteY8" fmla="*/ 4493683 h 4493683"/>
              <a:gd name="connsiteX9" fmla="*/ 0 w 5791200"/>
              <a:gd name="connsiteY9" fmla="*/ 35983 h 4493683"/>
              <a:gd name="connsiteX0" fmla="*/ 0 w 5791200"/>
              <a:gd name="connsiteY0" fmla="*/ 33767 h 4491467"/>
              <a:gd name="connsiteX1" fmla="*/ 1450521 w 5791200"/>
              <a:gd name="connsiteY1" fmla="*/ 14717 h 4491467"/>
              <a:gd name="connsiteX2" fmla="*/ 2165350 w 5791200"/>
              <a:gd name="connsiteY2" fmla="*/ 129017 h 4491467"/>
              <a:gd name="connsiteX3" fmla="*/ 2960007 w 5791200"/>
              <a:gd name="connsiteY3" fmla="*/ 14717 h 4491467"/>
              <a:gd name="connsiteX4" fmla="*/ 3638550 w 5791200"/>
              <a:gd name="connsiteY4" fmla="*/ 97267 h 4491467"/>
              <a:gd name="connsiteX5" fmla="*/ 4440464 w 5791200"/>
              <a:gd name="connsiteY5" fmla="*/ 203 h 4491467"/>
              <a:gd name="connsiteX6" fmla="*/ 5791200 w 5791200"/>
              <a:gd name="connsiteY6" fmla="*/ 33767 h 4491467"/>
              <a:gd name="connsiteX7" fmla="*/ 5791200 w 5791200"/>
              <a:gd name="connsiteY7" fmla="*/ 4491467 h 4491467"/>
              <a:gd name="connsiteX8" fmla="*/ 0 w 5791200"/>
              <a:gd name="connsiteY8" fmla="*/ 4491467 h 4491467"/>
              <a:gd name="connsiteX9" fmla="*/ 0 w 5791200"/>
              <a:gd name="connsiteY9" fmla="*/ 33767 h 4491467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3204 h 4790904"/>
              <a:gd name="connsiteX1" fmla="*/ 1450521 w 5791200"/>
              <a:gd name="connsiteY1" fmla="*/ 314154 h 4790904"/>
              <a:gd name="connsiteX2" fmla="*/ 2165350 w 5791200"/>
              <a:gd name="connsiteY2" fmla="*/ 428454 h 4790904"/>
              <a:gd name="connsiteX3" fmla="*/ 2960007 w 5791200"/>
              <a:gd name="connsiteY3" fmla="*/ 314154 h 4790904"/>
              <a:gd name="connsiteX4" fmla="*/ 3683000 w 5791200"/>
              <a:gd name="connsiteY4" fmla="*/ 409404 h 4790904"/>
              <a:gd name="connsiteX5" fmla="*/ 4440464 w 5791200"/>
              <a:gd name="connsiteY5" fmla="*/ 299640 h 4790904"/>
              <a:gd name="connsiteX6" fmla="*/ 5156200 w 5791200"/>
              <a:gd name="connsiteY6" fmla="*/ 320505 h 4790904"/>
              <a:gd name="connsiteX7" fmla="*/ 5791200 w 5791200"/>
              <a:gd name="connsiteY7" fmla="*/ 333204 h 4790904"/>
              <a:gd name="connsiteX8" fmla="*/ 5791200 w 5791200"/>
              <a:gd name="connsiteY8" fmla="*/ 4790904 h 4790904"/>
              <a:gd name="connsiteX9" fmla="*/ 0 w 5791200"/>
              <a:gd name="connsiteY9" fmla="*/ 4790904 h 4790904"/>
              <a:gd name="connsiteX10" fmla="*/ 0 w 5791200"/>
              <a:gd name="connsiteY10" fmla="*/ 333204 h 4790904"/>
              <a:gd name="connsiteX0" fmla="*/ 0 w 5791200"/>
              <a:gd name="connsiteY0" fmla="*/ 314303 h 4772003"/>
              <a:gd name="connsiteX1" fmla="*/ 1450521 w 5791200"/>
              <a:gd name="connsiteY1" fmla="*/ 295253 h 4772003"/>
              <a:gd name="connsiteX2" fmla="*/ 2165350 w 5791200"/>
              <a:gd name="connsiteY2" fmla="*/ 409553 h 4772003"/>
              <a:gd name="connsiteX3" fmla="*/ 2960007 w 5791200"/>
              <a:gd name="connsiteY3" fmla="*/ 295253 h 4772003"/>
              <a:gd name="connsiteX4" fmla="*/ 3683000 w 5791200"/>
              <a:gd name="connsiteY4" fmla="*/ 390503 h 4772003"/>
              <a:gd name="connsiteX5" fmla="*/ 4440464 w 5791200"/>
              <a:gd name="connsiteY5" fmla="*/ 280739 h 4772003"/>
              <a:gd name="connsiteX6" fmla="*/ 5130800 w 5791200"/>
              <a:gd name="connsiteY6" fmla="*/ 377804 h 4772003"/>
              <a:gd name="connsiteX7" fmla="*/ 5791200 w 5791200"/>
              <a:gd name="connsiteY7" fmla="*/ 314303 h 4772003"/>
              <a:gd name="connsiteX8" fmla="*/ 5791200 w 5791200"/>
              <a:gd name="connsiteY8" fmla="*/ 4772003 h 4772003"/>
              <a:gd name="connsiteX9" fmla="*/ 0 w 5791200"/>
              <a:gd name="connsiteY9" fmla="*/ 4772003 h 4772003"/>
              <a:gd name="connsiteX10" fmla="*/ 0 w 5791200"/>
              <a:gd name="connsiteY10" fmla="*/ 314303 h 4772003"/>
              <a:gd name="connsiteX0" fmla="*/ 0 w 5791200"/>
              <a:gd name="connsiteY0" fmla="*/ 34980 h 4492680"/>
              <a:gd name="connsiteX1" fmla="*/ 1450521 w 5791200"/>
              <a:gd name="connsiteY1" fmla="*/ 15930 h 4492680"/>
              <a:gd name="connsiteX2" fmla="*/ 2165350 w 5791200"/>
              <a:gd name="connsiteY2" fmla="*/ 130230 h 4492680"/>
              <a:gd name="connsiteX3" fmla="*/ 2960007 w 5791200"/>
              <a:gd name="connsiteY3" fmla="*/ 15930 h 4492680"/>
              <a:gd name="connsiteX4" fmla="*/ 3683000 w 5791200"/>
              <a:gd name="connsiteY4" fmla="*/ 111180 h 4492680"/>
              <a:gd name="connsiteX5" fmla="*/ 4440464 w 5791200"/>
              <a:gd name="connsiteY5" fmla="*/ 1416 h 4492680"/>
              <a:gd name="connsiteX6" fmla="*/ 5130800 w 5791200"/>
              <a:gd name="connsiteY6" fmla="*/ 98481 h 4492680"/>
              <a:gd name="connsiteX7" fmla="*/ 5791200 w 5791200"/>
              <a:gd name="connsiteY7" fmla="*/ 34980 h 4492680"/>
              <a:gd name="connsiteX8" fmla="*/ 5791200 w 5791200"/>
              <a:gd name="connsiteY8" fmla="*/ 4492680 h 4492680"/>
              <a:gd name="connsiteX9" fmla="*/ 0 w 5791200"/>
              <a:gd name="connsiteY9" fmla="*/ 4492680 h 4492680"/>
              <a:gd name="connsiteX10" fmla="*/ 0 w 5791200"/>
              <a:gd name="connsiteY10" fmla="*/ 34980 h 4492680"/>
              <a:gd name="connsiteX0" fmla="*/ 640080 w 6431280"/>
              <a:gd name="connsiteY0" fmla="*/ 34980 h 4500300"/>
              <a:gd name="connsiteX1" fmla="*/ 2090601 w 6431280"/>
              <a:gd name="connsiteY1" fmla="*/ 15930 h 4500300"/>
              <a:gd name="connsiteX2" fmla="*/ 2805430 w 6431280"/>
              <a:gd name="connsiteY2" fmla="*/ 130230 h 4500300"/>
              <a:gd name="connsiteX3" fmla="*/ 3600087 w 6431280"/>
              <a:gd name="connsiteY3" fmla="*/ 15930 h 4500300"/>
              <a:gd name="connsiteX4" fmla="*/ 4323080 w 6431280"/>
              <a:gd name="connsiteY4" fmla="*/ 111180 h 4500300"/>
              <a:gd name="connsiteX5" fmla="*/ 5080544 w 6431280"/>
              <a:gd name="connsiteY5" fmla="*/ 1416 h 4500300"/>
              <a:gd name="connsiteX6" fmla="*/ 5770880 w 6431280"/>
              <a:gd name="connsiteY6" fmla="*/ 98481 h 4500300"/>
              <a:gd name="connsiteX7" fmla="*/ 6431280 w 6431280"/>
              <a:gd name="connsiteY7" fmla="*/ 34980 h 4500300"/>
              <a:gd name="connsiteX8" fmla="*/ 6431280 w 6431280"/>
              <a:gd name="connsiteY8" fmla="*/ 4492680 h 4500300"/>
              <a:gd name="connsiteX9" fmla="*/ 0 w 6431280"/>
              <a:gd name="connsiteY9" fmla="*/ 4500300 h 4500300"/>
              <a:gd name="connsiteX10" fmla="*/ 640080 w 6431280"/>
              <a:gd name="connsiteY10" fmla="*/ 34980 h 4500300"/>
              <a:gd name="connsiteX0" fmla="*/ 698081 w 6489281"/>
              <a:gd name="connsiteY0" fmla="*/ 34980 h 4500300"/>
              <a:gd name="connsiteX1" fmla="*/ 2148602 w 6489281"/>
              <a:gd name="connsiteY1" fmla="*/ 15930 h 4500300"/>
              <a:gd name="connsiteX2" fmla="*/ 2863431 w 6489281"/>
              <a:gd name="connsiteY2" fmla="*/ 130230 h 4500300"/>
              <a:gd name="connsiteX3" fmla="*/ 3658088 w 6489281"/>
              <a:gd name="connsiteY3" fmla="*/ 15930 h 4500300"/>
              <a:gd name="connsiteX4" fmla="*/ 4381081 w 6489281"/>
              <a:gd name="connsiteY4" fmla="*/ 111180 h 4500300"/>
              <a:gd name="connsiteX5" fmla="*/ 5138545 w 6489281"/>
              <a:gd name="connsiteY5" fmla="*/ 1416 h 4500300"/>
              <a:gd name="connsiteX6" fmla="*/ 5828881 w 6489281"/>
              <a:gd name="connsiteY6" fmla="*/ 98481 h 4500300"/>
              <a:gd name="connsiteX7" fmla="*/ 6489281 w 6489281"/>
              <a:gd name="connsiteY7" fmla="*/ 34980 h 4500300"/>
              <a:gd name="connsiteX8" fmla="*/ 6489281 w 6489281"/>
              <a:gd name="connsiteY8" fmla="*/ 4492680 h 4500300"/>
              <a:gd name="connsiteX9" fmla="*/ 58001 w 6489281"/>
              <a:gd name="connsiteY9" fmla="*/ 4500300 h 4500300"/>
              <a:gd name="connsiteX10" fmla="*/ 54191 w 6489281"/>
              <a:gd name="connsiteY10" fmla="*/ 282630 h 4500300"/>
              <a:gd name="connsiteX11" fmla="*/ 698081 w 6489281"/>
              <a:gd name="connsiteY11" fmla="*/ 34980 h 4500300"/>
              <a:gd name="connsiteX0" fmla="*/ 643890 w 6435090"/>
              <a:gd name="connsiteY0" fmla="*/ 34980 h 4500300"/>
              <a:gd name="connsiteX1" fmla="*/ 2094411 w 6435090"/>
              <a:gd name="connsiteY1" fmla="*/ 15930 h 4500300"/>
              <a:gd name="connsiteX2" fmla="*/ 2809240 w 6435090"/>
              <a:gd name="connsiteY2" fmla="*/ 130230 h 4500300"/>
              <a:gd name="connsiteX3" fmla="*/ 3603897 w 6435090"/>
              <a:gd name="connsiteY3" fmla="*/ 15930 h 4500300"/>
              <a:gd name="connsiteX4" fmla="*/ 4326890 w 6435090"/>
              <a:gd name="connsiteY4" fmla="*/ 111180 h 4500300"/>
              <a:gd name="connsiteX5" fmla="*/ 5084354 w 6435090"/>
              <a:gd name="connsiteY5" fmla="*/ 1416 h 4500300"/>
              <a:gd name="connsiteX6" fmla="*/ 5774690 w 6435090"/>
              <a:gd name="connsiteY6" fmla="*/ 98481 h 4500300"/>
              <a:gd name="connsiteX7" fmla="*/ 6435090 w 6435090"/>
              <a:gd name="connsiteY7" fmla="*/ 34980 h 4500300"/>
              <a:gd name="connsiteX8" fmla="*/ 6435090 w 6435090"/>
              <a:gd name="connsiteY8" fmla="*/ 4492680 h 4500300"/>
              <a:gd name="connsiteX9" fmla="*/ 3810 w 6435090"/>
              <a:gd name="connsiteY9" fmla="*/ 4500300 h 4500300"/>
              <a:gd name="connsiteX10" fmla="*/ 0 w 6435090"/>
              <a:gd name="connsiteY10" fmla="*/ 282630 h 4500300"/>
              <a:gd name="connsiteX11" fmla="*/ 643890 w 6435090"/>
              <a:gd name="connsiteY11" fmla="*/ 34980 h 4500300"/>
              <a:gd name="connsiteX0" fmla="*/ 643890 w 6435090"/>
              <a:gd name="connsiteY0" fmla="*/ 34980 h 4500300"/>
              <a:gd name="connsiteX1" fmla="*/ 2094411 w 6435090"/>
              <a:gd name="connsiteY1" fmla="*/ 15930 h 4500300"/>
              <a:gd name="connsiteX2" fmla="*/ 2809240 w 6435090"/>
              <a:gd name="connsiteY2" fmla="*/ 130230 h 4500300"/>
              <a:gd name="connsiteX3" fmla="*/ 3603897 w 6435090"/>
              <a:gd name="connsiteY3" fmla="*/ 15930 h 4500300"/>
              <a:gd name="connsiteX4" fmla="*/ 4326890 w 6435090"/>
              <a:gd name="connsiteY4" fmla="*/ 111180 h 4500300"/>
              <a:gd name="connsiteX5" fmla="*/ 5084354 w 6435090"/>
              <a:gd name="connsiteY5" fmla="*/ 1416 h 4500300"/>
              <a:gd name="connsiteX6" fmla="*/ 5774690 w 6435090"/>
              <a:gd name="connsiteY6" fmla="*/ 98481 h 4500300"/>
              <a:gd name="connsiteX7" fmla="*/ 6435090 w 6435090"/>
              <a:gd name="connsiteY7" fmla="*/ 34980 h 4500300"/>
              <a:gd name="connsiteX8" fmla="*/ 6435090 w 6435090"/>
              <a:gd name="connsiteY8" fmla="*/ 4492680 h 4500300"/>
              <a:gd name="connsiteX9" fmla="*/ 3810 w 6435090"/>
              <a:gd name="connsiteY9" fmla="*/ 4500300 h 4500300"/>
              <a:gd name="connsiteX10" fmla="*/ 0 w 6435090"/>
              <a:gd name="connsiteY10" fmla="*/ 282630 h 4500300"/>
              <a:gd name="connsiteX11" fmla="*/ 643890 w 6435090"/>
              <a:gd name="connsiteY11" fmla="*/ 34980 h 4500300"/>
              <a:gd name="connsiteX0" fmla="*/ 643890 w 6435090"/>
              <a:gd name="connsiteY0" fmla="*/ 34980 h 4500300"/>
              <a:gd name="connsiteX1" fmla="*/ 2094411 w 6435090"/>
              <a:gd name="connsiteY1" fmla="*/ 15930 h 4500300"/>
              <a:gd name="connsiteX2" fmla="*/ 2809240 w 6435090"/>
              <a:gd name="connsiteY2" fmla="*/ 130230 h 4500300"/>
              <a:gd name="connsiteX3" fmla="*/ 3603897 w 6435090"/>
              <a:gd name="connsiteY3" fmla="*/ 15930 h 4500300"/>
              <a:gd name="connsiteX4" fmla="*/ 4326890 w 6435090"/>
              <a:gd name="connsiteY4" fmla="*/ 111180 h 4500300"/>
              <a:gd name="connsiteX5" fmla="*/ 5084354 w 6435090"/>
              <a:gd name="connsiteY5" fmla="*/ 1416 h 4500300"/>
              <a:gd name="connsiteX6" fmla="*/ 5774690 w 6435090"/>
              <a:gd name="connsiteY6" fmla="*/ 98481 h 4500300"/>
              <a:gd name="connsiteX7" fmla="*/ 6435090 w 6435090"/>
              <a:gd name="connsiteY7" fmla="*/ 34980 h 4500300"/>
              <a:gd name="connsiteX8" fmla="*/ 6435090 w 6435090"/>
              <a:gd name="connsiteY8" fmla="*/ 4492680 h 4500300"/>
              <a:gd name="connsiteX9" fmla="*/ 3810 w 6435090"/>
              <a:gd name="connsiteY9" fmla="*/ 4500300 h 4500300"/>
              <a:gd name="connsiteX10" fmla="*/ 0 w 6435090"/>
              <a:gd name="connsiteY10" fmla="*/ 282630 h 4500300"/>
              <a:gd name="connsiteX11" fmla="*/ 643890 w 6435090"/>
              <a:gd name="connsiteY11" fmla="*/ 34980 h 4500300"/>
              <a:gd name="connsiteX0" fmla="*/ 647868 w 6439068"/>
              <a:gd name="connsiteY0" fmla="*/ 34980 h 4500300"/>
              <a:gd name="connsiteX1" fmla="*/ 2098389 w 6439068"/>
              <a:gd name="connsiteY1" fmla="*/ 15930 h 4500300"/>
              <a:gd name="connsiteX2" fmla="*/ 2813218 w 6439068"/>
              <a:gd name="connsiteY2" fmla="*/ 130230 h 4500300"/>
              <a:gd name="connsiteX3" fmla="*/ 3607875 w 6439068"/>
              <a:gd name="connsiteY3" fmla="*/ 15930 h 4500300"/>
              <a:gd name="connsiteX4" fmla="*/ 4330868 w 6439068"/>
              <a:gd name="connsiteY4" fmla="*/ 111180 h 4500300"/>
              <a:gd name="connsiteX5" fmla="*/ 5088332 w 6439068"/>
              <a:gd name="connsiteY5" fmla="*/ 1416 h 4500300"/>
              <a:gd name="connsiteX6" fmla="*/ 5778668 w 6439068"/>
              <a:gd name="connsiteY6" fmla="*/ 98481 h 4500300"/>
              <a:gd name="connsiteX7" fmla="*/ 6439068 w 6439068"/>
              <a:gd name="connsiteY7" fmla="*/ 34980 h 4500300"/>
              <a:gd name="connsiteX8" fmla="*/ 6439068 w 6439068"/>
              <a:gd name="connsiteY8" fmla="*/ 4492680 h 4500300"/>
              <a:gd name="connsiteX9" fmla="*/ 168 w 6439068"/>
              <a:gd name="connsiteY9" fmla="*/ 4500300 h 4500300"/>
              <a:gd name="connsiteX10" fmla="*/ 3978 w 6439068"/>
              <a:gd name="connsiteY10" fmla="*/ 282630 h 4500300"/>
              <a:gd name="connsiteX11" fmla="*/ 647868 w 6439068"/>
              <a:gd name="connsiteY11" fmla="*/ 34980 h 4500300"/>
              <a:gd name="connsiteX0" fmla="*/ 647868 w 6439068"/>
              <a:gd name="connsiteY0" fmla="*/ 34980 h 4500300"/>
              <a:gd name="connsiteX1" fmla="*/ 2098389 w 6439068"/>
              <a:gd name="connsiteY1" fmla="*/ 15930 h 4500300"/>
              <a:gd name="connsiteX2" fmla="*/ 2813218 w 6439068"/>
              <a:gd name="connsiteY2" fmla="*/ 130230 h 4500300"/>
              <a:gd name="connsiteX3" fmla="*/ 3607875 w 6439068"/>
              <a:gd name="connsiteY3" fmla="*/ 15930 h 4500300"/>
              <a:gd name="connsiteX4" fmla="*/ 4330868 w 6439068"/>
              <a:gd name="connsiteY4" fmla="*/ 111180 h 4500300"/>
              <a:gd name="connsiteX5" fmla="*/ 5088332 w 6439068"/>
              <a:gd name="connsiteY5" fmla="*/ 1416 h 4500300"/>
              <a:gd name="connsiteX6" fmla="*/ 5778668 w 6439068"/>
              <a:gd name="connsiteY6" fmla="*/ 98481 h 4500300"/>
              <a:gd name="connsiteX7" fmla="*/ 6439068 w 6439068"/>
              <a:gd name="connsiteY7" fmla="*/ 34980 h 4500300"/>
              <a:gd name="connsiteX8" fmla="*/ 6439068 w 6439068"/>
              <a:gd name="connsiteY8" fmla="*/ 4492680 h 4500300"/>
              <a:gd name="connsiteX9" fmla="*/ 168 w 6439068"/>
              <a:gd name="connsiteY9" fmla="*/ 4500300 h 4500300"/>
              <a:gd name="connsiteX10" fmla="*/ 3978 w 6439068"/>
              <a:gd name="connsiteY10" fmla="*/ 252150 h 4500300"/>
              <a:gd name="connsiteX11" fmla="*/ 647868 w 6439068"/>
              <a:gd name="connsiteY11" fmla="*/ 34980 h 4500300"/>
              <a:gd name="connsiteX0" fmla="*/ 647868 w 6439068"/>
              <a:gd name="connsiteY0" fmla="*/ 34980 h 4500300"/>
              <a:gd name="connsiteX1" fmla="*/ 2098389 w 6439068"/>
              <a:gd name="connsiteY1" fmla="*/ 15930 h 4500300"/>
              <a:gd name="connsiteX2" fmla="*/ 2813218 w 6439068"/>
              <a:gd name="connsiteY2" fmla="*/ 130230 h 4500300"/>
              <a:gd name="connsiteX3" fmla="*/ 3607875 w 6439068"/>
              <a:gd name="connsiteY3" fmla="*/ 15930 h 4500300"/>
              <a:gd name="connsiteX4" fmla="*/ 4330868 w 6439068"/>
              <a:gd name="connsiteY4" fmla="*/ 111180 h 4500300"/>
              <a:gd name="connsiteX5" fmla="*/ 5088332 w 6439068"/>
              <a:gd name="connsiteY5" fmla="*/ 1416 h 4500300"/>
              <a:gd name="connsiteX6" fmla="*/ 5778668 w 6439068"/>
              <a:gd name="connsiteY6" fmla="*/ 98481 h 4500300"/>
              <a:gd name="connsiteX7" fmla="*/ 6439068 w 6439068"/>
              <a:gd name="connsiteY7" fmla="*/ 34980 h 4500300"/>
              <a:gd name="connsiteX8" fmla="*/ 6439068 w 6439068"/>
              <a:gd name="connsiteY8" fmla="*/ 4492680 h 4500300"/>
              <a:gd name="connsiteX9" fmla="*/ 168 w 6439068"/>
              <a:gd name="connsiteY9" fmla="*/ 4500300 h 4500300"/>
              <a:gd name="connsiteX10" fmla="*/ 3978 w 6439068"/>
              <a:gd name="connsiteY10" fmla="*/ 252150 h 4500300"/>
              <a:gd name="connsiteX11" fmla="*/ 647868 w 6439068"/>
              <a:gd name="connsiteY11" fmla="*/ 34980 h 4500300"/>
              <a:gd name="connsiteX0" fmla="*/ 647868 w 6439068"/>
              <a:gd name="connsiteY0" fmla="*/ 34980 h 4500300"/>
              <a:gd name="connsiteX1" fmla="*/ 1360338 w 6439068"/>
              <a:gd name="connsiteY1" fmla="*/ 16071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9068" h="4500300">
                <a:moveTo>
                  <a:pt x="647868" y="34980"/>
                </a:moveTo>
                <a:cubicBezTo>
                  <a:pt x="890438" y="26090"/>
                  <a:pt x="1133008" y="161980"/>
                  <a:pt x="1375578" y="153090"/>
                </a:cubicBezTo>
                <a:cubicBezTo>
                  <a:pt x="1616515" y="145470"/>
                  <a:pt x="1842212" y="15930"/>
                  <a:pt x="2098389" y="15930"/>
                </a:cubicBezTo>
                <a:cubicBezTo>
                  <a:pt x="2321425" y="15930"/>
                  <a:pt x="2492392" y="142930"/>
                  <a:pt x="2813218" y="130230"/>
                </a:cubicBezTo>
                <a:cubicBezTo>
                  <a:pt x="3052704" y="136580"/>
                  <a:pt x="3323939" y="28630"/>
                  <a:pt x="3607875" y="15930"/>
                </a:cubicBezTo>
                <a:cubicBezTo>
                  <a:pt x="3851292" y="-5237"/>
                  <a:pt x="4084125" y="113599"/>
                  <a:pt x="4330868" y="111180"/>
                </a:cubicBezTo>
                <a:cubicBezTo>
                  <a:pt x="4577611" y="108761"/>
                  <a:pt x="4842799" y="16232"/>
                  <a:pt x="5088332" y="1416"/>
                </a:cubicBezTo>
                <a:cubicBezTo>
                  <a:pt x="5333865" y="-13400"/>
                  <a:pt x="5553545" y="92887"/>
                  <a:pt x="5778668" y="98481"/>
                </a:cubicBezTo>
                <a:cubicBezTo>
                  <a:pt x="6003791" y="104075"/>
                  <a:pt x="6199885" y="7464"/>
                  <a:pt x="6439068" y="34980"/>
                </a:cubicBezTo>
                <a:lnTo>
                  <a:pt x="6439068" y="4492680"/>
                </a:lnTo>
                <a:lnTo>
                  <a:pt x="168" y="4500300"/>
                </a:lnTo>
                <a:cubicBezTo>
                  <a:pt x="-1102" y="3196010"/>
                  <a:pt x="5248" y="1724080"/>
                  <a:pt x="3978" y="252150"/>
                </a:cubicBezTo>
                <a:cubicBezTo>
                  <a:pt x="210988" y="255960"/>
                  <a:pt x="425618" y="46410"/>
                  <a:pt x="647868" y="34980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36775" y="1199550"/>
            <a:ext cx="6444000" cy="449640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-10000" dirty="0" smtClean="0">
                <a:blipFill>
                  <a:blip r:embed="rId2"/>
                  <a:stretch>
                    <a:fillRect/>
                  </a:stretch>
                </a:blipFill>
              </a:rPr>
              <a:t>_</a:t>
            </a:r>
            <a:r>
              <a:rPr lang="en-US" altLang="zh-CN" spc="-10000" dirty="0" smtClean="0">
                <a:blipFill>
                  <a:blip r:embed="rId3"/>
                  <a:stretch>
                    <a:fillRect/>
                  </a:stretch>
                </a:blipFill>
              </a:rPr>
              <a:t>_</a:t>
            </a:r>
            <a:endParaRPr lang="zh-CN" altLang="en-US" spc="-100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素材底稿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0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/>
          <p:nvPr/>
        </p:nvSpPr>
        <p:spPr>
          <a:xfrm>
            <a:off x="2337708" y="1203357"/>
            <a:ext cx="6449701" cy="4492593"/>
          </a:xfrm>
          <a:custGeom>
            <a:avLst/>
            <a:gdLst>
              <a:gd name="connsiteX0" fmla="*/ 0 w 5791200"/>
              <a:gd name="connsiteY0" fmla="*/ 0 h 4457700"/>
              <a:gd name="connsiteX1" fmla="*/ 5791200 w 5791200"/>
              <a:gd name="connsiteY1" fmla="*/ 0 h 4457700"/>
              <a:gd name="connsiteX2" fmla="*/ 5791200 w 5791200"/>
              <a:gd name="connsiteY2" fmla="*/ 4457700 h 4457700"/>
              <a:gd name="connsiteX3" fmla="*/ 0 w 5791200"/>
              <a:gd name="connsiteY3" fmla="*/ 4457700 h 4457700"/>
              <a:gd name="connsiteX4" fmla="*/ 0 w 5791200"/>
              <a:gd name="connsiteY4" fmla="*/ 0 h 4457700"/>
              <a:gd name="connsiteX0" fmla="*/ 0 w 5791200"/>
              <a:gd name="connsiteY0" fmla="*/ 19050 h 4476750"/>
              <a:gd name="connsiteX1" fmla="*/ 2960007 w 5791200"/>
              <a:gd name="connsiteY1" fmla="*/ 0 h 4476750"/>
              <a:gd name="connsiteX2" fmla="*/ 5791200 w 5791200"/>
              <a:gd name="connsiteY2" fmla="*/ 19050 h 4476750"/>
              <a:gd name="connsiteX3" fmla="*/ 5791200 w 5791200"/>
              <a:gd name="connsiteY3" fmla="*/ 4476750 h 4476750"/>
              <a:gd name="connsiteX4" fmla="*/ 0 w 5791200"/>
              <a:gd name="connsiteY4" fmla="*/ 4476750 h 4476750"/>
              <a:gd name="connsiteX5" fmla="*/ 0 w 5791200"/>
              <a:gd name="connsiteY5" fmla="*/ 19050 h 4476750"/>
              <a:gd name="connsiteX0" fmla="*/ 0 w 5791200"/>
              <a:gd name="connsiteY0" fmla="*/ 33564 h 4491264"/>
              <a:gd name="connsiteX1" fmla="*/ 2960007 w 5791200"/>
              <a:gd name="connsiteY1" fmla="*/ 14514 h 4491264"/>
              <a:gd name="connsiteX2" fmla="*/ 4440464 w 5791200"/>
              <a:gd name="connsiteY2" fmla="*/ 0 h 4491264"/>
              <a:gd name="connsiteX3" fmla="*/ 5791200 w 5791200"/>
              <a:gd name="connsiteY3" fmla="*/ 33564 h 4491264"/>
              <a:gd name="connsiteX4" fmla="*/ 5791200 w 5791200"/>
              <a:gd name="connsiteY4" fmla="*/ 4491264 h 4491264"/>
              <a:gd name="connsiteX5" fmla="*/ 0 w 5791200"/>
              <a:gd name="connsiteY5" fmla="*/ 4491264 h 4491264"/>
              <a:gd name="connsiteX6" fmla="*/ 0 w 5791200"/>
              <a:gd name="connsiteY6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45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5983 h 4493683"/>
              <a:gd name="connsiteX1" fmla="*/ 1450521 w 5791200"/>
              <a:gd name="connsiteY1" fmla="*/ 16933 h 4493683"/>
              <a:gd name="connsiteX2" fmla="*/ 2165350 w 5791200"/>
              <a:gd name="connsiteY2" fmla="*/ 131233 h 4493683"/>
              <a:gd name="connsiteX3" fmla="*/ 2960007 w 5791200"/>
              <a:gd name="connsiteY3" fmla="*/ 16933 h 4493683"/>
              <a:gd name="connsiteX4" fmla="*/ 3625850 w 5791200"/>
              <a:gd name="connsiteY4" fmla="*/ 4233 h 4493683"/>
              <a:gd name="connsiteX5" fmla="*/ 4440464 w 5791200"/>
              <a:gd name="connsiteY5" fmla="*/ 2419 h 4493683"/>
              <a:gd name="connsiteX6" fmla="*/ 5791200 w 5791200"/>
              <a:gd name="connsiteY6" fmla="*/ 35983 h 4493683"/>
              <a:gd name="connsiteX7" fmla="*/ 5791200 w 5791200"/>
              <a:gd name="connsiteY7" fmla="*/ 4493683 h 4493683"/>
              <a:gd name="connsiteX8" fmla="*/ 0 w 5791200"/>
              <a:gd name="connsiteY8" fmla="*/ 4493683 h 4493683"/>
              <a:gd name="connsiteX9" fmla="*/ 0 w 5791200"/>
              <a:gd name="connsiteY9" fmla="*/ 35983 h 4493683"/>
              <a:gd name="connsiteX0" fmla="*/ 0 w 5791200"/>
              <a:gd name="connsiteY0" fmla="*/ 33767 h 4491467"/>
              <a:gd name="connsiteX1" fmla="*/ 1450521 w 5791200"/>
              <a:gd name="connsiteY1" fmla="*/ 14717 h 4491467"/>
              <a:gd name="connsiteX2" fmla="*/ 2165350 w 5791200"/>
              <a:gd name="connsiteY2" fmla="*/ 129017 h 4491467"/>
              <a:gd name="connsiteX3" fmla="*/ 2960007 w 5791200"/>
              <a:gd name="connsiteY3" fmla="*/ 14717 h 4491467"/>
              <a:gd name="connsiteX4" fmla="*/ 3638550 w 5791200"/>
              <a:gd name="connsiteY4" fmla="*/ 97267 h 4491467"/>
              <a:gd name="connsiteX5" fmla="*/ 4440464 w 5791200"/>
              <a:gd name="connsiteY5" fmla="*/ 203 h 4491467"/>
              <a:gd name="connsiteX6" fmla="*/ 5791200 w 5791200"/>
              <a:gd name="connsiteY6" fmla="*/ 33767 h 4491467"/>
              <a:gd name="connsiteX7" fmla="*/ 5791200 w 5791200"/>
              <a:gd name="connsiteY7" fmla="*/ 4491467 h 4491467"/>
              <a:gd name="connsiteX8" fmla="*/ 0 w 5791200"/>
              <a:gd name="connsiteY8" fmla="*/ 4491467 h 4491467"/>
              <a:gd name="connsiteX9" fmla="*/ 0 w 5791200"/>
              <a:gd name="connsiteY9" fmla="*/ 33767 h 4491467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3204 h 4790904"/>
              <a:gd name="connsiteX1" fmla="*/ 1450521 w 5791200"/>
              <a:gd name="connsiteY1" fmla="*/ 314154 h 4790904"/>
              <a:gd name="connsiteX2" fmla="*/ 2165350 w 5791200"/>
              <a:gd name="connsiteY2" fmla="*/ 428454 h 4790904"/>
              <a:gd name="connsiteX3" fmla="*/ 2960007 w 5791200"/>
              <a:gd name="connsiteY3" fmla="*/ 314154 h 4790904"/>
              <a:gd name="connsiteX4" fmla="*/ 3683000 w 5791200"/>
              <a:gd name="connsiteY4" fmla="*/ 409404 h 4790904"/>
              <a:gd name="connsiteX5" fmla="*/ 4440464 w 5791200"/>
              <a:gd name="connsiteY5" fmla="*/ 299640 h 4790904"/>
              <a:gd name="connsiteX6" fmla="*/ 5156200 w 5791200"/>
              <a:gd name="connsiteY6" fmla="*/ 320505 h 4790904"/>
              <a:gd name="connsiteX7" fmla="*/ 5791200 w 5791200"/>
              <a:gd name="connsiteY7" fmla="*/ 333204 h 4790904"/>
              <a:gd name="connsiteX8" fmla="*/ 5791200 w 5791200"/>
              <a:gd name="connsiteY8" fmla="*/ 4790904 h 4790904"/>
              <a:gd name="connsiteX9" fmla="*/ 0 w 5791200"/>
              <a:gd name="connsiteY9" fmla="*/ 4790904 h 4790904"/>
              <a:gd name="connsiteX10" fmla="*/ 0 w 5791200"/>
              <a:gd name="connsiteY10" fmla="*/ 333204 h 4790904"/>
              <a:gd name="connsiteX0" fmla="*/ 0 w 5791200"/>
              <a:gd name="connsiteY0" fmla="*/ 314303 h 4772003"/>
              <a:gd name="connsiteX1" fmla="*/ 1450521 w 5791200"/>
              <a:gd name="connsiteY1" fmla="*/ 295253 h 4772003"/>
              <a:gd name="connsiteX2" fmla="*/ 2165350 w 5791200"/>
              <a:gd name="connsiteY2" fmla="*/ 409553 h 4772003"/>
              <a:gd name="connsiteX3" fmla="*/ 2960007 w 5791200"/>
              <a:gd name="connsiteY3" fmla="*/ 295253 h 4772003"/>
              <a:gd name="connsiteX4" fmla="*/ 3683000 w 5791200"/>
              <a:gd name="connsiteY4" fmla="*/ 390503 h 4772003"/>
              <a:gd name="connsiteX5" fmla="*/ 4440464 w 5791200"/>
              <a:gd name="connsiteY5" fmla="*/ 280739 h 4772003"/>
              <a:gd name="connsiteX6" fmla="*/ 5130800 w 5791200"/>
              <a:gd name="connsiteY6" fmla="*/ 377804 h 4772003"/>
              <a:gd name="connsiteX7" fmla="*/ 5791200 w 5791200"/>
              <a:gd name="connsiteY7" fmla="*/ 314303 h 4772003"/>
              <a:gd name="connsiteX8" fmla="*/ 5791200 w 5791200"/>
              <a:gd name="connsiteY8" fmla="*/ 4772003 h 4772003"/>
              <a:gd name="connsiteX9" fmla="*/ 0 w 5791200"/>
              <a:gd name="connsiteY9" fmla="*/ 4772003 h 4772003"/>
              <a:gd name="connsiteX10" fmla="*/ 0 w 5791200"/>
              <a:gd name="connsiteY10" fmla="*/ 314303 h 4772003"/>
              <a:gd name="connsiteX0" fmla="*/ 0 w 5791200"/>
              <a:gd name="connsiteY0" fmla="*/ 34980 h 4492680"/>
              <a:gd name="connsiteX1" fmla="*/ 1450521 w 5791200"/>
              <a:gd name="connsiteY1" fmla="*/ 15930 h 4492680"/>
              <a:gd name="connsiteX2" fmla="*/ 2165350 w 5791200"/>
              <a:gd name="connsiteY2" fmla="*/ 130230 h 4492680"/>
              <a:gd name="connsiteX3" fmla="*/ 2960007 w 5791200"/>
              <a:gd name="connsiteY3" fmla="*/ 15930 h 4492680"/>
              <a:gd name="connsiteX4" fmla="*/ 3683000 w 5791200"/>
              <a:gd name="connsiteY4" fmla="*/ 111180 h 4492680"/>
              <a:gd name="connsiteX5" fmla="*/ 4440464 w 5791200"/>
              <a:gd name="connsiteY5" fmla="*/ 1416 h 4492680"/>
              <a:gd name="connsiteX6" fmla="*/ 5130800 w 5791200"/>
              <a:gd name="connsiteY6" fmla="*/ 98481 h 4492680"/>
              <a:gd name="connsiteX7" fmla="*/ 5791200 w 5791200"/>
              <a:gd name="connsiteY7" fmla="*/ 34980 h 4492680"/>
              <a:gd name="connsiteX8" fmla="*/ 5791200 w 5791200"/>
              <a:gd name="connsiteY8" fmla="*/ 4492680 h 4492680"/>
              <a:gd name="connsiteX9" fmla="*/ 0 w 5791200"/>
              <a:gd name="connsiteY9" fmla="*/ 4492680 h 4492680"/>
              <a:gd name="connsiteX10" fmla="*/ 0 w 5791200"/>
              <a:gd name="connsiteY10" fmla="*/ 34980 h 4492680"/>
              <a:gd name="connsiteX0" fmla="*/ 0 w 6429828"/>
              <a:gd name="connsiteY0" fmla="*/ 34980 h 4492680"/>
              <a:gd name="connsiteX1" fmla="*/ 1450521 w 6429828"/>
              <a:gd name="connsiteY1" fmla="*/ 15930 h 4492680"/>
              <a:gd name="connsiteX2" fmla="*/ 2165350 w 6429828"/>
              <a:gd name="connsiteY2" fmla="*/ 130230 h 4492680"/>
              <a:gd name="connsiteX3" fmla="*/ 2960007 w 6429828"/>
              <a:gd name="connsiteY3" fmla="*/ 15930 h 4492680"/>
              <a:gd name="connsiteX4" fmla="*/ 3683000 w 6429828"/>
              <a:gd name="connsiteY4" fmla="*/ 111180 h 4492680"/>
              <a:gd name="connsiteX5" fmla="*/ 4440464 w 6429828"/>
              <a:gd name="connsiteY5" fmla="*/ 1416 h 4492680"/>
              <a:gd name="connsiteX6" fmla="*/ 5130800 w 6429828"/>
              <a:gd name="connsiteY6" fmla="*/ 98481 h 4492680"/>
              <a:gd name="connsiteX7" fmla="*/ 5791200 w 6429828"/>
              <a:gd name="connsiteY7" fmla="*/ 34980 h 4492680"/>
              <a:gd name="connsiteX8" fmla="*/ 6429828 w 6429828"/>
              <a:gd name="connsiteY8" fmla="*/ 4492680 h 4492680"/>
              <a:gd name="connsiteX9" fmla="*/ 0 w 6429828"/>
              <a:gd name="connsiteY9" fmla="*/ 4492680 h 4492680"/>
              <a:gd name="connsiteX10" fmla="*/ 0 w 6429828"/>
              <a:gd name="connsiteY10" fmla="*/ 34980 h 4492680"/>
              <a:gd name="connsiteX0" fmla="*/ 0 w 6457949"/>
              <a:gd name="connsiteY0" fmla="*/ 59099 h 4516799"/>
              <a:gd name="connsiteX1" fmla="*/ 1450521 w 6457949"/>
              <a:gd name="connsiteY1" fmla="*/ 40049 h 4516799"/>
              <a:gd name="connsiteX2" fmla="*/ 2165350 w 6457949"/>
              <a:gd name="connsiteY2" fmla="*/ 154349 h 4516799"/>
              <a:gd name="connsiteX3" fmla="*/ 2960007 w 6457949"/>
              <a:gd name="connsiteY3" fmla="*/ 40049 h 4516799"/>
              <a:gd name="connsiteX4" fmla="*/ 3683000 w 6457949"/>
              <a:gd name="connsiteY4" fmla="*/ 135299 h 4516799"/>
              <a:gd name="connsiteX5" fmla="*/ 4440464 w 6457949"/>
              <a:gd name="connsiteY5" fmla="*/ 25535 h 4516799"/>
              <a:gd name="connsiteX6" fmla="*/ 5130800 w 6457949"/>
              <a:gd name="connsiteY6" fmla="*/ 122600 h 4516799"/>
              <a:gd name="connsiteX7" fmla="*/ 5791200 w 6457949"/>
              <a:gd name="connsiteY7" fmla="*/ 59099 h 4516799"/>
              <a:gd name="connsiteX8" fmla="*/ 6457949 w 6457949"/>
              <a:gd name="connsiteY8" fmla="*/ 301306 h 4516799"/>
              <a:gd name="connsiteX9" fmla="*/ 6429828 w 6457949"/>
              <a:gd name="connsiteY9" fmla="*/ 4516799 h 4516799"/>
              <a:gd name="connsiteX10" fmla="*/ 0 w 6457949"/>
              <a:gd name="connsiteY10" fmla="*/ 4516799 h 4516799"/>
              <a:gd name="connsiteX11" fmla="*/ 0 w 6457949"/>
              <a:gd name="connsiteY11" fmla="*/ 59099 h 4516799"/>
              <a:gd name="connsiteX0" fmla="*/ 0 w 6457949"/>
              <a:gd name="connsiteY0" fmla="*/ 59099 h 4516799"/>
              <a:gd name="connsiteX1" fmla="*/ 1450521 w 6457949"/>
              <a:gd name="connsiteY1" fmla="*/ 40049 h 4516799"/>
              <a:gd name="connsiteX2" fmla="*/ 2165350 w 6457949"/>
              <a:gd name="connsiteY2" fmla="*/ 154349 h 4516799"/>
              <a:gd name="connsiteX3" fmla="*/ 2960007 w 6457949"/>
              <a:gd name="connsiteY3" fmla="*/ 40049 h 4516799"/>
              <a:gd name="connsiteX4" fmla="*/ 3683000 w 6457949"/>
              <a:gd name="connsiteY4" fmla="*/ 135299 h 4516799"/>
              <a:gd name="connsiteX5" fmla="*/ 4440464 w 6457949"/>
              <a:gd name="connsiteY5" fmla="*/ 25535 h 4516799"/>
              <a:gd name="connsiteX6" fmla="*/ 5130800 w 6457949"/>
              <a:gd name="connsiteY6" fmla="*/ 122600 h 4516799"/>
              <a:gd name="connsiteX7" fmla="*/ 5791200 w 6457949"/>
              <a:gd name="connsiteY7" fmla="*/ 59099 h 4516799"/>
              <a:gd name="connsiteX8" fmla="*/ 6457949 w 6457949"/>
              <a:gd name="connsiteY8" fmla="*/ 301306 h 4516799"/>
              <a:gd name="connsiteX9" fmla="*/ 6448878 w 6457949"/>
              <a:gd name="connsiteY9" fmla="*/ 4516799 h 4516799"/>
              <a:gd name="connsiteX10" fmla="*/ 0 w 6457949"/>
              <a:gd name="connsiteY10" fmla="*/ 4516799 h 4516799"/>
              <a:gd name="connsiteX11" fmla="*/ 0 w 6457949"/>
              <a:gd name="connsiteY11" fmla="*/ 59099 h 4516799"/>
              <a:gd name="connsiteX0" fmla="*/ 0 w 6449701"/>
              <a:gd name="connsiteY0" fmla="*/ 59099 h 4516799"/>
              <a:gd name="connsiteX1" fmla="*/ 1450521 w 6449701"/>
              <a:gd name="connsiteY1" fmla="*/ 40049 h 4516799"/>
              <a:gd name="connsiteX2" fmla="*/ 2165350 w 6449701"/>
              <a:gd name="connsiteY2" fmla="*/ 154349 h 4516799"/>
              <a:gd name="connsiteX3" fmla="*/ 2960007 w 6449701"/>
              <a:gd name="connsiteY3" fmla="*/ 40049 h 4516799"/>
              <a:gd name="connsiteX4" fmla="*/ 3683000 w 6449701"/>
              <a:gd name="connsiteY4" fmla="*/ 135299 h 4516799"/>
              <a:gd name="connsiteX5" fmla="*/ 4440464 w 6449701"/>
              <a:gd name="connsiteY5" fmla="*/ 25535 h 4516799"/>
              <a:gd name="connsiteX6" fmla="*/ 5130800 w 6449701"/>
              <a:gd name="connsiteY6" fmla="*/ 122600 h 4516799"/>
              <a:gd name="connsiteX7" fmla="*/ 5791200 w 6449701"/>
              <a:gd name="connsiteY7" fmla="*/ 59099 h 4516799"/>
              <a:gd name="connsiteX8" fmla="*/ 6448424 w 6449701"/>
              <a:gd name="connsiteY8" fmla="*/ 301306 h 4516799"/>
              <a:gd name="connsiteX9" fmla="*/ 6448878 w 6449701"/>
              <a:gd name="connsiteY9" fmla="*/ 4516799 h 4516799"/>
              <a:gd name="connsiteX10" fmla="*/ 0 w 6449701"/>
              <a:gd name="connsiteY10" fmla="*/ 4516799 h 4516799"/>
              <a:gd name="connsiteX11" fmla="*/ 0 w 6449701"/>
              <a:gd name="connsiteY11" fmla="*/ 59099 h 4516799"/>
              <a:gd name="connsiteX0" fmla="*/ 0 w 6449701"/>
              <a:gd name="connsiteY0" fmla="*/ 59099 h 4516799"/>
              <a:gd name="connsiteX1" fmla="*/ 1450521 w 6449701"/>
              <a:gd name="connsiteY1" fmla="*/ 40049 h 4516799"/>
              <a:gd name="connsiteX2" fmla="*/ 2165350 w 6449701"/>
              <a:gd name="connsiteY2" fmla="*/ 154349 h 4516799"/>
              <a:gd name="connsiteX3" fmla="*/ 2960007 w 6449701"/>
              <a:gd name="connsiteY3" fmla="*/ 40049 h 4516799"/>
              <a:gd name="connsiteX4" fmla="*/ 3683000 w 6449701"/>
              <a:gd name="connsiteY4" fmla="*/ 135299 h 4516799"/>
              <a:gd name="connsiteX5" fmla="*/ 4440464 w 6449701"/>
              <a:gd name="connsiteY5" fmla="*/ 25535 h 4516799"/>
              <a:gd name="connsiteX6" fmla="*/ 5130800 w 6449701"/>
              <a:gd name="connsiteY6" fmla="*/ 122600 h 4516799"/>
              <a:gd name="connsiteX7" fmla="*/ 5791200 w 6449701"/>
              <a:gd name="connsiteY7" fmla="*/ 59099 h 4516799"/>
              <a:gd name="connsiteX8" fmla="*/ 6448424 w 6449701"/>
              <a:gd name="connsiteY8" fmla="*/ 253681 h 4516799"/>
              <a:gd name="connsiteX9" fmla="*/ 6448878 w 6449701"/>
              <a:gd name="connsiteY9" fmla="*/ 4516799 h 4516799"/>
              <a:gd name="connsiteX10" fmla="*/ 0 w 6449701"/>
              <a:gd name="connsiteY10" fmla="*/ 4516799 h 4516799"/>
              <a:gd name="connsiteX11" fmla="*/ 0 w 6449701"/>
              <a:gd name="connsiteY11" fmla="*/ 59099 h 4516799"/>
              <a:gd name="connsiteX0" fmla="*/ 0 w 6449701"/>
              <a:gd name="connsiteY0" fmla="*/ 59099 h 4516799"/>
              <a:gd name="connsiteX1" fmla="*/ 1450521 w 6449701"/>
              <a:gd name="connsiteY1" fmla="*/ 40049 h 4516799"/>
              <a:gd name="connsiteX2" fmla="*/ 2165350 w 6449701"/>
              <a:gd name="connsiteY2" fmla="*/ 154349 h 4516799"/>
              <a:gd name="connsiteX3" fmla="*/ 2960007 w 6449701"/>
              <a:gd name="connsiteY3" fmla="*/ 40049 h 4516799"/>
              <a:gd name="connsiteX4" fmla="*/ 3683000 w 6449701"/>
              <a:gd name="connsiteY4" fmla="*/ 135299 h 4516799"/>
              <a:gd name="connsiteX5" fmla="*/ 4440464 w 6449701"/>
              <a:gd name="connsiteY5" fmla="*/ 25535 h 4516799"/>
              <a:gd name="connsiteX6" fmla="*/ 5130800 w 6449701"/>
              <a:gd name="connsiteY6" fmla="*/ 122600 h 4516799"/>
              <a:gd name="connsiteX7" fmla="*/ 5791200 w 6449701"/>
              <a:gd name="connsiteY7" fmla="*/ 59099 h 4516799"/>
              <a:gd name="connsiteX8" fmla="*/ 6448424 w 6449701"/>
              <a:gd name="connsiteY8" fmla="*/ 253681 h 4516799"/>
              <a:gd name="connsiteX9" fmla="*/ 6448878 w 6449701"/>
              <a:gd name="connsiteY9" fmla="*/ 4516799 h 4516799"/>
              <a:gd name="connsiteX10" fmla="*/ 0 w 6449701"/>
              <a:gd name="connsiteY10" fmla="*/ 4516799 h 4516799"/>
              <a:gd name="connsiteX11" fmla="*/ 0 w 6449701"/>
              <a:gd name="connsiteY11" fmla="*/ 59099 h 4516799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980 h 4492680"/>
              <a:gd name="connsiteX1" fmla="*/ 1450521 w 6449701"/>
              <a:gd name="connsiteY1" fmla="*/ 15930 h 4492680"/>
              <a:gd name="connsiteX2" fmla="*/ 2165350 w 6449701"/>
              <a:gd name="connsiteY2" fmla="*/ 130230 h 4492680"/>
              <a:gd name="connsiteX3" fmla="*/ 2960007 w 6449701"/>
              <a:gd name="connsiteY3" fmla="*/ 15930 h 4492680"/>
              <a:gd name="connsiteX4" fmla="*/ 3683000 w 6449701"/>
              <a:gd name="connsiteY4" fmla="*/ 111180 h 4492680"/>
              <a:gd name="connsiteX5" fmla="*/ 4440464 w 6449701"/>
              <a:gd name="connsiteY5" fmla="*/ 1416 h 4492680"/>
              <a:gd name="connsiteX6" fmla="*/ 5130800 w 6449701"/>
              <a:gd name="connsiteY6" fmla="*/ 98481 h 4492680"/>
              <a:gd name="connsiteX7" fmla="*/ 5791200 w 6449701"/>
              <a:gd name="connsiteY7" fmla="*/ 34980 h 4492680"/>
              <a:gd name="connsiteX8" fmla="*/ 6448424 w 6449701"/>
              <a:gd name="connsiteY8" fmla="*/ 229562 h 4492680"/>
              <a:gd name="connsiteX9" fmla="*/ 6448878 w 6449701"/>
              <a:gd name="connsiteY9" fmla="*/ 4492680 h 4492680"/>
              <a:gd name="connsiteX10" fmla="*/ 0 w 6449701"/>
              <a:gd name="connsiteY10" fmla="*/ 4492680 h 4492680"/>
              <a:gd name="connsiteX11" fmla="*/ 0 w 6449701"/>
              <a:gd name="connsiteY11" fmla="*/ 34980 h 4492680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2947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2947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0661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305"/>
              <a:gd name="connsiteY0" fmla="*/ 34893 h 4492593"/>
              <a:gd name="connsiteX1" fmla="*/ 1450521 w 6449305"/>
              <a:gd name="connsiteY1" fmla="*/ 15843 h 4492593"/>
              <a:gd name="connsiteX2" fmla="*/ 2165350 w 6449305"/>
              <a:gd name="connsiteY2" fmla="*/ 130143 h 4492593"/>
              <a:gd name="connsiteX3" fmla="*/ 2960007 w 6449305"/>
              <a:gd name="connsiteY3" fmla="*/ 15843 h 4492593"/>
              <a:gd name="connsiteX4" fmla="*/ 3683000 w 6449305"/>
              <a:gd name="connsiteY4" fmla="*/ 111093 h 4492593"/>
              <a:gd name="connsiteX5" fmla="*/ 4440464 w 6449305"/>
              <a:gd name="connsiteY5" fmla="*/ 1329 h 4492593"/>
              <a:gd name="connsiteX6" fmla="*/ 5146040 w 6449305"/>
              <a:gd name="connsiteY6" fmla="*/ 106014 h 4492593"/>
              <a:gd name="connsiteX7" fmla="*/ 5791200 w 6449305"/>
              <a:gd name="connsiteY7" fmla="*/ 34893 h 4492593"/>
              <a:gd name="connsiteX8" fmla="*/ 6440804 w 6449305"/>
              <a:gd name="connsiteY8" fmla="*/ 198995 h 4492593"/>
              <a:gd name="connsiteX9" fmla="*/ 6448878 w 6449305"/>
              <a:gd name="connsiteY9" fmla="*/ 4492593 h 4492593"/>
              <a:gd name="connsiteX10" fmla="*/ 0 w 6449305"/>
              <a:gd name="connsiteY10" fmla="*/ 4492593 h 4492593"/>
              <a:gd name="connsiteX11" fmla="*/ 0 w 6449305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19899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63664"/>
              <a:gd name="connsiteY0" fmla="*/ 34893 h 4492593"/>
              <a:gd name="connsiteX1" fmla="*/ 1450521 w 6463664"/>
              <a:gd name="connsiteY1" fmla="*/ 15843 h 4492593"/>
              <a:gd name="connsiteX2" fmla="*/ 2165350 w 6463664"/>
              <a:gd name="connsiteY2" fmla="*/ 130143 h 4492593"/>
              <a:gd name="connsiteX3" fmla="*/ 2960007 w 6463664"/>
              <a:gd name="connsiteY3" fmla="*/ 15843 h 4492593"/>
              <a:gd name="connsiteX4" fmla="*/ 3683000 w 6463664"/>
              <a:gd name="connsiteY4" fmla="*/ 111093 h 4492593"/>
              <a:gd name="connsiteX5" fmla="*/ 4440464 w 6463664"/>
              <a:gd name="connsiteY5" fmla="*/ 1329 h 4492593"/>
              <a:gd name="connsiteX6" fmla="*/ 5146040 w 6463664"/>
              <a:gd name="connsiteY6" fmla="*/ 106014 h 4492593"/>
              <a:gd name="connsiteX7" fmla="*/ 5791200 w 6463664"/>
              <a:gd name="connsiteY7" fmla="*/ 34893 h 4492593"/>
              <a:gd name="connsiteX8" fmla="*/ 6463664 w 6463664"/>
              <a:gd name="connsiteY8" fmla="*/ 198995 h 4492593"/>
              <a:gd name="connsiteX9" fmla="*/ 6448878 w 6463664"/>
              <a:gd name="connsiteY9" fmla="*/ 4492593 h 4492593"/>
              <a:gd name="connsiteX10" fmla="*/ 0 w 6463664"/>
              <a:gd name="connsiteY10" fmla="*/ 4492593 h 4492593"/>
              <a:gd name="connsiteX11" fmla="*/ 0 w 6463664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19899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63664"/>
              <a:gd name="connsiteY0" fmla="*/ 34893 h 4492593"/>
              <a:gd name="connsiteX1" fmla="*/ 1450521 w 6463664"/>
              <a:gd name="connsiteY1" fmla="*/ 15843 h 4492593"/>
              <a:gd name="connsiteX2" fmla="*/ 2165350 w 6463664"/>
              <a:gd name="connsiteY2" fmla="*/ 130143 h 4492593"/>
              <a:gd name="connsiteX3" fmla="*/ 2960007 w 6463664"/>
              <a:gd name="connsiteY3" fmla="*/ 15843 h 4492593"/>
              <a:gd name="connsiteX4" fmla="*/ 3683000 w 6463664"/>
              <a:gd name="connsiteY4" fmla="*/ 111093 h 4492593"/>
              <a:gd name="connsiteX5" fmla="*/ 4440464 w 6463664"/>
              <a:gd name="connsiteY5" fmla="*/ 1329 h 4492593"/>
              <a:gd name="connsiteX6" fmla="*/ 5146040 w 6463664"/>
              <a:gd name="connsiteY6" fmla="*/ 106014 h 4492593"/>
              <a:gd name="connsiteX7" fmla="*/ 5791200 w 6463664"/>
              <a:gd name="connsiteY7" fmla="*/ 34893 h 4492593"/>
              <a:gd name="connsiteX8" fmla="*/ 6463664 w 6463664"/>
              <a:gd name="connsiteY8" fmla="*/ 206615 h 4492593"/>
              <a:gd name="connsiteX9" fmla="*/ 6448878 w 6463664"/>
              <a:gd name="connsiteY9" fmla="*/ 4492593 h 4492593"/>
              <a:gd name="connsiteX10" fmla="*/ 0 w 6463664"/>
              <a:gd name="connsiteY10" fmla="*/ 4492593 h 4492593"/>
              <a:gd name="connsiteX11" fmla="*/ 0 w 6463664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1423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8424"/>
              <a:gd name="connsiteY0" fmla="*/ 34893 h 4492593"/>
              <a:gd name="connsiteX1" fmla="*/ 1450521 w 6448424"/>
              <a:gd name="connsiteY1" fmla="*/ 15843 h 4492593"/>
              <a:gd name="connsiteX2" fmla="*/ 2165350 w 6448424"/>
              <a:gd name="connsiteY2" fmla="*/ 130143 h 4492593"/>
              <a:gd name="connsiteX3" fmla="*/ 2960007 w 6448424"/>
              <a:gd name="connsiteY3" fmla="*/ 15843 h 4492593"/>
              <a:gd name="connsiteX4" fmla="*/ 3683000 w 6448424"/>
              <a:gd name="connsiteY4" fmla="*/ 111093 h 4492593"/>
              <a:gd name="connsiteX5" fmla="*/ 4440464 w 6448424"/>
              <a:gd name="connsiteY5" fmla="*/ 1329 h 4492593"/>
              <a:gd name="connsiteX6" fmla="*/ 5146040 w 6448424"/>
              <a:gd name="connsiteY6" fmla="*/ 106014 h 4492593"/>
              <a:gd name="connsiteX7" fmla="*/ 5791200 w 6448424"/>
              <a:gd name="connsiteY7" fmla="*/ 34893 h 4492593"/>
              <a:gd name="connsiteX8" fmla="*/ 6448424 w 6448424"/>
              <a:gd name="connsiteY8" fmla="*/ 214235 h 4492593"/>
              <a:gd name="connsiteX9" fmla="*/ 6433638 w 6448424"/>
              <a:gd name="connsiteY9" fmla="*/ 4492593 h 4492593"/>
              <a:gd name="connsiteX10" fmla="*/ 0 w 6448424"/>
              <a:gd name="connsiteY10" fmla="*/ 4492593 h 4492593"/>
              <a:gd name="connsiteX11" fmla="*/ 0 w 6448424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1423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  <a:gd name="connsiteX0" fmla="*/ 0 w 6449701"/>
              <a:gd name="connsiteY0" fmla="*/ 34893 h 4492593"/>
              <a:gd name="connsiteX1" fmla="*/ 1450521 w 6449701"/>
              <a:gd name="connsiteY1" fmla="*/ 15843 h 4492593"/>
              <a:gd name="connsiteX2" fmla="*/ 2165350 w 6449701"/>
              <a:gd name="connsiteY2" fmla="*/ 130143 h 4492593"/>
              <a:gd name="connsiteX3" fmla="*/ 2960007 w 6449701"/>
              <a:gd name="connsiteY3" fmla="*/ 15843 h 4492593"/>
              <a:gd name="connsiteX4" fmla="*/ 3683000 w 6449701"/>
              <a:gd name="connsiteY4" fmla="*/ 111093 h 4492593"/>
              <a:gd name="connsiteX5" fmla="*/ 4440464 w 6449701"/>
              <a:gd name="connsiteY5" fmla="*/ 1329 h 4492593"/>
              <a:gd name="connsiteX6" fmla="*/ 5146040 w 6449701"/>
              <a:gd name="connsiteY6" fmla="*/ 106014 h 4492593"/>
              <a:gd name="connsiteX7" fmla="*/ 5791200 w 6449701"/>
              <a:gd name="connsiteY7" fmla="*/ 34893 h 4492593"/>
              <a:gd name="connsiteX8" fmla="*/ 6448424 w 6449701"/>
              <a:gd name="connsiteY8" fmla="*/ 214235 h 4492593"/>
              <a:gd name="connsiteX9" fmla="*/ 6448878 w 6449701"/>
              <a:gd name="connsiteY9" fmla="*/ 4492593 h 4492593"/>
              <a:gd name="connsiteX10" fmla="*/ 0 w 6449701"/>
              <a:gd name="connsiteY10" fmla="*/ 4492593 h 4492593"/>
              <a:gd name="connsiteX11" fmla="*/ 0 w 6449701"/>
              <a:gd name="connsiteY11" fmla="*/ 34893 h 44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9701" h="4492593">
                <a:moveTo>
                  <a:pt x="0" y="34893"/>
                </a:moveTo>
                <a:cubicBezTo>
                  <a:pt x="614135" y="275286"/>
                  <a:pt x="967014" y="22193"/>
                  <a:pt x="1450521" y="15843"/>
                </a:cubicBezTo>
                <a:cubicBezTo>
                  <a:pt x="1688797" y="53943"/>
                  <a:pt x="1844524" y="142843"/>
                  <a:pt x="2165350" y="130143"/>
                </a:cubicBezTo>
                <a:cubicBezTo>
                  <a:pt x="2404836" y="136493"/>
                  <a:pt x="2676071" y="28543"/>
                  <a:pt x="2960007" y="15843"/>
                </a:cubicBezTo>
                <a:cubicBezTo>
                  <a:pt x="3203424" y="-5324"/>
                  <a:pt x="3436257" y="113512"/>
                  <a:pt x="3683000" y="111093"/>
                </a:cubicBezTo>
                <a:cubicBezTo>
                  <a:pt x="3929743" y="108674"/>
                  <a:pt x="4194931" y="16145"/>
                  <a:pt x="4440464" y="1329"/>
                </a:cubicBezTo>
                <a:cubicBezTo>
                  <a:pt x="4685997" y="-13487"/>
                  <a:pt x="4920917" y="100420"/>
                  <a:pt x="5146040" y="106014"/>
                </a:cubicBezTo>
                <a:cubicBezTo>
                  <a:pt x="5371163" y="111608"/>
                  <a:pt x="5536565" y="29662"/>
                  <a:pt x="5791200" y="34893"/>
                </a:cubicBezTo>
                <a:cubicBezTo>
                  <a:pt x="5948891" y="43662"/>
                  <a:pt x="6243108" y="91166"/>
                  <a:pt x="6448424" y="214235"/>
                </a:cubicBezTo>
                <a:cubicBezTo>
                  <a:pt x="6445400" y="1619399"/>
                  <a:pt x="6451902" y="3087429"/>
                  <a:pt x="6448878" y="4492593"/>
                </a:cubicBezTo>
                <a:lnTo>
                  <a:pt x="0" y="4492593"/>
                </a:lnTo>
                <a:lnTo>
                  <a:pt x="0" y="34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42982" y="1203270"/>
            <a:ext cx="6439068" cy="4500300"/>
          </a:xfrm>
          <a:custGeom>
            <a:avLst/>
            <a:gdLst>
              <a:gd name="connsiteX0" fmla="*/ 0 w 5791200"/>
              <a:gd name="connsiteY0" fmla="*/ 0 h 4457700"/>
              <a:gd name="connsiteX1" fmla="*/ 5791200 w 5791200"/>
              <a:gd name="connsiteY1" fmla="*/ 0 h 4457700"/>
              <a:gd name="connsiteX2" fmla="*/ 5791200 w 5791200"/>
              <a:gd name="connsiteY2" fmla="*/ 4457700 h 4457700"/>
              <a:gd name="connsiteX3" fmla="*/ 0 w 5791200"/>
              <a:gd name="connsiteY3" fmla="*/ 4457700 h 4457700"/>
              <a:gd name="connsiteX4" fmla="*/ 0 w 5791200"/>
              <a:gd name="connsiteY4" fmla="*/ 0 h 4457700"/>
              <a:gd name="connsiteX0" fmla="*/ 0 w 5791200"/>
              <a:gd name="connsiteY0" fmla="*/ 19050 h 4476750"/>
              <a:gd name="connsiteX1" fmla="*/ 2960007 w 5791200"/>
              <a:gd name="connsiteY1" fmla="*/ 0 h 4476750"/>
              <a:gd name="connsiteX2" fmla="*/ 5791200 w 5791200"/>
              <a:gd name="connsiteY2" fmla="*/ 19050 h 4476750"/>
              <a:gd name="connsiteX3" fmla="*/ 5791200 w 5791200"/>
              <a:gd name="connsiteY3" fmla="*/ 4476750 h 4476750"/>
              <a:gd name="connsiteX4" fmla="*/ 0 w 5791200"/>
              <a:gd name="connsiteY4" fmla="*/ 4476750 h 4476750"/>
              <a:gd name="connsiteX5" fmla="*/ 0 w 5791200"/>
              <a:gd name="connsiteY5" fmla="*/ 19050 h 4476750"/>
              <a:gd name="connsiteX0" fmla="*/ 0 w 5791200"/>
              <a:gd name="connsiteY0" fmla="*/ 33564 h 4491264"/>
              <a:gd name="connsiteX1" fmla="*/ 2960007 w 5791200"/>
              <a:gd name="connsiteY1" fmla="*/ 14514 h 4491264"/>
              <a:gd name="connsiteX2" fmla="*/ 4440464 w 5791200"/>
              <a:gd name="connsiteY2" fmla="*/ 0 h 4491264"/>
              <a:gd name="connsiteX3" fmla="*/ 5791200 w 5791200"/>
              <a:gd name="connsiteY3" fmla="*/ 33564 h 4491264"/>
              <a:gd name="connsiteX4" fmla="*/ 5791200 w 5791200"/>
              <a:gd name="connsiteY4" fmla="*/ 4491264 h 4491264"/>
              <a:gd name="connsiteX5" fmla="*/ 0 w 5791200"/>
              <a:gd name="connsiteY5" fmla="*/ 4491264 h 4491264"/>
              <a:gd name="connsiteX6" fmla="*/ 0 w 5791200"/>
              <a:gd name="connsiteY6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960007 w 5791200"/>
              <a:gd name="connsiteY2" fmla="*/ 14514 h 4491264"/>
              <a:gd name="connsiteX3" fmla="*/ 4440464 w 5791200"/>
              <a:gd name="connsiteY3" fmla="*/ 0 h 4491264"/>
              <a:gd name="connsiteX4" fmla="*/ 5791200 w 5791200"/>
              <a:gd name="connsiteY4" fmla="*/ 33564 h 4491264"/>
              <a:gd name="connsiteX5" fmla="*/ 5791200 w 5791200"/>
              <a:gd name="connsiteY5" fmla="*/ 4491264 h 4491264"/>
              <a:gd name="connsiteX6" fmla="*/ 0 w 5791200"/>
              <a:gd name="connsiteY6" fmla="*/ 4491264 h 4491264"/>
              <a:gd name="connsiteX7" fmla="*/ 0 w 5791200"/>
              <a:gd name="connsiteY7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45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3564 h 4491264"/>
              <a:gd name="connsiteX1" fmla="*/ 1450521 w 5791200"/>
              <a:gd name="connsiteY1" fmla="*/ 14514 h 4491264"/>
              <a:gd name="connsiteX2" fmla="*/ 2165350 w 5791200"/>
              <a:gd name="connsiteY2" fmla="*/ 128814 h 4491264"/>
              <a:gd name="connsiteX3" fmla="*/ 2960007 w 5791200"/>
              <a:gd name="connsiteY3" fmla="*/ 14514 h 4491264"/>
              <a:gd name="connsiteX4" fmla="*/ 4440464 w 5791200"/>
              <a:gd name="connsiteY4" fmla="*/ 0 h 4491264"/>
              <a:gd name="connsiteX5" fmla="*/ 5791200 w 5791200"/>
              <a:gd name="connsiteY5" fmla="*/ 33564 h 4491264"/>
              <a:gd name="connsiteX6" fmla="*/ 5791200 w 5791200"/>
              <a:gd name="connsiteY6" fmla="*/ 4491264 h 4491264"/>
              <a:gd name="connsiteX7" fmla="*/ 0 w 5791200"/>
              <a:gd name="connsiteY7" fmla="*/ 4491264 h 4491264"/>
              <a:gd name="connsiteX8" fmla="*/ 0 w 5791200"/>
              <a:gd name="connsiteY8" fmla="*/ 33564 h 4491264"/>
              <a:gd name="connsiteX0" fmla="*/ 0 w 5791200"/>
              <a:gd name="connsiteY0" fmla="*/ 35983 h 4493683"/>
              <a:gd name="connsiteX1" fmla="*/ 1450521 w 5791200"/>
              <a:gd name="connsiteY1" fmla="*/ 16933 h 4493683"/>
              <a:gd name="connsiteX2" fmla="*/ 2165350 w 5791200"/>
              <a:gd name="connsiteY2" fmla="*/ 131233 h 4493683"/>
              <a:gd name="connsiteX3" fmla="*/ 2960007 w 5791200"/>
              <a:gd name="connsiteY3" fmla="*/ 16933 h 4493683"/>
              <a:gd name="connsiteX4" fmla="*/ 3625850 w 5791200"/>
              <a:gd name="connsiteY4" fmla="*/ 4233 h 4493683"/>
              <a:gd name="connsiteX5" fmla="*/ 4440464 w 5791200"/>
              <a:gd name="connsiteY5" fmla="*/ 2419 h 4493683"/>
              <a:gd name="connsiteX6" fmla="*/ 5791200 w 5791200"/>
              <a:gd name="connsiteY6" fmla="*/ 35983 h 4493683"/>
              <a:gd name="connsiteX7" fmla="*/ 5791200 w 5791200"/>
              <a:gd name="connsiteY7" fmla="*/ 4493683 h 4493683"/>
              <a:gd name="connsiteX8" fmla="*/ 0 w 5791200"/>
              <a:gd name="connsiteY8" fmla="*/ 4493683 h 4493683"/>
              <a:gd name="connsiteX9" fmla="*/ 0 w 5791200"/>
              <a:gd name="connsiteY9" fmla="*/ 35983 h 4493683"/>
              <a:gd name="connsiteX0" fmla="*/ 0 w 5791200"/>
              <a:gd name="connsiteY0" fmla="*/ 33767 h 4491467"/>
              <a:gd name="connsiteX1" fmla="*/ 1450521 w 5791200"/>
              <a:gd name="connsiteY1" fmla="*/ 14717 h 4491467"/>
              <a:gd name="connsiteX2" fmla="*/ 2165350 w 5791200"/>
              <a:gd name="connsiteY2" fmla="*/ 129017 h 4491467"/>
              <a:gd name="connsiteX3" fmla="*/ 2960007 w 5791200"/>
              <a:gd name="connsiteY3" fmla="*/ 14717 h 4491467"/>
              <a:gd name="connsiteX4" fmla="*/ 3638550 w 5791200"/>
              <a:gd name="connsiteY4" fmla="*/ 97267 h 4491467"/>
              <a:gd name="connsiteX5" fmla="*/ 4440464 w 5791200"/>
              <a:gd name="connsiteY5" fmla="*/ 203 h 4491467"/>
              <a:gd name="connsiteX6" fmla="*/ 5791200 w 5791200"/>
              <a:gd name="connsiteY6" fmla="*/ 33767 h 4491467"/>
              <a:gd name="connsiteX7" fmla="*/ 5791200 w 5791200"/>
              <a:gd name="connsiteY7" fmla="*/ 4491467 h 4491467"/>
              <a:gd name="connsiteX8" fmla="*/ 0 w 5791200"/>
              <a:gd name="connsiteY8" fmla="*/ 4491467 h 4491467"/>
              <a:gd name="connsiteX9" fmla="*/ 0 w 5791200"/>
              <a:gd name="connsiteY9" fmla="*/ 33767 h 4491467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745 h 4491445"/>
              <a:gd name="connsiteX1" fmla="*/ 1450521 w 5791200"/>
              <a:gd name="connsiteY1" fmla="*/ 14695 h 4491445"/>
              <a:gd name="connsiteX2" fmla="*/ 2165350 w 5791200"/>
              <a:gd name="connsiteY2" fmla="*/ 128995 h 4491445"/>
              <a:gd name="connsiteX3" fmla="*/ 2960007 w 5791200"/>
              <a:gd name="connsiteY3" fmla="*/ 14695 h 4491445"/>
              <a:gd name="connsiteX4" fmla="*/ 3683000 w 5791200"/>
              <a:gd name="connsiteY4" fmla="*/ 109945 h 4491445"/>
              <a:gd name="connsiteX5" fmla="*/ 4440464 w 5791200"/>
              <a:gd name="connsiteY5" fmla="*/ 181 h 4491445"/>
              <a:gd name="connsiteX6" fmla="*/ 5791200 w 5791200"/>
              <a:gd name="connsiteY6" fmla="*/ 33745 h 4491445"/>
              <a:gd name="connsiteX7" fmla="*/ 5791200 w 5791200"/>
              <a:gd name="connsiteY7" fmla="*/ 4491445 h 4491445"/>
              <a:gd name="connsiteX8" fmla="*/ 0 w 5791200"/>
              <a:gd name="connsiteY8" fmla="*/ 4491445 h 4491445"/>
              <a:gd name="connsiteX9" fmla="*/ 0 w 5791200"/>
              <a:gd name="connsiteY9" fmla="*/ 33745 h 4491445"/>
              <a:gd name="connsiteX0" fmla="*/ 0 w 5791200"/>
              <a:gd name="connsiteY0" fmla="*/ 333204 h 4790904"/>
              <a:gd name="connsiteX1" fmla="*/ 1450521 w 5791200"/>
              <a:gd name="connsiteY1" fmla="*/ 314154 h 4790904"/>
              <a:gd name="connsiteX2" fmla="*/ 2165350 w 5791200"/>
              <a:gd name="connsiteY2" fmla="*/ 428454 h 4790904"/>
              <a:gd name="connsiteX3" fmla="*/ 2960007 w 5791200"/>
              <a:gd name="connsiteY3" fmla="*/ 314154 h 4790904"/>
              <a:gd name="connsiteX4" fmla="*/ 3683000 w 5791200"/>
              <a:gd name="connsiteY4" fmla="*/ 409404 h 4790904"/>
              <a:gd name="connsiteX5" fmla="*/ 4440464 w 5791200"/>
              <a:gd name="connsiteY5" fmla="*/ 299640 h 4790904"/>
              <a:gd name="connsiteX6" fmla="*/ 5156200 w 5791200"/>
              <a:gd name="connsiteY6" fmla="*/ 320505 h 4790904"/>
              <a:gd name="connsiteX7" fmla="*/ 5791200 w 5791200"/>
              <a:gd name="connsiteY7" fmla="*/ 333204 h 4790904"/>
              <a:gd name="connsiteX8" fmla="*/ 5791200 w 5791200"/>
              <a:gd name="connsiteY8" fmla="*/ 4790904 h 4790904"/>
              <a:gd name="connsiteX9" fmla="*/ 0 w 5791200"/>
              <a:gd name="connsiteY9" fmla="*/ 4790904 h 4790904"/>
              <a:gd name="connsiteX10" fmla="*/ 0 w 5791200"/>
              <a:gd name="connsiteY10" fmla="*/ 333204 h 4790904"/>
              <a:gd name="connsiteX0" fmla="*/ 0 w 5791200"/>
              <a:gd name="connsiteY0" fmla="*/ 314303 h 4772003"/>
              <a:gd name="connsiteX1" fmla="*/ 1450521 w 5791200"/>
              <a:gd name="connsiteY1" fmla="*/ 295253 h 4772003"/>
              <a:gd name="connsiteX2" fmla="*/ 2165350 w 5791200"/>
              <a:gd name="connsiteY2" fmla="*/ 409553 h 4772003"/>
              <a:gd name="connsiteX3" fmla="*/ 2960007 w 5791200"/>
              <a:gd name="connsiteY3" fmla="*/ 295253 h 4772003"/>
              <a:gd name="connsiteX4" fmla="*/ 3683000 w 5791200"/>
              <a:gd name="connsiteY4" fmla="*/ 390503 h 4772003"/>
              <a:gd name="connsiteX5" fmla="*/ 4440464 w 5791200"/>
              <a:gd name="connsiteY5" fmla="*/ 280739 h 4772003"/>
              <a:gd name="connsiteX6" fmla="*/ 5130800 w 5791200"/>
              <a:gd name="connsiteY6" fmla="*/ 377804 h 4772003"/>
              <a:gd name="connsiteX7" fmla="*/ 5791200 w 5791200"/>
              <a:gd name="connsiteY7" fmla="*/ 314303 h 4772003"/>
              <a:gd name="connsiteX8" fmla="*/ 5791200 w 5791200"/>
              <a:gd name="connsiteY8" fmla="*/ 4772003 h 4772003"/>
              <a:gd name="connsiteX9" fmla="*/ 0 w 5791200"/>
              <a:gd name="connsiteY9" fmla="*/ 4772003 h 4772003"/>
              <a:gd name="connsiteX10" fmla="*/ 0 w 5791200"/>
              <a:gd name="connsiteY10" fmla="*/ 314303 h 4772003"/>
              <a:gd name="connsiteX0" fmla="*/ 0 w 5791200"/>
              <a:gd name="connsiteY0" fmla="*/ 34980 h 4492680"/>
              <a:gd name="connsiteX1" fmla="*/ 1450521 w 5791200"/>
              <a:gd name="connsiteY1" fmla="*/ 15930 h 4492680"/>
              <a:gd name="connsiteX2" fmla="*/ 2165350 w 5791200"/>
              <a:gd name="connsiteY2" fmla="*/ 130230 h 4492680"/>
              <a:gd name="connsiteX3" fmla="*/ 2960007 w 5791200"/>
              <a:gd name="connsiteY3" fmla="*/ 15930 h 4492680"/>
              <a:gd name="connsiteX4" fmla="*/ 3683000 w 5791200"/>
              <a:gd name="connsiteY4" fmla="*/ 111180 h 4492680"/>
              <a:gd name="connsiteX5" fmla="*/ 4440464 w 5791200"/>
              <a:gd name="connsiteY5" fmla="*/ 1416 h 4492680"/>
              <a:gd name="connsiteX6" fmla="*/ 5130800 w 5791200"/>
              <a:gd name="connsiteY6" fmla="*/ 98481 h 4492680"/>
              <a:gd name="connsiteX7" fmla="*/ 5791200 w 5791200"/>
              <a:gd name="connsiteY7" fmla="*/ 34980 h 4492680"/>
              <a:gd name="connsiteX8" fmla="*/ 5791200 w 5791200"/>
              <a:gd name="connsiteY8" fmla="*/ 4492680 h 4492680"/>
              <a:gd name="connsiteX9" fmla="*/ 0 w 5791200"/>
              <a:gd name="connsiteY9" fmla="*/ 4492680 h 4492680"/>
              <a:gd name="connsiteX10" fmla="*/ 0 w 5791200"/>
              <a:gd name="connsiteY10" fmla="*/ 34980 h 4492680"/>
              <a:gd name="connsiteX0" fmla="*/ 640080 w 6431280"/>
              <a:gd name="connsiteY0" fmla="*/ 34980 h 4500300"/>
              <a:gd name="connsiteX1" fmla="*/ 2090601 w 6431280"/>
              <a:gd name="connsiteY1" fmla="*/ 15930 h 4500300"/>
              <a:gd name="connsiteX2" fmla="*/ 2805430 w 6431280"/>
              <a:gd name="connsiteY2" fmla="*/ 130230 h 4500300"/>
              <a:gd name="connsiteX3" fmla="*/ 3600087 w 6431280"/>
              <a:gd name="connsiteY3" fmla="*/ 15930 h 4500300"/>
              <a:gd name="connsiteX4" fmla="*/ 4323080 w 6431280"/>
              <a:gd name="connsiteY4" fmla="*/ 111180 h 4500300"/>
              <a:gd name="connsiteX5" fmla="*/ 5080544 w 6431280"/>
              <a:gd name="connsiteY5" fmla="*/ 1416 h 4500300"/>
              <a:gd name="connsiteX6" fmla="*/ 5770880 w 6431280"/>
              <a:gd name="connsiteY6" fmla="*/ 98481 h 4500300"/>
              <a:gd name="connsiteX7" fmla="*/ 6431280 w 6431280"/>
              <a:gd name="connsiteY7" fmla="*/ 34980 h 4500300"/>
              <a:gd name="connsiteX8" fmla="*/ 6431280 w 6431280"/>
              <a:gd name="connsiteY8" fmla="*/ 4492680 h 4500300"/>
              <a:gd name="connsiteX9" fmla="*/ 0 w 6431280"/>
              <a:gd name="connsiteY9" fmla="*/ 4500300 h 4500300"/>
              <a:gd name="connsiteX10" fmla="*/ 640080 w 6431280"/>
              <a:gd name="connsiteY10" fmla="*/ 34980 h 4500300"/>
              <a:gd name="connsiteX0" fmla="*/ 698081 w 6489281"/>
              <a:gd name="connsiteY0" fmla="*/ 34980 h 4500300"/>
              <a:gd name="connsiteX1" fmla="*/ 2148602 w 6489281"/>
              <a:gd name="connsiteY1" fmla="*/ 15930 h 4500300"/>
              <a:gd name="connsiteX2" fmla="*/ 2863431 w 6489281"/>
              <a:gd name="connsiteY2" fmla="*/ 130230 h 4500300"/>
              <a:gd name="connsiteX3" fmla="*/ 3658088 w 6489281"/>
              <a:gd name="connsiteY3" fmla="*/ 15930 h 4500300"/>
              <a:gd name="connsiteX4" fmla="*/ 4381081 w 6489281"/>
              <a:gd name="connsiteY4" fmla="*/ 111180 h 4500300"/>
              <a:gd name="connsiteX5" fmla="*/ 5138545 w 6489281"/>
              <a:gd name="connsiteY5" fmla="*/ 1416 h 4500300"/>
              <a:gd name="connsiteX6" fmla="*/ 5828881 w 6489281"/>
              <a:gd name="connsiteY6" fmla="*/ 98481 h 4500300"/>
              <a:gd name="connsiteX7" fmla="*/ 6489281 w 6489281"/>
              <a:gd name="connsiteY7" fmla="*/ 34980 h 4500300"/>
              <a:gd name="connsiteX8" fmla="*/ 6489281 w 6489281"/>
              <a:gd name="connsiteY8" fmla="*/ 4492680 h 4500300"/>
              <a:gd name="connsiteX9" fmla="*/ 58001 w 6489281"/>
              <a:gd name="connsiteY9" fmla="*/ 4500300 h 4500300"/>
              <a:gd name="connsiteX10" fmla="*/ 54191 w 6489281"/>
              <a:gd name="connsiteY10" fmla="*/ 282630 h 4500300"/>
              <a:gd name="connsiteX11" fmla="*/ 698081 w 6489281"/>
              <a:gd name="connsiteY11" fmla="*/ 34980 h 4500300"/>
              <a:gd name="connsiteX0" fmla="*/ 643890 w 6435090"/>
              <a:gd name="connsiteY0" fmla="*/ 34980 h 4500300"/>
              <a:gd name="connsiteX1" fmla="*/ 2094411 w 6435090"/>
              <a:gd name="connsiteY1" fmla="*/ 15930 h 4500300"/>
              <a:gd name="connsiteX2" fmla="*/ 2809240 w 6435090"/>
              <a:gd name="connsiteY2" fmla="*/ 130230 h 4500300"/>
              <a:gd name="connsiteX3" fmla="*/ 3603897 w 6435090"/>
              <a:gd name="connsiteY3" fmla="*/ 15930 h 4500300"/>
              <a:gd name="connsiteX4" fmla="*/ 4326890 w 6435090"/>
              <a:gd name="connsiteY4" fmla="*/ 111180 h 4500300"/>
              <a:gd name="connsiteX5" fmla="*/ 5084354 w 6435090"/>
              <a:gd name="connsiteY5" fmla="*/ 1416 h 4500300"/>
              <a:gd name="connsiteX6" fmla="*/ 5774690 w 6435090"/>
              <a:gd name="connsiteY6" fmla="*/ 98481 h 4500300"/>
              <a:gd name="connsiteX7" fmla="*/ 6435090 w 6435090"/>
              <a:gd name="connsiteY7" fmla="*/ 34980 h 4500300"/>
              <a:gd name="connsiteX8" fmla="*/ 6435090 w 6435090"/>
              <a:gd name="connsiteY8" fmla="*/ 4492680 h 4500300"/>
              <a:gd name="connsiteX9" fmla="*/ 3810 w 6435090"/>
              <a:gd name="connsiteY9" fmla="*/ 4500300 h 4500300"/>
              <a:gd name="connsiteX10" fmla="*/ 0 w 6435090"/>
              <a:gd name="connsiteY10" fmla="*/ 282630 h 4500300"/>
              <a:gd name="connsiteX11" fmla="*/ 643890 w 6435090"/>
              <a:gd name="connsiteY11" fmla="*/ 34980 h 4500300"/>
              <a:gd name="connsiteX0" fmla="*/ 643890 w 6435090"/>
              <a:gd name="connsiteY0" fmla="*/ 34980 h 4500300"/>
              <a:gd name="connsiteX1" fmla="*/ 2094411 w 6435090"/>
              <a:gd name="connsiteY1" fmla="*/ 15930 h 4500300"/>
              <a:gd name="connsiteX2" fmla="*/ 2809240 w 6435090"/>
              <a:gd name="connsiteY2" fmla="*/ 130230 h 4500300"/>
              <a:gd name="connsiteX3" fmla="*/ 3603897 w 6435090"/>
              <a:gd name="connsiteY3" fmla="*/ 15930 h 4500300"/>
              <a:gd name="connsiteX4" fmla="*/ 4326890 w 6435090"/>
              <a:gd name="connsiteY4" fmla="*/ 111180 h 4500300"/>
              <a:gd name="connsiteX5" fmla="*/ 5084354 w 6435090"/>
              <a:gd name="connsiteY5" fmla="*/ 1416 h 4500300"/>
              <a:gd name="connsiteX6" fmla="*/ 5774690 w 6435090"/>
              <a:gd name="connsiteY6" fmla="*/ 98481 h 4500300"/>
              <a:gd name="connsiteX7" fmla="*/ 6435090 w 6435090"/>
              <a:gd name="connsiteY7" fmla="*/ 34980 h 4500300"/>
              <a:gd name="connsiteX8" fmla="*/ 6435090 w 6435090"/>
              <a:gd name="connsiteY8" fmla="*/ 4492680 h 4500300"/>
              <a:gd name="connsiteX9" fmla="*/ 3810 w 6435090"/>
              <a:gd name="connsiteY9" fmla="*/ 4500300 h 4500300"/>
              <a:gd name="connsiteX10" fmla="*/ 0 w 6435090"/>
              <a:gd name="connsiteY10" fmla="*/ 282630 h 4500300"/>
              <a:gd name="connsiteX11" fmla="*/ 643890 w 6435090"/>
              <a:gd name="connsiteY11" fmla="*/ 34980 h 4500300"/>
              <a:gd name="connsiteX0" fmla="*/ 643890 w 6435090"/>
              <a:gd name="connsiteY0" fmla="*/ 34980 h 4500300"/>
              <a:gd name="connsiteX1" fmla="*/ 2094411 w 6435090"/>
              <a:gd name="connsiteY1" fmla="*/ 15930 h 4500300"/>
              <a:gd name="connsiteX2" fmla="*/ 2809240 w 6435090"/>
              <a:gd name="connsiteY2" fmla="*/ 130230 h 4500300"/>
              <a:gd name="connsiteX3" fmla="*/ 3603897 w 6435090"/>
              <a:gd name="connsiteY3" fmla="*/ 15930 h 4500300"/>
              <a:gd name="connsiteX4" fmla="*/ 4326890 w 6435090"/>
              <a:gd name="connsiteY4" fmla="*/ 111180 h 4500300"/>
              <a:gd name="connsiteX5" fmla="*/ 5084354 w 6435090"/>
              <a:gd name="connsiteY5" fmla="*/ 1416 h 4500300"/>
              <a:gd name="connsiteX6" fmla="*/ 5774690 w 6435090"/>
              <a:gd name="connsiteY6" fmla="*/ 98481 h 4500300"/>
              <a:gd name="connsiteX7" fmla="*/ 6435090 w 6435090"/>
              <a:gd name="connsiteY7" fmla="*/ 34980 h 4500300"/>
              <a:gd name="connsiteX8" fmla="*/ 6435090 w 6435090"/>
              <a:gd name="connsiteY8" fmla="*/ 4492680 h 4500300"/>
              <a:gd name="connsiteX9" fmla="*/ 3810 w 6435090"/>
              <a:gd name="connsiteY9" fmla="*/ 4500300 h 4500300"/>
              <a:gd name="connsiteX10" fmla="*/ 0 w 6435090"/>
              <a:gd name="connsiteY10" fmla="*/ 282630 h 4500300"/>
              <a:gd name="connsiteX11" fmla="*/ 643890 w 6435090"/>
              <a:gd name="connsiteY11" fmla="*/ 34980 h 4500300"/>
              <a:gd name="connsiteX0" fmla="*/ 647868 w 6439068"/>
              <a:gd name="connsiteY0" fmla="*/ 34980 h 4500300"/>
              <a:gd name="connsiteX1" fmla="*/ 2098389 w 6439068"/>
              <a:gd name="connsiteY1" fmla="*/ 15930 h 4500300"/>
              <a:gd name="connsiteX2" fmla="*/ 2813218 w 6439068"/>
              <a:gd name="connsiteY2" fmla="*/ 130230 h 4500300"/>
              <a:gd name="connsiteX3" fmla="*/ 3607875 w 6439068"/>
              <a:gd name="connsiteY3" fmla="*/ 15930 h 4500300"/>
              <a:gd name="connsiteX4" fmla="*/ 4330868 w 6439068"/>
              <a:gd name="connsiteY4" fmla="*/ 111180 h 4500300"/>
              <a:gd name="connsiteX5" fmla="*/ 5088332 w 6439068"/>
              <a:gd name="connsiteY5" fmla="*/ 1416 h 4500300"/>
              <a:gd name="connsiteX6" fmla="*/ 5778668 w 6439068"/>
              <a:gd name="connsiteY6" fmla="*/ 98481 h 4500300"/>
              <a:gd name="connsiteX7" fmla="*/ 6439068 w 6439068"/>
              <a:gd name="connsiteY7" fmla="*/ 34980 h 4500300"/>
              <a:gd name="connsiteX8" fmla="*/ 6439068 w 6439068"/>
              <a:gd name="connsiteY8" fmla="*/ 4492680 h 4500300"/>
              <a:gd name="connsiteX9" fmla="*/ 168 w 6439068"/>
              <a:gd name="connsiteY9" fmla="*/ 4500300 h 4500300"/>
              <a:gd name="connsiteX10" fmla="*/ 3978 w 6439068"/>
              <a:gd name="connsiteY10" fmla="*/ 282630 h 4500300"/>
              <a:gd name="connsiteX11" fmla="*/ 647868 w 6439068"/>
              <a:gd name="connsiteY11" fmla="*/ 34980 h 4500300"/>
              <a:gd name="connsiteX0" fmla="*/ 647868 w 6439068"/>
              <a:gd name="connsiteY0" fmla="*/ 34980 h 4500300"/>
              <a:gd name="connsiteX1" fmla="*/ 2098389 w 6439068"/>
              <a:gd name="connsiteY1" fmla="*/ 15930 h 4500300"/>
              <a:gd name="connsiteX2" fmla="*/ 2813218 w 6439068"/>
              <a:gd name="connsiteY2" fmla="*/ 130230 h 4500300"/>
              <a:gd name="connsiteX3" fmla="*/ 3607875 w 6439068"/>
              <a:gd name="connsiteY3" fmla="*/ 15930 h 4500300"/>
              <a:gd name="connsiteX4" fmla="*/ 4330868 w 6439068"/>
              <a:gd name="connsiteY4" fmla="*/ 111180 h 4500300"/>
              <a:gd name="connsiteX5" fmla="*/ 5088332 w 6439068"/>
              <a:gd name="connsiteY5" fmla="*/ 1416 h 4500300"/>
              <a:gd name="connsiteX6" fmla="*/ 5778668 w 6439068"/>
              <a:gd name="connsiteY6" fmla="*/ 98481 h 4500300"/>
              <a:gd name="connsiteX7" fmla="*/ 6439068 w 6439068"/>
              <a:gd name="connsiteY7" fmla="*/ 34980 h 4500300"/>
              <a:gd name="connsiteX8" fmla="*/ 6439068 w 6439068"/>
              <a:gd name="connsiteY8" fmla="*/ 4492680 h 4500300"/>
              <a:gd name="connsiteX9" fmla="*/ 168 w 6439068"/>
              <a:gd name="connsiteY9" fmla="*/ 4500300 h 4500300"/>
              <a:gd name="connsiteX10" fmla="*/ 3978 w 6439068"/>
              <a:gd name="connsiteY10" fmla="*/ 252150 h 4500300"/>
              <a:gd name="connsiteX11" fmla="*/ 647868 w 6439068"/>
              <a:gd name="connsiteY11" fmla="*/ 34980 h 4500300"/>
              <a:gd name="connsiteX0" fmla="*/ 647868 w 6439068"/>
              <a:gd name="connsiteY0" fmla="*/ 34980 h 4500300"/>
              <a:gd name="connsiteX1" fmla="*/ 2098389 w 6439068"/>
              <a:gd name="connsiteY1" fmla="*/ 15930 h 4500300"/>
              <a:gd name="connsiteX2" fmla="*/ 2813218 w 6439068"/>
              <a:gd name="connsiteY2" fmla="*/ 130230 h 4500300"/>
              <a:gd name="connsiteX3" fmla="*/ 3607875 w 6439068"/>
              <a:gd name="connsiteY3" fmla="*/ 15930 h 4500300"/>
              <a:gd name="connsiteX4" fmla="*/ 4330868 w 6439068"/>
              <a:gd name="connsiteY4" fmla="*/ 111180 h 4500300"/>
              <a:gd name="connsiteX5" fmla="*/ 5088332 w 6439068"/>
              <a:gd name="connsiteY5" fmla="*/ 1416 h 4500300"/>
              <a:gd name="connsiteX6" fmla="*/ 5778668 w 6439068"/>
              <a:gd name="connsiteY6" fmla="*/ 98481 h 4500300"/>
              <a:gd name="connsiteX7" fmla="*/ 6439068 w 6439068"/>
              <a:gd name="connsiteY7" fmla="*/ 34980 h 4500300"/>
              <a:gd name="connsiteX8" fmla="*/ 6439068 w 6439068"/>
              <a:gd name="connsiteY8" fmla="*/ 4492680 h 4500300"/>
              <a:gd name="connsiteX9" fmla="*/ 168 w 6439068"/>
              <a:gd name="connsiteY9" fmla="*/ 4500300 h 4500300"/>
              <a:gd name="connsiteX10" fmla="*/ 3978 w 6439068"/>
              <a:gd name="connsiteY10" fmla="*/ 252150 h 4500300"/>
              <a:gd name="connsiteX11" fmla="*/ 647868 w 6439068"/>
              <a:gd name="connsiteY11" fmla="*/ 34980 h 4500300"/>
              <a:gd name="connsiteX0" fmla="*/ 647868 w 6439068"/>
              <a:gd name="connsiteY0" fmla="*/ 34980 h 4500300"/>
              <a:gd name="connsiteX1" fmla="*/ 1360338 w 6439068"/>
              <a:gd name="connsiteY1" fmla="*/ 16071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  <a:gd name="connsiteX0" fmla="*/ 647868 w 6439068"/>
              <a:gd name="connsiteY0" fmla="*/ 34980 h 4500300"/>
              <a:gd name="connsiteX1" fmla="*/ 1375578 w 6439068"/>
              <a:gd name="connsiteY1" fmla="*/ 153090 h 4500300"/>
              <a:gd name="connsiteX2" fmla="*/ 2098389 w 6439068"/>
              <a:gd name="connsiteY2" fmla="*/ 15930 h 4500300"/>
              <a:gd name="connsiteX3" fmla="*/ 2813218 w 6439068"/>
              <a:gd name="connsiteY3" fmla="*/ 130230 h 4500300"/>
              <a:gd name="connsiteX4" fmla="*/ 3607875 w 6439068"/>
              <a:gd name="connsiteY4" fmla="*/ 15930 h 4500300"/>
              <a:gd name="connsiteX5" fmla="*/ 4330868 w 6439068"/>
              <a:gd name="connsiteY5" fmla="*/ 111180 h 4500300"/>
              <a:gd name="connsiteX6" fmla="*/ 5088332 w 6439068"/>
              <a:gd name="connsiteY6" fmla="*/ 1416 h 4500300"/>
              <a:gd name="connsiteX7" fmla="*/ 5778668 w 6439068"/>
              <a:gd name="connsiteY7" fmla="*/ 98481 h 4500300"/>
              <a:gd name="connsiteX8" fmla="*/ 6439068 w 6439068"/>
              <a:gd name="connsiteY8" fmla="*/ 34980 h 4500300"/>
              <a:gd name="connsiteX9" fmla="*/ 6439068 w 6439068"/>
              <a:gd name="connsiteY9" fmla="*/ 4492680 h 4500300"/>
              <a:gd name="connsiteX10" fmla="*/ 168 w 6439068"/>
              <a:gd name="connsiteY10" fmla="*/ 4500300 h 4500300"/>
              <a:gd name="connsiteX11" fmla="*/ 3978 w 6439068"/>
              <a:gd name="connsiteY11" fmla="*/ 252150 h 4500300"/>
              <a:gd name="connsiteX12" fmla="*/ 647868 w 6439068"/>
              <a:gd name="connsiteY12" fmla="*/ 34980 h 45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9068" h="4500300">
                <a:moveTo>
                  <a:pt x="647868" y="34980"/>
                </a:moveTo>
                <a:cubicBezTo>
                  <a:pt x="890438" y="26090"/>
                  <a:pt x="1133008" y="161980"/>
                  <a:pt x="1375578" y="153090"/>
                </a:cubicBezTo>
                <a:cubicBezTo>
                  <a:pt x="1616515" y="145470"/>
                  <a:pt x="1842212" y="15930"/>
                  <a:pt x="2098389" y="15930"/>
                </a:cubicBezTo>
                <a:cubicBezTo>
                  <a:pt x="2321425" y="15930"/>
                  <a:pt x="2492392" y="142930"/>
                  <a:pt x="2813218" y="130230"/>
                </a:cubicBezTo>
                <a:cubicBezTo>
                  <a:pt x="3052704" y="136580"/>
                  <a:pt x="3323939" y="28630"/>
                  <a:pt x="3607875" y="15930"/>
                </a:cubicBezTo>
                <a:cubicBezTo>
                  <a:pt x="3851292" y="-5237"/>
                  <a:pt x="4084125" y="113599"/>
                  <a:pt x="4330868" y="111180"/>
                </a:cubicBezTo>
                <a:cubicBezTo>
                  <a:pt x="4577611" y="108761"/>
                  <a:pt x="4842799" y="16232"/>
                  <a:pt x="5088332" y="1416"/>
                </a:cubicBezTo>
                <a:cubicBezTo>
                  <a:pt x="5333865" y="-13400"/>
                  <a:pt x="5553545" y="92887"/>
                  <a:pt x="5778668" y="98481"/>
                </a:cubicBezTo>
                <a:cubicBezTo>
                  <a:pt x="6003791" y="104075"/>
                  <a:pt x="6199885" y="7464"/>
                  <a:pt x="6439068" y="34980"/>
                </a:cubicBezTo>
                <a:lnTo>
                  <a:pt x="6439068" y="4492680"/>
                </a:lnTo>
                <a:lnTo>
                  <a:pt x="168" y="4500300"/>
                </a:lnTo>
                <a:cubicBezTo>
                  <a:pt x="-1102" y="3196010"/>
                  <a:pt x="5248" y="1724080"/>
                  <a:pt x="3978" y="252150"/>
                </a:cubicBezTo>
                <a:cubicBezTo>
                  <a:pt x="210988" y="255960"/>
                  <a:pt x="425618" y="46410"/>
                  <a:pt x="647868" y="349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素材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0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5237245" y="-1"/>
            <a:ext cx="10726656" cy="4222274"/>
          </a:xfrm>
          <a:custGeom>
            <a:avLst/>
            <a:gdLst>
              <a:gd name="connsiteX0" fmla="*/ 10726656 w 10726656"/>
              <a:gd name="connsiteY0" fmla="*/ 4222274 h 4222274"/>
              <a:gd name="connsiteX1" fmla="*/ 0 w 10726656"/>
              <a:gd name="connsiteY1" fmla="*/ 4222274 h 4222274"/>
              <a:gd name="connsiteX2" fmla="*/ 0 w 10726656"/>
              <a:gd name="connsiteY2" fmla="*/ 446632 h 4222274"/>
              <a:gd name="connsiteX3" fmla="*/ 305648 w 10726656"/>
              <a:gd name="connsiteY3" fmla="*/ 417159 h 4222274"/>
              <a:gd name="connsiteX4" fmla="*/ 3396458 w 10726656"/>
              <a:gd name="connsiteY4" fmla="*/ 6207 h 4222274"/>
              <a:gd name="connsiteX5" fmla="*/ 7142784 w 10726656"/>
              <a:gd name="connsiteY5" fmla="*/ 432025 h 4222274"/>
              <a:gd name="connsiteX6" fmla="*/ 10726656 w 10726656"/>
              <a:gd name="connsiteY6" fmla="*/ 153451 h 4222274"/>
              <a:gd name="connsiteX7" fmla="*/ 10726656 w 10726656"/>
              <a:gd name="connsiteY7" fmla="*/ 4222274 h 42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56" h="4222274">
                <a:moveTo>
                  <a:pt x="10726656" y="4222274"/>
                </a:moveTo>
                <a:lnTo>
                  <a:pt x="0" y="4222274"/>
                </a:lnTo>
                <a:lnTo>
                  <a:pt x="0" y="446632"/>
                </a:lnTo>
                <a:lnTo>
                  <a:pt x="305648" y="417159"/>
                </a:lnTo>
                <a:cubicBezTo>
                  <a:pt x="1337764" y="295471"/>
                  <a:pt x="2397112" y="54956"/>
                  <a:pt x="3396458" y="6207"/>
                </a:cubicBezTo>
                <a:cubicBezTo>
                  <a:pt x="4728922" y="-58789"/>
                  <a:pt x="5921084" y="407484"/>
                  <a:pt x="7142784" y="432025"/>
                </a:cubicBezTo>
                <a:cubicBezTo>
                  <a:pt x="8364486" y="456565"/>
                  <a:pt x="9428648" y="32740"/>
                  <a:pt x="10726656" y="153451"/>
                </a:cubicBezTo>
                <a:lnTo>
                  <a:pt x="10726656" y="4222274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8960" y="549976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最简单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流水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38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54505 -0.0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4902825" y="466125"/>
            <a:ext cx="6444000" cy="4496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-10000" dirty="0" smtClean="0">
                <a:blipFill>
                  <a:blip r:embed="rId2"/>
                  <a:stretch>
                    <a:fillRect/>
                  </a:stretch>
                </a:blipFill>
              </a:rPr>
              <a:t>_</a:t>
            </a:r>
            <a:r>
              <a:rPr lang="en-US" altLang="zh-CN" spc="-10000" dirty="0" smtClean="0">
                <a:blipFill>
                  <a:blip r:embed="rId3"/>
                  <a:stretch>
                    <a:fillRect/>
                  </a:stretch>
                </a:blipFill>
              </a:rPr>
              <a:t>_</a:t>
            </a:r>
            <a:endParaRPr lang="zh-CN" altLang="en-US" spc="-100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7" name="文本框 16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2548" y="54997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简单注水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0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-3.33333E-6 L -0.00078 -0.39583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979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5193703" y="788604"/>
            <a:ext cx="10726656" cy="4222274"/>
          </a:xfrm>
          <a:custGeom>
            <a:avLst/>
            <a:gdLst>
              <a:gd name="connsiteX0" fmla="*/ 10726656 w 10726656"/>
              <a:gd name="connsiteY0" fmla="*/ 4222274 h 4222274"/>
              <a:gd name="connsiteX1" fmla="*/ 0 w 10726656"/>
              <a:gd name="connsiteY1" fmla="*/ 4222274 h 4222274"/>
              <a:gd name="connsiteX2" fmla="*/ 0 w 10726656"/>
              <a:gd name="connsiteY2" fmla="*/ 446632 h 4222274"/>
              <a:gd name="connsiteX3" fmla="*/ 305648 w 10726656"/>
              <a:gd name="connsiteY3" fmla="*/ 417159 h 4222274"/>
              <a:gd name="connsiteX4" fmla="*/ 3396458 w 10726656"/>
              <a:gd name="connsiteY4" fmla="*/ 6207 h 4222274"/>
              <a:gd name="connsiteX5" fmla="*/ 7142784 w 10726656"/>
              <a:gd name="connsiteY5" fmla="*/ 432025 h 4222274"/>
              <a:gd name="connsiteX6" fmla="*/ 10726656 w 10726656"/>
              <a:gd name="connsiteY6" fmla="*/ 153451 h 4222274"/>
              <a:gd name="connsiteX7" fmla="*/ 10726656 w 10726656"/>
              <a:gd name="connsiteY7" fmla="*/ 4222274 h 42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56" h="4222274">
                <a:moveTo>
                  <a:pt x="10726656" y="4222274"/>
                </a:moveTo>
                <a:lnTo>
                  <a:pt x="0" y="4222274"/>
                </a:lnTo>
                <a:lnTo>
                  <a:pt x="0" y="446632"/>
                </a:lnTo>
                <a:lnTo>
                  <a:pt x="305648" y="417159"/>
                </a:lnTo>
                <a:cubicBezTo>
                  <a:pt x="1337764" y="295471"/>
                  <a:pt x="2397112" y="54956"/>
                  <a:pt x="3396458" y="6207"/>
                </a:cubicBezTo>
                <a:cubicBezTo>
                  <a:pt x="4728922" y="-58789"/>
                  <a:pt x="5921084" y="407484"/>
                  <a:pt x="7142784" y="432025"/>
                </a:cubicBezTo>
                <a:cubicBezTo>
                  <a:pt x="8364486" y="456565"/>
                  <a:pt x="9428648" y="32740"/>
                  <a:pt x="10726656" y="153451"/>
                </a:cubicBezTo>
                <a:lnTo>
                  <a:pt x="10726656" y="4222274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28371" y="54997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平稳注水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75157 -0.350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78" y="-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>
            <a:off x="5037220" y="-4836127"/>
            <a:ext cx="34922060" cy="10201402"/>
          </a:xfrm>
          <a:custGeom>
            <a:avLst/>
            <a:gdLst>
              <a:gd name="connsiteX0" fmla="*/ 18450571 w 18450571"/>
              <a:gd name="connsiteY0" fmla="*/ 4496598 h 4496598"/>
              <a:gd name="connsiteX1" fmla="*/ 106 w 18450571"/>
              <a:gd name="connsiteY1" fmla="*/ 4496598 h 4496598"/>
              <a:gd name="connsiteX2" fmla="*/ 428 w 18450571"/>
              <a:gd name="connsiteY2" fmla="*/ 3755289 h 4496598"/>
              <a:gd name="connsiteX3" fmla="*/ 0 w 18450571"/>
              <a:gd name="connsiteY3" fmla="*/ 1178027 h 4496598"/>
              <a:gd name="connsiteX4" fmla="*/ 1846150 w 18450571"/>
              <a:gd name="connsiteY4" fmla="*/ 163421 h 4496598"/>
              <a:gd name="connsiteX5" fmla="*/ 3932626 w 18450571"/>
              <a:gd name="connsiteY5" fmla="*/ 715224 h 4496598"/>
              <a:gd name="connsiteX6" fmla="*/ 6005056 w 18450571"/>
              <a:gd name="connsiteY6" fmla="*/ 74420 h 4496598"/>
              <a:gd name="connsiteX7" fmla="*/ 8054602 w 18450571"/>
              <a:gd name="connsiteY7" fmla="*/ 608424 h 4496598"/>
              <a:gd name="connsiteX8" fmla="*/ 10333027 w 18450571"/>
              <a:gd name="connsiteY8" fmla="*/ 74420 h 4496598"/>
              <a:gd name="connsiteX9" fmla="*/ 12405979 w 18450571"/>
              <a:gd name="connsiteY9" fmla="*/ 519423 h 4496598"/>
              <a:gd name="connsiteX10" fmla="*/ 14577766 w 18450571"/>
              <a:gd name="connsiteY10" fmla="*/ 6611 h 4496598"/>
              <a:gd name="connsiteX11" fmla="*/ 16557084 w 18450571"/>
              <a:gd name="connsiteY11" fmla="*/ 460094 h 4496598"/>
              <a:gd name="connsiteX12" fmla="*/ 18450571 w 18450571"/>
              <a:gd name="connsiteY12" fmla="*/ 163421 h 4496598"/>
              <a:gd name="connsiteX13" fmla="*/ 18450571 w 18450571"/>
              <a:gd name="connsiteY13" fmla="*/ 4496598 h 44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0571" h="4496598">
                <a:moveTo>
                  <a:pt x="18450571" y="4496598"/>
                </a:moveTo>
                <a:lnTo>
                  <a:pt x="106" y="4496598"/>
                </a:lnTo>
                <a:lnTo>
                  <a:pt x="428" y="3755289"/>
                </a:lnTo>
                <a:cubicBezTo>
                  <a:pt x="570" y="2897222"/>
                  <a:pt x="456" y="2037624"/>
                  <a:pt x="0" y="1178027"/>
                </a:cubicBezTo>
                <a:cubicBezTo>
                  <a:pt x="593536" y="1195827"/>
                  <a:pt x="1208920" y="216821"/>
                  <a:pt x="1846150" y="163421"/>
                </a:cubicBezTo>
                <a:cubicBezTo>
                  <a:pt x="2541642" y="121887"/>
                  <a:pt x="3237134" y="756758"/>
                  <a:pt x="3932626" y="715224"/>
                </a:cubicBezTo>
                <a:cubicBezTo>
                  <a:pt x="4623436" y="679624"/>
                  <a:pt x="5270552" y="74420"/>
                  <a:pt x="6005056" y="74420"/>
                </a:cubicBezTo>
                <a:cubicBezTo>
                  <a:pt x="6644542" y="74420"/>
                  <a:pt x="7134735" y="667757"/>
                  <a:pt x="8054602" y="608424"/>
                </a:cubicBezTo>
                <a:cubicBezTo>
                  <a:pt x="8741251" y="638090"/>
                  <a:pt x="9518931" y="133754"/>
                  <a:pt x="10333027" y="74420"/>
                </a:cubicBezTo>
                <a:cubicBezTo>
                  <a:pt x="11030948" y="-24471"/>
                  <a:pt x="11698522" y="530724"/>
                  <a:pt x="12405979" y="519423"/>
                </a:cubicBezTo>
                <a:cubicBezTo>
                  <a:pt x="13113436" y="508121"/>
                  <a:pt x="13873778" y="75831"/>
                  <a:pt x="14577766" y="6611"/>
                </a:cubicBezTo>
                <a:cubicBezTo>
                  <a:pt x="15281754" y="-62608"/>
                  <a:pt x="15911616" y="433959"/>
                  <a:pt x="16557084" y="460094"/>
                </a:cubicBezTo>
                <a:cubicBezTo>
                  <a:pt x="17202553" y="486229"/>
                  <a:pt x="17764789" y="34867"/>
                  <a:pt x="18450571" y="163421"/>
                </a:cubicBezTo>
                <a:lnTo>
                  <a:pt x="18450571" y="4496598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0" name="文本框 19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动画对比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54710" y="54997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动态注水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1.31875 -0.3219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38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1875 -0.32199 L -1.38867 -0.3245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5237245" y="-1"/>
            <a:ext cx="10726656" cy="4222274"/>
          </a:xfrm>
          <a:custGeom>
            <a:avLst/>
            <a:gdLst>
              <a:gd name="connsiteX0" fmla="*/ 10726656 w 10726656"/>
              <a:gd name="connsiteY0" fmla="*/ 4222274 h 4222274"/>
              <a:gd name="connsiteX1" fmla="*/ 0 w 10726656"/>
              <a:gd name="connsiteY1" fmla="*/ 4222274 h 4222274"/>
              <a:gd name="connsiteX2" fmla="*/ 0 w 10726656"/>
              <a:gd name="connsiteY2" fmla="*/ 446632 h 4222274"/>
              <a:gd name="connsiteX3" fmla="*/ 305648 w 10726656"/>
              <a:gd name="connsiteY3" fmla="*/ 417159 h 4222274"/>
              <a:gd name="connsiteX4" fmla="*/ 3396458 w 10726656"/>
              <a:gd name="connsiteY4" fmla="*/ 6207 h 4222274"/>
              <a:gd name="connsiteX5" fmla="*/ 7142784 w 10726656"/>
              <a:gd name="connsiteY5" fmla="*/ 432025 h 4222274"/>
              <a:gd name="connsiteX6" fmla="*/ 10726656 w 10726656"/>
              <a:gd name="connsiteY6" fmla="*/ 153451 h 4222274"/>
              <a:gd name="connsiteX7" fmla="*/ 10726656 w 10726656"/>
              <a:gd name="connsiteY7" fmla="*/ 4222274 h 42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56" h="4222274">
                <a:moveTo>
                  <a:pt x="10726656" y="4222274"/>
                </a:moveTo>
                <a:lnTo>
                  <a:pt x="0" y="4222274"/>
                </a:lnTo>
                <a:lnTo>
                  <a:pt x="0" y="446632"/>
                </a:lnTo>
                <a:lnTo>
                  <a:pt x="305648" y="417159"/>
                </a:lnTo>
                <a:cubicBezTo>
                  <a:pt x="1337764" y="295471"/>
                  <a:pt x="2397112" y="54956"/>
                  <a:pt x="3396458" y="6207"/>
                </a:cubicBezTo>
                <a:cubicBezTo>
                  <a:pt x="4728922" y="-58789"/>
                  <a:pt x="5921084" y="407484"/>
                  <a:pt x="7142784" y="432025"/>
                </a:cubicBezTo>
                <a:cubicBezTo>
                  <a:pt x="8364486" y="456565"/>
                  <a:pt x="9428648" y="32740"/>
                  <a:pt x="10726656" y="153451"/>
                </a:cubicBezTo>
                <a:lnTo>
                  <a:pt x="10726656" y="4222274"/>
                </a:lnTo>
                <a:close/>
              </a:path>
            </a:pathLst>
          </a:custGeom>
          <a:solidFill>
            <a:srgbClr val="767171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4310" y="5499760"/>
            <a:ext cx="9401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简单流水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特殊遮罩图层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水平路径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flipH="1">
            <a:off x="7915275" y="2816392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54505 -0.0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4902825" y="466125"/>
            <a:ext cx="6444000" cy="4496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-10000" dirty="0" smtClean="0">
                <a:blipFill>
                  <a:blip r:embed="rId2"/>
                  <a:stretch>
                    <a:fillRect/>
                  </a:stretch>
                </a:blipFill>
              </a:rPr>
              <a:t>_</a:t>
            </a:r>
            <a:r>
              <a:rPr lang="en-US" altLang="zh-CN" spc="-10000" dirty="0" smtClean="0">
                <a:blipFill>
                  <a:blip r:embed="rId3"/>
                  <a:stretch>
                    <a:fillRect/>
                  </a:stretch>
                </a:blipFill>
              </a:rPr>
              <a:t>_</a:t>
            </a:r>
            <a:endParaRPr lang="zh-CN" altLang="en-US" spc="-100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" name="文本框 15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05073" y="5499760"/>
            <a:ext cx="8204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简单注水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多帧遮罩层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垂直路径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 flipH="1">
            <a:off x="7802714" y="2669765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-3.33333E-6 L -0.00078 -0.39583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979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3"/>
          <p:cNvSpPr/>
          <p:nvPr/>
        </p:nvSpPr>
        <p:spPr>
          <a:xfrm>
            <a:off x="5037221" y="2310063"/>
            <a:ext cx="1812758" cy="2727158"/>
          </a:xfrm>
          <a:custGeom>
            <a:avLst/>
            <a:gdLst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2758 w 1812758"/>
              <a:gd name="connsiteY4" fmla="*/ 2333590 h 2727158"/>
              <a:gd name="connsiteX5" fmla="*/ 1419190 w 1812758"/>
              <a:gd name="connsiteY5" fmla="*/ 2727158 h 2727158"/>
              <a:gd name="connsiteX6" fmla="*/ 393568 w 1812758"/>
              <a:gd name="connsiteY6" fmla="*/ 2727158 h 2727158"/>
              <a:gd name="connsiteX7" fmla="*/ 0 w 1812758"/>
              <a:gd name="connsiteY7" fmla="*/ 2333590 h 2727158"/>
              <a:gd name="connsiteX8" fmla="*/ 0 w 1812758"/>
              <a:gd name="connsiteY8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0 w 1812758"/>
              <a:gd name="connsiteY9" fmla="*/ 393568 h 2727158"/>
              <a:gd name="connsiteX0" fmla="*/ 3258 w 1816016"/>
              <a:gd name="connsiteY0" fmla="*/ 393568 h 2727158"/>
              <a:gd name="connsiteX1" fmla="*/ 396826 w 1816016"/>
              <a:gd name="connsiteY1" fmla="*/ 0 h 2727158"/>
              <a:gd name="connsiteX2" fmla="*/ 1422448 w 1816016"/>
              <a:gd name="connsiteY2" fmla="*/ 0 h 2727158"/>
              <a:gd name="connsiteX3" fmla="*/ 1816016 w 1816016"/>
              <a:gd name="connsiteY3" fmla="*/ 393568 h 2727158"/>
              <a:gd name="connsiteX4" fmla="*/ 1814512 w 1816016"/>
              <a:gd name="connsiteY4" fmla="*/ 1366587 h 2727158"/>
              <a:gd name="connsiteX5" fmla="*/ 1816016 w 1816016"/>
              <a:gd name="connsiteY5" fmla="*/ 2333590 h 2727158"/>
              <a:gd name="connsiteX6" fmla="*/ 1422448 w 1816016"/>
              <a:gd name="connsiteY6" fmla="*/ 2727158 h 2727158"/>
              <a:gd name="connsiteX7" fmla="*/ 396826 w 1816016"/>
              <a:gd name="connsiteY7" fmla="*/ 2727158 h 2727158"/>
              <a:gd name="connsiteX8" fmla="*/ 3258 w 1816016"/>
              <a:gd name="connsiteY8" fmla="*/ 2333590 h 2727158"/>
              <a:gd name="connsiteX9" fmla="*/ 0 w 1816016"/>
              <a:gd name="connsiteY9" fmla="*/ 1366587 h 2727158"/>
              <a:gd name="connsiteX10" fmla="*/ 3258 w 1816016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11254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0 w 1812758"/>
              <a:gd name="connsiteY0" fmla="*/ 393568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0 w 1812758"/>
              <a:gd name="connsiteY10" fmla="*/ 393568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812758 w 1812758"/>
              <a:gd name="connsiteY3" fmla="*/ 393568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21431 w 1812758"/>
              <a:gd name="connsiteY0" fmla="*/ 391187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21431 w 1812758"/>
              <a:gd name="connsiteY10" fmla="*/ 391187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91327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11029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25317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801729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89823 w 1812758"/>
              <a:gd name="connsiteY4" fmla="*/ 1366587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  <a:gd name="connsiteX0" fmla="*/ 42862 w 1812758"/>
              <a:gd name="connsiteY0" fmla="*/ 388806 h 2727158"/>
              <a:gd name="connsiteX1" fmla="*/ 393568 w 1812758"/>
              <a:gd name="connsiteY1" fmla="*/ 0 h 2727158"/>
              <a:gd name="connsiteX2" fmla="*/ 1419190 w 1812758"/>
              <a:gd name="connsiteY2" fmla="*/ 0 h 2727158"/>
              <a:gd name="connsiteX3" fmla="*/ 1774658 w 1812758"/>
              <a:gd name="connsiteY3" fmla="*/ 388806 h 2727158"/>
              <a:gd name="connsiteX4" fmla="*/ 1777916 w 1812758"/>
              <a:gd name="connsiteY4" fmla="*/ 1364206 h 2727158"/>
              <a:gd name="connsiteX5" fmla="*/ 1812758 w 1812758"/>
              <a:gd name="connsiteY5" fmla="*/ 2333590 h 2727158"/>
              <a:gd name="connsiteX6" fmla="*/ 1419190 w 1812758"/>
              <a:gd name="connsiteY6" fmla="*/ 2727158 h 2727158"/>
              <a:gd name="connsiteX7" fmla="*/ 393568 w 1812758"/>
              <a:gd name="connsiteY7" fmla="*/ 2727158 h 2727158"/>
              <a:gd name="connsiteX8" fmla="*/ 0 w 1812758"/>
              <a:gd name="connsiteY8" fmla="*/ 2333590 h 2727158"/>
              <a:gd name="connsiteX9" fmla="*/ 39604 w 1812758"/>
              <a:gd name="connsiteY9" fmla="*/ 1361825 h 2727158"/>
              <a:gd name="connsiteX10" fmla="*/ 42862 w 1812758"/>
              <a:gd name="connsiteY10" fmla="*/ 388806 h 272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2758" h="2727158">
                <a:moveTo>
                  <a:pt x="42862" y="388806"/>
                </a:moveTo>
                <a:cubicBezTo>
                  <a:pt x="42862" y="171444"/>
                  <a:pt x="176206" y="0"/>
                  <a:pt x="393568" y="0"/>
                </a:cubicBezTo>
                <a:lnTo>
                  <a:pt x="1419190" y="0"/>
                </a:lnTo>
                <a:cubicBezTo>
                  <a:pt x="1636552" y="0"/>
                  <a:pt x="1774658" y="171444"/>
                  <a:pt x="1774658" y="388806"/>
                </a:cubicBezTo>
                <a:cubicBezTo>
                  <a:pt x="1774157" y="713146"/>
                  <a:pt x="1778417" y="1039866"/>
                  <a:pt x="1777916" y="1364206"/>
                </a:cubicBezTo>
                <a:cubicBezTo>
                  <a:pt x="1778417" y="1686540"/>
                  <a:pt x="1812257" y="2011256"/>
                  <a:pt x="1812758" y="2333590"/>
                </a:cubicBezTo>
                <a:cubicBezTo>
                  <a:pt x="1812758" y="2550952"/>
                  <a:pt x="1636552" y="2727158"/>
                  <a:pt x="1419190" y="2727158"/>
                </a:cubicBezTo>
                <a:lnTo>
                  <a:pt x="393568" y="2727158"/>
                </a:lnTo>
                <a:cubicBezTo>
                  <a:pt x="176206" y="2727158"/>
                  <a:pt x="0" y="2550952"/>
                  <a:pt x="0" y="2333590"/>
                </a:cubicBezTo>
                <a:lnTo>
                  <a:pt x="39604" y="1361825"/>
                </a:lnTo>
                <a:lnTo>
                  <a:pt x="42862" y="388806"/>
                </a:lnTo>
                <a:close/>
              </a:path>
            </a:pathLst>
          </a:custGeom>
          <a:solidFill>
            <a:srgbClr val="00B0F0"/>
          </a:solidFill>
          <a:ln w="1905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5237245" y="-1"/>
            <a:ext cx="10726656" cy="4222274"/>
          </a:xfrm>
          <a:custGeom>
            <a:avLst/>
            <a:gdLst>
              <a:gd name="connsiteX0" fmla="*/ 10726656 w 10726656"/>
              <a:gd name="connsiteY0" fmla="*/ 4222274 h 4222274"/>
              <a:gd name="connsiteX1" fmla="*/ 0 w 10726656"/>
              <a:gd name="connsiteY1" fmla="*/ 4222274 h 4222274"/>
              <a:gd name="connsiteX2" fmla="*/ 0 w 10726656"/>
              <a:gd name="connsiteY2" fmla="*/ 446632 h 4222274"/>
              <a:gd name="connsiteX3" fmla="*/ 305648 w 10726656"/>
              <a:gd name="connsiteY3" fmla="*/ 417159 h 4222274"/>
              <a:gd name="connsiteX4" fmla="*/ 3396458 w 10726656"/>
              <a:gd name="connsiteY4" fmla="*/ 6207 h 4222274"/>
              <a:gd name="connsiteX5" fmla="*/ 7142784 w 10726656"/>
              <a:gd name="connsiteY5" fmla="*/ 432025 h 4222274"/>
              <a:gd name="connsiteX6" fmla="*/ 10726656 w 10726656"/>
              <a:gd name="connsiteY6" fmla="*/ 153451 h 4222274"/>
              <a:gd name="connsiteX7" fmla="*/ 10726656 w 10726656"/>
              <a:gd name="connsiteY7" fmla="*/ 4222274 h 42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6656" h="4222274">
                <a:moveTo>
                  <a:pt x="10726656" y="4222274"/>
                </a:moveTo>
                <a:lnTo>
                  <a:pt x="0" y="4222274"/>
                </a:lnTo>
                <a:lnTo>
                  <a:pt x="0" y="446632"/>
                </a:lnTo>
                <a:lnTo>
                  <a:pt x="305648" y="417159"/>
                </a:lnTo>
                <a:cubicBezTo>
                  <a:pt x="1337764" y="295471"/>
                  <a:pt x="2397112" y="54956"/>
                  <a:pt x="3396458" y="6207"/>
                </a:cubicBezTo>
                <a:cubicBezTo>
                  <a:pt x="4728922" y="-58789"/>
                  <a:pt x="5921084" y="407484"/>
                  <a:pt x="7142784" y="432025"/>
                </a:cubicBezTo>
                <a:cubicBezTo>
                  <a:pt x="8364486" y="456565"/>
                  <a:pt x="9428648" y="32740"/>
                  <a:pt x="10726656" y="153451"/>
                </a:cubicBezTo>
                <a:lnTo>
                  <a:pt x="10726656" y="4222274"/>
                </a:lnTo>
                <a:close/>
              </a:path>
            </a:pathLst>
          </a:custGeom>
          <a:solidFill>
            <a:srgbClr val="767171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037221" y="764768"/>
            <a:ext cx="1812758" cy="4272453"/>
            <a:chOff x="5037221" y="764768"/>
            <a:chExt cx="1812758" cy="4272453"/>
          </a:xfrm>
        </p:grpSpPr>
        <p:sp>
          <p:nvSpPr>
            <p:cNvPr id="26" name="任意多边形 25"/>
            <p:cNvSpPr/>
            <p:nvPr/>
          </p:nvSpPr>
          <p:spPr>
            <a:xfrm>
              <a:off x="5037221" y="2310063"/>
              <a:ext cx="1812758" cy="2727158"/>
            </a:xfrm>
            <a:custGeom>
              <a:avLst/>
              <a:gdLst>
                <a:gd name="connsiteX0" fmla="*/ 393568 w 1812758"/>
                <a:gd name="connsiteY0" fmla="*/ 0 h 2727158"/>
                <a:gd name="connsiteX1" fmla="*/ 1419190 w 1812758"/>
                <a:gd name="connsiteY1" fmla="*/ 0 h 2727158"/>
                <a:gd name="connsiteX2" fmla="*/ 1774658 w 1812758"/>
                <a:gd name="connsiteY2" fmla="*/ 388806 h 2727158"/>
                <a:gd name="connsiteX3" fmla="*/ 1777916 w 1812758"/>
                <a:gd name="connsiteY3" fmla="*/ 1364206 h 2727158"/>
                <a:gd name="connsiteX4" fmla="*/ 1812758 w 1812758"/>
                <a:gd name="connsiteY4" fmla="*/ 2333590 h 2727158"/>
                <a:gd name="connsiteX5" fmla="*/ 1419190 w 1812758"/>
                <a:gd name="connsiteY5" fmla="*/ 2727158 h 2727158"/>
                <a:gd name="connsiteX6" fmla="*/ 393568 w 1812758"/>
                <a:gd name="connsiteY6" fmla="*/ 2727158 h 2727158"/>
                <a:gd name="connsiteX7" fmla="*/ 0 w 1812758"/>
                <a:gd name="connsiteY7" fmla="*/ 2333590 h 2727158"/>
                <a:gd name="connsiteX8" fmla="*/ 39604 w 1812758"/>
                <a:gd name="connsiteY8" fmla="*/ 1361825 h 2727158"/>
                <a:gd name="connsiteX9" fmla="*/ 42862 w 1812758"/>
                <a:gd name="connsiteY9" fmla="*/ 388806 h 2727158"/>
                <a:gd name="connsiteX10" fmla="*/ 393568 w 1812758"/>
                <a:gd name="connsiteY10" fmla="*/ 0 h 2727158"/>
                <a:gd name="connsiteX11" fmla="*/ 504267 w 1812758"/>
                <a:gd name="connsiteY11" fmla="*/ 197909 h 2727158"/>
                <a:gd name="connsiteX12" fmla="*/ 229230 w 1812758"/>
                <a:gd name="connsiteY12" fmla="*/ 526802 h 2727158"/>
                <a:gd name="connsiteX13" fmla="*/ 226675 w 1812758"/>
                <a:gd name="connsiteY13" fmla="*/ 1349883 h 2727158"/>
                <a:gd name="connsiteX14" fmla="*/ 195616 w 1812758"/>
                <a:gd name="connsiteY14" fmla="*/ 2171904 h 2727158"/>
                <a:gd name="connsiteX15" fmla="*/ 504267 w 1812758"/>
                <a:gd name="connsiteY15" fmla="*/ 2504825 h 2727158"/>
                <a:gd name="connsiteX16" fmla="*/ 1308599 w 1812758"/>
                <a:gd name="connsiteY16" fmla="*/ 2504825 h 2727158"/>
                <a:gd name="connsiteX17" fmla="*/ 1617249 w 1812758"/>
                <a:gd name="connsiteY17" fmla="*/ 2171904 h 2727158"/>
                <a:gd name="connsiteX18" fmla="*/ 1589925 w 1812758"/>
                <a:gd name="connsiteY18" fmla="*/ 1351898 h 2727158"/>
                <a:gd name="connsiteX19" fmla="*/ 1587370 w 1812758"/>
                <a:gd name="connsiteY19" fmla="*/ 526802 h 2727158"/>
                <a:gd name="connsiteX20" fmla="*/ 1308599 w 1812758"/>
                <a:gd name="connsiteY20" fmla="*/ 197909 h 2727158"/>
                <a:gd name="connsiteX21" fmla="*/ 504267 w 1812758"/>
                <a:gd name="connsiteY21" fmla="*/ 197909 h 27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758" h="2727158">
                  <a:moveTo>
                    <a:pt x="393568" y="0"/>
                  </a:moveTo>
                  <a:lnTo>
                    <a:pt x="1419190" y="0"/>
                  </a:lnTo>
                  <a:cubicBezTo>
                    <a:pt x="1636552" y="0"/>
                    <a:pt x="1774658" y="171444"/>
                    <a:pt x="1774658" y="388806"/>
                  </a:cubicBezTo>
                  <a:cubicBezTo>
                    <a:pt x="1774157" y="713146"/>
                    <a:pt x="1778417" y="1039866"/>
                    <a:pt x="1777916" y="1364206"/>
                  </a:cubicBezTo>
                  <a:cubicBezTo>
                    <a:pt x="1778417" y="1686540"/>
                    <a:pt x="1812257" y="2011256"/>
                    <a:pt x="1812758" y="2333590"/>
                  </a:cubicBezTo>
                  <a:cubicBezTo>
                    <a:pt x="1812758" y="2550952"/>
                    <a:pt x="1636552" y="2727158"/>
                    <a:pt x="1419190" y="2727158"/>
                  </a:cubicBezTo>
                  <a:lnTo>
                    <a:pt x="393568" y="2727158"/>
                  </a:lnTo>
                  <a:cubicBezTo>
                    <a:pt x="176206" y="2727158"/>
                    <a:pt x="0" y="2550952"/>
                    <a:pt x="0" y="2333590"/>
                  </a:cubicBezTo>
                  <a:lnTo>
                    <a:pt x="39604" y="1361825"/>
                  </a:lnTo>
                  <a:lnTo>
                    <a:pt x="42862" y="388806"/>
                  </a:lnTo>
                  <a:cubicBezTo>
                    <a:pt x="42862" y="171444"/>
                    <a:pt x="176206" y="0"/>
                    <a:pt x="393568" y="0"/>
                  </a:cubicBezTo>
                  <a:close/>
                  <a:moveTo>
                    <a:pt x="504267" y="197909"/>
                  </a:moveTo>
                  <a:cubicBezTo>
                    <a:pt x="333804" y="197909"/>
                    <a:pt x="229231" y="266734"/>
                    <a:pt x="229230" y="526802"/>
                  </a:cubicBezTo>
                  <a:lnTo>
                    <a:pt x="226675" y="1349883"/>
                  </a:lnTo>
                  <a:lnTo>
                    <a:pt x="195616" y="2171904"/>
                  </a:lnTo>
                  <a:cubicBezTo>
                    <a:pt x="155553" y="2455785"/>
                    <a:pt x="333804" y="2504825"/>
                    <a:pt x="504267" y="2504825"/>
                  </a:cubicBezTo>
                  <a:lnTo>
                    <a:pt x="1308599" y="2504825"/>
                  </a:lnTo>
                  <a:cubicBezTo>
                    <a:pt x="1479062" y="2504825"/>
                    <a:pt x="1647297" y="2412922"/>
                    <a:pt x="1617249" y="2171904"/>
                  </a:cubicBezTo>
                  <a:cubicBezTo>
                    <a:pt x="1616857" y="1899240"/>
                    <a:pt x="1590318" y="1624561"/>
                    <a:pt x="1589925" y="1351898"/>
                  </a:cubicBezTo>
                  <a:cubicBezTo>
                    <a:pt x="1590318" y="1077537"/>
                    <a:pt x="1586977" y="801163"/>
                    <a:pt x="1587370" y="526802"/>
                  </a:cubicBezTo>
                  <a:cubicBezTo>
                    <a:pt x="1582362" y="300071"/>
                    <a:pt x="1479062" y="197909"/>
                    <a:pt x="1308599" y="197909"/>
                  </a:cubicBezTo>
                  <a:lnTo>
                    <a:pt x="504267" y="197909"/>
                  </a:lnTo>
                  <a:close/>
                </a:path>
              </a:pathLst>
            </a:custGeom>
            <a:solidFill>
              <a:srgbClr val="767171"/>
            </a:solidFill>
            <a:ln w="1905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37221" y="764768"/>
              <a:ext cx="1812758" cy="4272453"/>
              <a:chOff x="5037221" y="764768"/>
              <a:chExt cx="1812758" cy="427245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037221" y="2310063"/>
                <a:ext cx="1812758" cy="2727158"/>
              </a:xfrm>
              <a:custGeom>
                <a:avLst/>
                <a:gdLst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2758 w 1812758"/>
                  <a:gd name="connsiteY4" fmla="*/ 2333590 h 2727158"/>
                  <a:gd name="connsiteX5" fmla="*/ 1419190 w 1812758"/>
                  <a:gd name="connsiteY5" fmla="*/ 2727158 h 2727158"/>
                  <a:gd name="connsiteX6" fmla="*/ 393568 w 1812758"/>
                  <a:gd name="connsiteY6" fmla="*/ 2727158 h 2727158"/>
                  <a:gd name="connsiteX7" fmla="*/ 0 w 1812758"/>
                  <a:gd name="connsiteY7" fmla="*/ 2333590 h 2727158"/>
                  <a:gd name="connsiteX8" fmla="*/ 0 w 1812758"/>
                  <a:gd name="connsiteY8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0 w 1812758"/>
                  <a:gd name="connsiteY9" fmla="*/ 393568 h 2727158"/>
                  <a:gd name="connsiteX0" fmla="*/ 3258 w 1816016"/>
                  <a:gd name="connsiteY0" fmla="*/ 393568 h 2727158"/>
                  <a:gd name="connsiteX1" fmla="*/ 396826 w 1816016"/>
                  <a:gd name="connsiteY1" fmla="*/ 0 h 2727158"/>
                  <a:gd name="connsiteX2" fmla="*/ 1422448 w 1816016"/>
                  <a:gd name="connsiteY2" fmla="*/ 0 h 2727158"/>
                  <a:gd name="connsiteX3" fmla="*/ 1816016 w 1816016"/>
                  <a:gd name="connsiteY3" fmla="*/ 393568 h 2727158"/>
                  <a:gd name="connsiteX4" fmla="*/ 1814512 w 1816016"/>
                  <a:gd name="connsiteY4" fmla="*/ 1366587 h 2727158"/>
                  <a:gd name="connsiteX5" fmla="*/ 1816016 w 1816016"/>
                  <a:gd name="connsiteY5" fmla="*/ 2333590 h 2727158"/>
                  <a:gd name="connsiteX6" fmla="*/ 1422448 w 1816016"/>
                  <a:gd name="connsiteY6" fmla="*/ 2727158 h 2727158"/>
                  <a:gd name="connsiteX7" fmla="*/ 396826 w 1816016"/>
                  <a:gd name="connsiteY7" fmla="*/ 2727158 h 2727158"/>
                  <a:gd name="connsiteX8" fmla="*/ 3258 w 1816016"/>
                  <a:gd name="connsiteY8" fmla="*/ 2333590 h 2727158"/>
                  <a:gd name="connsiteX9" fmla="*/ 0 w 1816016"/>
                  <a:gd name="connsiteY9" fmla="*/ 1366587 h 2727158"/>
                  <a:gd name="connsiteX10" fmla="*/ 3258 w 1816016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11254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0 w 1812758"/>
                  <a:gd name="connsiteY0" fmla="*/ 393568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0 w 1812758"/>
                  <a:gd name="connsiteY10" fmla="*/ 393568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812758 w 1812758"/>
                  <a:gd name="connsiteY3" fmla="*/ 393568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21431 w 1812758"/>
                  <a:gd name="connsiteY0" fmla="*/ 391187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21431 w 1812758"/>
                  <a:gd name="connsiteY10" fmla="*/ 391187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91327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11029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25317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801729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89823 w 1812758"/>
                  <a:gd name="connsiteY4" fmla="*/ 1366587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  <a:gd name="connsiteX0" fmla="*/ 42862 w 1812758"/>
                  <a:gd name="connsiteY0" fmla="*/ 388806 h 2727158"/>
                  <a:gd name="connsiteX1" fmla="*/ 393568 w 1812758"/>
                  <a:gd name="connsiteY1" fmla="*/ 0 h 2727158"/>
                  <a:gd name="connsiteX2" fmla="*/ 1419190 w 1812758"/>
                  <a:gd name="connsiteY2" fmla="*/ 0 h 2727158"/>
                  <a:gd name="connsiteX3" fmla="*/ 1774658 w 1812758"/>
                  <a:gd name="connsiteY3" fmla="*/ 388806 h 2727158"/>
                  <a:gd name="connsiteX4" fmla="*/ 1777916 w 1812758"/>
                  <a:gd name="connsiteY4" fmla="*/ 1364206 h 2727158"/>
                  <a:gd name="connsiteX5" fmla="*/ 1812758 w 1812758"/>
                  <a:gd name="connsiteY5" fmla="*/ 2333590 h 2727158"/>
                  <a:gd name="connsiteX6" fmla="*/ 1419190 w 1812758"/>
                  <a:gd name="connsiteY6" fmla="*/ 2727158 h 2727158"/>
                  <a:gd name="connsiteX7" fmla="*/ 393568 w 1812758"/>
                  <a:gd name="connsiteY7" fmla="*/ 2727158 h 2727158"/>
                  <a:gd name="connsiteX8" fmla="*/ 0 w 1812758"/>
                  <a:gd name="connsiteY8" fmla="*/ 2333590 h 2727158"/>
                  <a:gd name="connsiteX9" fmla="*/ 39604 w 1812758"/>
                  <a:gd name="connsiteY9" fmla="*/ 1361825 h 2727158"/>
                  <a:gd name="connsiteX10" fmla="*/ 42862 w 1812758"/>
                  <a:gd name="connsiteY10" fmla="*/ 388806 h 272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2758" h="2727158">
                    <a:moveTo>
                      <a:pt x="42862" y="388806"/>
                    </a:moveTo>
                    <a:cubicBezTo>
                      <a:pt x="42862" y="171444"/>
                      <a:pt x="176206" y="0"/>
                      <a:pt x="393568" y="0"/>
                    </a:cubicBezTo>
                    <a:lnTo>
                      <a:pt x="1419190" y="0"/>
                    </a:lnTo>
                    <a:cubicBezTo>
                      <a:pt x="1636552" y="0"/>
                      <a:pt x="1774658" y="171444"/>
                      <a:pt x="1774658" y="388806"/>
                    </a:cubicBezTo>
                    <a:cubicBezTo>
                      <a:pt x="1774157" y="713146"/>
                      <a:pt x="1778417" y="1039866"/>
                      <a:pt x="1777916" y="1364206"/>
                    </a:cubicBezTo>
                    <a:cubicBezTo>
                      <a:pt x="1778417" y="1686540"/>
                      <a:pt x="1812257" y="2011256"/>
                      <a:pt x="1812758" y="2333590"/>
                    </a:cubicBezTo>
                    <a:cubicBezTo>
                      <a:pt x="1812758" y="2550952"/>
                      <a:pt x="1636552" y="2727158"/>
                      <a:pt x="1419190" y="2727158"/>
                    </a:cubicBezTo>
                    <a:lnTo>
                      <a:pt x="393568" y="2727158"/>
                    </a:lnTo>
                    <a:cubicBezTo>
                      <a:pt x="176206" y="2727158"/>
                      <a:pt x="0" y="2550952"/>
                      <a:pt x="0" y="2333590"/>
                    </a:cubicBezTo>
                    <a:lnTo>
                      <a:pt x="39604" y="1361825"/>
                    </a:lnTo>
                    <a:lnTo>
                      <a:pt x="42862" y="388806"/>
                    </a:lnTo>
                    <a:close/>
                  </a:path>
                </a:pathLst>
              </a:custGeom>
              <a:noFill/>
              <a:ln w="1905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272088" y="764768"/>
                <a:ext cx="1343024" cy="1546498"/>
                <a:chOff x="5272088" y="764768"/>
                <a:chExt cx="1343024" cy="1546498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272088" y="1750644"/>
                  <a:ext cx="1343024" cy="560622"/>
                  <a:chOff x="5272088" y="1750644"/>
                  <a:chExt cx="1343024" cy="560622"/>
                </a:xfrm>
              </p:grpSpPr>
              <p:sp>
                <p:nvSpPr>
                  <p:cNvPr id="7" name="同侧圆角矩形 6"/>
                  <p:cNvSpPr/>
                  <p:nvPr/>
                </p:nvSpPr>
                <p:spPr>
                  <a:xfrm>
                    <a:off x="5272088" y="1783080"/>
                    <a:ext cx="1343024" cy="528186"/>
                  </a:xfrm>
                  <a:prstGeom prst="round2SameRect">
                    <a:avLst>
                      <a:gd name="adj1" fmla="val 27505"/>
                      <a:gd name="adj2" fmla="val 0"/>
                    </a:avLst>
                  </a:prstGeom>
                  <a:solidFill>
                    <a:schemeClr val="bg1"/>
                  </a:solidFill>
                  <a:ln w="190500"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5336382" y="1750644"/>
                    <a:ext cx="230981" cy="478206"/>
                  </a:xfrm>
                  <a:custGeom>
                    <a:avLst/>
                    <a:gdLst>
                      <a:gd name="connsiteX0" fmla="*/ 179785 w 200755"/>
                      <a:gd name="connsiteY0" fmla="*/ 0 h 470540"/>
                      <a:gd name="connsiteX1" fmla="*/ 200755 w 200755"/>
                      <a:gd name="connsiteY1" fmla="*/ 2114 h 470540"/>
                      <a:gd name="connsiteX2" fmla="*/ 169862 w 200755"/>
                      <a:gd name="connsiteY2" fmla="*/ 22942 h 470540"/>
                      <a:gd name="connsiteX3" fmla="*/ 114645 w 200755"/>
                      <a:gd name="connsiteY3" fmla="*/ 156249 h 470540"/>
                      <a:gd name="connsiteX4" fmla="*/ 114645 w 200755"/>
                      <a:gd name="connsiteY4" fmla="*/ 470540 h 470540"/>
                      <a:gd name="connsiteX5" fmla="*/ 0 w 200755"/>
                      <a:gd name="connsiteY5" fmla="*/ 470540 h 470540"/>
                      <a:gd name="connsiteX6" fmla="*/ 0 w 200755"/>
                      <a:gd name="connsiteY6" fmla="*/ 179785 h 470540"/>
                      <a:gd name="connsiteX7" fmla="*/ 179785 w 200755"/>
                      <a:gd name="connsiteY7" fmla="*/ 0 h 47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755" h="470540">
                        <a:moveTo>
                          <a:pt x="179785" y="0"/>
                        </a:moveTo>
                        <a:lnTo>
                          <a:pt x="200755" y="2114"/>
                        </a:lnTo>
                        <a:lnTo>
                          <a:pt x="169862" y="22942"/>
                        </a:lnTo>
                        <a:cubicBezTo>
                          <a:pt x="135746" y="57059"/>
                          <a:pt x="114645" y="104190"/>
                          <a:pt x="114645" y="156249"/>
                        </a:cubicBezTo>
                        <a:lnTo>
                          <a:pt x="114645" y="470540"/>
                        </a:lnTo>
                        <a:lnTo>
                          <a:pt x="0" y="470540"/>
                        </a:lnTo>
                        <a:lnTo>
                          <a:pt x="0" y="179785"/>
                        </a:lnTo>
                        <a:cubicBezTo>
                          <a:pt x="0" y="80492"/>
                          <a:pt x="80492" y="0"/>
                          <a:pt x="179785" y="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467350" y="764768"/>
                  <a:ext cx="952500" cy="1347852"/>
                  <a:chOff x="5467350" y="764768"/>
                  <a:chExt cx="952500" cy="1347852"/>
                </a:xfrm>
              </p:grpSpPr>
              <p:sp>
                <p:nvSpPr>
                  <p:cNvPr id="18" name="弦形 17"/>
                  <p:cNvSpPr/>
                  <p:nvPr/>
                </p:nvSpPr>
                <p:spPr>
                  <a:xfrm rot="5400000">
                    <a:off x="5467350" y="1160120"/>
                    <a:ext cx="952500" cy="952500"/>
                  </a:xfrm>
                  <a:prstGeom prst="chord">
                    <a:avLst>
                      <a:gd name="adj1" fmla="val 5369347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同侧圆角矩形 18"/>
                  <p:cNvSpPr/>
                  <p:nvPr/>
                </p:nvSpPr>
                <p:spPr>
                  <a:xfrm>
                    <a:off x="5753100" y="764768"/>
                    <a:ext cx="381000" cy="546383"/>
                  </a:xfrm>
                  <a:prstGeom prst="round2SameRect">
                    <a:avLst>
                      <a:gd name="adj1" fmla="val 4017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5" name="文本框 14"/>
          <p:cNvSpPr txBox="1"/>
          <p:nvPr/>
        </p:nvSpPr>
        <p:spPr>
          <a:xfrm>
            <a:off x="9071632" y="4648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动画底稿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1139850" flipH="1">
            <a:off x="7915275" y="2816392"/>
            <a:ext cx="1499257" cy="8572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5735" y="5499760"/>
            <a:ext cx="8837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平稳注水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特殊遮罩图层</a:t>
            </a:r>
            <a:r>
              <a:rPr lang="en-US" altLang="zh-CN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倾斜路径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7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54127 -0.2486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70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1b5689756a4f631bbd9e22cdf28427dc73058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167</Words>
  <Application>Microsoft Office PowerPoint</Application>
  <PresentationFormat>宽屏</PresentationFormat>
  <Paragraphs>56</Paragraphs>
  <Slides>25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Microsoft YaHei UI</vt:lpstr>
      <vt:lpstr>华文行楷</vt:lpstr>
      <vt:lpstr>宋体</vt:lpstr>
      <vt:lpstr>Arial</vt:lpstr>
      <vt:lpstr>Bauhaus 93</vt:lpstr>
      <vt:lpstr>Calibri</vt:lpstr>
      <vt:lpstr>Calibri Light</vt:lpstr>
      <vt:lpstr>Magneto</vt:lpstr>
      <vt:lpstr>Microsoft Himalaya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jbhuang99</cp:lastModifiedBy>
  <cp:revision>695</cp:revision>
  <dcterms:created xsi:type="dcterms:W3CDTF">2015-04-29T22:59:54Z</dcterms:created>
  <dcterms:modified xsi:type="dcterms:W3CDTF">2017-06-05T13:20:01Z</dcterms:modified>
</cp:coreProperties>
</file>