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333" r:id="rId3"/>
    <p:sldId id="258" r:id="rId4"/>
    <p:sldId id="316" r:id="rId5"/>
    <p:sldId id="264" r:id="rId6"/>
    <p:sldId id="328" r:id="rId7"/>
    <p:sldId id="329" r:id="rId8"/>
    <p:sldId id="265" r:id="rId9"/>
    <p:sldId id="330" r:id="rId10"/>
    <p:sldId id="312" r:id="rId11"/>
    <p:sldId id="331" r:id="rId12"/>
    <p:sldId id="313" r:id="rId13"/>
    <p:sldId id="332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ED7D31"/>
    <a:srgbClr val="FF8500"/>
    <a:srgbClr val="595959"/>
    <a:srgbClr val="CCCCCC"/>
    <a:srgbClr val="FCCDB6"/>
    <a:srgbClr val="FF9900"/>
    <a:srgbClr val="009BD6"/>
    <a:srgbClr val="FFFF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82987" autoAdjust="0"/>
  </p:normalViewPr>
  <p:slideViewPr>
    <p:cSldViewPr snapToGrid="0">
      <p:cViewPr varScale="1">
        <p:scale>
          <a:sx n="62" d="100"/>
          <a:sy n="62" d="100"/>
        </p:scale>
        <p:origin x="996" y="4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F6F29-60AA-46F1-AFCA-9ECBEBECBE6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B9AF1-1F74-416B-8CD9-C1C7B56C3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6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9AF1-1F74-416B-8CD9-C1C7B56C3E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982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9AF1-1F74-416B-8CD9-C1C7B56C3E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36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9AF1-1F74-416B-8CD9-C1C7B56C3E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389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9AF1-1F74-416B-8CD9-C1C7B56C3EB3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9AF1-1F74-416B-8CD9-C1C7B56C3E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60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9AF1-1F74-416B-8CD9-C1C7B56C3E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2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9AF1-1F74-416B-8CD9-C1C7B56C3EB3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79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9AF1-1F74-416B-8CD9-C1C7B56C3E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4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9AF1-1F74-416B-8CD9-C1C7B56C3EB3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4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9AF1-1F74-416B-8CD9-C1C7B56C3E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46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9AF1-1F74-416B-8CD9-C1C7B56C3EB3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21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://www.tianya.cn/publicforum/content/no20/1/317960.shtml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2"/>
          <p:cNvSpPr txBox="1">
            <a:spLocks noChangeArrowheads="1"/>
          </p:cNvSpPr>
          <p:nvPr/>
        </p:nvSpPr>
        <p:spPr bwMode="auto">
          <a:xfrm>
            <a:off x="9839548" y="6284236"/>
            <a:ext cx="2352452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defTabSz="914400" eaLnBrk="1" latinLnBrk="0" hangingPunct="1">
              <a:defRPr sz="1800"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defRPr>
            </a:lvl1pPr>
            <a:lvl2pPr defTabSz="914400" eaLnBrk="1" latinLnBrk="0" hangingPunct="1">
              <a:defRPr sz="1800">
                <a:latin typeface="+mn-lt"/>
                <a:ea typeface="+mn-ea"/>
              </a:defRPr>
            </a:lvl2pPr>
            <a:lvl3pPr defTabSz="914400" eaLnBrk="1" latinLnBrk="0" hangingPunct="1">
              <a:defRPr sz="1800">
                <a:latin typeface="+mn-lt"/>
                <a:ea typeface="+mn-ea"/>
              </a:defRPr>
            </a:lvl3pPr>
            <a:lvl4pPr defTabSz="914400" eaLnBrk="1" latinLnBrk="0" hangingPunct="1">
              <a:defRPr sz="1800">
                <a:latin typeface="+mn-lt"/>
                <a:ea typeface="+mn-ea"/>
              </a:defRPr>
            </a:lvl4pPr>
            <a:lvl5pPr defTabSz="914400" eaLnBrk="1" latinLnBrk="0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sz="1800" b="1" baseline="0" dirty="0" smtClean="0">
                <a:solidFill>
                  <a:srgbClr val="F4F4F4"/>
                </a:solidFill>
                <a:latin typeface="微软雅黑" pitchFamily="34" charset="-122"/>
                <a:ea typeface="微软雅黑" pitchFamily="34" charset="-122"/>
              </a:rPr>
              <a:t>静思笃行   </a:t>
            </a:r>
            <a:r>
              <a:rPr lang="zh-CN" altLang="en-US" sz="1800" b="1" dirty="0" smtClean="0">
                <a:solidFill>
                  <a:srgbClr val="F4F4F4"/>
                </a:solidFill>
                <a:latin typeface="微软雅黑" pitchFamily="34" charset="-122"/>
                <a:ea typeface="微软雅黑" pitchFamily="34" charset="-122"/>
              </a:rPr>
              <a:t>持中秉正</a:t>
            </a:r>
            <a:r>
              <a:rPr lang="zh-CN" altLang="en-US" sz="1800" b="1" baseline="0" dirty="0" smtClean="0">
                <a:solidFill>
                  <a:srgbClr val="F4F4F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GB" altLang="zh-CN" sz="1800" b="1" dirty="0">
              <a:solidFill>
                <a:srgbClr val="F4F4F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E9DF518F-DA3C-4280-A63C-A1A64B08BBF9}"/>
              </a:ext>
            </a:extLst>
          </p:cNvPr>
          <p:cNvGrpSpPr/>
          <p:nvPr userDrawn="1"/>
        </p:nvGrpSpPr>
        <p:grpSpPr>
          <a:xfrm>
            <a:off x="1862618" y="1775284"/>
            <a:ext cx="11104932" cy="1628429"/>
            <a:chOff x="1860514" y="2272628"/>
            <a:chExt cx="11104932" cy="162842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3B1A5786-BDA3-40D7-BD58-37351C80DC15}"/>
                </a:ext>
              </a:extLst>
            </p:cNvPr>
            <p:cNvSpPr txBox="1"/>
            <p:nvPr/>
          </p:nvSpPr>
          <p:spPr>
            <a:xfrm>
              <a:off x="1860514" y="2272628"/>
              <a:ext cx="91101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zh-CN" altLang="en-US" sz="4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教育与信息计算整合的深度思考</a:t>
              </a:r>
              <a:endPara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13">
              <a:extLst>
                <a:ext uri="{FF2B5EF4-FFF2-40B4-BE49-F238E27FC236}">
                  <a16:creationId xmlns:a16="http://schemas.microsoft.com/office/drawing/2014/main" xmlns="" id="{15B8E8C7-2408-4B16-83A9-FF8371B20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4296" y="3254726"/>
              <a:ext cx="92011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dirty="0" smtClean="0">
                  <a:effectLst/>
                </a:rPr>
                <a:t>----</a:t>
              </a:r>
              <a:r>
                <a:rPr lang="zh-CN" altLang="en-US" sz="3600" dirty="0" smtClean="0">
                  <a:effectLst/>
                </a:rPr>
                <a:t>来自教育软件开发的感悟*信息部分</a:t>
              </a:r>
            </a:p>
          </p:txBody>
        </p:sp>
      </p:grpSp>
      <p:sp>
        <p:nvSpPr>
          <p:cNvPr id="23" name="文本框 22"/>
          <p:cNvSpPr txBox="1"/>
          <p:nvPr userDrawn="1"/>
        </p:nvSpPr>
        <p:spPr>
          <a:xfrm>
            <a:off x="8538781" y="4456220"/>
            <a:ext cx="260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等线"/>
              </a:rPr>
              <a:t>2019.09</a:t>
            </a:r>
            <a:r>
              <a:rPr lang="en-US" altLang="zh-CN" baseline="0" dirty="0" smtClean="0">
                <a:solidFill>
                  <a:schemeClr val="tx1"/>
                </a:solidFill>
                <a:latin typeface="等线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latin typeface="等线"/>
              </a:rPr>
              <a:t>黄景碧</a:t>
            </a:r>
            <a:endParaRPr lang="zh-CN" altLang="en-US" dirty="0">
              <a:solidFill>
                <a:schemeClr val="tx1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57196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DB081-D977-41CF-A2D4-9A22C4C4D4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2019/9/16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99921-EB9E-4DD2-AEBE-9229AC87A6B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8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DB081-D977-41CF-A2D4-9A22C4C4D4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2019/9/16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99921-EB9E-4DD2-AEBE-9229AC87A6B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67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DB081-D977-41CF-A2D4-9A22C4C4D4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2019/9/16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99921-EB9E-4DD2-AEBE-9229AC87A6B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DB081-D977-41CF-A2D4-9A22C4C4D4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2019/9/16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99921-EB9E-4DD2-AEBE-9229AC87A6B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DB081-D977-41CF-A2D4-9A22C4C4D4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2019/9/16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99921-EB9E-4DD2-AEBE-9229AC87A6B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238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DB081-D977-41CF-A2D4-9A22C4C4D4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2019/9/16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99921-EB9E-4DD2-AEBE-9229AC87A6B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17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DB081-D977-41CF-A2D4-9A22C4C4D4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2019/9/16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99921-EB9E-4DD2-AEBE-9229AC87A6B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97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DB081-D977-41CF-A2D4-9A22C4C4D4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2019/9/16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99921-EB9E-4DD2-AEBE-9229AC87A6B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787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DB081-D977-41CF-A2D4-9A22C4C4D4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2019/9/16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99921-EB9E-4DD2-AEBE-9229AC87A6B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5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4">
            <a:extLst>
              <a:ext uri="{FF2B5EF4-FFF2-40B4-BE49-F238E27FC236}">
                <a16:creationId xmlns:a16="http://schemas.microsoft.com/office/drawing/2014/main" xmlns="" id="{1AEC7F16-F739-408B-BC16-EB74BC97DF4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290702" y="3510097"/>
            <a:ext cx="2109303" cy="1534132"/>
            <a:chOff x="3320" y="188"/>
            <a:chExt cx="2072" cy="1507"/>
          </a:xfrm>
          <a:solidFill>
            <a:srgbClr val="FF8500"/>
          </a:solidFill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E02E936F-C9D1-48E6-9603-AC46B7E7D7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0" y="188"/>
              <a:ext cx="2072" cy="1507"/>
            </a:xfrm>
            <a:custGeom>
              <a:avLst/>
              <a:gdLst>
                <a:gd name="T0" fmla="*/ 741 w 874"/>
                <a:gd name="T1" fmla="*/ 210 h 635"/>
                <a:gd name="T2" fmla="*/ 616 w 874"/>
                <a:gd name="T3" fmla="*/ 23 h 635"/>
                <a:gd name="T4" fmla="*/ 70 w 874"/>
                <a:gd name="T5" fmla="*/ 141 h 635"/>
                <a:gd name="T6" fmla="*/ 176 w 874"/>
                <a:gd name="T7" fmla="*/ 218 h 635"/>
                <a:gd name="T8" fmla="*/ 158 w 874"/>
                <a:gd name="T9" fmla="*/ 280 h 635"/>
                <a:gd name="T10" fmla="*/ 664 w 874"/>
                <a:gd name="T11" fmla="*/ 333 h 635"/>
                <a:gd name="T12" fmla="*/ 159 w 874"/>
                <a:gd name="T13" fmla="*/ 319 h 635"/>
                <a:gd name="T14" fmla="*/ 119 w 874"/>
                <a:gd name="T15" fmla="*/ 266 h 635"/>
                <a:gd name="T16" fmla="*/ 577 w 874"/>
                <a:gd name="T17" fmla="*/ 594 h 635"/>
                <a:gd name="T18" fmla="*/ 871 w 874"/>
                <a:gd name="T19" fmla="*/ 350 h 635"/>
                <a:gd name="T20" fmla="*/ 736 w 874"/>
                <a:gd name="T21" fmla="*/ 213 h 635"/>
                <a:gd name="T22" fmla="*/ 91 w 874"/>
                <a:gd name="T23" fmla="*/ 193 h 635"/>
                <a:gd name="T24" fmla="*/ 229 w 874"/>
                <a:gd name="T25" fmla="*/ 71 h 635"/>
                <a:gd name="T26" fmla="*/ 529 w 874"/>
                <a:gd name="T27" fmla="*/ 199 h 635"/>
                <a:gd name="T28" fmla="*/ 533 w 874"/>
                <a:gd name="T29" fmla="*/ 121 h 635"/>
                <a:gd name="T30" fmla="*/ 595 w 874"/>
                <a:gd name="T31" fmla="*/ 92 h 635"/>
                <a:gd name="T32" fmla="*/ 603 w 874"/>
                <a:gd name="T33" fmla="*/ 132 h 635"/>
                <a:gd name="T34" fmla="*/ 527 w 874"/>
                <a:gd name="T35" fmla="*/ 126 h 635"/>
                <a:gd name="T36" fmla="*/ 525 w 874"/>
                <a:gd name="T37" fmla="*/ 180 h 635"/>
                <a:gd name="T38" fmla="*/ 99 w 874"/>
                <a:gd name="T39" fmla="*/ 181 h 635"/>
                <a:gd name="T40" fmla="*/ 101 w 874"/>
                <a:gd name="T41" fmla="*/ 128 h 635"/>
                <a:gd name="T42" fmla="*/ 103 w 874"/>
                <a:gd name="T43" fmla="*/ 74 h 635"/>
                <a:gd name="T44" fmla="*/ 91 w 874"/>
                <a:gd name="T45" fmla="*/ 82 h 635"/>
                <a:gd name="T46" fmla="*/ 183 w 874"/>
                <a:gd name="T47" fmla="*/ 326 h 635"/>
                <a:gd name="T48" fmla="*/ 168 w 874"/>
                <a:gd name="T49" fmla="*/ 315 h 635"/>
                <a:gd name="T50" fmla="*/ 162 w 874"/>
                <a:gd name="T51" fmla="*/ 285 h 635"/>
                <a:gd name="T52" fmla="*/ 161 w 874"/>
                <a:gd name="T53" fmla="*/ 273 h 635"/>
                <a:gd name="T54" fmla="*/ 472 w 874"/>
                <a:gd name="T55" fmla="*/ 218 h 635"/>
                <a:gd name="T56" fmla="*/ 721 w 874"/>
                <a:gd name="T57" fmla="*/ 304 h 635"/>
                <a:gd name="T58" fmla="*/ 514 w 874"/>
                <a:gd name="T59" fmla="*/ 400 h 635"/>
                <a:gd name="T60" fmla="*/ 685 w 874"/>
                <a:gd name="T61" fmla="*/ 337 h 635"/>
                <a:gd name="T62" fmla="*/ 512 w 874"/>
                <a:gd name="T63" fmla="*/ 442 h 635"/>
                <a:gd name="T64" fmla="*/ 545 w 874"/>
                <a:gd name="T65" fmla="*/ 338 h 635"/>
                <a:gd name="T66" fmla="*/ 508 w 874"/>
                <a:gd name="T67" fmla="*/ 349 h 635"/>
                <a:gd name="T68" fmla="*/ 187 w 874"/>
                <a:gd name="T69" fmla="*/ 345 h 635"/>
                <a:gd name="T70" fmla="*/ 506 w 874"/>
                <a:gd name="T71" fmla="*/ 395 h 635"/>
                <a:gd name="T72" fmla="*/ 184 w 874"/>
                <a:gd name="T73" fmla="*/ 447 h 635"/>
                <a:gd name="T74" fmla="*/ 491 w 874"/>
                <a:gd name="T75" fmla="*/ 439 h 635"/>
                <a:gd name="T76" fmla="*/ 123 w 874"/>
                <a:gd name="T77" fmla="*/ 327 h 635"/>
                <a:gd name="T78" fmla="*/ 61 w 874"/>
                <a:gd name="T79" fmla="*/ 398 h 635"/>
                <a:gd name="T80" fmla="*/ 46 w 874"/>
                <a:gd name="T81" fmla="*/ 305 h 635"/>
                <a:gd name="T82" fmla="*/ 285 w 874"/>
                <a:gd name="T83" fmla="*/ 460 h 635"/>
                <a:gd name="T84" fmla="*/ 516 w 874"/>
                <a:gd name="T85" fmla="*/ 496 h 635"/>
                <a:gd name="T86" fmla="*/ 35 w 874"/>
                <a:gd name="T87" fmla="*/ 334 h 635"/>
                <a:gd name="T88" fmla="*/ 242 w 874"/>
                <a:gd name="T89" fmla="*/ 573 h 635"/>
                <a:gd name="T90" fmla="*/ 27 w 874"/>
                <a:gd name="T91" fmla="*/ 399 h 635"/>
                <a:gd name="T92" fmla="*/ 450 w 874"/>
                <a:gd name="T93" fmla="*/ 621 h 635"/>
                <a:gd name="T94" fmla="*/ 23 w 874"/>
                <a:gd name="T95" fmla="*/ 503 h 635"/>
                <a:gd name="T96" fmla="*/ 709 w 874"/>
                <a:gd name="T97" fmla="*/ 504 h 635"/>
                <a:gd name="T98" fmla="*/ 554 w 874"/>
                <a:gd name="T99" fmla="*/ 576 h 635"/>
                <a:gd name="T100" fmla="*/ 578 w 874"/>
                <a:gd name="T101" fmla="*/ 538 h 635"/>
                <a:gd name="T102" fmla="*/ 458 w 874"/>
                <a:gd name="T103" fmla="*/ 562 h 635"/>
                <a:gd name="T104" fmla="*/ 652 w 874"/>
                <a:gd name="T105" fmla="*/ 459 h 635"/>
                <a:gd name="T106" fmla="*/ 453 w 874"/>
                <a:gd name="T107" fmla="*/ 546 h 635"/>
                <a:gd name="T108" fmla="*/ 449 w 874"/>
                <a:gd name="T109" fmla="*/ 577 h 635"/>
                <a:gd name="T110" fmla="*/ 448 w 874"/>
                <a:gd name="T111" fmla="*/ 596 h 635"/>
                <a:gd name="T112" fmla="*/ 26 w 874"/>
                <a:gd name="T113" fmla="*/ 504 h 635"/>
                <a:gd name="T114" fmla="*/ 275 w 874"/>
                <a:gd name="T115" fmla="*/ 469 h 635"/>
                <a:gd name="T116" fmla="*/ 681 w 874"/>
                <a:gd name="T117" fmla="*/ 437 h 635"/>
                <a:gd name="T118" fmla="*/ 728 w 874"/>
                <a:gd name="T119" fmla="*/ 333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74" h="635">
                  <a:moveTo>
                    <a:pt x="871" y="350"/>
                  </a:moveTo>
                  <a:cubicBezTo>
                    <a:pt x="871" y="350"/>
                    <a:pt x="871" y="349"/>
                    <a:pt x="871" y="349"/>
                  </a:cubicBezTo>
                  <a:cubicBezTo>
                    <a:pt x="856" y="336"/>
                    <a:pt x="832" y="335"/>
                    <a:pt x="812" y="332"/>
                  </a:cubicBezTo>
                  <a:cubicBezTo>
                    <a:pt x="790" y="328"/>
                    <a:pt x="764" y="321"/>
                    <a:pt x="740" y="321"/>
                  </a:cubicBezTo>
                  <a:cubicBezTo>
                    <a:pt x="742" y="315"/>
                    <a:pt x="738" y="308"/>
                    <a:pt x="731" y="309"/>
                  </a:cubicBezTo>
                  <a:cubicBezTo>
                    <a:pt x="731" y="308"/>
                    <a:pt x="729" y="307"/>
                    <a:pt x="728" y="308"/>
                  </a:cubicBezTo>
                  <a:cubicBezTo>
                    <a:pt x="727" y="308"/>
                    <a:pt x="726" y="309"/>
                    <a:pt x="726" y="309"/>
                  </a:cubicBezTo>
                  <a:cubicBezTo>
                    <a:pt x="726" y="309"/>
                    <a:pt x="726" y="308"/>
                    <a:pt x="726" y="308"/>
                  </a:cubicBezTo>
                  <a:cubicBezTo>
                    <a:pt x="713" y="279"/>
                    <a:pt x="711" y="247"/>
                    <a:pt x="723" y="217"/>
                  </a:cubicBezTo>
                  <a:cubicBezTo>
                    <a:pt x="727" y="217"/>
                    <a:pt x="730" y="217"/>
                    <a:pt x="733" y="216"/>
                  </a:cubicBezTo>
                  <a:cubicBezTo>
                    <a:pt x="734" y="217"/>
                    <a:pt x="734" y="218"/>
                    <a:pt x="735" y="217"/>
                  </a:cubicBezTo>
                  <a:cubicBezTo>
                    <a:pt x="739" y="216"/>
                    <a:pt x="741" y="214"/>
                    <a:pt x="741" y="210"/>
                  </a:cubicBezTo>
                  <a:cubicBezTo>
                    <a:pt x="741" y="209"/>
                    <a:pt x="741" y="206"/>
                    <a:pt x="739" y="204"/>
                  </a:cubicBezTo>
                  <a:cubicBezTo>
                    <a:pt x="739" y="204"/>
                    <a:pt x="740" y="204"/>
                    <a:pt x="740" y="204"/>
                  </a:cubicBezTo>
                  <a:cubicBezTo>
                    <a:pt x="742" y="205"/>
                    <a:pt x="744" y="201"/>
                    <a:pt x="741" y="200"/>
                  </a:cubicBezTo>
                  <a:cubicBezTo>
                    <a:pt x="695" y="181"/>
                    <a:pt x="651" y="158"/>
                    <a:pt x="609" y="132"/>
                  </a:cubicBezTo>
                  <a:cubicBezTo>
                    <a:pt x="614" y="125"/>
                    <a:pt x="619" y="118"/>
                    <a:pt x="623" y="110"/>
                  </a:cubicBezTo>
                  <a:cubicBezTo>
                    <a:pt x="623" y="109"/>
                    <a:pt x="623" y="108"/>
                    <a:pt x="622" y="108"/>
                  </a:cubicBezTo>
                  <a:cubicBezTo>
                    <a:pt x="616" y="108"/>
                    <a:pt x="612" y="108"/>
                    <a:pt x="606" y="109"/>
                  </a:cubicBezTo>
                  <a:cubicBezTo>
                    <a:pt x="606" y="109"/>
                    <a:pt x="606" y="109"/>
                    <a:pt x="606" y="109"/>
                  </a:cubicBezTo>
                  <a:cubicBezTo>
                    <a:pt x="601" y="99"/>
                    <a:pt x="598" y="90"/>
                    <a:pt x="596" y="79"/>
                  </a:cubicBezTo>
                  <a:cubicBezTo>
                    <a:pt x="595" y="68"/>
                    <a:pt x="592" y="53"/>
                    <a:pt x="600" y="45"/>
                  </a:cubicBezTo>
                  <a:cubicBezTo>
                    <a:pt x="601" y="43"/>
                    <a:pt x="600" y="41"/>
                    <a:pt x="599" y="41"/>
                  </a:cubicBezTo>
                  <a:cubicBezTo>
                    <a:pt x="605" y="35"/>
                    <a:pt x="610" y="29"/>
                    <a:pt x="616" y="23"/>
                  </a:cubicBezTo>
                  <a:cubicBezTo>
                    <a:pt x="617" y="22"/>
                    <a:pt x="616" y="20"/>
                    <a:pt x="615" y="20"/>
                  </a:cubicBezTo>
                  <a:cubicBezTo>
                    <a:pt x="615" y="20"/>
                    <a:pt x="614" y="20"/>
                    <a:pt x="614" y="20"/>
                  </a:cubicBezTo>
                  <a:cubicBezTo>
                    <a:pt x="586" y="12"/>
                    <a:pt x="556" y="11"/>
                    <a:pt x="527" y="10"/>
                  </a:cubicBezTo>
                  <a:cubicBezTo>
                    <a:pt x="497" y="9"/>
                    <a:pt x="466" y="8"/>
                    <a:pt x="436" y="7"/>
                  </a:cubicBezTo>
                  <a:cubicBezTo>
                    <a:pt x="405" y="6"/>
                    <a:pt x="374" y="5"/>
                    <a:pt x="343" y="4"/>
                  </a:cubicBezTo>
                  <a:cubicBezTo>
                    <a:pt x="311" y="3"/>
                    <a:pt x="279" y="0"/>
                    <a:pt x="247" y="2"/>
                  </a:cubicBezTo>
                  <a:cubicBezTo>
                    <a:pt x="246" y="2"/>
                    <a:pt x="246" y="2"/>
                    <a:pt x="246" y="3"/>
                  </a:cubicBezTo>
                  <a:cubicBezTo>
                    <a:pt x="215" y="9"/>
                    <a:pt x="184" y="23"/>
                    <a:pt x="155" y="35"/>
                  </a:cubicBezTo>
                  <a:cubicBezTo>
                    <a:pt x="141" y="41"/>
                    <a:pt x="127" y="47"/>
                    <a:pt x="113" y="53"/>
                  </a:cubicBezTo>
                  <a:cubicBezTo>
                    <a:pt x="103" y="57"/>
                    <a:pt x="90" y="61"/>
                    <a:pt x="82" y="69"/>
                  </a:cubicBezTo>
                  <a:cubicBezTo>
                    <a:pt x="77" y="76"/>
                    <a:pt x="76" y="86"/>
                    <a:pt x="75" y="94"/>
                  </a:cubicBezTo>
                  <a:cubicBezTo>
                    <a:pt x="74" y="110"/>
                    <a:pt x="72" y="126"/>
                    <a:pt x="70" y="141"/>
                  </a:cubicBezTo>
                  <a:cubicBezTo>
                    <a:pt x="69" y="157"/>
                    <a:pt x="66" y="188"/>
                    <a:pt x="86" y="194"/>
                  </a:cubicBezTo>
                  <a:cubicBezTo>
                    <a:pt x="86" y="195"/>
                    <a:pt x="86" y="195"/>
                    <a:pt x="86" y="195"/>
                  </a:cubicBezTo>
                  <a:cubicBezTo>
                    <a:pt x="107" y="199"/>
                    <a:pt x="128" y="201"/>
                    <a:pt x="150" y="202"/>
                  </a:cubicBezTo>
                  <a:cubicBezTo>
                    <a:pt x="149" y="202"/>
                    <a:pt x="149" y="203"/>
                    <a:pt x="150" y="203"/>
                  </a:cubicBezTo>
                  <a:cubicBezTo>
                    <a:pt x="153" y="210"/>
                    <a:pt x="159" y="215"/>
                    <a:pt x="166" y="218"/>
                  </a:cubicBezTo>
                  <a:cubicBezTo>
                    <a:pt x="166" y="218"/>
                    <a:pt x="167" y="218"/>
                    <a:pt x="166" y="218"/>
                  </a:cubicBezTo>
                  <a:cubicBezTo>
                    <a:pt x="161" y="213"/>
                    <a:pt x="157" y="207"/>
                    <a:pt x="152" y="202"/>
                  </a:cubicBezTo>
                  <a:cubicBezTo>
                    <a:pt x="168" y="203"/>
                    <a:pt x="184" y="203"/>
                    <a:pt x="200" y="204"/>
                  </a:cubicBezTo>
                  <a:cubicBezTo>
                    <a:pt x="240" y="206"/>
                    <a:pt x="279" y="207"/>
                    <a:pt x="318" y="208"/>
                  </a:cubicBezTo>
                  <a:cubicBezTo>
                    <a:pt x="337" y="209"/>
                    <a:pt x="356" y="210"/>
                    <a:pt x="374" y="211"/>
                  </a:cubicBezTo>
                  <a:cubicBezTo>
                    <a:pt x="344" y="211"/>
                    <a:pt x="313" y="213"/>
                    <a:pt x="283" y="214"/>
                  </a:cubicBezTo>
                  <a:cubicBezTo>
                    <a:pt x="248" y="216"/>
                    <a:pt x="211" y="214"/>
                    <a:pt x="176" y="218"/>
                  </a:cubicBezTo>
                  <a:cubicBezTo>
                    <a:pt x="175" y="219"/>
                    <a:pt x="175" y="221"/>
                    <a:pt x="176" y="221"/>
                  </a:cubicBezTo>
                  <a:cubicBezTo>
                    <a:pt x="211" y="223"/>
                    <a:pt x="248" y="219"/>
                    <a:pt x="283" y="217"/>
                  </a:cubicBezTo>
                  <a:cubicBezTo>
                    <a:pt x="318" y="216"/>
                    <a:pt x="354" y="217"/>
                    <a:pt x="389" y="213"/>
                  </a:cubicBezTo>
                  <a:cubicBezTo>
                    <a:pt x="390" y="213"/>
                    <a:pt x="390" y="212"/>
                    <a:pt x="390" y="212"/>
                  </a:cubicBezTo>
                  <a:cubicBezTo>
                    <a:pt x="405" y="213"/>
                    <a:pt x="420" y="213"/>
                    <a:pt x="435" y="215"/>
                  </a:cubicBezTo>
                  <a:cubicBezTo>
                    <a:pt x="437" y="215"/>
                    <a:pt x="440" y="215"/>
                    <a:pt x="443" y="215"/>
                  </a:cubicBezTo>
                  <a:cubicBezTo>
                    <a:pt x="402" y="216"/>
                    <a:pt x="361" y="218"/>
                    <a:pt x="321" y="220"/>
                  </a:cubicBezTo>
                  <a:cubicBezTo>
                    <a:pt x="297" y="221"/>
                    <a:pt x="273" y="222"/>
                    <a:pt x="249" y="223"/>
                  </a:cubicBezTo>
                  <a:cubicBezTo>
                    <a:pt x="225" y="224"/>
                    <a:pt x="200" y="223"/>
                    <a:pt x="176" y="227"/>
                  </a:cubicBezTo>
                  <a:cubicBezTo>
                    <a:pt x="176" y="227"/>
                    <a:pt x="176" y="227"/>
                    <a:pt x="176" y="227"/>
                  </a:cubicBezTo>
                  <a:cubicBezTo>
                    <a:pt x="175" y="227"/>
                    <a:pt x="175" y="227"/>
                    <a:pt x="175" y="226"/>
                  </a:cubicBezTo>
                  <a:cubicBezTo>
                    <a:pt x="151" y="217"/>
                    <a:pt x="157" y="270"/>
                    <a:pt x="158" y="280"/>
                  </a:cubicBezTo>
                  <a:cubicBezTo>
                    <a:pt x="160" y="294"/>
                    <a:pt x="165" y="342"/>
                    <a:pt x="188" y="339"/>
                  </a:cubicBezTo>
                  <a:cubicBezTo>
                    <a:pt x="189" y="339"/>
                    <a:pt x="189" y="339"/>
                    <a:pt x="189" y="338"/>
                  </a:cubicBezTo>
                  <a:cubicBezTo>
                    <a:pt x="210" y="341"/>
                    <a:pt x="232" y="339"/>
                    <a:pt x="253" y="339"/>
                  </a:cubicBezTo>
                  <a:cubicBezTo>
                    <a:pt x="277" y="338"/>
                    <a:pt x="301" y="337"/>
                    <a:pt x="325" y="335"/>
                  </a:cubicBezTo>
                  <a:cubicBezTo>
                    <a:pt x="372" y="333"/>
                    <a:pt x="419" y="329"/>
                    <a:pt x="465" y="328"/>
                  </a:cubicBezTo>
                  <a:cubicBezTo>
                    <a:pt x="512" y="327"/>
                    <a:pt x="559" y="329"/>
                    <a:pt x="606" y="328"/>
                  </a:cubicBezTo>
                  <a:cubicBezTo>
                    <a:pt x="645" y="328"/>
                    <a:pt x="692" y="330"/>
                    <a:pt x="728" y="313"/>
                  </a:cubicBezTo>
                  <a:cubicBezTo>
                    <a:pt x="729" y="314"/>
                    <a:pt x="730" y="314"/>
                    <a:pt x="731" y="314"/>
                  </a:cubicBezTo>
                  <a:cubicBezTo>
                    <a:pt x="732" y="321"/>
                    <a:pt x="730" y="325"/>
                    <a:pt x="726" y="326"/>
                  </a:cubicBezTo>
                  <a:cubicBezTo>
                    <a:pt x="723" y="326"/>
                    <a:pt x="720" y="327"/>
                    <a:pt x="718" y="327"/>
                  </a:cubicBezTo>
                  <a:cubicBezTo>
                    <a:pt x="711" y="329"/>
                    <a:pt x="703" y="330"/>
                    <a:pt x="696" y="331"/>
                  </a:cubicBezTo>
                  <a:cubicBezTo>
                    <a:pt x="685" y="332"/>
                    <a:pt x="675" y="333"/>
                    <a:pt x="664" y="333"/>
                  </a:cubicBezTo>
                  <a:cubicBezTo>
                    <a:pt x="642" y="334"/>
                    <a:pt x="620" y="333"/>
                    <a:pt x="598" y="333"/>
                  </a:cubicBezTo>
                  <a:cubicBezTo>
                    <a:pt x="582" y="333"/>
                    <a:pt x="565" y="333"/>
                    <a:pt x="549" y="333"/>
                  </a:cubicBezTo>
                  <a:cubicBezTo>
                    <a:pt x="549" y="333"/>
                    <a:pt x="549" y="333"/>
                    <a:pt x="549" y="332"/>
                  </a:cubicBezTo>
                  <a:cubicBezTo>
                    <a:pt x="550" y="332"/>
                    <a:pt x="549" y="331"/>
                    <a:pt x="548" y="332"/>
                  </a:cubicBezTo>
                  <a:cubicBezTo>
                    <a:pt x="548" y="332"/>
                    <a:pt x="547" y="332"/>
                    <a:pt x="547" y="333"/>
                  </a:cubicBezTo>
                  <a:cubicBezTo>
                    <a:pt x="518" y="333"/>
                    <a:pt x="489" y="333"/>
                    <a:pt x="459" y="334"/>
                  </a:cubicBezTo>
                  <a:cubicBezTo>
                    <a:pt x="413" y="336"/>
                    <a:pt x="367" y="338"/>
                    <a:pt x="321" y="341"/>
                  </a:cubicBezTo>
                  <a:cubicBezTo>
                    <a:pt x="299" y="342"/>
                    <a:pt x="277" y="344"/>
                    <a:pt x="255" y="346"/>
                  </a:cubicBezTo>
                  <a:cubicBezTo>
                    <a:pt x="232" y="348"/>
                    <a:pt x="211" y="350"/>
                    <a:pt x="188" y="343"/>
                  </a:cubicBezTo>
                  <a:cubicBezTo>
                    <a:pt x="187" y="343"/>
                    <a:pt x="187" y="343"/>
                    <a:pt x="187" y="343"/>
                  </a:cubicBezTo>
                  <a:cubicBezTo>
                    <a:pt x="187" y="343"/>
                    <a:pt x="186" y="342"/>
                    <a:pt x="185" y="342"/>
                  </a:cubicBezTo>
                  <a:cubicBezTo>
                    <a:pt x="173" y="349"/>
                    <a:pt x="162" y="327"/>
                    <a:pt x="159" y="319"/>
                  </a:cubicBezTo>
                  <a:cubicBezTo>
                    <a:pt x="156" y="309"/>
                    <a:pt x="155" y="299"/>
                    <a:pt x="154" y="290"/>
                  </a:cubicBezTo>
                  <a:cubicBezTo>
                    <a:pt x="153" y="274"/>
                    <a:pt x="146" y="221"/>
                    <a:pt x="172" y="221"/>
                  </a:cubicBezTo>
                  <a:cubicBezTo>
                    <a:pt x="172" y="221"/>
                    <a:pt x="173" y="220"/>
                    <a:pt x="172" y="220"/>
                  </a:cubicBezTo>
                  <a:cubicBezTo>
                    <a:pt x="140" y="215"/>
                    <a:pt x="151" y="278"/>
                    <a:pt x="152" y="294"/>
                  </a:cubicBezTo>
                  <a:cubicBezTo>
                    <a:pt x="153" y="300"/>
                    <a:pt x="156" y="316"/>
                    <a:pt x="161" y="329"/>
                  </a:cubicBezTo>
                  <a:cubicBezTo>
                    <a:pt x="158" y="325"/>
                    <a:pt x="156" y="321"/>
                    <a:pt x="154" y="316"/>
                  </a:cubicBezTo>
                  <a:cubicBezTo>
                    <a:pt x="154" y="316"/>
                    <a:pt x="153" y="315"/>
                    <a:pt x="153" y="315"/>
                  </a:cubicBezTo>
                  <a:cubicBezTo>
                    <a:pt x="151" y="312"/>
                    <a:pt x="149" y="308"/>
                    <a:pt x="147" y="305"/>
                  </a:cubicBezTo>
                  <a:cubicBezTo>
                    <a:pt x="140" y="292"/>
                    <a:pt x="133" y="279"/>
                    <a:pt x="125" y="266"/>
                  </a:cubicBezTo>
                  <a:cubicBezTo>
                    <a:pt x="111" y="242"/>
                    <a:pt x="97" y="216"/>
                    <a:pt x="81" y="193"/>
                  </a:cubicBezTo>
                  <a:cubicBezTo>
                    <a:pt x="80" y="191"/>
                    <a:pt x="77" y="192"/>
                    <a:pt x="78" y="194"/>
                  </a:cubicBezTo>
                  <a:cubicBezTo>
                    <a:pt x="90" y="219"/>
                    <a:pt x="105" y="242"/>
                    <a:pt x="119" y="266"/>
                  </a:cubicBezTo>
                  <a:cubicBezTo>
                    <a:pt x="94" y="275"/>
                    <a:pt x="67" y="285"/>
                    <a:pt x="44" y="298"/>
                  </a:cubicBezTo>
                  <a:cubicBezTo>
                    <a:pt x="26" y="307"/>
                    <a:pt x="30" y="334"/>
                    <a:pt x="30" y="351"/>
                  </a:cubicBezTo>
                  <a:cubicBezTo>
                    <a:pt x="30" y="356"/>
                    <a:pt x="29" y="369"/>
                    <a:pt x="29" y="384"/>
                  </a:cubicBezTo>
                  <a:cubicBezTo>
                    <a:pt x="19" y="384"/>
                    <a:pt x="15" y="393"/>
                    <a:pt x="12" y="402"/>
                  </a:cubicBezTo>
                  <a:cubicBezTo>
                    <a:pt x="7" y="420"/>
                    <a:pt x="7" y="442"/>
                    <a:pt x="6" y="461"/>
                  </a:cubicBezTo>
                  <a:cubicBezTo>
                    <a:pt x="6" y="476"/>
                    <a:pt x="0" y="524"/>
                    <a:pt x="29" y="516"/>
                  </a:cubicBezTo>
                  <a:cubicBezTo>
                    <a:pt x="29" y="516"/>
                    <a:pt x="29" y="516"/>
                    <a:pt x="29" y="517"/>
                  </a:cubicBezTo>
                  <a:cubicBezTo>
                    <a:pt x="61" y="533"/>
                    <a:pt x="98" y="540"/>
                    <a:pt x="133" y="549"/>
                  </a:cubicBezTo>
                  <a:cubicBezTo>
                    <a:pt x="169" y="558"/>
                    <a:pt x="205" y="565"/>
                    <a:pt x="241" y="576"/>
                  </a:cubicBezTo>
                  <a:cubicBezTo>
                    <a:pt x="310" y="596"/>
                    <a:pt x="377" y="627"/>
                    <a:pt x="450" y="634"/>
                  </a:cubicBezTo>
                  <a:cubicBezTo>
                    <a:pt x="450" y="635"/>
                    <a:pt x="451" y="635"/>
                    <a:pt x="452" y="635"/>
                  </a:cubicBezTo>
                  <a:cubicBezTo>
                    <a:pt x="495" y="628"/>
                    <a:pt x="537" y="611"/>
                    <a:pt x="577" y="594"/>
                  </a:cubicBezTo>
                  <a:cubicBezTo>
                    <a:pt x="619" y="577"/>
                    <a:pt x="661" y="560"/>
                    <a:pt x="703" y="542"/>
                  </a:cubicBezTo>
                  <a:cubicBezTo>
                    <a:pt x="723" y="534"/>
                    <a:pt x="744" y="526"/>
                    <a:pt x="764" y="517"/>
                  </a:cubicBezTo>
                  <a:cubicBezTo>
                    <a:pt x="784" y="509"/>
                    <a:pt x="805" y="498"/>
                    <a:pt x="825" y="490"/>
                  </a:cubicBezTo>
                  <a:cubicBezTo>
                    <a:pt x="838" y="486"/>
                    <a:pt x="857" y="487"/>
                    <a:pt x="867" y="477"/>
                  </a:cubicBezTo>
                  <a:cubicBezTo>
                    <a:pt x="873" y="470"/>
                    <a:pt x="873" y="462"/>
                    <a:pt x="865" y="458"/>
                  </a:cubicBezTo>
                  <a:cubicBezTo>
                    <a:pt x="863" y="457"/>
                    <a:pt x="862" y="457"/>
                    <a:pt x="862" y="458"/>
                  </a:cubicBezTo>
                  <a:cubicBezTo>
                    <a:pt x="861" y="457"/>
                    <a:pt x="859" y="456"/>
                    <a:pt x="858" y="457"/>
                  </a:cubicBezTo>
                  <a:cubicBezTo>
                    <a:pt x="858" y="458"/>
                    <a:pt x="857" y="458"/>
                    <a:pt x="857" y="459"/>
                  </a:cubicBezTo>
                  <a:cubicBezTo>
                    <a:pt x="852" y="424"/>
                    <a:pt x="852" y="393"/>
                    <a:pt x="864" y="359"/>
                  </a:cubicBezTo>
                  <a:cubicBezTo>
                    <a:pt x="864" y="358"/>
                    <a:pt x="864" y="358"/>
                    <a:pt x="864" y="358"/>
                  </a:cubicBezTo>
                  <a:cubicBezTo>
                    <a:pt x="866" y="357"/>
                    <a:pt x="869" y="356"/>
                    <a:pt x="872" y="355"/>
                  </a:cubicBezTo>
                  <a:cubicBezTo>
                    <a:pt x="874" y="354"/>
                    <a:pt x="874" y="350"/>
                    <a:pt x="871" y="350"/>
                  </a:cubicBezTo>
                  <a:close/>
                  <a:moveTo>
                    <a:pt x="736" y="213"/>
                  </a:moveTo>
                  <a:cubicBezTo>
                    <a:pt x="736" y="213"/>
                    <a:pt x="736" y="212"/>
                    <a:pt x="736" y="212"/>
                  </a:cubicBezTo>
                  <a:cubicBezTo>
                    <a:pt x="702" y="209"/>
                    <a:pt x="665" y="212"/>
                    <a:pt x="631" y="212"/>
                  </a:cubicBezTo>
                  <a:cubicBezTo>
                    <a:pt x="600" y="212"/>
                    <a:pt x="567" y="209"/>
                    <a:pt x="536" y="212"/>
                  </a:cubicBezTo>
                  <a:cubicBezTo>
                    <a:pt x="538" y="212"/>
                    <a:pt x="540" y="211"/>
                    <a:pt x="542" y="210"/>
                  </a:cubicBezTo>
                  <a:cubicBezTo>
                    <a:pt x="543" y="210"/>
                    <a:pt x="543" y="210"/>
                    <a:pt x="543" y="210"/>
                  </a:cubicBezTo>
                  <a:cubicBezTo>
                    <a:pt x="543" y="210"/>
                    <a:pt x="544" y="210"/>
                    <a:pt x="544" y="209"/>
                  </a:cubicBezTo>
                  <a:cubicBezTo>
                    <a:pt x="544" y="209"/>
                    <a:pt x="544" y="209"/>
                    <a:pt x="545" y="209"/>
                  </a:cubicBezTo>
                  <a:cubicBezTo>
                    <a:pt x="576" y="211"/>
                    <a:pt x="608" y="210"/>
                    <a:pt x="639" y="210"/>
                  </a:cubicBezTo>
                  <a:cubicBezTo>
                    <a:pt x="672" y="209"/>
                    <a:pt x="704" y="209"/>
                    <a:pt x="736" y="207"/>
                  </a:cubicBezTo>
                  <a:cubicBezTo>
                    <a:pt x="737" y="208"/>
                    <a:pt x="737" y="208"/>
                    <a:pt x="737" y="210"/>
                  </a:cubicBezTo>
                  <a:cubicBezTo>
                    <a:pt x="737" y="211"/>
                    <a:pt x="737" y="212"/>
                    <a:pt x="736" y="213"/>
                  </a:cubicBezTo>
                  <a:close/>
                  <a:moveTo>
                    <a:pt x="737" y="203"/>
                  </a:moveTo>
                  <a:cubicBezTo>
                    <a:pt x="737" y="203"/>
                    <a:pt x="737" y="203"/>
                    <a:pt x="736" y="203"/>
                  </a:cubicBezTo>
                  <a:cubicBezTo>
                    <a:pt x="704" y="204"/>
                    <a:pt x="672" y="206"/>
                    <a:pt x="639" y="206"/>
                  </a:cubicBezTo>
                  <a:cubicBezTo>
                    <a:pt x="609" y="207"/>
                    <a:pt x="578" y="205"/>
                    <a:pt x="547" y="207"/>
                  </a:cubicBezTo>
                  <a:cubicBezTo>
                    <a:pt x="562" y="193"/>
                    <a:pt x="575" y="176"/>
                    <a:pt x="588" y="160"/>
                  </a:cubicBezTo>
                  <a:cubicBezTo>
                    <a:pt x="594" y="151"/>
                    <a:pt x="601" y="143"/>
                    <a:pt x="607" y="134"/>
                  </a:cubicBezTo>
                  <a:cubicBezTo>
                    <a:pt x="648" y="162"/>
                    <a:pt x="691" y="184"/>
                    <a:pt x="737" y="203"/>
                  </a:cubicBezTo>
                  <a:close/>
                  <a:moveTo>
                    <a:pt x="429" y="210"/>
                  </a:moveTo>
                  <a:cubicBezTo>
                    <a:pt x="391" y="207"/>
                    <a:pt x="353" y="205"/>
                    <a:pt x="315" y="204"/>
                  </a:cubicBezTo>
                  <a:cubicBezTo>
                    <a:pt x="278" y="202"/>
                    <a:pt x="241" y="201"/>
                    <a:pt x="203" y="199"/>
                  </a:cubicBezTo>
                  <a:cubicBezTo>
                    <a:pt x="166" y="198"/>
                    <a:pt x="129" y="194"/>
                    <a:pt x="91" y="194"/>
                  </a:cubicBezTo>
                  <a:cubicBezTo>
                    <a:pt x="91" y="194"/>
                    <a:pt x="91" y="193"/>
                    <a:pt x="91" y="193"/>
                  </a:cubicBezTo>
                  <a:cubicBezTo>
                    <a:pt x="65" y="175"/>
                    <a:pt x="73" y="146"/>
                    <a:pt x="76" y="119"/>
                  </a:cubicBezTo>
                  <a:cubicBezTo>
                    <a:pt x="77" y="107"/>
                    <a:pt x="77" y="85"/>
                    <a:pt x="83" y="75"/>
                  </a:cubicBezTo>
                  <a:cubicBezTo>
                    <a:pt x="90" y="64"/>
                    <a:pt x="107" y="59"/>
                    <a:pt x="118" y="55"/>
                  </a:cubicBezTo>
                  <a:cubicBezTo>
                    <a:pt x="140" y="46"/>
                    <a:pt x="162" y="37"/>
                    <a:pt x="184" y="29"/>
                  </a:cubicBezTo>
                  <a:cubicBezTo>
                    <a:pt x="205" y="21"/>
                    <a:pt x="227" y="14"/>
                    <a:pt x="248" y="4"/>
                  </a:cubicBezTo>
                  <a:cubicBezTo>
                    <a:pt x="277" y="8"/>
                    <a:pt x="307" y="7"/>
                    <a:pt x="337" y="8"/>
                  </a:cubicBezTo>
                  <a:cubicBezTo>
                    <a:pt x="368" y="9"/>
                    <a:pt x="399" y="10"/>
                    <a:pt x="430" y="11"/>
                  </a:cubicBezTo>
                  <a:cubicBezTo>
                    <a:pt x="491" y="13"/>
                    <a:pt x="550" y="16"/>
                    <a:pt x="611" y="24"/>
                  </a:cubicBezTo>
                  <a:cubicBezTo>
                    <a:pt x="584" y="45"/>
                    <a:pt x="560" y="72"/>
                    <a:pt x="540" y="100"/>
                  </a:cubicBezTo>
                  <a:cubicBezTo>
                    <a:pt x="540" y="100"/>
                    <a:pt x="539" y="99"/>
                    <a:pt x="539" y="99"/>
                  </a:cubicBezTo>
                  <a:cubicBezTo>
                    <a:pt x="492" y="82"/>
                    <a:pt x="438" y="84"/>
                    <a:pt x="389" y="81"/>
                  </a:cubicBezTo>
                  <a:cubicBezTo>
                    <a:pt x="335" y="77"/>
                    <a:pt x="282" y="74"/>
                    <a:pt x="229" y="71"/>
                  </a:cubicBezTo>
                  <a:cubicBezTo>
                    <a:pt x="203" y="70"/>
                    <a:pt x="177" y="69"/>
                    <a:pt x="151" y="69"/>
                  </a:cubicBezTo>
                  <a:cubicBezTo>
                    <a:pt x="134" y="69"/>
                    <a:pt x="105" y="64"/>
                    <a:pt x="91" y="75"/>
                  </a:cubicBezTo>
                  <a:cubicBezTo>
                    <a:pt x="78" y="84"/>
                    <a:pt x="80" y="106"/>
                    <a:pt x="79" y="121"/>
                  </a:cubicBezTo>
                  <a:cubicBezTo>
                    <a:pt x="78" y="142"/>
                    <a:pt x="75" y="166"/>
                    <a:pt x="88" y="184"/>
                  </a:cubicBezTo>
                  <a:cubicBezTo>
                    <a:pt x="88" y="185"/>
                    <a:pt x="89" y="185"/>
                    <a:pt x="90" y="185"/>
                  </a:cubicBezTo>
                  <a:cubicBezTo>
                    <a:pt x="91" y="186"/>
                    <a:pt x="93" y="186"/>
                    <a:pt x="96" y="185"/>
                  </a:cubicBezTo>
                  <a:cubicBezTo>
                    <a:pt x="96" y="185"/>
                    <a:pt x="97" y="185"/>
                    <a:pt x="97" y="185"/>
                  </a:cubicBezTo>
                  <a:cubicBezTo>
                    <a:pt x="132" y="190"/>
                    <a:pt x="168" y="190"/>
                    <a:pt x="203" y="193"/>
                  </a:cubicBezTo>
                  <a:cubicBezTo>
                    <a:pt x="240" y="195"/>
                    <a:pt x="278" y="197"/>
                    <a:pt x="315" y="199"/>
                  </a:cubicBezTo>
                  <a:cubicBezTo>
                    <a:pt x="351" y="201"/>
                    <a:pt x="388" y="202"/>
                    <a:pt x="424" y="203"/>
                  </a:cubicBezTo>
                  <a:cubicBezTo>
                    <a:pt x="458" y="204"/>
                    <a:pt x="495" y="209"/>
                    <a:pt x="528" y="201"/>
                  </a:cubicBezTo>
                  <a:cubicBezTo>
                    <a:pt x="530" y="201"/>
                    <a:pt x="530" y="200"/>
                    <a:pt x="529" y="199"/>
                  </a:cubicBezTo>
                  <a:cubicBezTo>
                    <a:pt x="530" y="199"/>
                    <a:pt x="531" y="199"/>
                    <a:pt x="530" y="198"/>
                  </a:cubicBezTo>
                  <a:cubicBezTo>
                    <a:pt x="530" y="194"/>
                    <a:pt x="530" y="189"/>
                    <a:pt x="529" y="185"/>
                  </a:cubicBezTo>
                  <a:cubicBezTo>
                    <a:pt x="530" y="185"/>
                    <a:pt x="530" y="185"/>
                    <a:pt x="530" y="184"/>
                  </a:cubicBezTo>
                  <a:cubicBezTo>
                    <a:pt x="551" y="160"/>
                    <a:pt x="572" y="137"/>
                    <a:pt x="594" y="114"/>
                  </a:cubicBezTo>
                  <a:cubicBezTo>
                    <a:pt x="595" y="113"/>
                    <a:pt x="594" y="112"/>
                    <a:pt x="593" y="113"/>
                  </a:cubicBezTo>
                  <a:cubicBezTo>
                    <a:pt x="570" y="134"/>
                    <a:pt x="549" y="158"/>
                    <a:pt x="529" y="183"/>
                  </a:cubicBezTo>
                  <a:cubicBezTo>
                    <a:pt x="529" y="179"/>
                    <a:pt x="529" y="175"/>
                    <a:pt x="529" y="170"/>
                  </a:cubicBezTo>
                  <a:cubicBezTo>
                    <a:pt x="529" y="170"/>
                    <a:pt x="529" y="170"/>
                    <a:pt x="529" y="170"/>
                  </a:cubicBezTo>
                  <a:cubicBezTo>
                    <a:pt x="542" y="156"/>
                    <a:pt x="556" y="141"/>
                    <a:pt x="568" y="126"/>
                  </a:cubicBezTo>
                  <a:cubicBezTo>
                    <a:pt x="568" y="126"/>
                    <a:pt x="567" y="124"/>
                    <a:pt x="567" y="125"/>
                  </a:cubicBezTo>
                  <a:cubicBezTo>
                    <a:pt x="554" y="139"/>
                    <a:pt x="541" y="154"/>
                    <a:pt x="529" y="168"/>
                  </a:cubicBezTo>
                  <a:cubicBezTo>
                    <a:pt x="529" y="152"/>
                    <a:pt x="531" y="137"/>
                    <a:pt x="533" y="121"/>
                  </a:cubicBezTo>
                  <a:cubicBezTo>
                    <a:pt x="551" y="102"/>
                    <a:pt x="566" y="80"/>
                    <a:pt x="586" y="63"/>
                  </a:cubicBezTo>
                  <a:cubicBezTo>
                    <a:pt x="586" y="63"/>
                    <a:pt x="586" y="62"/>
                    <a:pt x="585" y="62"/>
                  </a:cubicBezTo>
                  <a:cubicBezTo>
                    <a:pt x="574" y="70"/>
                    <a:pt x="566" y="81"/>
                    <a:pt x="557" y="90"/>
                  </a:cubicBezTo>
                  <a:cubicBezTo>
                    <a:pt x="550" y="99"/>
                    <a:pt x="541" y="108"/>
                    <a:pt x="534" y="117"/>
                  </a:cubicBezTo>
                  <a:cubicBezTo>
                    <a:pt x="535" y="113"/>
                    <a:pt x="536" y="109"/>
                    <a:pt x="536" y="104"/>
                  </a:cubicBezTo>
                  <a:cubicBezTo>
                    <a:pt x="537" y="104"/>
                    <a:pt x="537" y="103"/>
                    <a:pt x="536" y="103"/>
                  </a:cubicBezTo>
                  <a:cubicBezTo>
                    <a:pt x="537" y="103"/>
                    <a:pt x="537" y="103"/>
                    <a:pt x="538" y="103"/>
                  </a:cubicBezTo>
                  <a:cubicBezTo>
                    <a:pt x="539" y="104"/>
                    <a:pt x="539" y="103"/>
                    <a:pt x="540" y="103"/>
                  </a:cubicBezTo>
                  <a:cubicBezTo>
                    <a:pt x="541" y="103"/>
                    <a:pt x="542" y="103"/>
                    <a:pt x="542" y="103"/>
                  </a:cubicBezTo>
                  <a:cubicBezTo>
                    <a:pt x="559" y="83"/>
                    <a:pt x="576" y="65"/>
                    <a:pt x="594" y="46"/>
                  </a:cubicBezTo>
                  <a:cubicBezTo>
                    <a:pt x="590" y="55"/>
                    <a:pt x="591" y="65"/>
                    <a:pt x="592" y="75"/>
                  </a:cubicBezTo>
                  <a:cubicBezTo>
                    <a:pt x="592" y="81"/>
                    <a:pt x="593" y="86"/>
                    <a:pt x="595" y="92"/>
                  </a:cubicBezTo>
                  <a:cubicBezTo>
                    <a:pt x="571" y="112"/>
                    <a:pt x="550" y="133"/>
                    <a:pt x="530" y="157"/>
                  </a:cubicBezTo>
                  <a:cubicBezTo>
                    <a:pt x="529" y="157"/>
                    <a:pt x="530" y="158"/>
                    <a:pt x="530" y="157"/>
                  </a:cubicBezTo>
                  <a:cubicBezTo>
                    <a:pt x="551" y="135"/>
                    <a:pt x="572" y="114"/>
                    <a:pt x="595" y="93"/>
                  </a:cubicBezTo>
                  <a:cubicBezTo>
                    <a:pt x="597" y="99"/>
                    <a:pt x="600" y="105"/>
                    <a:pt x="604" y="111"/>
                  </a:cubicBezTo>
                  <a:cubicBezTo>
                    <a:pt x="591" y="121"/>
                    <a:pt x="581" y="135"/>
                    <a:pt x="571" y="148"/>
                  </a:cubicBezTo>
                  <a:cubicBezTo>
                    <a:pt x="558" y="165"/>
                    <a:pt x="545" y="182"/>
                    <a:pt x="531" y="199"/>
                  </a:cubicBezTo>
                  <a:cubicBezTo>
                    <a:pt x="530" y="200"/>
                    <a:pt x="532" y="202"/>
                    <a:pt x="533" y="201"/>
                  </a:cubicBezTo>
                  <a:cubicBezTo>
                    <a:pt x="547" y="189"/>
                    <a:pt x="557" y="175"/>
                    <a:pt x="568" y="160"/>
                  </a:cubicBezTo>
                  <a:cubicBezTo>
                    <a:pt x="580" y="143"/>
                    <a:pt x="593" y="128"/>
                    <a:pt x="607" y="112"/>
                  </a:cubicBezTo>
                  <a:cubicBezTo>
                    <a:pt x="607" y="112"/>
                    <a:pt x="607" y="111"/>
                    <a:pt x="607" y="111"/>
                  </a:cubicBezTo>
                  <a:cubicBezTo>
                    <a:pt x="624" y="107"/>
                    <a:pt x="616" y="114"/>
                    <a:pt x="613" y="118"/>
                  </a:cubicBezTo>
                  <a:cubicBezTo>
                    <a:pt x="610" y="122"/>
                    <a:pt x="606" y="127"/>
                    <a:pt x="603" y="132"/>
                  </a:cubicBezTo>
                  <a:cubicBezTo>
                    <a:pt x="596" y="142"/>
                    <a:pt x="588" y="151"/>
                    <a:pt x="580" y="161"/>
                  </a:cubicBezTo>
                  <a:cubicBezTo>
                    <a:pt x="568" y="176"/>
                    <a:pt x="554" y="191"/>
                    <a:pt x="543" y="207"/>
                  </a:cubicBezTo>
                  <a:cubicBezTo>
                    <a:pt x="542" y="207"/>
                    <a:pt x="542" y="207"/>
                    <a:pt x="542" y="207"/>
                  </a:cubicBezTo>
                  <a:cubicBezTo>
                    <a:pt x="541" y="207"/>
                    <a:pt x="541" y="208"/>
                    <a:pt x="541" y="208"/>
                  </a:cubicBezTo>
                  <a:cubicBezTo>
                    <a:pt x="503" y="218"/>
                    <a:pt x="467" y="213"/>
                    <a:pt x="429" y="210"/>
                  </a:cubicBezTo>
                  <a:close/>
                  <a:moveTo>
                    <a:pt x="528" y="124"/>
                  </a:moveTo>
                  <a:cubicBezTo>
                    <a:pt x="527" y="124"/>
                    <a:pt x="527" y="123"/>
                    <a:pt x="527" y="123"/>
                  </a:cubicBezTo>
                  <a:cubicBezTo>
                    <a:pt x="458" y="118"/>
                    <a:pt x="388" y="118"/>
                    <a:pt x="319" y="115"/>
                  </a:cubicBezTo>
                  <a:cubicBezTo>
                    <a:pt x="250" y="113"/>
                    <a:pt x="181" y="105"/>
                    <a:pt x="111" y="99"/>
                  </a:cubicBezTo>
                  <a:cubicBezTo>
                    <a:pt x="111" y="99"/>
                    <a:pt x="111" y="99"/>
                    <a:pt x="111" y="100"/>
                  </a:cubicBezTo>
                  <a:cubicBezTo>
                    <a:pt x="179" y="112"/>
                    <a:pt x="248" y="114"/>
                    <a:pt x="316" y="118"/>
                  </a:cubicBezTo>
                  <a:cubicBezTo>
                    <a:pt x="386" y="122"/>
                    <a:pt x="457" y="126"/>
                    <a:pt x="527" y="126"/>
                  </a:cubicBezTo>
                  <a:cubicBezTo>
                    <a:pt x="527" y="126"/>
                    <a:pt x="527" y="126"/>
                    <a:pt x="527" y="125"/>
                  </a:cubicBezTo>
                  <a:cubicBezTo>
                    <a:pt x="527" y="129"/>
                    <a:pt x="526" y="132"/>
                    <a:pt x="526" y="135"/>
                  </a:cubicBezTo>
                  <a:cubicBezTo>
                    <a:pt x="471" y="132"/>
                    <a:pt x="416" y="133"/>
                    <a:pt x="362" y="131"/>
                  </a:cubicBezTo>
                  <a:cubicBezTo>
                    <a:pt x="306" y="129"/>
                    <a:pt x="251" y="127"/>
                    <a:pt x="196" y="124"/>
                  </a:cubicBezTo>
                  <a:cubicBezTo>
                    <a:pt x="195" y="124"/>
                    <a:pt x="195" y="125"/>
                    <a:pt x="196" y="125"/>
                  </a:cubicBezTo>
                  <a:cubicBezTo>
                    <a:pt x="251" y="128"/>
                    <a:pt x="306" y="131"/>
                    <a:pt x="362" y="134"/>
                  </a:cubicBezTo>
                  <a:cubicBezTo>
                    <a:pt x="416" y="136"/>
                    <a:pt x="471" y="139"/>
                    <a:pt x="525" y="138"/>
                  </a:cubicBezTo>
                  <a:cubicBezTo>
                    <a:pt x="525" y="143"/>
                    <a:pt x="524" y="147"/>
                    <a:pt x="524" y="152"/>
                  </a:cubicBezTo>
                  <a:cubicBezTo>
                    <a:pt x="518" y="152"/>
                    <a:pt x="512" y="152"/>
                    <a:pt x="506" y="152"/>
                  </a:cubicBezTo>
                  <a:cubicBezTo>
                    <a:pt x="506" y="152"/>
                    <a:pt x="506" y="153"/>
                    <a:pt x="506" y="153"/>
                  </a:cubicBezTo>
                  <a:cubicBezTo>
                    <a:pt x="512" y="153"/>
                    <a:pt x="518" y="153"/>
                    <a:pt x="524" y="153"/>
                  </a:cubicBezTo>
                  <a:cubicBezTo>
                    <a:pt x="524" y="162"/>
                    <a:pt x="524" y="171"/>
                    <a:pt x="525" y="180"/>
                  </a:cubicBezTo>
                  <a:cubicBezTo>
                    <a:pt x="525" y="180"/>
                    <a:pt x="525" y="180"/>
                    <a:pt x="525" y="180"/>
                  </a:cubicBezTo>
                  <a:cubicBezTo>
                    <a:pt x="485" y="186"/>
                    <a:pt x="446" y="171"/>
                    <a:pt x="405" y="177"/>
                  </a:cubicBezTo>
                  <a:cubicBezTo>
                    <a:pt x="404" y="177"/>
                    <a:pt x="404" y="179"/>
                    <a:pt x="406" y="179"/>
                  </a:cubicBezTo>
                  <a:cubicBezTo>
                    <a:pt x="429" y="178"/>
                    <a:pt x="451" y="178"/>
                    <a:pt x="475" y="182"/>
                  </a:cubicBezTo>
                  <a:cubicBezTo>
                    <a:pt x="492" y="185"/>
                    <a:pt x="509" y="186"/>
                    <a:pt x="525" y="181"/>
                  </a:cubicBezTo>
                  <a:cubicBezTo>
                    <a:pt x="525" y="181"/>
                    <a:pt x="525" y="181"/>
                    <a:pt x="525" y="181"/>
                  </a:cubicBezTo>
                  <a:cubicBezTo>
                    <a:pt x="526" y="187"/>
                    <a:pt x="527" y="192"/>
                    <a:pt x="529" y="198"/>
                  </a:cubicBezTo>
                  <a:cubicBezTo>
                    <a:pt x="528" y="198"/>
                    <a:pt x="528" y="198"/>
                    <a:pt x="527" y="198"/>
                  </a:cubicBezTo>
                  <a:cubicBezTo>
                    <a:pt x="493" y="203"/>
                    <a:pt x="456" y="200"/>
                    <a:pt x="421" y="199"/>
                  </a:cubicBezTo>
                  <a:cubicBezTo>
                    <a:pt x="385" y="198"/>
                    <a:pt x="348" y="197"/>
                    <a:pt x="312" y="195"/>
                  </a:cubicBezTo>
                  <a:cubicBezTo>
                    <a:pt x="277" y="194"/>
                    <a:pt x="241" y="192"/>
                    <a:pt x="206" y="190"/>
                  </a:cubicBezTo>
                  <a:cubicBezTo>
                    <a:pt x="170" y="187"/>
                    <a:pt x="135" y="182"/>
                    <a:pt x="99" y="181"/>
                  </a:cubicBezTo>
                  <a:cubicBezTo>
                    <a:pt x="99" y="179"/>
                    <a:pt x="100" y="176"/>
                    <a:pt x="100" y="174"/>
                  </a:cubicBezTo>
                  <a:cubicBezTo>
                    <a:pt x="100" y="174"/>
                    <a:pt x="100" y="174"/>
                    <a:pt x="100" y="174"/>
                  </a:cubicBezTo>
                  <a:cubicBezTo>
                    <a:pt x="132" y="175"/>
                    <a:pt x="164" y="180"/>
                    <a:pt x="196" y="181"/>
                  </a:cubicBezTo>
                  <a:cubicBezTo>
                    <a:pt x="197" y="182"/>
                    <a:pt x="197" y="180"/>
                    <a:pt x="196" y="180"/>
                  </a:cubicBezTo>
                  <a:cubicBezTo>
                    <a:pt x="164" y="176"/>
                    <a:pt x="131" y="172"/>
                    <a:pt x="100" y="173"/>
                  </a:cubicBezTo>
                  <a:cubicBezTo>
                    <a:pt x="100" y="170"/>
                    <a:pt x="100" y="166"/>
                    <a:pt x="100" y="163"/>
                  </a:cubicBezTo>
                  <a:cubicBezTo>
                    <a:pt x="100" y="156"/>
                    <a:pt x="100" y="149"/>
                    <a:pt x="100" y="142"/>
                  </a:cubicBezTo>
                  <a:cubicBezTo>
                    <a:pt x="100" y="138"/>
                    <a:pt x="101" y="133"/>
                    <a:pt x="101" y="129"/>
                  </a:cubicBezTo>
                  <a:cubicBezTo>
                    <a:pt x="117" y="132"/>
                    <a:pt x="134" y="133"/>
                    <a:pt x="151" y="134"/>
                  </a:cubicBezTo>
                  <a:cubicBezTo>
                    <a:pt x="168" y="136"/>
                    <a:pt x="187" y="139"/>
                    <a:pt x="205" y="137"/>
                  </a:cubicBezTo>
                  <a:cubicBezTo>
                    <a:pt x="206" y="137"/>
                    <a:pt x="206" y="135"/>
                    <a:pt x="205" y="135"/>
                  </a:cubicBezTo>
                  <a:cubicBezTo>
                    <a:pt x="170" y="138"/>
                    <a:pt x="136" y="128"/>
                    <a:pt x="101" y="128"/>
                  </a:cubicBezTo>
                  <a:cubicBezTo>
                    <a:pt x="101" y="124"/>
                    <a:pt x="102" y="121"/>
                    <a:pt x="102" y="117"/>
                  </a:cubicBezTo>
                  <a:cubicBezTo>
                    <a:pt x="102" y="117"/>
                    <a:pt x="102" y="117"/>
                    <a:pt x="102" y="117"/>
                  </a:cubicBezTo>
                  <a:cubicBezTo>
                    <a:pt x="128" y="122"/>
                    <a:pt x="156" y="124"/>
                    <a:pt x="183" y="124"/>
                  </a:cubicBezTo>
                  <a:cubicBezTo>
                    <a:pt x="184" y="124"/>
                    <a:pt x="184" y="123"/>
                    <a:pt x="183" y="123"/>
                  </a:cubicBezTo>
                  <a:cubicBezTo>
                    <a:pt x="156" y="121"/>
                    <a:pt x="129" y="119"/>
                    <a:pt x="102" y="117"/>
                  </a:cubicBezTo>
                  <a:cubicBezTo>
                    <a:pt x="102" y="117"/>
                    <a:pt x="102" y="117"/>
                    <a:pt x="102" y="117"/>
                  </a:cubicBezTo>
                  <a:cubicBezTo>
                    <a:pt x="102" y="114"/>
                    <a:pt x="102" y="111"/>
                    <a:pt x="102" y="107"/>
                  </a:cubicBezTo>
                  <a:cubicBezTo>
                    <a:pt x="103" y="102"/>
                    <a:pt x="104" y="96"/>
                    <a:pt x="103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3" y="87"/>
                    <a:pt x="102" y="83"/>
                    <a:pt x="101" y="79"/>
                  </a:cubicBezTo>
                  <a:cubicBezTo>
                    <a:pt x="100" y="78"/>
                    <a:pt x="99" y="76"/>
                    <a:pt x="98" y="76"/>
                  </a:cubicBezTo>
                  <a:cubicBezTo>
                    <a:pt x="100" y="75"/>
                    <a:pt x="101" y="74"/>
                    <a:pt x="103" y="74"/>
                  </a:cubicBezTo>
                  <a:cubicBezTo>
                    <a:pt x="113" y="71"/>
                    <a:pt x="125" y="73"/>
                    <a:pt x="136" y="73"/>
                  </a:cubicBezTo>
                  <a:cubicBezTo>
                    <a:pt x="181" y="73"/>
                    <a:pt x="226" y="75"/>
                    <a:pt x="271" y="78"/>
                  </a:cubicBezTo>
                  <a:cubicBezTo>
                    <a:pt x="359" y="83"/>
                    <a:pt x="448" y="85"/>
                    <a:pt x="534" y="103"/>
                  </a:cubicBezTo>
                  <a:cubicBezTo>
                    <a:pt x="534" y="103"/>
                    <a:pt x="533" y="103"/>
                    <a:pt x="533" y="104"/>
                  </a:cubicBezTo>
                  <a:cubicBezTo>
                    <a:pt x="531" y="110"/>
                    <a:pt x="529" y="117"/>
                    <a:pt x="528" y="124"/>
                  </a:cubicBezTo>
                  <a:close/>
                  <a:moveTo>
                    <a:pt x="97" y="145"/>
                  </a:moveTo>
                  <a:cubicBezTo>
                    <a:pt x="96" y="151"/>
                    <a:pt x="96" y="156"/>
                    <a:pt x="96" y="161"/>
                  </a:cubicBezTo>
                  <a:cubicBezTo>
                    <a:pt x="95" y="168"/>
                    <a:pt x="94" y="175"/>
                    <a:pt x="96" y="182"/>
                  </a:cubicBezTo>
                  <a:cubicBezTo>
                    <a:pt x="95" y="182"/>
                    <a:pt x="95" y="182"/>
                    <a:pt x="95" y="182"/>
                  </a:cubicBezTo>
                  <a:cubicBezTo>
                    <a:pt x="87" y="178"/>
                    <a:pt x="92" y="148"/>
                    <a:pt x="93" y="141"/>
                  </a:cubicBezTo>
                  <a:cubicBezTo>
                    <a:pt x="93" y="128"/>
                    <a:pt x="91" y="115"/>
                    <a:pt x="91" y="102"/>
                  </a:cubicBezTo>
                  <a:cubicBezTo>
                    <a:pt x="91" y="100"/>
                    <a:pt x="90" y="87"/>
                    <a:pt x="91" y="82"/>
                  </a:cubicBezTo>
                  <a:cubicBezTo>
                    <a:pt x="91" y="82"/>
                    <a:pt x="92" y="81"/>
                    <a:pt x="93" y="80"/>
                  </a:cubicBezTo>
                  <a:cubicBezTo>
                    <a:pt x="103" y="77"/>
                    <a:pt x="98" y="102"/>
                    <a:pt x="98" y="105"/>
                  </a:cubicBezTo>
                  <a:cubicBezTo>
                    <a:pt x="97" y="118"/>
                    <a:pt x="97" y="132"/>
                    <a:pt x="97" y="145"/>
                  </a:cubicBezTo>
                  <a:close/>
                  <a:moveTo>
                    <a:pt x="88" y="158"/>
                  </a:moveTo>
                  <a:cubicBezTo>
                    <a:pt x="87" y="160"/>
                    <a:pt x="86" y="165"/>
                    <a:pt x="86" y="170"/>
                  </a:cubicBezTo>
                  <a:cubicBezTo>
                    <a:pt x="81" y="151"/>
                    <a:pt x="83" y="130"/>
                    <a:pt x="84" y="112"/>
                  </a:cubicBezTo>
                  <a:cubicBezTo>
                    <a:pt x="85" y="104"/>
                    <a:pt x="85" y="95"/>
                    <a:pt x="88" y="88"/>
                  </a:cubicBezTo>
                  <a:cubicBezTo>
                    <a:pt x="85" y="110"/>
                    <a:pt x="91" y="134"/>
                    <a:pt x="88" y="158"/>
                  </a:cubicBezTo>
                  <a:close/>
                  <a:moveTo>
                    <a:pt x="722" y="311"/>
                  </a:moveTo>
                  <a:cubicBezTo>
                    <a:pt x="633" y="315"/>
                    <a:pt x="544" y="316"/>
                    <a:pt x="454" y="319"/>
                  </a:cubicBezTo>
                  <a:cubicBezTo>
                    <a:pt x="410" y="320"/>
                    <a:pt x="365" y="321"/>
                    <a:pt x="321" y="322"/>
                  </a:cubicBezTo>
                  <a:cubicBezTo>
                    <a:pt x="275" y="323"/>
                    <a:pt x="229" y="322"/>
                    <a:pt x="183" y="326"/>
                  </a:cubicBezTo>
                  <a:cubicBezTo>
                    <a:pt x="183" y="326"/>
                    <a:pt x="183" y="326"/>
                    <a:pt x="183" y="326"/>
                  </a:cubicBezTo>
                  <a:cubicBezTo>
                    <a:pt x="229" y="328"/>
                    <a:pt x="275" y="324"/>
                    <a:pt x="321" y="323"/>
                  </a:cubicBezTo>
                  <a:cubicBezTo>
                    <a:pt x="365" y="322"/>
                    <a:pt x="410" y="321"/>
                    <a:pt x="454" y="320"/>
                  </a:cubicBezTo>
                  <a:cubicBezTo>
                    <a:pt x="542" y="318"/>
                    <a:pt x="629" y="317"/>
                    <a:pt x="716" y="313"/>
                  </a:cubicBezTo>
                  <a:cubicBezTo>
                    <a:pt x="697" y="319"/>
                    <a:pt x="677" y="320"/>
                    <a:pt x="657" y="322"/>
                  </a:cubicBezTo>
                  <a:cubicBezTo>
                    <a:pt x="635" y="324"/>
                    <a:pt x="613" y="324"/>
                    <a:pt x="591" y="324"/>
                  </a:cubicBezTo>
                  <a:cubicBezTo>
                    <a:pt x="546" y="325"/>
                    <a:pt x="501" y="323"/>
                    <a:pt x="456" y="325"/>
                  </a:cubicBezTo>
                  <a:cubicBezTo>
                    <a:pt x="413" y="326"/>
                    <a:pt x="369" y="329"/>
                    <a:pt x="325" y="332"/>
                  </a:cubicBezTo>
                  <a:cubicBezTo>
                    <a:pt x="303" y="333"/>
                    <a:pt x="281" y="335"/>
                    <a:pt x="259" y="335"/>
                  </a:cubicBezTo>
                  <a:cubicBezTo>
                    <a:pt x="236" y="336"/>
                    <a:pt x="212" y="334"/>
                    <a:pt x="188" y="336"/>
                  </a:cubicBezTo>
                  <a:cubicBezTo>
                    <a:pt x="188" y="336"/>
                    <a:pt x="188" y="336"/>
                    <a:pt x="188" y="336"/>
                  </a:cubicBezTo>
                  <a:cubicBezTo>
                    <a:pt x="178" y="335"/>
                    <a:pt x="172" y="326"/>
                    <a:pt x="168" y="315"/>
                  </a:cubicBezTo>
                  <a:cubicBezTo>
                    <a:pt x="220" y="316"/>
                    <a:pt x="272" y="314"/>
                    <a:pt x="323" y="312"/>
                  </a:cubicBezTo>
                  <a:cubicBezTo>
                    <a:pt x="324" y="312"/>
                    <a:pt x="325" y="310"/>
                    <a:pt x="323" y="310"/>
                  </a:cubicBezTo>
                  <a:cubicBezTo>
                    <a:pt x="272" y="310"/>
                    <a:pt x="219" y="310"/>
                    <a:pt x="168" y="313"/>
                  </a:cubicBezTo>
                  <a:cubicBezTo>
                    <a:pt x="166" y="310"/>
                    <a:pt x="165" y="306"/>
                    <a:pt x="165" y="302"/>
                  </a:cubicBezTo>
                  <a:cubicBezTo>
                    <a:pt x="195" y="304"/>
                    <a:pt x="227" y="299"/>
                    <a:pt x="258" y="299"/>
                  </a:cubicBezTo>
                  <a:cubicBezTo>
                    <a:pt x="290" y="299"/>
                    <a:pt x="321" y="300"/>
                    <a:pt x="353" y="301"/>
                  </a:cubicBezTo>
                  <a:cubicBezTo>
                    <a:pt x="354" y="301"/>
                    <a:pt x="354" y="300"/>
                    <a:pt x="353" y="300"/>
                  </a:cubicBezTo>
                  <a:cubicBezTo>
                    <a:pt x="321" y="297"/>
                    <a:pt x="287" y="296"/>
                    <a:pt x="255" y="297"/>
                  </a:cubicBezTo>
                  <a:cubicBezTo>
                    <a:pt x="225" y="297"/>
                    <a:pt x="193" y="296"/>
                    <a:pt x="164" y="301"/>
                  </a:cubicBezTo>
                  <a:cubicBezTo>
                    <a:pt x="163" y="295"/>
                    <a:pt x="162" y="289"/>
                    <a:pt x="162" y="285"/>
                  </a:cubicBezTo>
                  <a:cubicBezTo>
                    <a:pt x="162" y="285"/>
                    <a:pt x="162" y="284"/>
                    <a:pt x="162" y="284"/>
                  </a:cubicBezTo>
                  <a:cubicBezTo>
                    <a:pt x="162" y="285"/>
                    <a:pt x="162" y="285"/>
                    <a:pt x="162" y="285"/>
                  </a:cubicBezTo>
                  <a:cubicBezTo>
                    <a:pt x="175" y="286"/>
                    <a:pt x="188" y="287"/>
                    <a:pt x="200" y="286"/>
                  </a:cubicBezTo>
                  <a:cubicBezTo>
                    <a:pt x="201" y="286"/>
                    <a:pt x="201" y="286"/>
                    <a:pt x="200" y="285"/>
                  </a:cubicBezTo>
                  <a:cubicBezTo>
                    <a:pt x="188" y="284"/>
                    <a:pt x="175" y="283"/>
                    <a:pt x="162" y="283"/>
                  </a:cubicBezTo>
                  <a:cubicBezTo>
                    <a:pt x="162" y="283"/>
                    <a:pt x="162" y="284"/>
                    <a:pt x="162" y="284"/>
                  </a:cubicBezTo>
                  <a:cubicBezTo>
                    <a:pt x="161" y="282"/>
                    <a:pt x="161" y="278"/>
                    <a:pt x="161" y="273"/>
                  </a:cubicBezTo>
                  <a:cubicBezTo>
                    <a:pt x="161" y="274"/>
                    <a:pt x="161" y="274"/>
                    <a:pt x="161" y="274"/>
                  </a:cubicBezTo>
                  <a:cubicBezTo>
                    <a:pt x="200" y="275"/>
                    <a:pt x="239" y="274"/>
                    <a:pt x="278" y="274"/>
                  </a:cubicBezTo>
                  <a:cubicBezTo>
                    <a:pt x="317" y="274"/>
                    <a:pt x="357" y="275"/>
                    <a:pt x="396" y="274"/>
                  </a:cubicBezTo>
                  <a:cubicBezTo>
                    <a:pt x="397" y="274"/>
                    <a:pt x="397" y="273"/>
                    <a:pt x="396" y="273"/>
                  </a:cubicBezTo>
                  <a:cubicBezTo>
                    <a:pt x="357" y="271"/>
                    <a:pt x="317" y="273"/>
                    <a:pt x="278" y="273"/>
                  </a:cubicBezTo>
                  <a:cubicBezTo>
                    <a:pt x="239" y="272"/>
                    <a:pt x="200" y="272"/>
                    <a:pt x="161" y="273"/>
                  </a:cubicBezTo>
                  <a:cubicBezTo>
                    <a:pt x="161" y="273"/>
                    <a:pt x="161" y="273"/>
                    <a:pt x="161" y="273"/>
                  </a:cubicBezTo>
                  <a:cubicBezTo>
                    <a:pt x="161" y="268"/>
                    <a:pt x="160" y="262"/>
                    <a:pt x="161" y="256"/>
                  </a:cubicBezTo>
                  <a:cubicBezTo>
                    <a:pt x="199" y="254"/>
                    <a:pt x="238" y="250"/>
                    <a:pt x="277" y="250"/>
                  </a:cubicBezTo>
                  <a:cubicBezTo>
                    <a:pt x="315" y="249"/>
                    <a:pt x="354" y="250"/>
                    <a:pt x="393" y="253"/>
                  </a:cubicBezTo>
                  <a:cubicBezTo>
                    <a:pt x="393" y="253"/>
                    <a:pt x="393" y="253"/>
                    <a:pt x="393" y="253"/>
                  </a:cubicBezTo>
                  <a:cubicBezTo>
                    <a:pt x="317" y="246"/>
                    <a:pt x="237" y="244"/>
                    <a:pt x="161" y="254"/>
                  </a:cubicBezTo>
                  <a:cubicBezTo>
                    <a:pt x="162" y="240"/>
                    <a:pt x="165" y="227"/>
                    <a:pt x="174" y="229"/>
                  </a:cubicBezTo>
                  <a:cubicBezTo>
                    <a:pt x="175" y="230"/>
                    <a:pt x="176" y="229"/>
                    <a:pt x="176" y="228"/>
                  </a:cubicBezTo>
                  <a:cubicBezTo>
                    <a:pt x="176" y="228"/>
                    <a:pt x="176" y="229"/>
                    <a:pt x="176" y="229"/>
                  </a:cubicBezTo>
                  <a:cubicBezTo>
                    <a:pt x="200" y="230"/>
                    <a:pt x="225" y="227"/>
                    <a:pt x="249" y="226"/>
                  </a:cubicBezTo>
                  <a:cubicBezTo>
                    <a:pt x="274" y="225"/>
                    <a:pt x="299" y="224"/>
                    <a:pt x="324" y="223"/>
                  </a:cubicBezTo>
                  <a:cubicBezTo>
                    <a:pt x="373" y="221"/>
                    <a:pt x="422" y="221"/>
                    <a:pt x="471" y="218"/>
                  </a:cubicBezTo>
                  <a:cubicBezTo>
                    <a:pt x="472" y="218"/>
                    <a:pt x="472" y="218"/>
                    <a:pt x="472" y="218"/>
                  </a:cubicBezTo>
                  <a:cubicBezTo>
                    <a:pt x="490" y="219"/>
                    <a:pt x="508" y="219"/>
                    <a:pt x="526" y="215"/>
                  </a:cubicBezTo>
                  <a:cubicBezTo>
                    <a:pt x="560" y="219"/>
                    <a:pt x="596" y="217"/>
                    <a:pt x="631" y="217"/>
                  </a:cubicBezTo>
                  <a:cubicBezTo>
                    <a:pt x="660" y="217"/>
                    <a:pt x="690" y="219"/>
                    <a:pt x="719" y="217"/>
                  </a:cubicBezTo>
                  <a:cubicBezTo>
                    <a:pt x="712" y="233"/>
                    <a:pt x="708" y="251"/>
                    <a:pt x="710" y="268"/>
                  </a:cubicBezTo>
                  <a:cubicBezTo>
                    <a:pt x="613" y="274"/>
                    <a:pt x="516" y="274"/>
                    <a:pt x="418" y="273"/>
                  </a:cubicBezTo>
                  <a:cubicBezTo>
                    <a:pt x="417" y="273"/>
                    <a:pt x="417" y="274"/>
                    <a:pt x="418" y="274"/>
                  </a:cubicBezTo>
                  <a:cubicBezTo>
                    <a:pt x="515" y="280"/>
                    <a:pt x="613" y="276"/>
                    <a:pt x="710" y="270"/>
                  </a:cubicBezTo>
                  <a:cubicBezTo>
                    <a:pt x="711" y="277"/>
                    <a:pt x="712" y="283"/>
                    <a:pt x="715" y="290"/>
                  </a:cubicBezTo>
                  <a:cubicBezTo>
                    <a:pt x="635" y="293"/>
                    <a:pt x="556" y="296"/>
                    <a:pt x="476" y="298"/>
                  </a:cubicBezTo>
                  <a:cubicBezTo>
                    <a:pt x="476" y="298"/>
                    <a:pt x="476" y="298"/>
                    <a:pt x="476" y="298"/>
                  </a:cubicBezTo>
                  <a:cubicBezTo>
                    <a:pt x="556" y="299"/>
                    <a:pt x="636" y="297"/>
                    <a:pt x="715" y="291"/>
                  </a:cubicBezTo>
                  <a:cubicBezTo>
                    <a:pt x="717" y="295"/>
                    <a:pt x="719" y="300"/>
                    <a:pt x="721" y="304"/>
                  </a:cubicBezTo>
                  <a:cubicBezTo>
                    <a:pt x="660" y="304"/>
                    <a:pt x="598" y="305"/>
                    <a:pt x="537" y="307"/>
                  </a:cubicBezTo>
                  <a:cubicBezTo>
                    <a:pt x="476" y="308"/>
                    <a:pt x="413" y="309"/>
                    <a:pt x="352" y="314"/>
                  </a:cubicBezTo>
                  <a:cubicBezTo>
                    <a:pt x="351" y="314"/>
                    <a:pt x="351" y="315"/>
                    <a:pt x="352" y="315"/>
                  </a:cubicBezTo>
                  <a:cubicBezTo>
                    <a:pt x="414" y="314"/>
                    <a:pt x="475" y="310"/>
                    <a:pt x="537" y="308"/>
                  </a:cubicBezTo>
                  <a:cubicBezTo>
                    <a:pt x="599" y="307"/>
                    <a:pt x="661" y="306"/>
                    <a:pt x="722" y="306"/>
                  </a:cubicBezTo>
                  <a:cubicBezTo>
                    <a:pt x="723" y="307"/>
                    <a:pt x="723" y="308"/>
                    <a:pt x="724" y="309"/>
                  </a:cubicBezTo>
                  <a:cubicBezTo>
                    <a:pt x="724" y="309"/>
                    <a:pt x="725" y="309"/>
                    <a:pt x="725" y="309"/>
                  </a:cubicBezTo>
                  <a:cubicBezTo>
                    <a:pt x="724" y="310"/>
                    <a:pt x="723" y="310"/>
                    <a:pt x="722" y="311"/>
                  </a:cubicBezTo>
                  <a:close/>
                  <a:moveTo>
                    <a:pt x="568" y="338"/>
                  </a:moveTo>
                  <a:cubicBezTo>
                    <a:pt x="558" y="348"/>
                    <a:pt x="548" y="359"/>
                    <a:pt x="538" y="370"/>
                  </a:cubicBezTo>
                  <a:cubicBezTo>
                    <a:pt x="529" y="379"/>
                    <a:pt x="518" y="388"/>
                    <a:pt x="513" y="400"/>
                  </a:cubicBezTo>
                  <a:cubicBezTo>
                    <a:pt x="513" y="400"/>
                    <a:pt x="514" y="401"/>
                    <a:pt x="514" y="400"/>
                  </a:cubicBezTo>
                  <a:cubicBezTo>
                    <a:pt x="520" y="388"/>
                    <a:pt x="533" y="378"/>
                    <a:pt x="542" y="368"/>
                  </a:cubicBezTo>
                  <a:cubicBezTo>
                    <a:pt x="552" y="358"/>
                    <a:pt x="561" y="348"/>
                    <a:pt x="570" y="338"/>
                  </a:cubicBezTo>
                  <a:cubicBezTo>
                    <a:pt x="583" y="339"/>
                    <a:pt x="595" y="339"/>
                    <a:pt x="608" y="339"/>
                  </a:cubicBezTo>
                  <a:cubicBezTo>
                    <a:pt x="579" y="359"/>
                    <a:pt x="553" y="384"/>
                    <a:pt x="531" y="410"/>
                  </a:cubicBezTo>
                  <a:cubicBezTo>
                    <a:pt x="530" y="410"/>
                    <a:pt x="531" y="411"/>
                    <a:pt x="531" y="411"/>
                  </a:cubicBezTo>
                  <a:cubicBezTo>
                    <a:pt x="556" y="385"/>
                    <a:pt x="582" y="362"/>
                    <a:pt x="609" y="339"/>
                  </a:cubicBezTo>
                  <a:cubicBezTo>
                    <a:pt x="609" y="339"/>
                    <a:pt x="609" y="339"/>
                    <a:pt x="609" y="339"/>
                  </a:cubicBezTo>
                  <a:cubicBezTo>
                    <a:pt x="618" y="339"/>
                    <a:pt x="626" y="339"/>
                    <a:pt x="634" y="339"/>
                  </a:cubicBezTo>
                  <a:cubicBezTo>
                    <a:pt x="608" y="362"/>
                    <a:pt x="583" y="385"/>
                    <a:pt x="557" y="409"/>
                  </a:cubicBezTo>
                  <a:cubicBezTo>
                    <a:pt x="557" y="410"/>
                    <a:pt x="558" y="410"/>
                    <a:pt x="558" y="410"/>
                  </a:cubicBezTo>
                  <a:cubicBezTo>
                    <a:pt x="585" y="387"/>
                    <a:pt x="611" y="364"/>
                    <a:pt x="637" y="339"/>
                  </a:cubicBezTo>
                  <a:cubicBezTo>
                    <a:pt x="653" y="339"/>
                    <a:pt x="669" y="339"/>
                    <a:pt x="685" y="337"/>
                  </a:cubicBezTo>
                  <a:cubicBezTo>
                    <a:pt x="687" y="337"/>
                    <a:pt x="690" y="337"/>
                    <a:pt x="692" y="337"/>
                  </a:cubicBezTo>
                  <a:cubicBezTo>
                    <a:pt x="662" y="364"/>
                    <a:pt x="629" y="386"/>
                    <a:pt x="596" y="410"/>
                  </a:cubicBezTo>
                  <a:cubicBezTo>
                    <a:pt x="566" y="432"/>
                    <a:pt x="532" y="453"/>
                    <a:pt x="504" y="479"/>
                  </a:cubicBezTo>
                  <a:cubicBezTo>
                    <a:pt x="506" y="475"/>
                    <a:pt x="507" y="470"/>
                    <a:pt x="508" y="466"/>
                  </a:cubicBezTo>
                  <a:cubicBezTo>
                    <a:pt x="550" y="437"/>
                    <a:pt x="590" y="406"/>
                    <a:pt x="628" y="372"/>
                  </a:cubicBezTo>
                  <a:cubicBezTo>
                    <a:pt x="628" y="372"/>
                    <a:pt x="627" y="371"/>
                    <a:pt x="627" y="371"/>
                  </a:cubicBezTo>
                  <a:cubicBezTo>
                    <a:pt x="588" y="403"/>
                    <a:pt x="549" y="434"/>
                    <a:pt x="509" y="464"/>
                  </a:cubicBezTo>
                  <a:cubicBezTo>
                    <a:pt x="510" y="457"/>
                    <a:pt x="511" y="450"/>
                    <a:pt x="512" y="443"/>
                  </a:cubicBezTo>
                  <a:cubicBezTo>
                    <a:pt x="512" y="443"/>
                    <a:pt x="512" y="444"/>
                    <a:pt x="513" y="443"/>
                  </a:cubicBezTo>
                  <a:cubicBezTo>
                    <a:pt x="533" y="426"/>
                    <a:pt x="552" y="407"/>
                    <a:pt x="570" y="387"/>
                  </a:cubicBezTo>
                  <a:cubicBezTo>
                    <a:pt x="570" y="387"/>
                    <a:pt x="569" y="386"/>
                    <a:pt x="569" y="386"/>
                  </a:cubicBezTo>
                  <a:cubicBezTo>
                    <a:pt x="550" y="405"/>
                    <a:pt x="531" y="424"/>
                    <a:pt x="512" y="442"/>
                  </a:cubicBezTo>
                  <a:cubicBezTo>
                    <a:pt x="512" y="442"/>
                    <a:pt x="512" y="443"/>
                    <a:pt x="512" y="443"/>
                  </a:cubicBezTo>
                  <a:cubicBezTo>
                    <a:pt x="512" y="437"/>
                    <a:pt x="512" y="431"/>
                    <a:pt x="512" y="425"/>
                  </a:cubicBezTo>
                  <a:cubicBezTo>
                    <a:pt x="512" y="422"/>
                    <a:pt x="512" y="420"/>
                    <a:pt x="512" y="417"/>
                  </a:cubicBezTo>
                  <a:cubicBezTo>
                    <a:pt x="523" y="404"/>
                    <a:pt x="535" y="391"/>
                    <a:pt x="547" y="378"/>
                  </a:cubicBezTo>
                  <a:cubicBezTo>
                    <a:pt x="547" y="377"/>
                    <a:pt x="546" y="376"/>
                    <a:pt x="546" y="377"/>
                  </a:cubicBezTo>
                  <a:cubicBezTo>
                    <a:pt x="533" y="388"/>
                    <a:pt x="522" y="401"/>
                    <a:pt x="512" y="415"/>
                  </a:cubicBezTo>
                  <a:cubicBezTo>
                    <a:pt x="511" y="407"/>
                    <a:pt x="510" y="400"/>
                    <a:pt x="508" y="393"/>
                  </a:cubicBezTo>
                  <a:cubicBezTo>
                    <a:pt x="518" y="383"/>
                    <a:pt x="527" y="373"/>
                    <a:pt x="536" y="362"/>
                  </a:cubicBezTo>
                  <a:cubicBezTo>
                    <a:pt x="536" y="362"/>
                    <a:pt x="535" y="361"/>
                    <a:pt x="535" y="362"/>
                  </a:cubicBezTo>
                  <a:cubicBezTo>
                    <a:pt x="525" y="371"/>
                    <a:pt x="516" y="381"/>
                    <a:pt x="508" y="392"/>
                  </a:cubicBezTo>
                  <a:cubicBezTo>
                    <a:pt x="507" y="390"/>
                    <a:pt x="506" y="387"/>
                    <a:pt x="505" y="385"/>
                  </a:cubicBezTo>
                  <a:cubicBezTo>
                    <a:pt x="519" y="370"/>
                    <a:pt x="533" y="354"/>
                    <a:pt x="545" y="338"/>
                  </a:cubicBezTo>
                  <a:cubicBezTo>
                    <a:pt x="553" y="338"/>
                    <a:pt x="561" y="338"/>
                    <a:pt x="568" y="338"/>
                  </a:cubicBezTo>
                  <a:close/>
                  <a:moveTo>
                    <a:pt x="522" y="338"/>
                  </a:moveTo>
                  <a:cubicBezTo>
                    <a:pt x="522" y="338"/>
                    <a:pt x="522" y="338"/>
                    <a:pt x="522" y="337"/>
                  </a:cubicBezTo>
                  <a:cubicBezTo>
                    <a:pt x="529" y="337"/>
                    <a:pt x="536" y="338"/>
                    <a:pt x="542" y="338"/>
                  </a:cubicBezTo>
                  <a:cubicBezTo>
                    <a:pt x="529" y="352"/>
                    <a:pt x="517" y="368"/>
                    <a:pt x="504" y="384"/>
                  </a:cubicBezTo>
                  <a:cubicBezTo>
                    <a:pt x="503" y="381"/>
                    <a:pt x="502" y="377"/>
                    <a:pt x="500" y="374"/>
                  </a:cubicBezTo>
                  <a:cubicBezTo>
                    <a:pt x="508" y="364"/>
                    <a:pt x="516" y="354"/>
                    <a:pt x="524" y="343"/>
                  </a:cubicBezTo>
                  <a:cubicBezTo>
                    <a:pt x="525" y="343"/>
                    <a:pt x="524" y="342"/>
                    <a:pt x="524" y="342"/>
                  </a:cubicBezTo>
                  <a:cubicBezTo>
                    <a:pt x="515" y="352"/>
                    <a:pt x="507" y="363"/>
                    <a:pt x="499" y="374"/>
                  </a:cubicBezTo>
                  <a:cubicBezTo>
                    <a:pt x="498" y="372"/>
                    <a:pt x="497" y="370"/>
                    <a:pt x="495" y="368"/>
                  </a:cubicBezTo>
                  <a:cubicBezTo>
                    <a:pt x="496" y="368"/>
                    <a:pt x="497" y="367"/>
                    <a:pt x="498" y="366"/>
                  </a:cubicBezTo>
                  <a:cubicBezTo>
                    <a:pt x="500" y="359"/>
                    <a:pt x="503" y="354"/>
                    <a:pt x="508" y="349"/>
                  </a:cubicBezTo>
                  <a:cubicBezTo>
                    <a:pt x="511" y="346"/>
                    <a:pt x="513" y="344"/>
                    <a:pt x="516" y="343"/>
                  </a:cubicBezTo>
                  <a:cubicBezTo>
                    <a:pt x="518" y="341"/>
                    <a:pt x="520" y="340"/>
                    <a:pt x="522" y="338"/>
                  </a:cubicBezTo>
                  <a:close/>
                  <a:moveTo>
                    <a:pt x="514" y="337"/>
                  </a:moveTo>
                  <a:cubicBezTo>
                    <a:pt x="510" y="340"/>
                    <a:pt x="506" y="343"/>
                    <a:pt x="504" y="345"/>
                  </a:cubicBezTo>
                  <a:cubicBezTo>
                    <a:pt x="499" y="351"/>
                    <a:pt x="496" y="357"/>
                    <a:pt x="494" y="364"/>
                  </a:cubicBezTo>
                  <a:cubicBezTo>
                    <a:pt x="459" y="354"/>
                    <a:pt x="424" y="345"/>
                    <a:pt x="388" y="341"/>
                  </a:cubicBezTo>
                  <a:cubicBezTo>
                    <a:pt x="430" y="339"/>
                    <a:pt x="472" y="338"/>
                    <a:pt x="514" y="337"/>
                  </a:cubicBezTo>
                  <a:close/>
                  <a:moveTo>
                    <a:pt x="152" y="318"/>
                  </a:moveTo>
                  <a:cubicBezTo>
                    <a:pt x="156" y="326"/>
                    <a:pt x="160" y="335"/>
                    <a:pt x="167" y="340"/>
                  </a:cubicBezTo>
                  <a:cubicBezTo>
                    <a:pt x="172" y="348"/>
                    <a:pt x="179" y="351"/>
                    <a:pt x="186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6" y="344"/>
                    <a:pt x="186" y="345"/>
                    <a:pt x="187" y="345"/>
                  </a:cubicBezTo>
                  <a:cubicBezTo>
                    <a:pt x="208" y="355"/>
                    <a:pt x="232" y="352"/>
                    <a:pt x="255" y="350"/>
                  </a:cubicBezTo>
                  <a:cubicBezTo>
                    <a:pt x="283" y="348"/>
                    <a:pt x="311" y="345"/>
                    <a:pt x="339" y="344"/>
                  </a:cubicBezTo>
                  <a:cubicBezTo>
                    <a:pt x="352" y="343"/>
                    <a:pt x="366" y="342"/>
                    <a:pt x="379" y="342"/>
                  </a:cubicBezTo>
                  <a:cubicBezTo>
                    <a:pt x="379" y="342"/>
                    <a:pt x="379" y="342"/>
                    <a:pt x="379" y="342"/>
                  </a:cubicBezTo>
                  <a:cubicBezTo>
                    <a:pt x="418" y="349"/>
                    <a:pt x="455" y="356"/>
                    <a:pt x="492" y="367"/>
                  </a:cubicBezTo>
                  <a:cubicBezTo>
                    <a:pt x="492" y="368"/>
                    <a:pt x="492" y="368"/>
                    <a:pt x="492" y="369"/>
                  </a:cubicBezTo>
                  <a:cubicBezTo>
                    <a:pt x="496" y="374"/>
                    <a:pt x="500" y="380"/>
                    <a:pt x="503" y="386"/>
                  </a:cubicBezTo>
                  <a:cubicBezTo>
                    <a:pt x="503" y="386"/>
                    <a:pt x="503" y="387"/>
                    <a:pt x="503" y="387"/>
                  </a:cubicBezTo>
                  <a:cubicBezTo>
                    <a:pt x="504" y="389"/>
                    <a:pt x="505" y="391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505" y="394"/>
                    <a:pt x="506" y="395"/>
                    <a:pt x="506" y="395"/>
                  </a:cubicBezTo>
                  <a:cubicBezTo>
                    <a:pt x="507" y="399"/>
                    <a:pt x="508" y="402"/>
                    <a:pt x="508" y="406"/>
                  </a:cubicBezTo>
                  <a:cubicBezTo>
                    <a:pt x="445" y="398"/>
                    <a:pt x="381" y="390"/>
                    <a:pt x="318" y="383"/>
                  </a:cubicBezTo>
                  <a:cubicBezTo>
                    <a:pt x="317" y="383"/>
                    <a:pt x="317" y="383"/>
                    <a:pt x="317" y="383"/>
                  </a:cubicBezTo>
                  <a:cubicBezTo>
                    <a:pt x="381" y="394"/>
                    <a:pt x="444" y="401"/>
                    <a:pt x="508" y="408"/>
                  </a:cubicBezTo>
                  <a:cubicBezTo>
                    <a:pt x="508" y="414"/>
                    <a:pt x="508" y="421"/>
                    <a:pt x="508" y="427"/>
                  </a:cubicBezTo>
                  <a:cubicBezTo>
                    <a:pt x="508" y="441"/>
                    <a:pt x="507" y="454"/>
                    <a:pt x="504" y="467"/>
                  </a:cubicBezTo>
                  <a:cubicBezTo>
                    <a:pt x="504" y="467"/>
                    <a:pt x="504" y="467"/>
                    <a:pt x="504" y="467"/>
                  </a:cubicBezTo>
                  <a:cubicBezTo>
                    <a:pt x="504" y="468"/>
                    <a:pt x="504" y="468"/>
                    <a:pt x="504" y="468"/>
                  </a:cubicBezTo>
                  <a:cubicBezTo>
                    <a:pt x="503" y="472"/>
                    <a:pt x="502" y="476"/>
                    <a:pt x="501" y="480"/>
                  </a:cubicBezTo>
                  <a:cubicBezTo>
                    <a:pt x="501" y="480"/>
                    <a:pt x="500" y="479"/>
                    <a:pt x="500" y="479"/>
                  </a:cubicBezTo>
                  <a:cubicBezTo>
                    <a:pt x="429" y="473"/>
                    <a:pt x="359" y="462"/>
                    <a:pt x="288" y="456"/>
                  </a:cubicBezTo>
                  <a:cubicBezTo>
                    <a:pt x="254" y="453"/>
                    <a:pt x="219" y="450"/>
                    <a:pt x="184" y="447"/>
                  </a:cubicBezTo>
                  <a:cubicBezTo>
                    <a:pt x="148" y="445"/>
                    <a:pt x="113" y="441"/>
                    <a:pt x="77" y="441"/>
                  </a:cubicBezTo>
                  <a:cubicBezTo>
                    <a:pt x="77" y="440"/>
                    <a:pt x="77" y="440"/>
                    <a:pt x="77" y="440"/>
                  </a:cubicBezTo>
                  <a:cubicBezTo>
                    <a:pt x="76" y="437"/>
                    <a:pt x="73" y="434"/>
                    <a:pt x="69" y="433"/>
                  </a:cubicBezTo>
                  <a:cubicBezTo>
                    <a:pt x="68" y="432"/>
                    <a:pt x="66" y="432"/>
                    <a:pt x="64" y="432"/>
                  </a:cubicBezTo>
                  <a:cubicBezTo>
                    <a:pt x="62" y="432"/>
                    <a:pt x="61" y="432"/>
                    <a:pt x="59" y="433"/>
                  </a:cubicBezTo>
                  <a:cubicBezTo>
                    <a:pt x="61" y="424"/>
                    <a:pt x="63" y="416"/>
                    <a:pt x="63" y="408"/>
                  </a:cubicBezTo>
                  <a:cubicBezTo>
                    <a:pt x="80" y="408"/>
                    <a:pt x="97" y="409"/>
                    <a:pt x="113" y="412"/>
                  </a:cubicBezTo>
                  <a:cubicBezTo>
                    <a:pt x="114" y="412"/>
                    <a:pt x="114" y="411"/>
                    <a:pt x="113" y="410"/>
                  </a:cubicBezTo>
                  <a:cubicBezTo>
                    <a:pt x="97" y="407"/>
                    <a:pt x="80" y="406"/>
                    <a:pt x="64" y="407"/>
                  </a:cubicBezTo>
                  <a:cubicBezTo>
                    <a:pt x="64" y="404"/>
                    <a:pt x="64" y="401"/>
                    <a:pt x="64" y="398"/>
                  </a:cubicBezTo>
                  <a:cubicBezTo>
                    <a:pt x="135" y="399"/>
                    <a:pt x="205" y="404"/>
                    <a:pt x="276" y="413"/>
                  </a:cubicBezTo>
                  <a:cubicBezTo>
                    <a:pt x="348" y="422"/>
                    <a:pt x="419" y="434"/>
                    <a:pt x="491" y="439"/>
                  </a:cubicBezTo>
                  <a:cubicBezTo>
                    <a:pt x="492" y="439"/>
                    <a:pt x="492" y="438"/>
                    <a:pt x="491" y="438"/>
                  </a:cubicBezTo>
                  <a:cubicBezTo>
                    <a:pt x="419" y="431"/>
                    <a:pt x="348" y="421"/>
                    <a:pt x="276" y="412"/>
                  </a:cubicBezTo>
                  <a:cubicBezTo>
                    <a:pt x="206" y="403"/>
                    <a:pt x="135" y="394"/>
                    <a:pt x="64" y="397"/>
                  </a:cubicBezTo>
                  <a:cubicBezTo>
                    <a:pt x="64" y="391"/>
                    <a:pt x="64" y="386"/>
                    <a:pt x="64" y="381"/>
                  </a:cubicBezTo>
                  <a:cubicBezTo>
                    <a:pt x="126" y="390"/>
                    <a:pt x="191" y="393"/>
                    <a:pt x="254" y="392"/>
                  </a:cubicBezTo>
                  <a:cubicBezTo>
                    <a:pt x="254" y="392"/>
                    <a:pt x="254" y="391"/>
                    <a:pt x="254" y="391"/>
                  </a:cubicBezTo>
                  <a:cubicBezTo>
                    <a:pt x="222" y="390"/>
                    <a:pt x="190" y="389"/>
                    <a:pt x="158" y="387"/>
                  </a:cubicBezTo>
                  <a:cubicBezTo>
                    <a:pt x="126" y="386"/>
                    <a:pt x="95" y="382"/>
                    <a:pt x="64" y="379"/>
                  </a:cubicBezTo>
                  <a:cubicBezTo>
                    <a:pt x="63" y="374"/>
                    <a:pt x="63" y="368"/>
                    <a:pt x="62" y="363"/>
                  </a:cubicBezTo>
                  <a:cubicBezTo>
                    <a:pt x="61" y="347"/>
                    <a:pt x="60" y="331"/>
                    <a:pt x="55" y="317"/>
                  </a:cubicBezTo>
                  <a:cubicBezTo>
                    <a:pt x="77" y="322"/>
                    <a:pt x="100" y="326"/>
                    <a:pt x="123" y="328"/>
                  </a:cubicBezTo>
                  <a:cubicBezTo>
                    <a:pt x="123" y="328"/>
                    <a:pt x="123" y="327"/>
                    <a:pt x="123" y="327"/>
                  </a:cubicBezTo>
                  <a:cubicBezTo>
                    <a:pt x="99" y="324"/>
                    <a:pt x="77" y="320"/>
                    <a:pt x="54" y="315"/>
                  </a:cubicBezTo>
                  <a:cubicBezTo>
                    <a:pt x="53" y="313"/>
                    <a:pt x="51" y="310"/>
                    <a:pt x="50" y="307"/>
                  </a:cubicBezTo>
                  <a:cubicBezTo>
                    <a:pt x="50" y="307"/>
                    <a:pt x="50" y="306"/>
                    <a:pt x="50" y="305"/>
                  </a:cubicBezTo>
                  <a:cubicBezTo>
                    <a:pt x="68" y="308"/>
                    <a:pt x="85" y="310"/>
                    <a:pt x="103" y="313"/>
                  </a:cubicBezTo>
                  <a:cubicBezTo>
                    <a:pt x="119" y="315"/>
                    <a:pt x="135" y="318"/>
                    <a:pt x="152" y="318"/>
                  </a:cubicBezTo>
                  <a:cubicBezTo>
                    <a:pt x="152" y="318"/>
                    <a:pt x="152" y="318"/>
                    <a:pt x="152" y="318"/>
                  </a:cubicBezTo>
                  <a:close/>
                  <a:moveTo>
                    <a:pt x="55" y="369"/>
                  </a:moveTo>
                  <a:cubicBezTo>
                    <a:pt x="55" y="362"/>
                    <a:pt x="54" y="354"/>
                    <a:pt x="53" y="347"/>
                  </a:cubicBezTo>
                  <a:cubicBezTo>
                    <a:pt x="52" y="341"/>
                    <a:pt x="42" y="314"/>
                    <a:pt x="47" y="308"/>
                  </a:cubicBezTo>
                  <a:cubicBezTo>
                    <a:pt x="57" y="326"/>
                    <a:pt x="59" y="348"/>
                    <a:pt x="60" y="369"/>
                  </a:cubicBezTo>
                  <a:cubicBezTo>
                    <a:pt x="61" y="378"/>
                    <a:pt x="61" y="387"/>
                    <a:pt x="61" y="397"/>
                  </a:cubicBezTo>
                  <a:cubicBezTo>
                    <a:pt x="60" y="397"/>
                    <a:pt x="60" y="397"/>
                    <a:pt x="61" y="398"/>
                  </a:cubicBezTo>
                  <a:cubicBezTo>
                    <a:pt x="60" y="409"/>
                    <a:pt x="59" y="420"/>
                    <a:pt x="56" y="432"/>
                  </a:cubicBezTo>
                  <a:cubicBezTo>
                    <a:pt x="45" y="425"/>
                    <a:pt x="52" y="407"/>
                    <a:pt x="54" y="397"/>
                  </a:cubicBezTo>
                  <a:cubicBezTo>
                    <a:pt x="55" y="388"/>
                    <a:pt x="55" y="378"/>
                    <a:pt x="55" y="369"/>
                  </a:cubicBezTo>
                  <a:close/>
                  <a:moveTo>
                    <a:pt x="35" y="334"/>
                  </a:moveTo>
                  <a:cubicBezTo>
                    <a:pt x="36" y="320"/>
                    <a:pt x="38" y="306"/>
                    <a:pt x="51" y="299"/>
                  </a:cubicBezTo>
                  <a:cubicBezTo>
                    <a:pt x="59" y="294"/>
                    <a:pt x="69" y="291"/>
                    <a:pt x="78" y="288"/>
                  </a:cubicBezTo>
                  <a:cubicBezTo>
                    <a:pt x="92" y="282"/>
                    <a:pt x="107" y="276"/>
                    <a:pt x="121" y="269"/>
                  </a:cubicBezTo>
                  <a:cubicBezTo>
                    <a:pt x="121" y="269"/>
                    <a:pt x="121" y="269"/>
                    <a:pt x="121" y="269"/>
                  </a:cubicBezTo>
                  <a:cubicBezTo>
                    <a:pt x="123" y="271"/>
                    <a:pt x="125" y="274"/>
                    <a:pt x="126" y="276"/>
                  </a:cubicBezTo>
                  <a:cubicBezTo>
                    <a:pt x="134" y="289"/>
                    <a:pt x="142" y="302"/>
                    <a:pt x="150" y="315"/>
                  </a:cubicBezTo>
                  <a:cubicBezTo>
                    <a:pt x="115" y="313"/>
                    <a:pt x="81" y="304"/>
                    <a:pt x="47" y="303"/>
                  </a:cubicBezTo>
                  <a:cubicBezTo>
                    <a:pt x="46" y="303"/>
                    <a:pt x="46" y="304"/>
                    <a:pt x="46" y="305"/>
                  </a:cubicBezTo>
                  <a:cubicBezTo>
                    <a:pt x="41" y="305"/>
                    <a:pt x="39" y="310"/>
                    <a:pt x="40" y="316"/>
                  </a:cubicBezTo>
                  <a:cubicBezTo>
                    <a:pt x="41" y="323"/>
                    <a:pt x="45" y="331"/>
                    <a:pt x="46" y="337"/>
                  </a:cubicBezTo>
                  <a:cubicBezTo>
                    <a:pt x="49" y="348"/>
                    <a:pt x="51" y="359"/>
                    <a:pt x="51" y="369"/>
                  </a:cubicBezTo>
                  <a:cubicBezTo>
                    <a:pt x="52" y="380"/>
                    <a:pt x="51" y="391"/>
                    <a:pt x="49" y="401"/>
                  </a:cubicBezTo>
                  <a:cubicBezTo>
                    <a:pt x="48" y="408"/>
                    <a:pt x="45" y="415"/>
                    <a:pt x="45" y="421"/>
                  </a:cubicBezTo>
                  <a:cubicBezTo>
                    <a:pt x="45" y="429"/>
                    <a:pt x="48" y="434"/>
                    <a:pt x="55" y="435"/>
                  </a:cubicBezTo>
                  <a:cubicBezTo>
                    <a:pt x="55" y="436"/>
                    <a:pt x="58" y="437"/>
                    <a:pt x="58" y="435"/>
                  </a:cubicBezTo>
                  <a:cubicBezTo>
                    <a:pt x="60" y="435"/>
                    <a:pt x="62" y="435"/>
                    <a:pt x="64" y="435"/>
                  </a:cubicBezTo>
                  <a:cubicBezTo>
                    <a:pt x="69" y="435"/>
                    <a:pt x="71" y="438"/>
                    <a:pt x="75" y="442"/>
                  </a:cubicBezTo>
                  <a:cubicBezTo>
                    <a:pt x="75" y="442"/>
                    <a:pt x="75" y="442"/>
                    <a:pt x="76" y="442"/>
                  </a:cubicBezTo>
                  <a:cubicBezTo>
                    <a:pt x="76" y="442"/>
                    <a:pt x="76" y="442"/>
                    <a:pt x="76" y="442"/>
                  </a:cubicBezTo>
                  <a:cubicBezTo>
                    <a:pt x="145" y="452"/>
                    <a:pt x="216" y="453"/>
                    <a:pt x="285" y="460"/>
                  </a:cubicBezTo>
                  <a:cubicBezTo>
                    <a:pt x="357" y="466"/>
                    <a:pt x="428" y="479"/>
                    <a:pt x="499" y="484"/>
                  </a:cubicBezTo>
                  <a:cubicBezTo>
                    <a:pt x="499" y="484"/>
                    <a:pt x="499" y="485"/>
                    <a:pt x="499" y="485"/>
                  </a:cubicBezTo>
                  <a:cubicBezTo>
                    <a:pt x="498" y="486"/>
                    <a:pt x="500" y="487"/>
                    <a:pt x="501" y="486"/>
                  </a:cubicBezTo>
                  <a:cubicBezTo>
                    <a:pt x="501" y="485"/>
                    <a:pt x="501" y="484"/>
                    <a:pt x="502" y="484"/>
                  </a:cubicBezTo>
                  <a:cubicBezTo>
                    <a:pt x="539" y="463"/>
                    <a:pt x="572" y="434"/>
                    <a:pt x="606" y="409"/>
                  </a:cubicBezTo>
                  <a:cubicBezTo>
                    <a:pt x="638" y="386"/>
                    <a:pt x="670" y="364"/>
                    <a:pt x="698" y="338"/>
                  </a:cubicBezTo>
                  <a:cubicBezTo>
                    <a:pt x="699" y="338"/>
                    <a:pt x="699" y="337"/>
                    <a:pt x="699" y="336"/>
                  </a:cubicBezTo>
                  <a:cubicBezTo>
                    <a:pt x="706" y="335"/>
                    <a:pt x="713" y="334"/>
                    <a:pt x="719" y="333"/>
                  </a:cubicBezTo>
                  <a:cubicBezTo>
                    <a:pt x="720" y="333"/>
                    <a:pt x="721" y="333"/>
                    <a:pt x="721" y="333"/>
                  </a:cubicBezTo>
                  <a:cubicBezTo>
                    <a:pt x="687" y="357"/>
                    <a:pt x="654" y="383"/>
                    <a:pt x="621" y="410"/>
                  </a:cubicBezTo>
                  <a:cubicBezTo>
                    <a:pt x="586" y="437"/>
                    <a:pt x="550" y="465"/>
                    <a:pt x="518" y="496"/>
                  </a:cubicBezTo>
                  <a:cubicBezTo>
                    <a:pt x="517" y="496"/>
                    <a:pt x="517" y="496"/>
                    <a:pt x="516" y="496"/>
                  </a:cubicBezTo>
                  <a:cubicBezTo>
                    <a:pt x="497" y="503"/>
                    <a:pt x="471" y="493"/>
                    <a:pt x="451" y="490"/>
                  </a:cubicBezTo>
                  <a:cubicBezTo>
                    <a:pt x="432" y="487"/>
                    <a:pt x="413" y="484"/>
                    <a:pt x="395" y="481"/>
                  </a:cubicBezTo>
                  <a:cubicBezTo>
                    <a:pt x="358" y="476"/>
                    <a:pt x="321" y="471"/>
                    <a:pt x="284" y="466"/>
                  </a:cubicBezTo>
                  <a:cubicBezTo>
                    <a:pt x="246" y="462"/>
                    <a:pt x="208" y="457"/>
                    <a:pt x="170" y="454"/>
                  </a:cubicBezTo>
                  <a:cubicBezTo>
                    <a:pt x="150" y="452"/>
                    <a:pt x="130" y="450"/>
                    <a:pt x="110" y="450"/>
                  </a:cubicBezTo>
                  <a:cubicBezTo>
                    <a:pt x="93" y="450"/>
                    <a:pt x="75" y="453"/>
                    <a:pt x="61" y="443"/>
                  </a:cubicBezTo>
                  <a:cubicBezTo>
                    <a:pt x="61" y="443"/>
                    <a:pt x="61" y="443"/>
                    <a:pt x="61" y="442"/>
                  </a:cubicBezTo>
                  <a:cubicBezTo>
                    <a:pt x="63" y="442"/>
                    <a:pt x="62" y="439"/>
                    <a:pt x="60" y="440"/>
                  </a:cubicBezTo>
                  <a:cubicBezTo>
                    <a:pt x="50" y="443"/>
                    <a:pt x="42" y="434"/>
                    <a:pt x="38" y="426"/>
                  </a:cubicBezTo>
                  <a:cubicBezTo>
                    <a:pt x="36" y="421"/>
                    <a:pt x="36" y="414"/>
                    <a:pt x="35" y="409"/>
                  </a:cubicBezTo>
                  <a:cubicBezTo>
                    <a:pt x="35" y="401"/>
                    <a:pt x="34" y="393"/>
                    <a:pt x="34" y="386"/>
                  </a:cubicBezTo>
                  <a:cubicBezTo>
                    <a:pt x="33" y="368"/>
                    <a:pt x="34" y="351"/>
                    <a:pt x="35" y="334"/>
                  </a:cubicBezTo>
                  <a:close/>
                  <a:moveTo>
                    <a:pt x="861" y="461"/>
                  </a:moveTo>
                  <a:cubicBezTo>
                    <a:pt x="861" y="461"/>
                    <a:pt x="862" y="461"/>
                    <a:pt x="862" y="461"/>
                  </a:cubicBezTo>
                  <a:cubicBezTo>
                    <a:pt x="862" y="461"/>
                    <a:pt x="862" y="461"/>
                    <a:pt x="862" y="461"/>
                  </a:cubicBezTo>
                  <a:cubicBezTo>
                    <a:pt x="863" y="465"/>
                    <a:pt x="863" y="469"/>
                    <a:pt x="863" y="473"/>
                  </a:cubicBezTo>
                  <a:cubicBezTo>
                    <a:pt x="859" y="476"/>
                    <a:pt x="855" y="478"/>
                    <a:pt x="850" y="479"/>
                  </a:cubicBezTo>
                  <a:cubicBezTo>
                    <a:pt x="846" y="480"/>
                    <a:pt x="842" y="481"/>
                    <a:pt x="838" y="482"/>
                  </a:cubicBezTo>
                  <a:cubicBezTo>
                    <a:pt x="832" y="483"/>
                    <a:pt x="825" y="485"/>
                    <a:pt x="819" y="487"/>
                  </a:cubicBezTo>
                  <a:cubicBezTo>
                    <a:pt x="802" y="494"/>
                    <a:pt x="785" y="503"/>
                    <a:pt x="768" y="510"/>
                  </a:cubicBezTo>
                  <a:cubicBezTo>
                    <a:pt x="732" y="525"/>
                    <a:pt x="696" y="540"/>
                    <a:pt x="660" y="555"/>
                  </a:cubicBezTo>
                  <a:cubicBezTo>
                    <a:pt x="592" y="583"/>
                    <a:pt x="524" y="613"/>
                    <a:pt x="452" y="631"/>
                  </a:cubicBezTo>
                  <a:cubicBezTo>
                    <a:pt x="452" y="631"/>
                    <a:pt x="451" y="631"/>
                    <a:pt x="451" y="631"/>
                  </a:cubicBezTo>
                  <a:cubicBezTo>
                    <a:pt x="379" y="620"/>
                    <a:pt x="312" y="593"/>
                    <a:pt x="242" y="573"/>
                  </a:cubicBezTo>
                  <a:cubicBezTo>
                    <a:pt x="207" y="562"/>
                    <a:pt x="172" y="554"/>
                    <a:pt x="137" y="546"/>
                  </a:cubicBezTo>
                  <a:cubicBezTo>
                    <a:pt x="100" y="537"/>
                    <a:pt x="65" y="524"/>
                    <a:pt x="29" y="516"/>
                  </a:cubicBezTo>
                  <a:cubicBezTo>
                    <a:pt x="31" y="515"/>
                    <a:pt x="30" y="512"/>
                    <a:pt x="28" y="512"/>
                  </a:cubicBezTo>
                  <a:cubicBezTo>
                    <a:pt x="23" y="510"/>
                    <a:pt x="17" y="508"/>
                    <a:pt x="12" y="506"/>
                  </a:cubicBezTo>
                  <a:cubicBezTo>
                    <a:pt x="10" y="501"/>
                    <a:pt x="9" y="496"/>
                    <a:pt x="8" y="492"/>
                  </a:cubicBezTo>
                  <a:cubicBezTo>
                    <a:pt x="8" y="488"/>
                    <a:pt x="8" y="485"/>
                    <a:pt x="8" y="482"/>
                  </a:cubicBezTo>
                  <a:cubicBezTo>
                    <a:pt x="9" y="472"/>
                    <a:pt x="9" y="462"/>
                    <a:pt x="10" y="452"/>
                  </a:cubicBezTo>
                  <a:cubicBezTo>
                    <a:pt x="11" y="436"/>
                    <a:pt x="11" y="394"/>
                    <a:pt x="29" y="387"/>
                  </a:cubicBezTo>
                  <a:cubicBezTo>
                    <a:pt x="29" y="391"/>
                    <a:pt x="29" y="394"/>
                    <a:pt x="29" y="398"/>
                  </a:cubicBezTo>
                  <a:cubicBezTo>
                    <a:pt x="29" y="398"/>
                    <a:pt x="29" y="398"/>
                    <a:pt x="28" y="398"/>
                  </a:cubicBezTo>
                  <a:cubicBezTo>
                    <a:pt x="28" y="399"/>
                    <a:pt x="28" y="399"/>
                    <a:pt x="28" y="400"/>
                  </a:cubicBezTo>
                  <a:cubicBezTo>
                    <a:pt x="28" y="399"/>
                    <a:pt x="28" y="399"/>
                    <a:pt x="27" y="399"/>
                  </a:cubicBezTo>
                  <a:cubicBezTo>
                    <a:pt x="23" y="398"/>
                    <a:pt x="22" y="400"/>
                    <a:pt x="21" y="403"/>
                  </a:cubicBezTo>
                  <a:cubicBezTo>
                    <a:pt x="18" y="408"/>
                    <a:pt x="19" y="416"/>
                    <a:pt x="19" y="421"/>
                  </a:cubicBezTo>
                  <a:cubicBezTo>
                    <a:pt x="18" y="430"/>
                    <a:pt x="18" y="440"/>
                    <a:pt x="17" y="449"/>
                  </a:cubicBezTo>
                  <a:cubicBezTo>
                    <a:pt x="16" y="464"/>
                    <a:pt x="12" y="481"/>
                    <a:pt x="14" y="496"/>
                  </a:cubicBezTo>
                  <a:cubicBezTo>
                    <a:pt x="15" y="503"/>
                    <a:pt x="17" y="507"/>
                    <a:pt x="24" y="507"/>
                  </a:cubicBezTo>
                  <a:cubicBezTo>
                    <a:pt x="24" y="507"/>
                    <a:pt x="25" y="507"/>
                    <a:pt x="25" y="507"/>
                  </a:cubicBezTo>
                  <a:cubicBezTo>
                    <a:pt x="26" y="507"/>
                    <a:pt x="26" y="506"/>
                    <a:pt x="26" y="506"/>
                  </a:cubicBezTo>
                  <a:cubicBezTo>
                    <a:pt x="91" y="535"/>
                    <a:pt x="165" y="542"/>
                    <a:pt x="233" y="561"/>
                  </a:cubicBezTo>
                  <a:cubicBezTo>
                    <a:pt x="305" y="581"/>
                    <a:pt x="375" y="607"/>
                    <a:pt x="449" y="621"/>
                  </a:cubicBezTo>
                  <a:cubicBezTo>
                    <a:pt x="449" y="621"/>
                    <a:pt x="449" y="621"/>
                    <a:pt x="449" y="621"/>
                  </a:cubicBezTo>
                  <a:cubicBezTo>
                    <a:pt x="449" y="622"/>
                    <a:pt x="450" y="622"/>
                    <a:pt x="450" y="621"/>
                  </a:cubicBezTo>
                  <a:cubicBezTo>
                    <a:pt x="450" y="621"/>
                    <a:pt x="450" y="621"/>
                    <a:pt x="450" y="621"/>
                  </a:cubicBezTo>
                  <a:cubicBezTo>
                    <a:pt x="450" y="621"/>
                    <a:pt x="450" y="621"/>
                    <a:pt x="451" y="621"/>
                  </a:cubicBezTo>
                  <a:cubicBezTo>
                    <a:pt x="451" y="621"/>
                    <a:pt x="451" y="621"/>
                    <a:pt x="451" y="621"/>
                  </a:cubicBezTo>
                  <a:cubicBezTo>
                    <a:pt x="486" y="618"/>
                    <a:pt x="522" y="602"/>
                    <a:pt x="555" y="589"/>
                  </a:cubicBezTo>
                  <a:cubicBezTo>
                    <a:pt x="591" y="575"/>
                    <a:pt x="627" y="561"/>
                    <a:pt x="663" y="546"/>
                  </a:cubicBezTo>
                  <a:cubicBezTo>
                    <a:pt x="698" y="532"/>
                    <a:pt x="733" y="518"/>
                    <a:pt x="769" y="504"/>
                  </a:cubicBezTo>
                  <a:cubicBezTo>
                    <a:pt x="800" y="492"/>
                    <a:pt x="835" y="483"/>
                    <a:pt x="861" y="461"/>
                  </a:cubicBezTo>
                  <a:close/>
                  <a:moveTo>
                    <a:pt x="23" y="503"/>
                  </a:moveTo>
                  <a:cubicBezTo>
                    <a:pt x="14" y="496"/>
                    <a:pt x="20" y="457"/>
                    <a:pt x="20" y="449"/>
                  </a:cubicBezTo>
                  <a:cubicBezTo>
                    <a:pt x="21" y="442"/>
                    <a:pt x="19" y="401"/>
                    <a:pt x="27" y="400"/>
                  </a:cubicBezTo>
                  <a:cubicBezTo>
                    <a:pt x="27" y="400"/>
                    <a:pt x="28" y="400"/>
                    <a:pt x="28" y="400"/>
                  </a:cubicBezTo>
                  <a:cubicBezTo>
                    <a:pt x="22" y="416"/>
                    <a:pt x="24" y="436"/>
                    <a:pt x="22" y="453"/>
                  </a:cubicBezTo>
                  <a:cubicBezTo>
                    <a:pt x="22" y="469"/>
                    <a:pt x="18" y="487"/>
                    <a:pt x="23" y="503"/>
                  </a:cubicBezTo>
                  <a:close/>
                  <a:moveTo>
                    <a:pt x="851" y="390"/>
                  </a:moveTo>
                  <a:cubicBezTo>
                    <a:pt x="821" y="399"/>
                    <a:pt x="792" y="410"/>
                    <a:pt x="763" y="421"/>
                  </a:cubicBezTo>
                  <a:cubicBezTo>
                    <a:pt x="734" y="431"/>
                    <a:pt x="705" y="440"/>
                    <a:pt x="676" y="452"/>
                  </a:cubicBezTo>
                  <a:cubicBezTo>
                    <a:pt x="675" y="452"/>
                    <a:pt x="676" y="453"/>
                    <a:pt x="677" y="453"/>
                  </a:cubicBezTo>
                  <a:cubicBezTo>
                    <a:pt x="706" y="444"/>
                    <a:pt x="735" y="432"/>
                    <a:pt x="764" y="422"/>
                  </a:cubicBezTo>
                  <a:cubicBezTo>
                    <a:pt x="792" y="412"/>
                    <a:pt x="822" y="403"/>
                    <a:pt x="850" y="392"/>
                  </a:cubicBezTo>
                  <a:cubicBezTo>
                    <a:pt x="848" y="408"/>
                    <a:pt x="847" y="424"/>
                    <a:pt x="849" y="440"/>
                  </a:cubicBezTo>
                  <a:cubicBezTo>
                    <a:pt x="849" y="440"/>
                    <a:pt x="848" y="440"/>
                    <a:pt x="848" y="440"/>
                  </a:cubicBezTo>
                  <a:cubicBezTo>
                    <a:pt x="800" y="462"/>
                    <a:pt x="752" y="484"/>
                    <a:pt x="703" y="504"/>
                  </a:cubicBezTo>
                  <a:cubicBezTo>
                    <a:pt x="656" y="523"/>
                    <a:pt x="607" y="539"/>
                    <a:pt x="560" y="558"/>
                  </a:cubicBezTo>
                  <a:cubicBezTo>
                    <a:pt x="559" y="559"/>
                    <a:pt x="559" y="561"/>
                    <a:pt x="561" y="560"/>
                  </a:cubicBezTo>
                  <a:cubicBezTo>
                    <a:pt x="611" y="545"/>
                    <a:pt x="660" y="524"/>
                    <a:pt x="709" y="504"/>
                  </a:cubicBezTo>
                  <a:cubicBezTo>
                    <a:pt x="756" y="484"/>
                    <a:pt x="803" y="464"/>
                    <a:pt x="849" y="443"/>
                  </a:cubicBezTo>
                  <a:cubicBezTo>
                    <a:pt x="849" y="442"/>
                    <a:pt x="849" y="442"/>
                    <a:pt x="850" y="442"/>
                  </a:cubicBezTo>
                  <a:cubicBezTo>
                    <a:pt x="851" y="448"/>
                    <a:pt x="852" y="455"/>
                    <a:pt x="854" y="461"/>
                  </a:cubicBezTo>
                  <a:cubicBezTo>
                    <a:pt x="826" y="480"/>
                    <a:pt x="791" y="491"/>
                    <a:pt x="759" y="503"/>
                  </a:cubicBezTo>
                  <a:cubicBezTo>
                    <a:pt x="725" y="517"/>
                    <a:pt x="691" y="531"/>
                    <a:pt x="656" y="544"/>
                  </a:cubicBezTo>
                  <a:cubicBezTo>
                    <a:pt x="623" y="558"/>
                    <a:pt x="590" y="571"/>
                    <a:pt x="556" y="584"/>
                  </a:cubicBezTo>
                  <a:cubicBezTo>
                    <a:pt x="539" y="591"/>
                    <a:pt x="522" y="598"/>
                    <a:pt x="504" y="604"/>
                  </a:cubicBezTo>
                  <a:cubicBezTo>
                    <a:pt x="487" y="609"/>
                    <a:pt x="469" y="613"/>
                    <a:pt x="452" y="619"/>
                  </a:cubicBezTo>
                  <a:cubicBezTo>
                    <a:pt x="453" y="618"/>
                    <a:pt x="453" y="616"/>
                    <a:pt x="451" y="616"/>
                  </a:cubicBezTo>
                  <a:cubicBezTo>
                    <a:pt x="451" y="615"/>
                    <a:pt x="451" y="614"/>
                    <a:pt x="452" y="613"/>
                  </a:cubicBezTo>
                  <a:cubicBezTo>
                    <a:pt x="452" y="613"/>
                    <a:pt x="452" y="613"/>
                    <a:pt x="452" y="613"/>
                  </a:cubicBezTo>
                  <a:cubicBezTo>
                    <a:pt x="485" y="598"/>
                    <a:pt x="520" y="588"/>
                    <a:pt x="554" y="576"/>
                  </a:cubicBezTo>
                  <a:cubicBezTo>
                    <a:pt x="588" y="563"/>
                    <a:pt x="623" y="551"/>
                    <a:pt x="657" y="537"/>
                  </a:cubicBezTo>
                  <a:cubicBezTo>
                    <a:pt x="722" y="512"/>
                    <a:pt x="787" y="485"/>
                    <a:pt x="851" y="456"/>
                  </a:cubicBezTo>
                  <a:cubicBezTo>
                    <a:pt x="853" y="455"/>
                    <a:pt x="851" y="453"/>
                    <a:pt x="850" y="453"/>
                  </a:cubicBezTo>
                  <a:cubicBezTo>
                    <a:pt x="782" y="483"/>
                    <a:pt x="714" y="512"/>
                    <a:pt x="645" y="539"/>
                  </a:cubicBezTo>
                  <a:cubicBezTo>
                    <a:pt x="612" y="552"/>
                    <a:pt x="578" y="565"/>
                    <a:pt x="545" y="577"/>
                  </a:cubicBezTo>
                  <a:cubicBezTo>
                    <a:pt x="514" y="588"/>
                    <a:pt x="481" y="596"/>
                    <a:pt x="452" y="611"/>
                  </a:cubicBezTo>
                  <a:cubicBezTo>
                    <a:pt x="453" y="606"/>
                    <a:pt x="453" y="601"/>
                    <a:pt x="454" y="595"/>
                  </a:cubicBezTo>
                  <a:cubicBezTo>
                    <a:pt x="471" y="589"/>
                    <a:pt x="488" y="583"/>
                    <a:pt x="505" y="576"/>
                  </a:cubicBezTo>
                  <a:cubicBezTo>
                    <a:pt x="506" y="576"/>
                    <a:pt x="505" y="575"/>
                    <a:pt x="505" y="575"/>
                  </a:cubicBezTo>
                  <a:cubicBezTo>
                    <a:pt x="488" y="580"/>
                    <a:pt x="471" y="586"/>
                    <a:pt x="454" y="594"/>
                  </a:cubicBezTo>
                  <a:cubicBezTo>
                    <a:pt x="455" y="590"/>
                    <a:pt x="455" y="586"/>
                    <a:pt x="456" y="583"/>
                  </a:cubicBezTo>
                  <a:cubicBezTo>
                    <a:pt x="495" y="563"/>
                    <a:pt x="536" y="550"/>
                    <a:pt x="578" y="538"/>
                  </a:cubicBezTo>
                  <a:cubicBezTo>
                    <a:pt x="617" y="527"/>
                    <a:pt x="657" y="516"/>
                    <a:pt x="693" y="496"/>
                  </a:cubicBezTo>
                  <a:cubicBezTo>
                    <a:pt x="694" y="496"/>
                    <a:pt x="693" y="494"/>
                    <a:pt x="692" y="495"/>
                  </a:cubicBezTo>
                  <a:cubicBezTo>
                    <a:pt x="652" y="513"/>
                    <a:pt x="610" y="525"/>
                    <a:pt x="567" y="538"/>
                  </a:cubicBezTo>
                  <a:cubicBezTo>
                    <a:pt x="529" y="549"/>
                    <a:pt x="490" y="560"/>
                    <a:pt x="456" y="581"/>
                  </a:cubicBezTo>
                  <a:cubicBezTo>
                    <a:pt x="456" y="576"/>
                    <a:pt x="457" y="570"/>
                    <a:pt x="457" y="565"/>
                  </a:cubicBezTo>
                  <a:cubicBezTo>
                    <a:pt x="478" y="549"/>
                    <a:pt x="503" y="547"/>
                    <a:pt x="527" y="539"/>
                  </a:cubicBezTo>
                  <a:cubicBezTo>
                    <a:pt x="553" y="532"/>
                    <a:pt x="578" y="522"/>
                    <a:pt x="603" y="513"/>
                  </a:cubicBezTo>
                  <a:cubicBezTo>
                    <a:pt x="658" y="492"/>
                    <a:pt x="714" y="473"/>
                    <a:pt x="769" y="451"/>
                  </a:cubicBezTo>
                  <a:cubicBezTo>
                    <a:pt x="770" y="451"/>
                    <a:pt x="769" y="449"/>
                    <a:pt x="769" y="450"/>
                  </a:cubicBezTo>
                  <a:cubicBezTo>
                    <a:pt x="709" y="470"/>
                    <a:pt x="650" y="493"/>
                    <a:pt x="591" y="515"/>
                  </a:cubicBezTo>
                  <a:cubicBezTo>
                    <a:pt x="565" y="525"/>
                    <a:pt x="539" y="535"/>
                    <a:pt x="512" y="542"/>
                  </a:cubicBezTo>
                  <a:cubicBezTo>
                    <a:pt x="493" y="546"/>
                    <a:pt x="473" y="550"/>
                    <a:pt x="458" y="562"/>
                  </a:cubicBezTo>
                  <a:cubicBezTo>
                    <a:pt x="458" y="556"/>
                    <a:pt x="459" y="550"/>
                    <a:pt x="460" y="545"/>
                  </a:cubicBezTo>
                  <a:cubicBezTo>
                    <a:pt x="522" y="534"/>
                    <a:pt x="581" y="507"/>
                    <a:pt x="640" y="484"/>
                  </a:cubicBezTo>
                  <a:cubicBezTo>
                    <a:pt x="704" y="460"/>
                    <a:pt x="770" y="440"/>
                    <a:pt x="836" y="421"/>
                  </a:cubicBezTo>
                  <a:cubicBezTo>
                    <a:pt x="837" y="421"/>
                    <a:pt x="836" y="420"/>
                    <a:pt x="836" y="421"/>
                  </a:cubicBezTo>
                  <a:cubicBezTo>
                    <a:pt x="770" y="439"/>
                    <a:pt x="704" y="458"/>
                    <a:pt x="639" y="482"/>
                  </a:cubicBezTo>
                  <a:cubicBezTo>
                    <a:pt x="580" y="505"/>
                    <a:pt x="522" y="529"/>
                    <a:pt x="460" y="543"/>
                  </a:cubicBezTo>
                  <a:cubicBezTo>
                    <a:pt x="461" y="538"/>
                    <a:pt x="462" y="532"/>
                    <a:pt x="463" y="527"/>
                  </a:cubicBezTo>
                  <a:cubicBezTo>
                    <a:pt x="464" y="527"/>
                    <a:pt x="464" y="526"/>
                    <a:pt x="463" y="526"/>
                  </a:cubicBezTo>
                  <a:cubicBezTo>
                    <a:pt x="463" y="525"/>
                    <a:pt x="463" y="524"/>
                    <a:pt x="463" y="524"/>
                  </a:cubicBezTo>
                  <a:cubicBezTo>
                    <a:pt x="495" y="516"/>
                    <a:pt x="526" y="503"/>
                    <a:pt x="557" y="492"/>
                  </a:cubicBezTo>
                  <a:cubicBezTo>
                    <a:pt x="589" y="481"/>
                    <a:pt x="620" y="470"/>
                    <a:pt x="652" y="459"/>
                  </a:cubicBezTo>
                  <a:cubicBezTo>
                    <a:pt x="652" y="459"/>
                    <a:pt x="652" y="459"/>
                    <a:pt x="652" y="459"/>
                  </a:cubicBezTo>
                  <a:cubicBezTo>
                    <a:pt x="619" y="470"/>
                    <a:pt x="587" y="481"/>
                    <a:pt x="554" y="492"/>
                  </a:cubicBezTo>
                  <a:cubicBezTo>
                    <a:pt x="524" y="502"/>
                    <a:pt x="493" y="510"/>
                    <a:pt x="464" y="522"/>
                  </a:cubicBezTo>
                  <a:cubicBezTo>
                    <a:pt x="465" y="515"/>
                    <a:pt x="467" y="508"/>
                    <a:pt x="469" y="501"/>
                  </a:cubicBezTo>
                  <a:cubicBezTo>
                    <a:pt x="470" y="499"/>
                    <a:pt x="467" y="498"/>
                    <a:pt x="466" y="500"/>
                  </a:cubicBezTo>
                  <a:cubicBezTo>
                    <a:pt x="463" y="508"/>
                    <a:pt x="460" y="516"/>
                    <a:pt x="458" y="524"/>
                  </a:cubicBezTo>
                  <a:cubicBezTo>
                    <a:pt x="362" y="505"/>
                    <a:pt x="267" y="484"/>
                    <a:pt x="171" y="463"/>
                  </a:cubicBezTo>
                  <a:cubicBezTo>
                    <a:pt x="171" y="463"/>
                    <a:pt x="170" y="464"/>
                    <a:pt x="171" y="464"/>
                  </a:cubicBezTo>
                  <a:cubicBezTo>
                    <a:pt x="265" y="490"/>
                    <a:pt x="362" y="511"/>
                    <a:pt x="457" y="526"/>
                  </a:cubicBezTo>
                  <a:cubicBezTo>
                    <a:pt x="456" y="532"/>
                    <a:pt x="455" y="539"/>
                    <a:pt x="454" y="545"/>
                  </a:cubicBezTo>
                  <a:cubicBezTo>
                    <a:pt x="453" y="545"/>
                    <a:pt x="453" y="545"/>
                    <a:pt x="453" y="545"/>
                  </a:cubicBezTo>
                  <a:cubicBezTo>
                    <a:pt x="453" y="545"/>
                    <a:pt x="453" y="546"/>
                    <a:pt x="453" y="546"/>
                  </a:cubicBezTo>
                  <a:cubicBezTo>
                    <a:pt x="453" y="546"/>
                    <a:pt x="453" y="546"/>
                    <a:pt x="453" y="546"/>
                  </a:cubicBezTo>
                  <a:cubicBezTo>
                    <a:pt x="397" y="526"/>
                    <a:pt x="338" y="514"/>
                    <a:pt x="280" y="501"/>
                  </a:cubicBezTo>
                  <a:cubicBezTo>
                    <a:pt x="218" y="487"/>
                    <a:pt x="156" y="470"/>
                    <a:pt x="95" y="455"/>
                  </a:cubicBezTo>
                  <a:cubicBezTo>
                    <a:pt x="94" y="455"/>
                    <a:pt x="93" y="456"/>
                    <a:pt x="94" y="457"/>
                  </a:cubicBezTo>
                  <a:cubicBezTo>
                    <a:pt x="155" y="475"/>
                    <a:pt x="217" y="489"/>
                    <a:pt x="279" y="504"/>
                  </a:cubicBezTo>
                  <a:cubicBezTo>
                    <a:pt x="337" y="518"/>
                    <a:pt x="396" y="529"/>
                    <a:pt x="453" y="549"/>
                  </a:cubicBezTo>
                  <a:cubicBezTo>
                    <a:pt x="452" y="552"/>
                    <a:pt x="452" y="556"/>
                    <a:pt x="451" y="559"/>
                  </a:cubicBezTo>
                  <a:cubicBezTo>
                    <a:pt x="389" y="543"/>
                    <a:pt x="327" y="529"/>
                    <a:pt x="264" y="514"/>
                  </a:cubicBezTo>
                  <a:cubicBezTo>
                    <a:pt x="200" y="498"/>
                    <a:pt x="137" y="479"/>
                    <a:pt x="73" y="461"/>
                  </a:cubicBezTo>
                  <a:cubicBezTo>
                    <a:pt x="72" y="461"/>
                    <a:pt x="72" y="462"/>
                    <a:pt x="72" y="463"/>
                  </a:cubicBezTo>
                  <a:cubicBezTo>
                    <a:pt x="135" y="484"/>
                    <a:pt x="199" y="501"/>
                    <a:pt x="264" y="516"/>
                  </a:cubicBezTo>
                  <a:cubicBezTo>
                    <a:pt x="326" y="532"/>
                    <a:pt x="388" y="547"/>
                    <a:pt x="451" y="561"/>
                  </a:cubicBezTo>
                  <a:cubicBezTo>
                    <a:pt x="450" y="567"/>
                    <a:pt x="450" y="572"/>
                    <a:pt x="449" y="577"/>
                  </a:cubicBezTo>
                  <a:cubicBezTo>
                    <a:pt x="379" y="556"/>
                    <a:pt x="308" y="537"/>
                    <a:pt x="237" y="520"/>
                  </a:cubicBezTo>
                  <a:cubicBezTo>
                    <a:pt x="201" y="512"/>
                    <a:pt x="165" y="506"/>
                    <a:pt x="130" y="496"/>
                  </a:cubicBezTo>
                  <a:cubicBezTo>
                    <a:pt x="94" y="487"/>
                    <a:pt x="60" y="473"/>
                    <a:pt x="26" y="460"/>
                  </a:cubicBezTo>
                  <a:cubicBezTo>
                    <a:pt x="24" y="459"/>
                    <a:pt x="23" y="461"/>
                    <a:pt x="25" y="462"/>
                  </a:cubicBezTo>
                  <a:cubicBezTo>
                    <a:pt x="92" y="491"/>
                    <a:pt x="161" y="507"/>
                    <a:pt x="233" y="523"/>
                  </a:cubicBezTo>
                  <a:cubicBezTo>
                    <a:pt x="305" y="539"/>
                    <a:pt x="378" y="558"/>
                    <a:pt x="449" y="580"/>
                  </a:cubicBezTo>
                  <a:cubicBezTo>
                    <a:pt x="449" y="584"/>
                    <a:pt x="449" y="589"/>
                    <a:pt x="448" y="593"/>
                  </a:cubicBezTo>
                  <a:cubicBezTo>
                    <a:pt x="384" y="570"/>
                    <a:pt x="317" y="555"/>
                    <a:pt x="250" y="540"/>
                  </a:cubicBezTo>
                  <a:cubicBezTo>
                    <a:pt x="182" y="524"/>
                    <a:pt x="114" y="507"/>
                    <a:pt x="47" y="487"/>
                  </a:cubicBezTo>
                  <a:cubicBezTo>
                    <a:pt x="46" y="487"/>
                    <a:pt x="46" y="488"/>
                    <a:pt x="47" y="488"/>
                  </a:cubicBezTo>
                  <a:cubicBezTo>
                    <a:pt x="112" y="512"/>
                    <a:pt x="181" y="527"/>
                    <a:pt x="249" y="543"/>
                  </a:cubicBezTo>
                  <a:cubicBezTo>
                    <a:pt x="316" y="558"/>
                    <a:pt x="383" y="575"/>
                    <a:pt x="448" y="596"/>
                  </a:cubicBezTo>
                  <a:cubicBezTo>
                    <a:pt x="448" y="600"/>
                    <a:pt x="448" y="603"/>
                    <a:pt x="448" y="607"/>
                  </a:cubicBezTo>
                  <a:cubicBezTo>
                    <a:pt x="377" y="585"/>
                    <a:pt x="306" y="565"/>
                    <a:pt x="234" y="546"/>
                  </a:cubicBezTo>
                  <a:cubicBezTo>
                    <a:pt x="165" y="529"/>
                    <a:pt x="92" y="517"/>
                    <a:pt x="26" y="490"/>
                  </a:cubicBezTo>
                  <a:cubicBezTo>
                    <a:pt x="25" y="490"/>
                    <a:pt x="25" y="490"/>
                    <a:pt x="25" y="491"/>
                  </a:cubicBezTo>
                  <a:cubicBezTo>
                    <a:pt x="55" y="506"/>
                    <a:pt x="87" y="513"/>
                    <a:pt x="119" y="521"/>
                  </a:cubicBezTo>
                  <a:cubicBezTo>
                    <a:pt x="157" y="529"/>
                    <a:pt x="194" y="538"/>
                    <a:pt x="231" y="548"/>
                  </a:cubicBezTo>
                  <a:cubicBezTo>
                    <a:pt x="304" y="566"/>
                    <a:pt x="376" y="587"/>
                    <a:pt x="448" y="609"/>
                  </a:cubicBezTo>
                  <a:cubicBezTo>
                    <a:pt x="448" y="611"/>
                    <a:pt x="448" y="613"/>
                    <a:pt x="448" y="615"/>
                  </a:cubicBezTo>
                  <a:cubicBezTo>
                    <a:pt x="376" y="602"/>
                    <a:pt x="308" y="577"/>
                    <a:pt x="237" y="557"/>
                  </a:cubicBezTo>
                  <a:cubicBezTo>
                    <a:pt x="203" y="548"/>
                    <a:pt x="168" y="540"/>
                    <a:pt x="133" y="532"/>
                  </a:cubicBezTo>
                  <a:cubicBezTo>
                    <a:pt x="97" y="524"/>
                    <a:pt x="62" y="514"/>
                    <a:pt x="27" y="504"/>
                  </a:cubicBezTo>
                  <a:cubicBezTo>
                    <a:pt x="26" y="504"/>
                    <a:pt x="26" y="504"/>
                    <a:pt x="26" y="504"/>
                  </a:cubicBezTo>
                  <a:cubicBezTo>
                    <a:pt x="21" y="487"/>
                    <a:pt x="23" y="470"/>
                    <a:pt x="25" y="453"/>
                  </a:cubicBezTo>
                  <a:cubicBezTo>
                    <a:pt x="26" y="436"/>
                    <a:pt x="26" y="418"/>
                    <a:pt x="30" y="401"/>
                  </a:cubicBezTo>
                  <a:cubicBezTo>
                    <a:pt x="31" y="427"/>
                    <a:pt x="38" y="452"/>
                    <a:pt x="58" y="444"/>
                  </a:cubicBezTo>
                  <a:cubicBezTo>
                    <a:pt x="58" y="444"/>
                    <a:pt x="58" y="445"/>
                    <a:pt x="58" y="445"/>
                  </a:cubicBezTo>
                  <a:cubicBezTo>
                    <a:pt x="68" y="453"/>
                    <a:pt x="79" y="455"/>
                    <a:pt x="91" y="455"/>
                  </a:cubicBezTo>
                  <a:cubicBezTo>
                    <a:pt x="110" y="455"/>
                    <a:pt x="128" y="455"/>
                    <a:pt x="146" y="456"/>
                  </a:cubicBezTo>
                  <a:cubicBezTo>
                    <a:pt x="181" y="459"/>
                    <a:pt x="216" y="463"/>
                    <a:pt x="251" y="467"/>
                  </a:cubicBezTo>
                  <a:cubicBezTo>
                    <a:pt x="285" y="478"/>
                    <a:pt x="323" y="483"/>
                    <a:pt x="358" y="490"/>
                  </a:cubicBezTo>
                  <a:cubicBezTo>
                    <a:pt x="393" y="496"/>
                    <a:pt x="428" y="502"/>
                    <a:pt x="463" y="506"/>
                  </a:cubicBezTo>
                  <a:cubicBezTo>
                    <a:pt x="464" y="506"/>
                    <a:pt x="464" y="504"/>
                    <a:pt x="463" y="504"/>
                  </a:cubicBezTo>
                  <a:cubicBezTo>
                    <a:pt x="426" y="498"/>
                    <a:pt x="389" y="493"/>
                    <a:pt x="353" y="486"/>
                  </a:cubicBezTo>
                  <a:cubicBezTo>
                    <a:pt x="327" y="481"/>
                    <a:pt x="301" y="474"/>
                    <a:pt x="275" y="469"/>
                  </a:cubicBezTo>
                  <a:cubicBezTo>
                    <a:pt x="275" y="469"/>
                    <a:pt x="275" y="469"/>
                    <a:pt x="275" y="469"/>
                  </a:cubicBezTo>
                  <a:cubicBezTo>
                    <a:pt x="318" y="475"/>
                    <a:pt x="362" y="481"/>
                    <a:pt x="405" y="487"/>
                  </a:cubicBezTo>
                  <a:cubicBezTo>
                    <a:pt x="426" y="491"/>
                    <a:pt x="447" y="494"/>
                    <a:pt x="467" y="498"/>
                  </a:cubicBezTo>
                  <a:cubicBezTo>
                    <a:pt x="473" y="499"/>
                    <a:pt x="479" y="500"/>
                    <a:pt x="485" y="501"/>
                  </a:cubicBezTo>
                  <a:cubicBezTo>
                    <a:pt x="481" y="502"/>
                    <a:pt x="477" y="503"/>
                    <a:pt x="473" y="503"/>
                  </a:cubicBezTo>
                  <a:cubicBezTo>
                    <a:pt x="471" y="504"/>
                    <a:pt x="467" y="504"/>
                    <a:pt x="468" y="508"/>
                  </a:cubicBezTo>
                  <a:cubicBezTo>
                    <a:pt x="468" y="508"/>
                    <a:pt x="469" y="508"/>
                    <a:pt x="469" y="507"/>
                  </a:cubicBezTo>
                  <a:cubicBezTo>
                    <a:pt x="469" y="505"/>
                    <a:pt x="483" y="503"/>
                    <a:pt x="489" y="502"/>
                  </a:cubicBezTo>
                  <a:cubicBezTo>
                    <a:pt x="499" y="504"/>
                    <a:pt x="509" y="504"/>
                    <a:pt x="518" y="501"/>
                  </a:cubicBezTo>
                  <a:cubicBezTo>
                    <a:pt x="519" y="500"/>
                    <a:pt x="519" y="500"/>
                    <a:pt x="519" y="499"/>
                  </a:cubicBezTo>
                  <a:cubicBezTo>
                    <a:pt x="523" y="496"/>
                    <a:pt x="527" y="493"/>
                    <a:pt x="531" y="490"/>
                  </a:cubicBezTo>
                  <a:cubicBezTo>
                    <a:pt x="582" y="473"/>
                    <a:pt x="631" y="454"/>
                    <a:pt x="681" y="437"/>
                  </a:cubicBezTo>
                  <a:cubicBezTo>
                    <a:pt x="731" y="419"/>
                    <a:pt x="782" y="402"/>
                    <a:pt x="831" y="383"/>
                  </a:cubicBezTo>
                  <a:cubicBezTo>
                    <a:pt x="832" y="382"/>
                    <a:pt x="832" y="381"/>
                    <a:pt x="831" y="382"/>
                  </a:cubicBezTo>
                  <a:cubicBezTo>
                    <a:pt x="780" y="397"/>
                    <a:pt x="731" y="417"/>
                    <a:pt x="680" y="435"/>
                  </a:cubicBezTo>
                  <a:cubicBezTo>
                    <a:pt x="632" y="452"/>
                    <a:pt x="583" y="469"/>
                    <a:pt x="535" y="487"/>
                  </a:cubicBezTo>
                  <a:cubicBezTo>
                    <a:pt x="543" y="480"/>
                    <a:pt x="551" y="474"/>
                    <a:pt x="559" y="467"/>
                  </a:cubicBezTo>
                  <a:cubicBezTo>
                    <a:pt x="611" y="452"/>
                    <a:pt x="661" y="431"/>
                    <a:pt x="712" y="413"/>
                  </a:cubicBezTo>
                  <a:cubicBezTo>
                    <a:pt x="761" y="395"/>
                    <a:pt x="810" y="378"/>
                    <a:pt x="859" y="359"/>
                  </a:cubicBezTo>
                  <a:cubicBezTo>
                    <a:pt x="855" y="369"/>
                    <a:pt x="853" y="380"/>
                    <a:pt x="851" y="390"/>
                  </a:cubicBezTo>
                  <a:close/>
                  <a:moveTo>
                    <a:pt x="708" y="410"/>
                  </a:moveTo>
                  <a:cubicBezTo>
                    <a:pt x="660" y="427"/>
                    <a:pt x="610" y="443"/>
                    <a:pt x="563" y="464"/>
                  </a:cubicBezTo>
                  <a:cubicBezTo>
                    <a:pt x="582" y="448"/>
                    <a:pt x="601" y="432"/>
                    <a:pt x="620" y="417"/>
                  </a:cubicBezTo>
                  <a:cubicBezTo>
                    <a:pt x="656" y="388"/>
                    <a:pt x="692" y="361"/>
                    <a:pt x="728" y="333"/>
                  </a:cubicBezTo>
                  <a:cubicBezTo>
                    <a:pt x="729" y="332"/>
                    <a:pt x="729" y="332"/>
                    <a:pt x="729" y="331"/>
                  </a:cubicBezTo>
                  <a:cubicBezTo>
                    <a:pt x="732" y="330"/>
                    <a:pt x="736" y="328"/>
                    <a:pt x="738" y="326"/>
                  </a:cubicBezTo>
                  <a:cubicBezTo>
                    <a:pt x="738" y="325"/>
                    <a:pt x="739" y="325"/>
                    <a:pt x="739" y="325"/>
                  </a:cubicBezTo>
                  <a:cubicBezTo>
                    <a:pt x="760" y="331"/>
                    <a:pt x="784" y="332"/>
                    <a:pt x="805" y="336"/>
                  </a:cubicBezTo>
                  <a:cubicBezTo>
                    <a:pt x="826" y="339"/>
                    <a:pt x="849" y="341"/>
                    <a:pt x="868" y="351"/>
                  </a:cubicBezTo>
                  <a:cubicBezTo>
                    <a:pt x="814" y="369"/>
                    <a:pt x="761" y="390"/>
                    <a:pt x="708" y="410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6C2F7877-73FA-426B-AB95-BE2C2FD59891}"/>
                </a:ext>
              </a:extLst>
            </p:cNvPr>
            <p:cNvSpPr/>
            <p:nvPr/>
          </p:nvSpPr>
          <p:spPr bwMode="auto">
            <a:xfrm>
              <a:off x="5022" y="1201"/>
              <a:ext cx="303" cy="138"/>
            </a:xfrm>
            <a:custGeom>
              <a:avLst/>
              <a:gdLst>
                <a:gd name="T0" fmla="*/ 127 w 128"/>
                <a:gd name="T1" fmla="*/ 1 h 58"/>
                <a:gd name="T2" fmla="*/ 66 w 128"/>
                <a:gd name="T3" fmla="*/ 27 h 58"/>
                <a:gd name="T4" fmla="*/ 0 w 128"/>
                <a:gd name="T5" fmla="*/ 56 h 58"/>
                <a:gd name="T6" fmla="*/ 1 w 128"/>
                <a:gd name="T7" fmla="*/ 57 h 58"/>
                <a:gd name="T8" fmla="*/ 62 w 128"/>
                <a:gd name="T9" fmla="*/ 32 h 58"/>
                <a:gd name="T10" fmla="*/ 127 w 128"/>
                <a:gd name="T11" fmla="*/ 1 h 58"/>
                <a:gd name="T12" fmla="*/ 127 w 128"/>
                <a:gd name="T1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8">
                  <a:moveTo>
                    <a:pt x="127" y="1"/>
                  </a:moveTo>
                  <a:cubicBezTo>
                    <a:pt x="107" y="9"/>
                    <a:pt x="86" y="18"/>
                    <a:pt x="66" y="27"/>
                  </a:cubicBezTo>
                  <a:cubicBezTo>
                    <a:pt x="44" y="37"/>
                    <a:pt x="21" y="45"/>
                    <a:pt x="0" y="56"/>
                  </a:cubicBezTo>
                  <a:cubicBezTo>
                    <a:pt x="0" y="57"/>
                    <a:pt x="0" y="58"/>
                    <a:pt x="1" y="57"/>
                  </a:cubicBezTo>
                  <a:cubicBezTo>
                    <a:pt x="22" y="51"/>
                    <a:pt x="42" y="41"/>
                    <a:pt x="62" y="32"/>
                  </a:cubicBezTo>
                  <a:cubicBezTo>
                    <a:pt x="84" y="22"/>
                    <a:pt x="106" y="12"/>
                    <a:pt x="127" y="1"/>
                  </a:cubicBezTo>
                  <a:cubicBezTo>
                    <a:pt x="128" y="1"/>
                    <a:pt x="127" y="0"/>
                    <a:pt x="127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xmlns="" id="{2CFF39F3-5723-4835-A683-5834D08D47E3}"/>
                </a:ext>
              </a:extLst>
            </p:cNvPr>
            <p:cNvSpPr/>
            <p:nvPr/>
          </p:nvSpPr>
          <p:spPr bwMode="auto">
            <a:xfrm>
              <a:off x="5188" y="1192"/>
              <a:ext cx="140" cy="49"/>
            </a:xfrm>
            <a:custGeom>
              <a:avLst/>
              <a:gdLst>
                <a:gd name="T0" fmla="*/ 58 w 59"/>
                <a:gd name="T1" fmla="*/ 0 h 21"/>
                <a:gd name="T2" fmla="*/ 1 w 59"/>
                <a:gd name="T3" fmla="*/ 20 h 21"/>
                <a:gd name="T4" fmla="*/ 1 w 59"/>
                <a:gd name="T5" fmla="*/ 21 h 21"/>
                <a:gd name="T6" fmla="*/ 58 w 59"/>
                <a:gd name="T7" fmla="*/ 1 h 21"/>
                <a:gd name="T8" fmla="*/ 58 w 59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1">
                  <a:moveTo>
                    <a:pt x="58" y="0"/>
                  </a:moveTo>
                  <a:cubicBezTo>
                    <a:pt x="40" y="5"/>
                    <a:pt x="17" y="9"/>
                    <a:pt x="1" y="20"/>
                  </a:cubicBezTo>
                  <a:cubicBezTo>
                    <a:pt x="0" y="20"/>
                    <a:pt x="0" y="21"/>
                    <a:pt x="1" y="21"/>
                  </a:cubicBezTo>
                  <a:cubicBezTo>
                    <a:pt x="20" y="13"/>
                    <a:pt x="40" y="8"/>
                    <a:pt x="58" y="1"/>
                  </a:cubicBezTo>
                  <a:cubicBezTo>
                    <a:pt x="59" y="1"/>
                    <a:pt x="59" y="0"/>
                    <a:pt x="58" y="0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xmlns="" id="{1E9D5852-7892-41A9-A5F7-E3AA891C8B9D}"/>
                </a:ext>
              </a:extLst>
            </p:cNvPr>
            <p:cNvSpPr/>
            <p:nvPr/>
          </p:nvSpPr>
          <p:spPr bwMode="auto">
            <a:xfrm>
              <a:off x="4522" y="1154"/>
              <a:ext cx="796" cy="275"/>
            </a:xfrm>
            <a:custGeom>
              <a:avLst/>
              <a:gdLst>
                <a:gd name="T0" fmla="*/ 334 w 336"/>
                <a:gd name="T1" fmla="*/ 1 h 116"/>
                <a:gd name="T2" fmla="*/ 164 w 336"/>
                <a:gd name="T3" fmla="*/ 59 h 116"/>
                <a:gd name="T4" fmla="*/ 81 w 336"/>
                <a:gd name="T5" fmla="*/ 87 h 116"/>
                <a:gd name="T6" fmla="*/ 0 w 336"/>
                <a:gd name="T7" fmla="*/ 115 h 116"/>
                <a:gd name="T8" fmla="*/ 0 w 336"/>
                <a:gd name="T9" fmla="*/ 116 h 116"/>
                <a:gd name="T10" fmla="*/ 87 w 336"/>
                <a:gd name="T11" fmla="*/ 87 h 116"/>
                <a:gd name="T12" fmla="*/ 168 w 336"/>
                <a:gd name="T13" fmla="*/ 59 h 116"/>
                <a:gd name="T14" fmla="*/ 335 w 336"/>
                <a:gd name="T15" fmla="*/ 3 h 116"/>
                <a:gd name="T16" fmla="*/ 334 w 336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116">
                  <a:moveTo>
                    <a:pt x="334" y="1"/>
                  </a:moveTo>
                  <a:cubicBezTo>
                    <a:pt x="277" y="20"/>
                    <a:pt x="221" y="39"/>
                    <a:pt x="164" y="59"/>
                  </a:cubicBezTo>
                  <a:cubicBezTo>
                    <a:pt x="136" y="68"/>
                    <a:pt x="109" y="78"/>
                    <a:pt x="81" y="87"/>
                  </a:cubicBezTo>
                  <a:cubicBezTo>
                    <a:pt x="54" y="96"/>
                    <a:pt x="26" y="104"/>
                    <a:pt x="0" y="115"/>
                  </a:cubicBezTo>
                  <a:cubicBezTo>
                    <a:pt x="0" y="115"/>
                    <a:pt x="0" y="116"/>
                    <a:pt x="0" y="116"/>
                  </a:cubicBezTo>
                  <a:cubicBezTo>
                    <a:pt x="30" y="109"/>
                    <a:pt x="59" y="97"/>
                    <a:pt x="87" y="87"/>
                  </a:cubicBezTo>
                  <a:cubicBezTo>
                    <a:pt x="114" y="77"/>
                    <a:pt x="141" y="68"/>
                    <a:pt x="168" y="59"/>
                  </a:cubicBezTo>
                  <a:cubicBezTo>
                    <a:pt x="223" y="41"/>
                    <a:pt x="279" y="22"/>
                    <a:pt x="335" y="3"/>
                  </a:cubicBezTo>
                  <a:cubicBezTo>
                    <a:pt x="336" y="2"/>
                    <a:pt x="335" y="0"/>
                    <a:pt x="334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xmlns="" id="{0352061C-2A4F-42B9-B46E-73F681605F43}"/>
                </a:ext>
              </a:extLst>
            </p:cNvPr>
            <p:cNvSpPr/>
            <p:nvPr/>
          </p:nvSpPr>
          <p:spPr bwMode="auto">
            <a:xfrm>
              <a:off x="4830" y="992"/>
              <a:ext cx="78" cy="62"/>
            </a:xfrm>
            <a:custGeom>
              <a:avLst/>
              <a:gdLst>
                <a:gd name="T0" fmla="*/ 32 w 33"/>
                <a:gd name="T1" fmla="*/ 1 h 26"/>
                <a:gd name="T2" fmla="*/ 0 w 33"/>
                <a:gd name="T3" fmla="*/ 24 h 26"/>
                <a:gd name="T4" fmla="*/ 1 w 33"/>
                <a:gd name="T5" fmla="*/ 25 h 26"/>
                <a:gd name="T6" fmla="*/ 32 w 33"/>
                <a:gd name="T7" fmla="*/ 2 h 26"/>
                <a:gd name="T8" fmla="*/ 32 w 33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32" y="1"/>
                  </a:moveTo>
                  <a:cubicBezTo>
                    <a:pt x="20" y="8"/>
                    <a:pt x="10" y="17"/>
                    <a:pt x="0" y="24"/>
                  </a:cubicBezTo>
                  <a:cubicBezTo>
                    <a:pt x="0" y="25"/>
                    <a:pt x="0" y="26"/>
                    <a:pt x="1" y="25"/>
                  </a:cubicBezTo>
                  <a:cubicBezTo>
                    <a:pt x="11" y="18"/>
                    <a:pt x="23" y="10"/>
                    <a:pt x="32" y="2"/>
                  </a:cubicBezTo>
                  <a:cubicBezTo>
                    <a:pt x="33" y="1"/>
                    <a:pt x="32" y="0"/>
                    <a:pt x="32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xmlns="" id="{7D301EFE-A0FA-4DD6-B164-CE006B2B5988}"/>
                </a:ext>
              </a:extLst>
            </p:cNvPr>
            <p:cNvSpPr/>
            <p:nvPr/>
          </p:nvSpPr>
          <p:spPr bwMode="auto">
            <a:xfrm>
              <a:off x="3486" y="1196"/>
              <a:ext cx="341" cy="29"/>
            </a:xfrm>
            <a:custGeom>
              <a:avLst/>
              <a:gdLst>
                <a:gd name="T0" fmla="*/ 144 w 144"/>
                <a:gd name="T1" fmla="*/ 11 h 12"/>
                <a:gd name="T2" fmla="*/ 0 w 144"/>
                <a:gd name="T3" fmla="*/ 0 h 12"/>
                <a:gd name="T4" fmla="*/ 0 w 144"/>
                <a:gd name="T5" fmla="*/ 1 h 12"/>
                <a:gd name="T6" fmla="*/ 144 w 144"/>
                <a:gd name="T7" fmla="*/ 12 h 12"/>
                <a:gd name="T8" fmla="*/ 144 w 144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2">
                  <a:moveTo>
                    <a:pt x="144" y="11"/>
                  </a:moveTo>
                  <a:cubicBezTo>
                    <a:pt x="96" y="6"/>
                    <a:pt x="48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48" y="7"/>
                    <a:pt x="96" y="9"/>
                    <a:pt x="144" y="12"/>
                  </a:cubicBezTo>
                  <a:cubicBezTo>
                    <a:pt x="144" y="12"/>
                    <a:pt x="144" y="11"/>
                    <a:pt x="144" y="1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xmlns="" id="{F2D7944F-D766-485C-B7C1-F8C9028DBF8F}"/>
                </a:ext>
              </a:extLst>
            </p:cNvPr>
            <p:cNvSpPr/>
            <p:nvPr/>
          </p:nvSpPr>
          <p:spPr bwMode="auto">
            <a:xfrm>
              <a:off x="3858" y="1220"/>
              <a:ext cx="647" cy="69"/>
            </a:xfrm>
            <a:custGeom>
              <a:avLst/>
              <a:gdLst>
                <a:gd name="T0" fmla="*/ 272 w 273"/>
                <a:gd name="T1" fmla="*/ 28 h 29"/>
                <a:gd name="T2" fmla="*/ 0 w 273"/>
                <a:gd name="T3" fmla="*/ 0 h 29"/>
                <a:gd name="T4" fmla="*/ 0 w 273"/>
                <a:gd name="T5" fmla="*/ 0 h 29"/>
                <a:gd name="T6" fmla="*/ 272 w 273"/>
                <a:gd name="T7" fmla="*/ 29 h 29"/>
                <a:gd name="T8" fmla="*/ 272 w 273"/>
                <a:gd name="T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29">
                  <a:moveTo>
                    <a:pt x="272" y="28"/>
                  </a:moveTo>
                  <a:cubicBezTo>
                    <a:pt x="181" y="18"/>
                    <a:pt x="90" y="1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0" y="11"/>
                    <a:pt x="181" y="22"/>
                    <a:pt x="272" y="29"/>
                  </a:cubicBezTo>
                  <a:cubicBezTo>
                    <a:pt x="273" y="29"/>
                    <a:pt x="273" y="28"/>
                    <a:pt x="272" y="28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xmlns="" id="{2F6FBD5E-0530-4102-BCA5-DB43779A55D4}"/>
                </a:ext>
              </a:extLst>
            </p:cNvPr>
            <p:cNvSpPr/>
            <p:nvPr/>
          </p:nvSpPr>
          <p:spPr bwMode="auto">
            <a:xfrm>
              <a:off x="3624" y="1175"/>
              <a:ext cx="860" cy="88"/>
            </a:xfrm>
            <a:custGeom>
              <a:avLst/>
              <a:gdLst>
                <a:gd name="T0" fmla="*/ 363 w 363"/>
                <a:gd name="T1" fmla="*/ 37 h 37"/>
                <a:gd name="T2" fmla="*/ 0 w 363"/>
                <a:gd name="T3" fmla="*/ 0 h 37"/>
                <a:gd name="T4" fmla="*/ 0 w 363"/>
                <a:gd name="T5" fmla="*/ 1 h 37"/>
                <a:gd name="T6" fmla="*/ 363 w 363"/>
                <a:gd name="T7" fmla="*/ 37 h 37"/>
                <a:gd name="T8" fmla="*/ 363 w 363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7">
                  <a:moveTo>
                    <a:pt x="363" y="37"/>
                  </a:moveTo>
                  <a:cubicBezTo>
                    <a:pt x="243" y="18"/>
                    <a:pt x="121" y="7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22" y="10"/>
                    <a:pt x="242" y="23"/>
                    <a:pt x="363" y="37"/>
                  </a:cubicBezTo>
                  <a:cubicBezTo>
                    <a:pt x="363" y="37"/>
                    <a:pt x="363" y="37"/>
                    <a:pt x="363" y="37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xmlns="" id="{E301FE9B-EEF8-44D5-9C18-9EA3BBF44E9C}"/>
                </a:ext>
              </a:extLst>
            </p:cNvPr>
            <p:cNvSpPr/>
            <p:nvPr/>
          </p:nvSpPr>
          <p:spPr bwMode="auto">
            <a:xfrm>
              <a:off x="3951" y="1123"/>
              <a:ext cx="573" cy="69"/>
            </a:xfrm>
            <a:custGeom>
              <a:avLst/>
              <a:gdLst>
                <a:gd name="T0" fmla="*/ 241 w 242"/>
                <a:gd name="T1" fmla="*/ 28 h 29"/>
                <a:gd name="T2" fmla="*/ 124 w 242"/>
                <a:gd name="T3" fmla="*/ 15 h 29"/>
                <a:gd name="T4" fmla="*/ 0 w 242"/>
                <a:gd name="T5" fmla="*/ 0 h 29"/>
                <a:gd name="T6" fmla="*/ 0 w 242"/>
                <a:gd name="T7" fmla="*/ 1 h 29"/>
                <a:gd name="T8" fmla="*/ 118 w 242"/>
                <a:gd name="T9" fmla="*/ 17 h 29"/>
                <a:gd name="T10" fmla="*/ 241 w 242"/>
                <a:gd name="T11" fmla="*/ 29 h 29"/>
                <a:gd name="T12" fmla="*/ 241 w 242"/>
                <a:gd name="T13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9">
                  <a:moveTo>
                    <a:pt x="241" y="28"/>
                  </a:moveTo>
                  <a:cubicBezTo>
                    <a:pt x="202" y="23"/>
                    <a:pt x="163" y="20"/>
                    <a:pt x="124" y="15"/>
                  </a:cubicBezTo>
                  <a:cubicBezTo>
                    <a:pt x="83" y="10"/>
                    <a:pt x="4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38" y="10"/>
                    <a:pt x="79" y="12"/>
                    <a:pt x="118" y="17"/>
                  </a:cubicBezTo>
                  <a:cubicBezTo>
                    <a:pt x="158" y="21"/>
                    <a:pt x="200" y="27"/>
                    <a:pt x="241" y="29"/>
                  </a:cubicBezTo>
                  <a:cubicBezTo>
                    <a:pt x="241" y="29"/>
                    <a:pt x="242" y="28"/>
                    <a:pt x="241" y="28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xmlns="" id="{A273E186-F8D9-48D5-9F6A-FF6988B84879}"/>
                </a:ext>
              </a:extLst>
            </p:cNvPr>
            <p:cNvSpPr/>
            <p:nvPr/>
          </p:nvSpPr>
          <p:spPr bwMode="auto">
            <a:xfrm>
              <a:off x="3519" y="1047"/>
              <a:ext cx="465" cy="43"/>
            </a:xfrm>
            <a:custGeom>
              <a:avLst/>
              <a:gdLst>
                <a:gd name="T0" fmla="*/ 196 w 196"/>
                <a:gd name="T1" fmla="*/ 17 h 18"/>
                <a:gd name="T2" fmla="*/ 98 w 196"/>
                <a:gd name="T3" fmla="*/ 8 h 18"/>
                <a:gd name="T4" fmla="*/ 0 w 196"/>
                <a:gd name="T5" fmla="*/ 0 h 18"/>
                <a:gd name="T6" fmla="*/ 0 w 196"/>
                <a:gd name="T7" fmla="*/ 0 h 18"/>
                <a:gd name="T8" fmla="*/ 95 w 196"/>
                <a:gd name="T9" fmla="*/ 9 h 18"/>
                <a:gd name="T10" fmla="*/ 196 w 196"/>
                <a:gd name="T11" fmla="*/ 18 h 18"/>
                <a:gd name="T12" fmla="*/ 196 w 196"/>
                <a:gd name="T13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8">
                  <a:moveTo>
                    <a:pt x="196" y="17"/>
                  </a:moveTo>
                  <a:cubicBezTo>
                    <a:pt x="163" y="13"/>
                    <a:pt x="131" y="11"/>
                    <a:pt x="98" y="8"/>
                  </a:cubicBezTo>
                  <a:cubicBezTo>
                    <a:pt x="66" y="5"/>
                    <a:pt x="3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6"/>
                    <a:pt x="63" y="6"/>
                    <a:pt x="95" y="9"/>
                  </a:cubicBezTo>
                  <a:cubicBezTo>
                    <a:pt x="129" y="12"/>
                    <a:pt x="162" y="16"/>
                    <a:pt x="196" y="18"/>
                  </a:cubicBezTo>
                  <a:cubicBezTo>
                    <a:pt x="196" y="18"/>
                    <a:pt x="196" y="17"/>
                    <a:pt x="196" y="17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xmlns="" id="{6B2D370E-4E9F-4B17-9E0F-3954881E3859}"/>
                </a:ext>
              </a:extLst>
            </p:cNvPr>
            <p:cNvSpPr/>
            <p:nvPr/>
          </p:nvSpPr>
          <p:spPr bwMode="auto">
            <a:xfrm>
              <a:off x="4012" y="1087"/>
              <a:ext cx="52" cy="10"/>
            </a:xfrm>
            <a:custGeom>
              <a:avLst/>
              <a:gdLst>
                <a:gd name="T0" fmla="*/ 21 w 22"/>
                <a:gd name="T1" fmla="*/ 2 h 4"/>
                <a:gd name="T2" fmla="*/ 1 w 22"/>
                <a:gd name="T3" fmla="*/ 0 h 4"/>
                <a:gd name="T4" fmla="*/ 1 w 22"/>
                <a:gd name="T5" fmla="*/ 0 h 4"/>
                <a:gd name="T6" fmla="*/ 21 w 22"/>
                <a:gd name="T7" fmla="*/ 3 h 4"/>
                <a:gd name="T8" fmla="*/ 21 w 22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">
                  <a:moveTo>
                    <a:pt x="21" y="2"/>
                  </a:moveTo>
                  <a:cubicBezTo>
                    <a:pt x="14" y="2"/>
                    <a:pt x="8" y="1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3"/>
                    <a:pt x="14" y="4"/>
                    <a:pt x="21" y="3"/>
                  </a:cubicBezTo>
                  <a:cubicBezTo>
                    <a:pt x="22" y="3"/>
                    <a:pt x="22" y="3"/>
                    <a:pt x="21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xmlns="" id="{8ED15AC3-819D-4149-A17E-EDB8AFA249B1}"/>
                </a:ext>
              </a:extLst>
            </p:cNvPr>
            <p:cNvSpPr/>
            <p:nvPr/>
          </p:nvSpPr>
          <p:spPr bwMode="auto">
            <a:xfrm>
              <a:off x="3467" y="978"/>
              <a:ext cx="1036" cy="145"/>
            </a:xfrm>
            <a:custGeom>
              <a:avLst/>
              <a:gdLst>
                <a:gd name="T0" fmla="*/ 436 w 437"/>
                <a:gd name="T1" fmla="*/ 59 h 61"/>
                <a:gd name="T2" fmla="*/ 216 w 437"/>
                <a:gd name="T3" fmla="*/ 31 h 61"/>
                <a:gd name="T4" fmla="*/ 1 w 437"/>
                <a:gd name="T5" fmla="*/ 0 h 61"/>
                <a:gd name="T6" fmla="*/ 1 w 437"/>
                <a:gd name="T7" fmla="*/ 2 h 61"/>
                <a:gd name="T8" fmla="*/ 215 w 437"/>
                <a:gd name="T9" fmla="*/ 33 h 61"/>
                <a:gd name="T10" fmla="*/ 436 w 437"/>
                <a:gd name="T11" fmla="*/ 60 h 61"/>
                <a:gd name="T12" fmla="*/ 436 w 437"/>
                <a:gd name="T13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" h="61">
                  <a:moveTo>
                    <a:pt x="436" y="59"/>
                  </a:moveTo>
                  <a:cubicBezTo>
                    <a:pt x="363" y="49"/>
                    <a:pt x="289" y="41"/>
                    <a:pt x="216" y="31"/>
                  </a:cubicBezTo>
                  <a:cubicBezTo>
                    <a:pt x="144" y="21"/>
                    <a:pt x="73" y="10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72" y="14"/>
                    <a:pt x="144" y="23"/>
                    <a:pt x="215" y="33"/>
                  </a:cubicBezTo>
                  <a:cubicBezTo>
                    <a:pt x="289" y="43"/>
                    <a:pt x="362" y="53"/>
                    <a:pt x="436" y="60"/>
                  </a:cubicBezTo>
                  <a:cubicBezTo>
                    <a:pt x="437" y="61"/>
                    <a:pt x="437" y="59"/>
                    <a:pt x="436" y="59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xmlns="" id="{C3626AF8-5560-4493-8F8B-8D2A9C4E1FB4}"/>
                </a:ext>
              </a:extLst>
            </p:cNvPr>
            <p:cNvSpPr/>
            <p:nvPr/>
          </p:nvSpPr>
          <p:spPr bwMode="auto">
            <a:xfrm>
              <a:off x="4015" y="1018"/>
              <a:ext cx="467" cy="67"/>
            </a:xfrm>
            <a:custGeom>
              <a:avLst/>
              <a:gdLst>
                <a:gd name="T0" fmla="*/ 196 w 197"/>
                <a:gd name="T1" fmla="*/ 27 h 28"/>
                <a:gd name="T2" fmla="*/ 1 w 197"/>
                <a:gd name="T3" fmla="*/ 0 h 28"/>
                <a:gd name="T4" fmla="*/ 1 w 197"/>
                <a:gd name="T5" fmla="*/ 1 h 28"/>
                <a:gd name="T6" fmla="*/ 196 w 197"/>
                <a:gd name="T7" fmla="*/ 28 h 28"/>
                <a:gd name="T8" fmla="*/ 196 w 197"/>
                <a:gd name="T9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8">
                  <a:moveTo>
                    <a:pt x="196" y="27"/>
                  </a:moveTo>
                  <a:cubicBezTo>
                    <a:pt x="131" y="18"/>
                    <a:pt x="66" y="11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65" y="14"/>
                    <a:pt x="131" y="25"/>
                    <a:pt x="196" y="28"/>
                  </a:cubicBezTo>
                  <a:cubicBezTo>
                    <a:pt x="197" y="28"/>
                    <a:pt x="197" y="27"/>
                    <a:pt x="196" y="27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xmlns="" id="{2C372CDC-CBE7-452C-BCF5-07B547621BB6}"/>
                </a:ext>
              </a:extLst>
            </p:cNvPr>
            <p:cNvSpPr/>
            <p:nvPr/>
          </p:nvSpPr>
          <p:spPr bwMode="auto">
            <a:xfrm>
              <a:off x="4197" y="895"/>
              <a:ext cx="171" cy="24"/>
            </a:xfrm>
            <a:custGeom>
              <a:avLst/>
              <a:gdLst>
                <a:gd name="T0" fmla="*/ 72 w 72"/>
                <a:gd name="T1" fmla="*/ 1 h 10"/>
                <a:gd name="T2" fmla="*/ 36 w 72"/>
                <a:gd name="T3" fmla="*/ 2 h 10"/>
                <a:gd name="T4" fmla="*/ 2 w 72"/>
                <a:gd name="T5" fmla="*/ 1 h 10"/>
                <a:gd name="T6" fmla="*/ 0 w 72"/>
                <a:gd name="T7" fmla="*/ 2 h 10"/>
                <a:gd name="T8" fmla="*/ 25 w 72"/>
                <a:gd name="T9" fmla="*/ 3 h 10"/>
                <a:gd name="T10" fmla="*/ 72 w 72"/>
                <a:gd name="T11" fmla="*/ 1 h 10"/>
                <a:gd name="T12" fmla="*/ 72 w 72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0">
                  <a:moveTo>
                    <a:pt x="72" y="1"/>
                  </a:moveTo>
                  <a:cubicBezTo>
                    <a:pt x="60" y="2"/>
                    <a:pt x="48" y="3"/>
                    <a:pt x="36" y="2"/>
                  </a:cubicBezTo>
                  <a:cubicBezTo>
                    <a:pt x="29" y="1"/>
                    <a:pt x="6" y="6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4" y="10"/>
                    <a:pt x="19" y="3"/>
                    <a:pt x="25" y="3"/>
                  </a:cubicBezTo>
                  <a:cubicBezTo>
                    <a:pt x="41" y="2"/>
                    <a:pt x="56" y="5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xmlns="" id="{549F92DD-3AEC-4BE3-9339-E0377C13A92E}"/>
                </a:ext>
              </a:extLst>
            </p:cNvPr>
            <p:cNvSpPr/>
            <p:nvPr/>
          </p:nvSpPr>
          <p:spPr bwMode="auto">
            <a:xfrm>
              <a:off x="4382" y="895"/>
              <a:ext cx="33" cy="5"/>
            </a:xfrm>
            <a:custGeom>
              <a:avLst/>
              <a:gdLst>
                <a:gd name="T0" fmla="*/ 13 w 14"/>
                <a:gd name="T1" fmla="*/ 0 h 2"/>
                <a:gd name="T2" fmla="*/ 1 w 14"/>
                <a:gd name="T3" fmla="*/ 1 h 2"/>
                <a:gd name="T4" fmla="*/ 1 w 14"/>
                <a:gd name="T5" fmla="*/ 2 h 2"/>
                <a:gd name="T6" fmla="*/ 13 w 14"/>
                <a:gd name="T7" fmla="*/ 1 h 2"/>
                <a:gd name="T8" fmla="*/ 13 w 1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">
                  <a:moveTo>
                    <a:pt x="13" y="0"/>
                  </a:moveTo>
                  <a:cubicBezTo>
                    <a:pt x="9" y="0"/>
                    <a:pt x="5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5" y="1"/>
                    <a:pt x="9" y="0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xmlns="" id="{12CC10FA-D09E-4B0A-921B-B03CC43A86B9}"/>
                </a:ext>
              </a:extLst>
            </p:cNvPr>
            <p:cNvSpPr/>
            <p:nvPr/>
          </p:nvSpPr>
          <p:spPr bwMode="auto">
            <a:xfrm>
              <a:off x="3830" y="857"/>
              <a:ext cx="1173" cy="19"/>
            </a:xfrm>
            <a:custGeom>
              <a:avLst/>
              <a:gdLst>
                <a:gd name="T0" fmla="*/ 494 w 495"/>
                <a:gd name="T1" fmla="*/ 2 h 8"/>
                <a:gd name="T2" fmla="*/ 246 w 495"/>
                <a:gd name="T3" fmla="*/ 4 h 8"/>
                <a:gd name="T4" fmla="*/ 1 w 495"/>
                <a:gd name="T5" fmla="*/ 3 h 8"/>
                <a:gd name="T6" fmla="*/ 1 w 495"/>
                <a:gd name="T7" fmla="*/ 5 h 8"/>
                <a:gd name="T8" fmla="*/ 246 w 495"/>
                <a:gd name="T9" fmla="*/ 5 h 8"/>
                <a:gd name="T10" fmla="*/ 494 w 495"/>
                <a:gd name="T11" fmla="*/ 4 h 8"/>
                <a:gd name="T12" fmla="*/ 494 w 495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5" h="8">
                  <a:moveTo>
                    <a:pt x="494" y="2"/>
                  </a:moveTo>
                  <a:cubicBezTo>
                    <a:pt x="412" y="0"/>
                    <a:pt x="329" y="4"/>
                    <a:pt x="246" y="4"/>
                  </a:cubicBezTo>
                  <a:cubicBezTo>
                    <a:pt x="164" y="4"/>
                    <a:pt x="83" y="1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ubicBezTo>
                    <a:pt x="83" y="7"/>
                    <a:pt x="164" y="5"/>
                    <a:pt x="246" y="5"/>
                  </a:cubicBezTo>
                  <a:cubicBezTo>
                    <a:pt x="328" y="5"/>
                    <a:pt x="412" y="8"/>
                    <a:pt x="494" y="4"/>
                  </a:cubicBezTo>
                  <a:cubicBezTo>
                    <a:pt x="495" y="4"/>
                    <a:pt x="495" y="2"/>
                    <a:pt x="494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xmlns="" id="{B81ACA46-169C-41F0-9D35-537B9A230B14}"/>
                </a:ext>
              </a:extLst>
            </p:cNvPr>
            <p:cNvSpPr/>
            <p:nvPr/>
          </p:nvSpPr>
          <p:spPr bwMode="auto">
            <a:xfrm>
              <a:off x="3737" y="784"/>
              <a:ext cx="1252" cy="38"/>
            </a:xfrm>
            <a:custGeom>
              <a:avLst/>
              <a:gdLst>
                <a:gd name="T0" fmla="*/ 527 w 528"/>
                <a:gd name="T1" fmla="*/ 0 h 16"/>
                <a:gd name="T2" fmla="*/ 265 w 528"/>
                <a:gd name="T3" fmla="*/ 10 h 16"/>
                <a:gd name="T4" fmla="*/ 134 w 528"/>
                <a:gd name="T5" fmla="*/ 10 h 16"/>
                <a:gd name="T6" fmla="*/ 0 w 528"/>
                <a:gd name="T7" fmla="*/ 10 h 16"/>
                <a:gd name="T8" fmla="*/ 0 w 528"/>
                <a:gd name="T9" fmla="*/ 11 h 16"/>
                <a:gd name="T10" fmla="*/ 134 w 528"/>
                <a:gd name="T11" fmla="*/ 11 h 16"/>
                <a:gd name="T12" fmla="*/ 268 w 528"/>
                <a:gd name="T13" fmla="*/ 11 h 16"/>
                <a:gd name="T14" fmla="*/ 527 w 528"/>
                <a:gd name="T15" fmla="*/ 1 h 16"/>
                <a:gd name="T16" fmla="*/ 527 w 528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16">
                  <a:moveTo>
                    <a:pt x="527" y="0"/>
                  </a:moveTo>
                  <a:cubicBezTo>
                    <a:pt x="440" y="9"/>
                    <a:pt x="353" y="10"/>
                    <a:pt x="265" y="10"/>
                  </a:cubicBezTo>
                  <a:cubicBezTo>
                    <a:pt x="221" y="10"/>
                    <a:pt x="178" y="10"/>
                    <a:pt x="134" y="10"/>
                  </a:cubicBezTo>
                  <a:cubicBezTo>
                    <a:pt x="90" y="10"/>
                    <a:pt x="45" y="7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45" y="14"/>
                    <a:pt x="90" y="12"/>
                    <a:pt x="134" y="11"/>
                  </a:cubicBezTo>
                  <a:cubicBezTo>
                    <a:pt x="179" y="11"/>
                    <a:pt x="223" y="11"/>
                    <a:pt x="268" y="11"/>
                  </a:cubicBezTo>
                  <a:cubicBezTo>
                    <a:pt x="354" y="11"/>
                    <a:pt x="443" y="16"/>
                    <a:pt x="527" y="1"/>
                  </a:cubicBezTo>
                  <a:cubicBezTo>
                    <a:pt x="528" y="1"/>
                    <a:pt x="528" y="0"/>
                    <a:pt x="527" y="0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xmlns="" id="{E331CB01-74D0-4B3D-A933-CB861314E539}"/>
                </a:ext>
              </a:extLst>
            </p:cNvPr>
            <p:cNvSpPr/>
            <p:nvPr/>
          </p:nvSpPr>
          <p:spPr bwMode="auto">
            <a:xfrm>
              <a:off x="4292" y="788"/>
              <a:ext cx="54" cy="5"/>
            </a:xfrm>
            <a:custGeom>
              <a:avLst/>
              <a:gdLst>
                <a:gd name="T0" fmla="*/ 23 w 23"/>
                <a:gd name="T1" fmla="*/ 1 h 2"/>
                <a:gd name="T2" fmla="*/ 0 w 23"/>
                <a:gd name="T3" fmla="*/ 0 h 2"/>
                <a:gd name="T4" fmla="*/ 0 w 23"/>
                <a:gd name="T5" fmla="*/ 0 h 2"/>
                <a:gd name="T6" fmla="*/ 23 w 23"/>
                <a:gd name="T7" fmla="*/ 1 h 2"/>
                <a:gd name="T8" fmla="*/ 23 w 2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3" y="1"/>
                  </a:moveTo>
                  <a:cubicBezTo>
                    <a:pt x="15" y="1"/>
                    <a:pt x="8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15" y="2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xmlns="" id="{5BBC4AFF-E3F2-41BB-A0B4-C29DA74339B5}"/>
                </a:ext>
              </a:extLst>
            </p:cNvPr>
            <p:cNvSpPr/>
            <p:nvPr/>
          </p:nvSpPr>
          <p:spPr bwMode="auto">
            <a:xfrm>
              <a:off x="4389" y="769"/>
              <a:ext cx="612" cy="19"/>
            </a:xfrm>
            <a:custGeom>
              <a:avLst/>
              <a:gdLst>
                <a:gd name="T0" fmla="*/ 257 w 258"/>
                <a:gd name="T1" fmla="*/ 1 h 8"/>
                <a:gd name="T2" fmla="*/ 126 w 258"/>
                <a:gd name="T3" fmla="*/ 1 h 8"/>
                <a:gd name="T4" fmla="*/ 62 w 258"/>
                <a:gd name="T5" fmla="*/ 2 h 8"/>
                <a:gd name="T6" fmla="*/ 1 w 258"/>
                <a:gd name="T7" fmla="*/ 5 h 8"/>
                <a:gd name="T8" fmla="*/ 1 w 258"/>
                <a:gd name="T9" fmla="*/ 7 h 8"/>
                <a:gd name="T10" fmla="*/ 65 w 258"/>
                <a:gd name="T11" fmla="*/ 5 h 8"/>
                <a:gd name="T12" fmla="*/ 129 w 258"/>
                <a:gd name="T13" fmla="*/ 4 h 8"/>
                <a:gd name="T14" fmla="*/ 257 w 258"/>
                <a:gd name="T15" fmla="*/ 4 h 8"/>
                <a:gd name="T16" fmla="*/ 257 w 258"/>
                <a:gd name="T1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8">
                  <a:moveTo>
                    <a:pt x="257" y="1"/>
                  </a:moveTo>
                  <a:cubicBezTo>
                    <a:pt x="213" y="0"/>
                    <a:pt x="170" y="0"/>
                    <a:pt x="126" y="1"/>
                  </a:cubicBezTo>
                  <a:cubicBezTo>
                    <a:pt x="105" y="1"/>
                    <a:pt x="83" y="2"/>
                    <a:pt x="62" y="2"/>
                  </a:cubicBezTo>
                  <a:cubicBezTo>
                    <a:pt x="42" y="3"/>
                    <a:pt x="21" y="2"/>
                    <a:pt x="1" y="5"/>
                  </a:cubicBezTo>
                  <a:cubicBezTo>
                    <a:pt x="0" y="5"/>
                    <a:pt x="0" y="7"/>
                    <a:pt x="1" y="7"/>
                  </a:cubicBezTo>
                  <a:cubicBezTo>
                    <a:pt x="22" y="8"/>
                    <a:pt x="44" y="5"/>
                    <a:pt x="65" y="5"/>
                  </a:cubicBezTo>
                  <a:cubicBezTo>
                    <a:pt x="87" y="4"/>
                    <a:pt x="108" y="4"/>
                    <a:pt x="129" y="4"/>
                  </a:cubicBezTo>
                  <a:cubicBezTo>
                    <a:pt x="172" y="3"/>
                    <a:pt x="214" y="4"/>
                    <a:pt x="257" y="4"/>
                  </a:cubicBezTo>
                  <a:cubicBezTo>
                    <a:pt x="258" y="4"/>
                    <a:pt x="258" y="1"/>
                    <a:pt x="257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xmlns="" id="{1F9C3DF2-DFED-4D0B-A314-057AC99EA8BE}"/>
                </a:ext>
              </a:extLst>
            </p:cNvPr>
            <p:cNvSpPr/>
            <p:nvPr/>
          </p:nvSpPr>
          <p:spPr bwMode="auto">
            <a:xfrm>
              <a:off x="3747" y="731"/>
              <a:ext cx="1258" cy="34"/>
            </a:xfrm>
            <a:custGeom>
              <a:avLst/>
              <a:gdLst>
                <a:gd name="T0" fmla="*/ 530 w 531"/>
                <a:gd name="T1" fmla="*/ 4 h 14"/>
                <a:gd name="T2" fmla="*/ 398 w 531"/>
                <a:gd name="T3" fmla="*/ 2 h 14"/>
                <a:gd name="T4" fmla="*/ 265 w 531"/>
                <a:gd name="T5" fmla="*/ 4 h 14"/>
                <a:gd name="T6" fmla="*/ 133 w 531"/>
                <a:gd name="T7" fmla="*/ 8 h 14"/>
                <a:gd name="T8" fmla="*/ 2 w 531"/>
                <a:gd name="T9" fmla="*/ 11 h 14"/>
                <a:gd name="T10" fmla="*/ 2 w 531"/>
                <a:gd name="T11" fmla="*/ 13 h 14"/>
                <a:gd name="T12" fmla="*/ 133 w 531"/>
                <a:gd name="T13" fmla="*/ 10 h 14"/>
                <a:gd name="T14" fmla="*/ 265 w 531"/>
                <a:gd name="T15" fmla="*/ 6 h 14"/>
                <a:gd name="T16" fmla="*/ 398 w 531"/>
                <a:gd name="T17" fmla="*/ 4 h 14"/>
                <a:gd name="T18" fmla="*/ 530 w 531"/>
                <a:gd name="T19" fmla="*/ 6 h 14"/>
                <a:gd name="T20" fmla="*/ 530 w 531"/>
                <a:gd name="T2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14">
                  <a:moveTo>
                    <a:pt x="530" y="4"/>
                  </a:moveTo>
                  <a:cubicBezTo>
                    <a:pt x="487" y="0"/>
                    <a:pt x="442" y="2"/>
                    <a:pt x="398" y="2"/>
                  </a:cubicBezTo>
                  <a:cubicBezTo>
                    <a:pt x="354" y="2"/>
                    <a:pt x="309" y="3"/>
                    <a:pt x="265" y="4"/>
                  </a:cubicBezTo>
                  <a:cubicBezTo>
                    <a:pt x="221" y="5"/>
                    <a:pt x="177" y="7"/>
                    <a:pt x="133" y="8"/>
                  </a:cubicBezTo>
                  <a:cubicBezTo>
                    <a:pt x="90" y="9"/>
                    <a:pt x="46" y="8"/>
                    <a:pt x="2" y="11"/>
                  </a:cubicBezTo>
                  <a:cubicBezTo>
                    <a:pt x="1" y="11"/>
                    <a:pt x="0" y="13"/>
                    <a:pt x="2" y="13"/>
                  </a:cubicBezTo>
                  <a:cubicBezTo>
                    <a:pt x="46" y="14"/>
                    <a:pt x="90" y="11"/>
                    <a:pt x="133" y="10"/>
                  </a:cubicBezTo>
                  <a:cubicBezTo>
                    <a:pt x="177" y="9"/>
                    <a:pt x="221" y="7"/>
                    <a:pt x="265" y="6"/>
                  </a:cubicBezTo>
                  <a:cubicBezTo>
                    <a:pt x="309" y="5"/>
                    <a:pt x="354" y="5"/>
                    <a:pt x="398" y="4"/>
                  </a:cubicBezTo>
                  <a:cubicBezTo>
                    <a:pt x="442" y="4"/>
                    <a:pt x="486" y="7"/>
                    <a:pt x="530" y="6"/>
                  </a:cubicBezTo>
                  <a:cubicBezTo>
                    <a:pt x="531" y="6"/>
                    <a:pt x="531" y="4"/>
                    <a:pt x="530" y="4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xmlns="" id="{365753A1-B006-432D-BB4E-C7E483B56DC0}"/>
                </a:ext>
              </a:extLst>
            </p:cNvPr>
            <p:cNvSpPr/>
            <p:nvPr/>
          </p:nvSpPr>
          <p:spPr bwMode="auto">
            <a:xfrm>
              <a:off x="4581" y="352"/>
              <a:ext cx="133" cy="144"/>
            </a:xfrm>
            <a:custGeom>
              <a:avLst/>
              <a:gdLst>
                <a:gd name="T0" fmla="*/ 55 w 56"/>
                <a:gd name="T1" fmla="*/ 0 h 61"/>
                <a:gd name="T2" fmla="*/ 1 w 56"/>
                <a:gd name="T3" fmla="*/ 59 h 61"/>
                <a:gd name="T4" fmla="*/ 2 w 56"/>
                <a:gd name="T5" fmla="*/ 60 h 61"/>
                <a:gd name="T6" fmla="*/ 56 w 56"/>
                <a:gd name="T7" fmla="*/ 1 h 61"/>
                <a:gd name="T8" fmla="*/ 55 w 56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0"/>
                  </a:moveTo>
                  <a:cubicBezTo>
                    <a:pt x="37" y="20"/>
                    <a:pt x="19" y="39"/>
                    <a:pt x="1" y="59"/>
                  </a:cubicBezTo>
                  <a:cubicBezTo>
                    <a:pt x="0" y="60"/>
                    <a:pt x="1" y="61"/>
                    <a:pt x="2" y="60"/>
                  </a:cubicBezTo>
                  <a:cubicBezTo>
                    <a:pt x="21" y="41"/>
                    <a:pt x="39" y="21"/>
                    <a:pt x="56" y="1"/>
                  </a:cubicBezTo>
                  <a:cubicBezTo>
                    <a:pt x="56" y="1"/>
                    <a:pt x="56" y="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xmlns="" id="{82B045CC-75F7-495C-A1D5-A4E036AFD455}"/>
                </a:ext>
              </a:extLst>
            </p:cNvPr>
            <p:cNvSpPr/>
            <p:nvPr/>
          </p:nvSpPr>
          <p:spPr bwMode="auto">
            <a:xfrm>
              <a:off x="4576" y="416"/>
              <a:ext cx="100" cy="116"/>
            </a:xfrm>
            <a:custGeom>
              <a:avLst/>
              <a:gdLst>
                <a:gd name="T0" fmla="*/ 41 w 42"/>
                <a:gd name="T1" fmla="*/ 1 h 49"/>
                <a:gd name="T2" fmla="*/ 16 w 42"/>
                <a:gd name="T3" fmla="*/ 28 h 49"/>
                <a:gd name="T4" fmla="*/ 0 w 42"/>
                <a:gd name="T5" fmla="*/ 48 h 49"/>
                <a:gd name="T6" fmla="*/ 1 w 42"/>
                <a:gd name="T7" fmla="*/ 48 h 49"/>
                <a:gd name="T8" fmla="*/ 22 w 42"/>
                <a:gd name="T9" fmla="*/ 24 h 49"/>
                <a:gd name="T10" fmla="*/ 42 w 42"/>
                <a:gd name="T11" fmla="*/ 1 h 49"/>
                <a:gd name="T12" fmla="*/ 41 w 42"/>
                <a:gd name="T13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9">
                  <a:moveTo>
                    <a:pt x="41" y="1"/>
                  </a:moveTo>
                  <a:cubicBezTo>
                    <a:pt x="33" y="10"/>
                    <a:pt x="24" y="19"/>
                    <a:pt x="16" y="28"/>
                  </a:cubicBezTo>
                  <a:cubicBezTo>
                    <a:pt x="10" y="34"/>
                    <a:pt x="3" y="40"/>
                    <a:pt x="0" y="48"/>
                  </a:cubicBezTo>
                  <a:cubicBezTo>
                    <a:pt x="0" y="49"/>
                    <a:pt x="1" y="49"/>
                    <a:pt x="1" y="48"/>
                  </a:cubicBezTo>
                  <a:cubicBezTo>
                    <a:pt x="5" y="39"/>
                    <a:pt x="15" y="31"/>
                    <a:pt x="22" y="24"/>
                  </a:cubicBezTo>
                  <a:cubicBezTo>
                    <a:pt x="29" y="16"/>
                    <a:pt x="35" y="9"/>
                    <a:pt x="42" y="1"/>
                  </a:cubicBezTo>
                  <a:cubicBezTo>
                    <a:pt x="42" y="1"/>
                    <a:pt x="42" y="0"/>
                    <a:pt x="41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xmlns="" id="{7CAD798D-DEDA-48BC-BA88-923F89C6CB4E}"/>
                </a:ext>
              </a:extLst>
            </p:cNvPr>
            <p:cNvSpPr/>
            <p:nvPr/>
          </p:nvSpPr>
          <p:spPr bwMode="auto">
            <a:xfrm>
              <a:off x="4685" y="375"/>
              <a:ext cx="36" cy="36"/>
            </a:xfrm>
            <a:custGeom>
              <a:avLst/>
              <a:gdLst>
                <a:gd name="T0" fmla="*/ 14 w 15"/>
                <a:gd name="T1" fmla="*/ 0 h 15"/>
                <a:gd name="T2" fmla="*/ 7 w 15"/>
                <a:gd name="T3" fmla="*/ 6 h 15"/>
                <a:gd name="T4" fmla="*/ 0 w 15"/>
                <a:gd name="T5" fmla="*/ 14 h 15"/>
                <a:gd name="T6" fmla="*/ 1 w 15"/>
                <a:gd name="T7" fmla="*/ 15 h 15"/>
                <a:gd name="T8" fmla="*/ 9 w 15"/>
                <a:gd name="T9" fmla="*/ 8 h 15"/>
                <a:gd name="T10" fmla="*/ 15 w 15"/>
                <a:gd name="T11" fmla="*/ 1 h 15"/>
                <a:gd name="T12" fmla="*/ 14 w 15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14" y="0"/>
                  </a:moveTo>
                  <a:cubicBezTo>
                    <a:pt x="11" y="1"/>
                    <a:pt x="9" y="4"/>
                    <a:pt x="7" y="6"/>
                  </a:cubicBezTo>
                  <a:cubicBezTo>
                    <a:pt x="5" y="9"/>
                    <a:pt x="3" y="11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4" y="12"/>
                    <a:pt x="6" y="10"/>
                    <a:pt x="9" y="8"/>
                  </a:cubicBezTo>
                  <a:cubicBezTo>
                    <a:pt x="11" y="5"/>
                    <a:pt x="14" y="3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xmlns="" id="{AC63FC25-E783-4887-901D-8D8B8C1CF33B}"/>
                </a:ext>
              </a:extLst>
            </p:cNvPr>
            <p:cNvSpPr/>
            <p:nvPr/>
          </p:nvSpPr>
          <p:spPr bwMode="auto">
            <a:xfrm>
              <a:off x="4671" y="435"/>
              <a:ext cx="55" cy="50"/>
            </a:xfrm>
            <a:custGeom>
              <a:avLst/>
              <a:gdLst>
                <a:gd name="T0" fmla="*/ 22 w 23"/>
                <a:gd name="T1" fmla="*/ 0 h 21"/>
                <a:gd name="T2" fmla="*/ 12 w 23"/>
                <a:gd name="T3" fmla="*/ 9 h 21"/>
                <a:gd name="T4" fmla="*/ 0 w 23"/>
                <a:gd name="T5" fmla="*/ 19 h 21"/>
                <a:gd name="T6" fmla="*/ 1 w 23"/>
                <a:gd name="T7" fmla="*/ 20 h 21"/>
                <a:gd name="T8" fmla="*/ 22 w 23"/>
                <a:gd name="T9" fmla="*/ 1 h 21"/>
                <a:gd name="T10" fmla="*/ 22 w 23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1">
                  <a:moveTo>
                    <a:pt x="22" y="0"/>
                  </a:moveTo>
                  <a:cubicBezTo>
                    <a:pt x="18" y="3"/>
                    <a:pt x="15" y="6"/>
                    <a:pt x="12" y="9"/>
                  </a:cubicBezTo>
                  <a:cubicBezTo>
                    <a:pt x="8" y="13"/>
                    <a:pt x="4" y="16"/>
                    <a:pt x="0" y="19"/>
                  </a:cubicBezTo>
                  <a:cubicBezTo>
                    <a:pt x="0" y="20"/>
                    <a:pt x="1" y="21"/>
                    <a:pt x="1" y="20"/>
                  </a:cubicBezTo>
                  <a:cubicBezTo>
                    <a:pt x="9" y="15"/>
                    <a:pt x="17" y="9"/>
                    <a:pt x="22" y="1"/>
                  </a:cubicBezTo>
                  <a:cubicBezTo>
                    <a:pt x="23" y="1"/>
                    <a:pt x="22" y="0"/>
                    <a:pt x="22" y="0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xmlns="" id="{96AB94CB-B896-43AC-AB65-5131322A65F8}"/>
                </a:ext>
              </a:extLst>
            </p:cNvPr>
            <p:cNvSpPr/>
            <p:nvPr/>
          </p:nvSpPr>
          <p:spPr bwMode="auto">
            <a:xfrm>
              <a:off x="3816" y="613"/>
              <a:ext cx="654" cy="38"/>
            </a:xfrm>
            <a:custGeom>
              <a:avLst/>
              <a:gdLst>
                <a:gd name="T0" fmla="*/ 275 w 276"/>
                <a:gd name="T1" fmla="*/ 16 h 16"/>
                <a:gd name="T2" fmla="*/ 0 w 276"/>
                <a:gd name="T3" fmla="*/ 0 h 16"/>
                <a:gd name="T4" fmla="*/ 0 w 276"/>
                <a:gd name="T5" fmla="*/ 1 h 16"/>
                <a:gd name="T6" fmla="*/ 275 w 276"/>
                <a:gd name="T7" fmla="*/ 16 h 16"/>
                <a:gd name="T8" fmla="*/ 275 w 27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6">
                  <a:moveTo>
                    <a:pt x="275" y="16"/>
                  </a:moveTo>
                  <a:cubicBezTo>
                    <a:pt x="184" y="11"/>
                    <a:pt x="92" y="5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91" y="11"/>
                    <a:pt x="184" y="16"/>
                    <a:pt x="275" y="16"/>
                  </a:cubicBezTo>
                  <a:cubicBezTo>
                    <a:pt x="276" y="16"/>
                    <a:pt x="276" y="16"/>
                    <a:pt x="275" y="16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xmlns="" id="{8C66B92D-1701-4D1C-A01C-DBC5FFBAE2F7}"/>
                </a:ext>
              </a:extLst>
            </p:cNvPr>
            <p:cNvSpPr/>
            <p:nvPr/>
          </p:nvSpPr>
          <p:spPr bwMode="auto">
            <a:xfrm>
              <a:off x="3557" y="570"/>
              <a:ext cx="699" cy="45"/>
            </a:xfrm>
            <a:custGeom>
              <a:avLst/>
              <a:gdLst>
                <a:gd name="T0" fmla="*/ 294 w 295"/>
                <a:gd name="T1" fmla="*/ 16 h 19"/>
                <a:gd name="T2" fmla="*/ 227 w 295"/>
                <a:gd name="T3" fmla="*/ 12 h 19"/>
                <a:gd name="T4" fmla="*/ 151 w 295"/>
                <a:gd name="T5" fmla="*/ 8 h 19"/>
                <a:gd name="T6" fmla="*/ 1 w 295"/>
                <a:gd name="T7" fmla="*/ 0 h 19"/>
                <a:gd name="T8" fmla="*/ 1 w 295"/>
                <a:gd name="T9" fmla="*/ 2 h 19"/>
                <a:gd name="T10" fmla="*/ 148 w 295"/>
                <a:gd name="T11" fmla="*/ 10 h 19"/>
                <a:gd name="T12" fmla="*/ 221 w 295"/>
                <a:gd name="T13" fmla="*/ 14 h 19"/>
                <a:gd name="T14" fmla="*/ 294 w 295"/>
                <a:gd name="T15" fmla="*/ 18 h 19"/>
                <a:gd name="T16" fmla="*/ 294 w 295"/>
                <a:gd name="T1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19">
                  <a:moveTo>
                    <a:pt x="294" y="16"/>
                  </a:moveTo>
                  <a:cubicBezTo>
                    <a:pt x="272" y="13"/>
                    <a:pt x="249" y="13"/>
                    <a:pt x="227" y="12"/>
                  </a:cubicBezTo>
                  <a:cubicBezTo>
                    <a:pt x="202" y="11"/>
                    <a:pt x="176" y="9"/>
                    <a:pt x="151" y="8"/>
                  </a:cubicBezTo>
                  <a:cubicBezTo>
                    <a:pt x="101" y="5"/>
                    <a:pt x="51" y="2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50" y="6"/>
                    <a:pt x="99" y="8"/>
                    <a:pt x="148" y="10"/>
                  </a:cubicBezTo>
                  <a:cubicBezTo>
                    <a:pt x="172" y="12"/>
                    <a:pt x="196" y="13"/>
                    <a:pt x="221" y="14"/>
                  </a:cubicBezTo>
                  <a:cubicBezTo>
                    <a:pt x="245" y="16"/>
                    <a:pt x="270" y="19"/>
                    <a:pt x="294" y="18"/>
                  </a:cubicBezTo>
                  <a:cubicBezTo>
                    <a:pt x="295" y="18"/>
                    <a:pt x="295" y="16"/>
                    <a:pt x="294" y="16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xmlns="" id="{DE39E396-F96F-45FA-B69E-0D795FAC13CD}"/>
                </a:ext>
              </a:extLst>
            </p:cNvPr>
            <p:cNvSpPr/>
            <p:nvPr/>
          </p:nvSpPr>
          <p:spPr bwMode="auto">
            <a:xfrm>
              <a:off x="3560" y="527"/>
              <a:ext cx="779" cy="48"/>
            </a:xfrm>
            <a:custGeom>
              <a:avLst/>
              <a:gdLst>
                <a:gd name="T0" fmla="*/ 328 w 329"/>
                <a:gd name="T1" fmla="*/ 18 h 20"/>
                <a:gd name="T2" fmla="*/ 170 w 329"/>
                <a:gd name="T3" fmla="*/ 11 h 20"/>
                <a:gd name="T4" fmla="*/ 1 w 329"/>
                <a:gd name="T5" fmla="*/ 0 h 20"/>
                <a:gd name="T6" fmla="*/ 1 w 329"/>
                <a:gd name="T7" fmla="*/ 1 h 20"/>
                <a:gd name="T8" fmla="*/ 164 w 329"/>
                <a:gd name="T9" fmla="*/ 13 h 20"/>
                <a:gd name="T10" fmla="*/ 327 w 329"/>
                <a:gd name="T11" fmla="*/ 20 h 20"/>
                <a:gd name="T12" fmla="*/ 328 w 329"/>
                <a:gd name="T1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20">
                  <a:moveTo>
                    <a:pt x="328" y="18"/>
                  </a:moveTo>
                  <a:cubicBezTo>
                    <a:pt x="276" y="9"/>
                    <a:pt x="223" y="10"/>
                    <a:pt x="170" y="11"/>
                  </a:cubicBezTo>
                  <a:cubicBezTo>
                    <a:pt x="113" y="13"/>
                    <a:pt x="58" y="5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55" y="9"/>
                    <a:pt x="110" y="13"/>
                    <a:pt x="164" y="13"/>
                  </a:cubicBezTo>
                  <a:cubicBezTo>
                    <a:pt x="219" y="12"/>
                    <a:pt x="273" y="15"/>
                    <a:pt x="327" y="20"/>
                  </a:cubicBezTo>
                  <a:cubicBezTo>
                    <a:pt x="328" y="20"/>
                    <a:pt x="329" y="18"/>
                    <a:pt x="328" y="18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xmlns="" id="{B40983DD-67E3-49C6-8252-0C552CBCF19F}"/>
                </a:ext>
              </a:extLst>
            </p:cNvPr>
            <p:cNvSpPr/>
            <p:nvPr/>
          </p:nvSpPr>
          <p:spPr bwMode="auto">
            <a:xfrm>
              <a:off x="4368" y="570"/>
              <a:ext cx="194" cy="14"/>
            </a:xfrm>
            <a:custGeom>
              <a:avLst/>
              <a:gdLst>
                <a:gd name="T0" fmla="*/ 81 w 82"/>
                <a:gd name="T1" fmla="*/ 1 h 6"/>
                <a:gd name="T2" fmla="*/ 1 w 82"/>
                <a:gd name="T3" fmla="*/ 0 h 6"/>
                <a:gd name="T4" fmla="*/ 1 w 82"/>
                <a:gd name="T5" fmla="*/ 1 h 6"/>
                <a:gd name="T6" fmla="*/ 81 w 82"/>
                <a:gd name="T7" fmla="*/ 2 h 6"/>
                <a:gd name="T8" fmla="*/ 81 w 82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">
                  <a:moveTo>
                    <a:pt x="81" y="1"/>
                  </a:moveTo>
                  <a:cubicBezTo>
                    <a:pt x="54" y="2"/>
                    <a:pt x="28" y="3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28" y="6"/>
                    <a:pt x="54" y="5"/>
                    <a:pt x="81" y="2"/>
                  </a:cubicBezTo>
                  <a:cubicBezTo>
                    <a:pt x="81" y="2"/>
                    <a:pt x="82" y="1"/>
                    <a:pt x="81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xmlns="" id="{9ABF5F13-A7FF-447C-AB1A-27F108834193}"/>
                </a:ext>
              </a:extLst>
            </p:cNvPr>
            <p:cNvSpPr/>
            <p:nvPr/>
          </p:nvSpPr>
          <p:spPr bwMode="auto">
            <a:xfrm>
              <a:off x="3865" y="523"/>
              <a:ext cx="555" cy="23"/>
            </a:xfrm>
            <a:custGeom>
              <a:avLst/>
              <a:gdLst>
                <a:gd name="T0" fmla="*/ 234 w 234"/>
                <a:gd name="T1" fmla="*/ 9 h 10"/>
                <a:gd name="T2" fmla="*/ 1 w 234"/>
                <a:gd name="T3" fmla="*/ 0 h 10"/>
                <a:gd name="T4" fmla="*/ 1 w 234"/>
                <a:gd name="T5" fmla="*/ 1 h 10"/>
                <a:gd name="T6" fmla="*/ 234 w 234"/>
                <a:gd name="T7" fmla="*/ 10 h 10"/>
                <a:gd name="T8" fmla="*/ 234 w 234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">
                  <a:moveTo>
                    <a:pt x="234" y="9"/>
                  </a:moveTo>
                  <a:cubicBezTo>
                    <a:pt x="157" y="3"/>
                    <a:pt x="78" y="0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78" y="6"/>
                    <a:pt x="157" y="10"/>
                    <a:pt x="234" y="10"/>
                  </a:cubicBezTo>
                  <a:cubicBezTo>
                    <a:pt x="234" y="10"/>
                    <a:pt x="234" y="9"/>
                    <a:pt x="234" y="9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xmlns="" id="{AF649CB5-4F4D-43A5-B90A-1635E9DC1045}"/>
                </a:ext>
              </a:extLst>
            </p:cNvPr>
            <p:cNvSpPr/>
            <p:nvPr/>
          </p:nvSpPr>
          <p:spPr bwMode="auto">
            <a:xfrm>
              <a:off x="4439" y="546"/>
              <a:ext cx="7" cy="5"/>
            </a:xfrm>
            <a:custGeom>
              <a:avLst/>
              <a:gdLst>
                <a:gd name="T0" fmla="*/ 3 w 3"/>
                <a:gd name="T1" fmla="*/ 1 h 2"/>
                <a:gd name="T2" fmla="*/ 0 w 3"/>
                <a:gd name="T3" fmla="*/ 0 h 2"/>
                <a:gd name="T4" fmla="*/ 0 w 3"/>
                <a:gd name="T5" fmla="*/ 0 h 2"/>
                <a:gd name="T6" fmla="*/ 3 w 3"/>
                <a:gd name="T7" fmla="*/ 2 h 2"/>
                <a:gd name="T8" fmla="*/ 3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xmlns="" id="{784E5C6C-2B4C-4910-B024-E19B3F6F3463}"/>
                </a:ext>
              </a:extLst>
            </p:cNvPr>
            <p:cNvSpPr/>
            <p:nvPr/>
          </p:nvSpPr>
          <p:spPr bwMode="auto">
            <a:xfrm>
              <a:off x="3567" y="385"/>
              <a:ext cx="232" cy="24"/>
            </a:xfrm>
            <a:custGeom>
              <a:avLst/>
              <a:gdLst>
                <a:gd name="T0" fmla="*/ 97 w 98"/>
                <a:gd name="T1" fmla="*/ 9 h 10"/>
                <a:gd name="T2" fmla="*/ 0 w 98"/>
                <a:gd name="T3" fmla="*/ 0 h 10"/>
                <a:gd name="T4" fmla="*/ 0 w 98"/>
                <a:gd name="T5" fmla="*/ 1 h 10"/>
                <a:gd name="T6" fmla="*/ 97 w 98"/>
                <a:gd name="T7" fmla="*/ 10 h 10"/>
                <a:gd name="T8" fmla="*/ 97 w 98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">
                  <a:moveTo>
                    <a:pt x="97" y="9"/>
                  </a:moveTo>
                  <a:cubicBezTo>
                    <a:pt x="65" y="4"/>
                    <a:pt x="33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33" y="3"/>
                    <a:pt x="65" y="6"/>
                    <a:pt x="97" y="10"/>
                  </a:cubicBezTo>
                  <a:cubicBezTo>
                    <a:pt x="98" y="10"/>
                    <a:pt x="98" y="9"/>
                    <a:pt x="97" y="9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xmlns="" id="{7044FEEE-FDE2-493B-868D-C6A1BD36D281}"/>
                </a:ext>
              </a:extLst>
            </p:cNvPr>
            <p:cNvSpPr/>
            <p:nvPr/>
          </p:nvSpPr>
          <p:spPr bwMode="auto">
            <a:xfrm>
              <a:off x="3827" y="409"/>
              <a:ext cx="747" cy="49"/>
            </a:xfrm>
            <a:custGeom>
              <a:avLst/>
              <a:gdLst>
                <a:gd name="T0" fmla="*/ 315 w 315"/>
                <a:gd name="T1" fmla="*/ 20 h 21"/>
                <a:gd name="T2" fmla="*/ 160 w 315"/>
                <a:gd name="T3" fmla="*/ 7 h 21"/>
                <a:gd name="T4" fmla="*/ 0 w 315"/>
                <a:gd name="T5" fmla="*/ 0 h 21"/>
                <a:gd name="T6" fmla="*/ 0 w 315"/>
                <a:gd name="T7" fmla="*/ 0 h 21"/>
                <a:gd name="T8" fmla="*/ 157 w 315"/>
                <a:gd name="T9" fmla="*/ 9 h 21"/>
                <a:gd name="T10" fmla="*/ 315 w 315"/>
                <a:gd name="T11" fmla="*/ 21 h 21"/>
                <a:gd name="T12" fmla="*/ 315 w 315"/>
                <a:gd name="T1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21">
                  <a:moveTo>
                    <a:pt x="315" y="20"/>
                  </a:moveTo>
                  <a:cubicBezTo>
                    <a:pt x="265" y="11"/>
                    <a:pt x="211" y="10"/>
                    <a:pt x="160" y="7"/>
                  </a:cubicBezTo>
                  <a:cubicBezTo>
                    <a:pt x="107" y="3"/>
                    <a:pt x="5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3"/>
                    <a:pt x="105" y="6"/>
                    <a:pt x="157" y="9"/>
                  </a:cubicBezTo>
                  <a:cubicBezTo>
                    <a:pt x="210" y="12"/>
                    <a:pt x="262" y="21"/>
                    <a:pt x="315" y="21"/>
                  </a:cubicBezTo>
                  <a:cubicBezTo>
                    <a:pt x="315" y="21"/>
                    <a:pt x="315" y="21"/>
                    <a:pt x="315" y="20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xmlns="" id="{6F4591DC-195E-4A2D-9E5E-B902F12C1569}"/>
              </a:ext>
            </a:extLst>
          </p:cNvPr>
          <p:cNvGrpSpPr/>
          <p:nvPr userDrawn="1"/>
        </p:nvGrpSpPr>
        <p:grpSpPr>
          <a:xfrm>
            <a:off x="2155711" y="2174882"/>
            <a:ext cx="2711956" cy="1015663"/>
            <a:chOff x="2038942" y="2694194"/>
            <a:chExt cx="2711956" cy="1015663"/>
          </a:xfrm>
        </p:grpSpPr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xmlns="" id="{7EFF0C8A-A313-46AA-B759-50D0D94401DE}"/>
                </a:ext>
              </a:extLst>
            </p:cNvPr>
            <p:cNvSpPr txBox="1"/>
            <p:nvPr/>
          </p:nvSpPr>
          <p:spPr>
            <a:xfrm>
              <a:off x="2674458" y="2723985"/>
              <a:ext cx="154057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zh-CN" altLang="en-US" sz="2800" b="1" dirty="0">
                  <a:solidFill>
                    <a:srgbClr val="FF85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224" name="文本框 223">
              <a:extLst>
                <a:ext uri="{FF2B5EF4-FFF2-40B4-BE49-F238E27FC236}">
                  <a16:creationId xmlns:a16="http://schemas.microsoft.com/office/drawing/2014/main" xmlns="" id="{96F45EDC-731B-497F-8263-D9C670DDDADA}"/>
                </a:ext>
              </a:extLst>
            </p:cNvPr>
            <p:cNvSpPr txBox="1"/>
            <p:nvPr/>
          </p:nvSpPr>
          <p:spPr>
            <a:xfrm>
              <a:off x="2634390" y="3031334"/>
              <a:ext cx="211650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US" altLang="zh-CN" sz="3200" dirty="0" err="1">
                  <a:solidFill>
                    <a:srgbClr val="FF85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ontents</a:t>
              </a:r>
              <a:endParaRPr lang="zh-CN" altLang="en-US" sz="3200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xmlns="" id="{3AD05B56-333B-4E3D-AA0F-FE4CC8874B82}"/>
                </a:ext>
              </a:extLst>
            </p:cNvPr>
            <p:cNvSpPr/>
            <p:nvPr/>
          </p:nvSpPr>
          <p:spPr>
            <a:xfrm>
              <a:off x="2038942" y="2694194"/>
              <a:ext cx="699230" cy="10156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US" altLang="zh-CN" sz="6000" dirty="0">
                  <a:solidFill>
                    <a:srgbClr val="FF85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6000" dirty="0">
                <a:solidFill>
                  <a:srgbClr val="FF85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30" name="矩形 229"/>
          <p:cNvSpPr/>
          <p:nvPr userDrawn="1"/>
        </p:nvSpPr>
        <p:spPr>
          <a:xfrm>
            <a:off x="-39957" y="-2195"/>
            <a:ext cx="284205" cy="68580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37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DB081-D977-41CF-A2D4-9A22C4C4D4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2019/9/16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99921-EB9E-4DD2-AEBE-9229AC87A6B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53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297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43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6919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/>
              <a:ea typeface="微软雅黑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Calibri"/>
              <a:ea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892339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3996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38" y="365126"/>
            <a:ext cx="10515600" cy="10006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3CCD-8769-4DAF-AFD4-21B3E7CFD3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493397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4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340" y="381763"/>
            <a:ext cx="6118860" cy="691779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0292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5456238" y="1782763"/>
            <a:ext cx="6103937" cy="4283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" y="381763"/>
            <a:ext cx="5471160" cy="691779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64580" y="0"/>
            <a:ext cx="6019798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6477000" y="1782763"/>
            <a:ext cx="5326380" cy="4283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3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" y="381763"/>
            <a:ext cx="5471160" cy="691779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64580" y="0"/>
            <a:ext cx="6019798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430530" y="1782763"/>
            <a:ext cx="5326380" cy="4283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0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>
            <a:extLst>
              <a:ext uri="{FF2B5EF4-FFF2-40B4-BE49-F238E27FC236}">
                <a16:creationId xmlns:a16="http://schemas.microsoft.com/office/drawing/2014/main" xmlns="" id="{1AEC7F16-F739-408B-BC16-EB74BC97DF4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290702" y="3510097"/>
            <a:ext cx="2109303" cy="1534132"/>
            <a:chOff x="3320" y="188"/>
            <a:chExt cx="2072" cy="1507"/>
          </a:xfrm>
          <a:solidFill>
            <a:srgbClr val="004C9D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E02E936F-C9D1-48E6-9603-AC46B7E7D7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0" y="188"/>
              <a:ext cx="2072" cy="1507"/>
            </a:xfrm>
            <a:custGeom>
              <a:avLst/>
              <a:gdLst>
                <a:gd name="T0" fmla="*/ 741 w 874"/>
                <a:gd name="T1" fmla="*/ 210 h 635"/>
                <a:gd name="T2" fmla="*/ 616 w 874"/>
                <a:gd name="T3" fmla="*/ 23 h 635"/>
                <a:gd name="T4" fmla="*/ 70 w 874"/>
                <a:gd name="T5" fmla="*/ 141 h 635"/>
                <a:gd name="T6" fmla="*/ 176 w 874"/>
                <a:gd name="T7" fmla="*/ 218 h 635"/>
                <a:gd name="T8" fmla="*/ 158 w 874"/>
                <a:gd name="T9" fmla="*/ 280 h 635"/>
                <a:gd name="T10" fmla="*/ 664 w 874"/>
                <a:gd name="T11" fmla="*/ 333 h 635"/>
                <a:gd name="T12" fmla="*/ 159 w 874"/>
                <a:gd name="T13" fmla="*/ 319 h 635"/>
                <a:gd name="T14" fmla="*/ 119 w 874"/>
                <a:gd name="T15" fmla="*/ 266 h 635"/>
                <a:gd name="T16" fmla="*/ 577 w 874"/>
                <a:gd name="T17" fmla="*/ 594 h 635"/>
                <a:gd name="T18" fmla="*/ 871 w 874"/>
                <a:gd name="T19" fmla="*/ 350 h 635"/>
                <a:gd name="T20" fmla="*/ 736 w 874"/>
                <a:gd name="T21" fmla="*/ 213 h 635"/>
                <a:gd name="T22" fmla="*/ 91 w 874"/>
                <a:gd name="T23" fmla="*/ 193 h 635"/>
                <a:gd name="T24" fmla="*/ 229 w 874"/>
                <a:gd name="T25" fmla="*/ 71 h 635"/>
                <a:gd name="T26" fmla="*/ 529 w 874"/>
                <a:gd name="T27" fmla="*/ 199 h 635"/>
                <a:gd name="T28" fmla="*/ 533 w 874"/>
                <a:gd name="T29" fmla="*/ 121 h 635"/>
                <a:gd name="T30" fmla="*/ 595 w 874"/>
                <a:gd name="T31" fmla="*/ 92 h 635"/>
                <a:gd name="T32" fmla="*/ 603 w 874"/>
                <a:gd name="T33" fmla="*/ 132 h 635"/>
                <a:gd name="T34" fmla="*/ 527 w 874"/>
                <a:gd name="T35" fmla="*/ 126 h 635"/>
                <a:gd name="T36" fmla="*/ 525 w 874"/>
                <a:gd name="T37" fmla="*/ 180 h 635"/>
                <a:gd name="T38" fmla="*/ 99 w 874"/>
                <a:gd name="T39" fmla="*/ 181 h 635"/>
                <a:gd name="T40" fmla="*/ 101 w 874"/>
                <a:gd name="T41" fmla="*/ 128 h 635"/>
                <a:gd name="T42" fmla="*/ 103 w 874"/>
                <a:gd name="T43" fmla="*/ 74 h 635"/>
                <a:gd name="T44" fmla="*/ 91 w 874"/>
                <a:gd name="T45" fmla="*/ 82 h 635"/>
                <a:gd name="T46" fmla="*/ 183 w 874"/>
                <a:gd name="T47" fmla="*/ 326 h 635"/>
                <a:gd name="T48" fmla="*/ 168 w 874"/>
                <a:gd name="T49" fmla="*/ 315 h 635"/>
                <a:gd name="T50" fmla="*/ 162 w 874"/>
                <a:gd name="T51" fmla="*/ 285 h 635"/>
                <a:gd name="T52" fmla="*/ 161 w 874"/>
                <a:gd name="T53" fmla="*/ 273 h 635"/>
                <a:gd name="T54" fmla="*/ 472 w 874"/>
                <a:gd name="T55" fmla="*/ 218 h 635"/>
                <a:gd name="T56" fmla="*/ 721 w 874"/>
                <a:gd name="T57" fmla="*/ 304 h 635"/>
                <a:gd name="T58" fmla="*/ 514 w 874"/>
                <a:gd name="T59" fmla="*/ 400 h 635"/>
                <a:gd name="T60" fmla="*/ 685 w 874"/>
                <a:gd name="T61" fmla="*/ 337 h 635"/>
                <a:gd name="T62" fmla="*/ 512 w 874"/>
                <a:gd name="T63" fmla="*/ 442 h 635"/>
                <a:gd name="T64" fmla="*/ 545 w 874"/>
                <a:gd name="T65" fmla="*/ 338 h 635"/>
                <a:gd name="T66" fmla="*/ 508 w 874"/>
                <a:gd name="T67" fmla="*/ 349 h 635"/>
                <a:gd name="T68" fmla="*/ 187 w 874"/>
                <a:gd name="T69" fmla="*/ 345 h 635"/>
                <a:gd name="T70" fmla="*/ 506 w 874"/>
                <a:gd name="T71" fmla="*/ 395 h 635"/>
                <a:gd name="T72" fmla="*/ 184 w 874"/>
                <a:gd name="T73" fmla="*/ 447 h 635"/>
                <a:gd name="T74" fmla="*/ 491 w 874"/>
                <a:gd name="T75" fmla="*/ 439 h 635"/>
                <a:gd name="T76" fmla="*/ 123 w 874"/>
                <a:gd name="T77" fmla="*/ 327 h 635"/>
                <a:gd name="T78" fmla="*/ 61 w 874"/>
                <a:gd name="T79" fmla="*/ 398 h 635"/>
                <a:gd name="T80" fmla="*/ 46 w 874"/>
                <a:gd name="T81" fmla="*/ 305 h 635"/>
                <a:gd name="T82" fmla="*/ 285 w 874"/>
                <a:gd name="T83" fmla="*/ 460 h 635"/>
                <a:gd name="T84" fmla="*/ 516 w 874"/>
                <a:gd name="T85" fmla="*/ 496 h 635"/>
                <a:gd name="T86" fmla="*/ 35 w 874"/>
                <a:gd name="T87" fmla="*/ 334 h 635"/>
                <a:gd name="T88" fmla="*/ 242 w 874"/>
                <a:gd name="T89" fmla="*/ 573 h 635"/>
                <a:gd name="T90" fmla="*/ 27 w 874"/>
                <a:gd name="T91" fmla="*/ 399 h 635"/>
                <a:gd name="T92" fmla="*/ 450 w 874"/>
                <a:gd name="T93" fmla="*/ 621 h 635"/>
                <a:gd name="T94" fmla="*/ 23 w 874"/>
                <a:gd name="T95" fmla="*/ 503 h 635"/>
                <a:gd name="T96" fmla="*/ 709 w 874"/>
                <a:gd name="T97" fmla="*/ 504 h 635"/>
                <a:gd name="T98" fmla="*/ 554 w 874"/>
                <a:gd name="T99" fmla="*/ 576 h 635"/>
                <a:gd name="T100" fmla="*/ 578 w 874"/>
                <a:gd name="T101" fmla="*/ 538 h 635"/>
                <a:gd name="T102" fmla="*/ 458 w 874"/>
                <a:gd name="T103" fmla="*/ 562 h 635"/>
                <a:gd name="T104" fmla="*/ 652 w 874"/>
                <a:gd name="T105" fmla="*/ 459 h 635"/>
                <a:gd name="T106" fmla="*/ 453 w 874"/>
                <a:gd name="T107" fmla="*/ 546 h 635"/>
                <a:gd name="T108" fmla="*/ 449 w 874"/>
                <a:gd name="T109" fmla="*/ 577 h 635"/>
                <a:gd name="T110" fmla="*/ 448 w 874"/>
                <a:gd name="T111" fmla="*/ 596 h 635"/>
                <a:gd name="T112" fmla="*/ 26 w 874"/>
                <a:gd name="T113" fmla="*/ 504 h 635"/>
                <a:gd name="T114" fmla="*/ 275 w 874"/>
                <a:gd name="T115" fmla="*/ 469 h 635"/>
                <a:gd name="T116" fmla="*/ 681 w 874"/>
                <a:gd name="T117" fmla="*/ 437 h 635"/>
                <a:gd name="T118" fmla="*/ 728 w 874"/>
                <a:gd name="T119" fmla="*/ 333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74" h="635">
                  <a:moveTo>
                    <a:pt x="871" y="350"/>
                  </a:moveTo>
                  <a:cubicBezTo>
                    <a:pt x="871" y="350"/>
                    <a:pt x="871" y="349"/>
                    <a:pt x="871" y="349"/>
                  </a:cubicBezTo>
                  <a:cubicBezTo>
                    <a:pt x="856" y="336"/>
                    <a:pt x="832" y="335"/>
                    <a:pt x="812" y="332"/>
                  </a:cubicBezTo>
                  <a:cubicBezTo>
                    <a:pt x="790" y="328"/>
                    <a:pt x="764" y="321"/>
                    <a:pt x="740" y="321"/>
                  </a:cubicBezTo>
                  <a:cubicBezTo>
                    <a:pt x="742" y="315"/>
                    <a:pt x="738" y="308"/>
                    <a:pt x="731" y="309"/>
                  </a:cubicBezTo>
                  <a:cubicBezTo>
                    <a:pt x="731" y="308"/>
                    <a:pt x="729" y="307"/>
                    <a:pt x="728" y="308"/>
                  </a:cubicBezTo>
                  <a:cubicBezTo>
                    <a:pt x="727" y="308"/>
                    <a:pt x="726" y="309"/>
                    <a:pt x="726" y="309"/>
                  </a:cubicBezTo>
                  <a:cubicBezTo>
                    <a:pt x="726" y="309"/>
                    <a:pt x="726" y="308"/>
                    <a:pt x="726" y="308"/>
                  </a:cubicBezTo>
                  <a:cubicBezTo>
                    <a:pt x="713" y="279"/>
                    <a:pt x="711" y="247"/>
                    <a:pt x="723" y="217"/>
                  </a:cubicBezTo>
                  <a:cubicBezTo>
                    <a:pt x="727" y="217"/>
                    <a:pt x="730" y="217"/>
                    <a:pt x="733" y="216"/>
                  </a:cubicBezTo>
                  <a:cubicBezTo>
                    <a:pt x="734" y="217"/>
                    <a:pt x="734" y="218"/>
                    <a:pt x="735" y="217"/>
                  </a:cubicBezTo>
                  <a:cubicBezTo>
                    <a:pt x="739" y="216"/>
                    <a:pt x="741" y="214"/>
                    <a:pt x="741" y="210"/>
                  </a:cubicBezTo>
                  <a:cubicBezTo>
                    <a:pt x="741" y="209"/>
                    <a:pt x="741" y="206"/>
                    <a:pt x="739" y="204"/>
                  </a:cubicBezTo>
                  <a:cubicBezTo>
                    <a:pt x="739" y="204"/>
                    <a:pt x="740" y="204"/>
                    <a:pt x="740" y="204"/>
                  </a:cubicBezTo>
                  <a:cubicBezTo>
                    <a:pt x="742" y="205"/>
                    <a:pt x="744" y="201"/>
                    <a:pt x="741" y="200"/>
                  </a:cubicBezTo>
                  <a:cubicBezTo>
                    <a:pt x="695" y="181"/>
                    <a:pt x="651" y="158"/>
                    <a:pt x="609" y="132"/>
                  </a:cubicBezTo>
                  <a:cubicBezTo>
                    <a:pt x="614" y="125"/>
                    <a:pt x="619" y="118"/>
                    <a:pt x="623" y="110"/>
                  </a:cubicBezTo>
                  <a:cubicBezTo>
                    <a:pt x="623" y="109"/>
                    <a:pt x="623" y="108"/>
                    <a:pt x="622" y="108"/>
                  </a:cubicBezTo>
                  <a:cubicBezTo>
                    <a:pt x="616" y="108"/>
                    <a:pt x="612" y="108"/>
                    <a:pt x="606" y="109"/>
                  </a:cubicBezTo>
                  <a:cubicBezTo>
                    <a:pt x="606" y="109"/>
                    <a:pt x="606" y="109"/>
                    <a:pt x="606" y="109"/>
                  </a:cubicBezTo>
                  <a:cubicBezTo>
                    <a:pt x="601" y="99"/>
                    <a:pt x="598" y="90"/>
                    <a:pt x="596" y="79"/>
                  </a:cubicBezTo>
                  <a:cubicBezTo>
                    <a:pt x="595" y="68"/>
                    <a:pt x="592" y="53"/>
                    <a:pt x="600" y="45"/>
                  </a:cubicBezTo>
                  <a:cubicBezTo>
                    <a:pt x="601" y="43"/>
                    <a:pt x="600" y="41"/>
                    <a:pt x="599" y="41"/>
                  </a:cubicBezTo>
                  <a:cubicBezTo>
                    <a:pt x="605" y="35"/>
                    <a:pt x="610" y="29"/>
                    <a:pt x="616" y="23"/>
                  </a:cubicBezTo>
                  <a:cubicBezTo>
                    <a:pt x="617" y="22"/>
                    <a:pt x="616" y="20"/>
                    <a:pt x="615" y="20"/>
                  </a:cubicBezTo>
                  <a:cubicBezTo>
                    <a:pt x="615" y="20"/>
                    <a:pt x="614" y="20"/>
                    <a:pt x="614" y="20"/>
                  </a:cubicBezTo>
                  <a:cubicBezTo>
                    <a:pt x="586" y="12"/>
                    <a:pt x="556" y="11"/>
                    <a:pt x="527" y="10"/>
                  </a:cubicBezTo>
                  <a:cubicBezTo>
                    <a:pt x="497" y="9"/>
                    <a:pt x="466" y="8"/>
                    <a:pt x="436" y="7"/>
                  </a:cubicBezTo>
                  <a:cubicBezTo>
                    <a:pt x="405" y="6"/>
                    <a:pt x="374" y="5"/>
                    <a:pt x="343" y="4"/>
                  </a:cubicBezTo>
                  <a:cubicBezTo>
                    <a:pt x="311" y="3"/>
                    <a:pt x="279" y="0"/>
                    <a:pt x="247" y="2"/>
                  </a:cubicBezTo>
                  <a:cubicBezTo>
                    <a:pt x="246" y="2"/>
                    <a:pt x="246" y="2"/>
                    <a:pt x="246" y="3"/>
                  </a:cubicBezTo>
                  <a:cubicBezTo>
                    <a:pt x="215" y="9"/>
                    <a:pt x="184" y="23"/>
                    <a:pt x="155" y="35"/>
                  </a:cubicBezTo>
                  <a:cubicBezTo>
                    <a:pt x="141" y="41"/>
                    <a:pt x="127" y="47"/>
                    <a:pt x="113" y="53"/>
                  </a:cubicBezTo>
                  <a:cubicBezTo>
                    <a:pt x="103" y="57"/>
                    <a:pt x="90" y="61"/>
                    <a:pt x="82" y="69"/>
                  </a:cubicBezTo>
                  <a:cubicBezTo>
                    <a:pt x="77" y="76"/>
                    <a:pt x="76" y="86"/>
                    <a:pt x="75" y="94"/>
                  </a:cubicBezTo>
                  <a:cubicBezTo>
                    <a:pt x="74" y="110"/>
                    <a:pt x="72" y="126"/>
                    <a:pt x="70" y="141"/>
                  </a:cubicBezTo>
                  <a:cubicBezTo>
                    <a:pt x="69" y="157"/>
                    <a:pt x="66" y="188"/>
                    <a:pt x="86" y="194"/>
                  </a:cubicBezTo>
                  <a:cubicBezTo>
                    <a:pt x="86" y="195"/>
                    <a:pt x="86" y="195"/>
                    <a:pt x="86" y="195"/>
                  </a:cubicBezTo>
                  <a:cubicBezTo>
                    <a:pt x="107" y="199"/>
                    <a:pt x="128" y="201"/>
                    <a:pt x="150" y="202"/>
                  </a:cubicBezTo>
                  <a:cubicBezTo>
                    <a:pt x="149" y="202"/>
                    <a:pt x="149" y="203"/>
                    <a:pt x="150" y="203"/>
                  </a:cubicBezTo>
                  <a:cubicBezTo>
                    <a:pt x="153" y="210"/>
                    <a:pt x="159" y="215"/>
                    <a:pt x="166" y="218"/>
                  </a:cubicBezTo>
                  <a:cubicBezTo>
                    <a:pt x="166" y="218"/>
                    <a:pt x="167" y="218"/>
                    <a:pt x="166" y="218"/>
                  </a:cubicBezTo>
                  <a:cubicBezTo>
                    <a:pt x="161" y="213"/>
                    <a:pt x="157" y="207"/>
                    <a:pt x="152" y="202"/>
                  </a:cubicBezTo>
                  <a:cubicBezTo>
                    <a:pt x="168" y="203"/>
                    <a:pt x="184" y="203"/>
                    <a:pt x="200" y="204"/>
                  </a:cubicBezTo>
                  <a:cubicBezTo>
                    <a:pt x="240" y="206"/>
                    <a:pt x="279" y="207"/>
                    <a:pt x="318" y="208"/>
                  </a:cubicBezTo>
                  <a:cubicBezTo>
                    <a:pt x="337" y="209"/>
                    <a:pt x="356" y="210"/>
                    <a:pt x="374" y="211"/>
                  </a:cubicBezTo>
                  <a:cubicBezTo>
                    <a:pt x="344" y="211"/>
                    <a:pt x="313" y="213"/>
                    <a:pt x="283" y="214"/>
                  </a:cubicBezTo>
                  <a:cubicBezTo>
                    <a:pt x="248" y="216"/>
                    <a:pt x="211" y="214"/>
                    <a:pt x="176" y="218"/>
                  </a:cubicBezTo>
                  <a:cubicBezTo>
                    <a:pt x="175" y="219"/>
                    <a:pt x="175" y="221"/>
                    <a:pt x="176" y="221"/>
                  </a:cubicBezTo>
                  <a:cubicBezTo>
                    <a:pt x="211" y="223"/>
                    <a:pt x="248" y="219"/>
                    <a:pt x="283" y="217"/>
                  </a:cubicBezTo>
                  <a:cubicBezTo>
                    <a:pt x="318" y="216"/>
                    <a:pt x="354" y="217"/>
                    <a:pt x="389" y="213"/>
                  </a:cubicBezTo>
                  <a:cubicBezTo>
                    <a:pt x="390" y="213"/>
                    <a:pt x="390" y="212"/>
                    <a:pt x="390" y="212"/>
                  </a:cubicBezTo>
                  <a:cubicBezTo>
                    <a:pt x="405" y="213"/>
                    <a:pt x="420" y="213"/>
                    <a:pt x="435" y="215"/>
                  </a:cubicBezTo>
                  <a:cubicBezTo>
                    <a:pt x="437" y="215"/>
                    <a:pt x="440" y="215"/>
                    <a:pt x="443" y="215"/>
                  </a:cubicBezTo>
                  <a:cubicBezTo>
                    <a:pt x="402" y="216"/>
                    <a:pt x="361" y="218"/>
                    <a:pt x="321" y="220"/>
                  </a:cubicBezTo>
                  <a:cubicBezTo>
                    <a:pt x="297" y="221"/>
                    <a:pt x="273" y="222"/>
                    <a:pt x="249" y="223"/>
                  </a:cubicBezTo>
                  <a:cubicBezTo>
                    <a:pt x="225" y="224"/>
                    <a:pt x="200" y="223"/>
                    <a:pt x="176" y="227"/>
                  </a:cubicBezTo>
                  <a:cubicBezTo>
                    <a:pt x="176" y="227"/>
                    <a:pt x="176" y="227"/>
                    <a:pt x="176" y="227"/>
                  </a:cubicBezTo>
                  <a:cubicBezTo>
                    <a:pt x="175" y="227"/>
                    <a:pt x="175" y="227"/>
                    <a:pt x="175" y="226"/>
                  </a:cubicBezTo>
                  <a:cubicBezTo>
                    <a:pt x="151" y="217"/>
                    <a:pt x="157" y="270"/>
                    <a:pt x="158" y="280"/>
                  </a:cubicBezTo>
                  <a:cubicBezTo>
                    <a:pt x="160" y="294"/>
                    <a:pt x="165" y="342"/>
                    <a:pt x="188" y="339"/>
                  </a:cubicBezTo>
                  <a:cubicBezTo>
                    <a:pt x="189" y="339"/>
                    <a:pt x="189" y="339"/>
                    <a:pt x="189" y="338"/>
                  </a:cubicBezTo>
                  <a:cubicBezTo>
                    <a:pt x="210" y="341"/>
                    <a:pt x="232" y="339"/>
                    <a:pt x="253" y="339"/>
                  </a:cubicBezTo>
                  <a:cubicBezTo>
                    <a:pt x="277" y="338"/>
                    <a:pt x="301" y="337"/>
                    <a:pt x="325" y="335"/>
                  </a:cubicBezTo>
                  <a:cubicBezTo>
                    <a:pt x="372" y="333"/>
                    <a:pt x="419" y="329"/>
                    <a:pt x="465" y="328"/>
                  </a:cubicBezTo>
                  <a:cubicBezTo>
                    <a:pt x="512" y="327"/>
                    <a:pt x="559" y="329"/>
                    <a:pt x="606" y="328"/>
                  </a:cubicBezTo>
                  <a:cubicBezTo>
                    <a:pt x="645" y="328"/>
                    <a:pt x="692" y="330"/>
                    <a:pt x="728" y="313"/>
                  </a:cubicBezTo>
                  <a:cubicBezTo>
                    <a:pt x="729" y="314"/>
                    <a:pt x="730" y="314"/>
                    <a:pt x="731" y="314"/>
                  </a:cubicBezTo>
                  <a:cubicBezTo>
                    <a:pt x="732" y="321"/>
                    <a:pt x="730" y="325"/>
                    <a:pt x="726" y="326"/>
                  </a:cubicBezTo>
                  <a:cubicBezTo>
                    <a:pt x="723" y="326"/>
                    <a:pt x="720" y="327"/>
                    <a:pt x="718" y="327"/>
                  </a:cubicBezTo>
                  <a:cubicBezTo>
                    <a:pt x="711" y="329"/>
                    <a:pt x="703" y="330"/>
                    <a:pt x="696" y="331"/>
                  </a:cubicBezTo>
                  <a:cubicBezTo>
                    <a:pt x="685" y="332"/>
                    <a:pt x="675" y="333"/>
                    <a:pt x="664" y="333"/>
                  </a:cubicBezTo>
                  <a:cubicBezTo>
                    <a:pt x="642" y="334"/>
                    <a:pt x="620" y="333"/>
                    <a:pt x="598" y="333"/>
                  </a:cubicBezTo>
                  <a:cubicBezTo>
                    <a:pt x="582" y="333"/>
                    <a:pt x="565" y="333"/>
                    <a:pt x="549" y="333"/>
                  </a:cubicBezTo>
                  <a:cubicBezTo>
                    <a:pt x="549" y="333"/>
                    <a:pt x="549" y="333"/>
                    <a:pt x="549" y="332"/>
                  </a:cubicBezTo>
                  <a:cubicBezTo>
                    <a:pt x="550" y="332"/>
                    <a:pt x="549" y="331"/>
                    <a:pt x="548" y="332"/>
                  </a:cubicBezTo>
                  <a:cubicBezTo>
                    <a:pt x="548" y="332"/>
                    <a:pt x="547" y="332"/>
                    <a:pt x="547" y="333"/>
                  </a:cubicBezTo>
                  <a:cubicBezTo>
                    <a:pt x="518" y="333"/>
                    <a:pt x="489" y="333"/>
                    <a:pt x="459" y="334"/>
                  </a:cubicBezTo>
                  <a:cubicBezTo>
                    <a:pt x="413" y="336"/>
                    <a:pt x="367" y="338"/>
                    <a:pt x="321" y="341"/>
                  </a:cubicBezTo>
                  <a:cubicBezTo>
                    <a:pt x="299" y="342"/>
                    <a:pt x="277" y="344"/>
                    <a:pt x="255" y="346"/>
                  </a:cubicBezTo>
                  <a:cubicBezTo>
                    <a:pt x="232" y="348"/>
                    <a:pt x="211" y="350"/>
                    <a:pt x="188" y="343"/>
                  </a:cubicBezTo>
                  <a:cubicBezTo>
                    <a:pt x="187" y="343"/>
                    <a:pt x="187" y="343"/>
                    <a:pt x="187" y="343"/>
                  </a:cubicBezTo>
                  <a:cubicBezTo>
                    <a:pt x="187" y="343"/>
                    <a:pt x="186" y="342"/>
                    <a:pt x="185" y="342"/>
                  </a:cubicBezTo>
                  <a:cubicBezTo>
                    <a:pt x="173" y="349"/>
                    <a:pt x="162" y="327"/>
                    <a:pt x="159" y="319"/>
                  </a:cubicBezTo>
                  <a:cubicBezTo>
                    <a:pt x="156" y="309"/>
                    <a:pt x="155" y="299"/>
                    <a:pt x="154" y="290"/>
                  </a:cubicBezTo>
                  <a:cubicBezTo>
                    <a:pt x="153" y="274"/>
                    <a:pt x="146" y="221"/>
                    <a:pt x="172" y="221"/>
                  </a:cubicBezTo>
                  <a:cubicBezTo>
                    <a:pt x="172" y="221"/>
                    <a:pt x="173" y="220"/>
                    <a:pt x="172" y="220"/>
                  </a:cubicBezTo>
                  <a:cubicBezTo>
                    <a:pt x="140" y="215"/>
                    <a:pt x="151" y="278"/>
                    <a:pt x="152" y="294"/>
                  </a:cubicBezTo>
                  <a:cubicBezTo>
                    <a:pt x="153" y="300"/>
                    <a:pt x="156" y="316"/>
                    <a:pt x="161" y="329"/>
                  </a:cubicBezTo>
                  <a:cubicBezTo>
                    <a:pt x="158" y="325"/>
                    <a:pt x="156" y="321"/>
                    <a:pt x="154" y="316"/>
                  </a:cubicBezTo>
                  <a:cubicBezTo>
                    <a:pt x="154" y="316"/>
                    <a:pt x="153" y="315"/>
                    <a:pt x="153" y="315"/>
                  </a:cubicBezTo>
                  <a:cubicBezTo>
                    <a:pt x="151" y="312"/>
                    <a:pt x="149" y="308"/>
                    <a:pt x="147" y="305"/>
                  </a:cubicBezTo>
                  <a:cubicBezTo>
                    <a:pt x="140" y="292"/>
                    <a:pt x="133" y="279"/>
                    <a:pt x="125" y="266"/>
                  </a:cubicBezTo>
                  <a:cubicBezTo>
                    <a:pt x="111" y="242"/>
                    <a:pt x="97" y="216"/>
                    <a:pt x="81" y="193"/>
                  </a:cubicBezTo>
                  <a:cubicBezTo>
                    <a:pt x="80" y="191"/>
                    <a:pt x="77" y="192"/>
                    <a:pt x="78" y="194"/>
                  </a:cubicBezTo>
                  <a:cubicBezTo>
                    <a:pt x="90" y="219"/>
                    <a:pt x="105" y="242"/>
                    <a:pt x="119" y="266"/>
                  </a:cubicBezTo>
                  <a:cubicBezTo>
                    <a:pt x="94" y="275"/>
                    <a:pt x="67" y="285"/>
                    <a:pt x="44" y="298"/>
                  </a:cubicBezTo>
                  <a:cubicBezTo>
                    <a:pt x="26" y="307"/>
                    <a:pt x="30" y="334"/>
                    <a:pt x="30" y="351"/>
                  </a:cubicBezTo>
                  <a:cubicBezTo>
                    <a:pt x="30" y="356"/>
                    <a:pt x="29" y="369"/>
                    <a:pt x="29" y="384"/>
                  </a:cubicBezTo>
                  <a:cubicBezTo>
                    <a:pt x="19" y="384"/>
                    <a:pt x="15" y="393"/>
                    <a:pt x="12" y="402"/>
                  </a:cubicBezTo>
                  <a:cubicBezTo>
                    <a:pt x="7" y="420"/>
                    <a:pt x="7" y="442"/>
                    <a:pt x="6" y="461"/>
                  </a:cubicBezTo>
                  <a:cubicBezTo>
                    <a:pt x="6" y="476"/>
                    <a:pt x="0" y="524"/>
                    <a:pt x="29" y="516"/>
                  </a:cubicBezTo>
                  <a:cubicBezTo>
                    <a:pt x="29" y="516"/>
                    <a:pt x="29" y="516"/>
                    <a:pt x="29" y="517"/>
                  </a:cubicBezTo>
                  <a:cubicBezTo>
                    <a:pt x="61" y="533"/>
                    <a:pt x="98" y="540"/>
                    <a:pt x="133" y="549"/>
                  </a:cubicBezTo>
                  <a:cubicBezTo>
                    <a:pt x="169" y="558"/>
                    <a:pt x="205" y="565"/>
                    <a:pt x="241" y="576"/>
                  </a:cubicBezTo>
                  <a:cubicBezTo>
                    <a:pt x="310" y="596"/>
                    <a:pt x="377" y="627"/>
                    <a:pt x="450" y="634"/>
                  </a:cubicBezTo>
                  <a:cubicBezTo>
                    <a:pt x="450" y="635"/>
                    <a:pt x="451" y="635"/>
                    <a:pt x="452" y="635"/>
                  </a:cubicBezTo>
                  <a:cubicBezTo>
                    <a:pt x="495" y="628"/>
                    <a:pt x="537" y="611"/>
                    <a:pt x="577" y="594"/>
                  </a:cubicBezTo>
                  <a:cubicBezTo>
                    <a:pt x="619" y="577"/>
                    <a:pt x="661" y="560"/>
                    <a:pt x="703" y="542"/>
                  </a:cubicBezTo>
                  <a:cubicBezTo>
                    <a:pt x="723" y="534"/>
                    <a:pt x="744" y="526"/>
                    <a:pt x="764" y="517"/>
                  </a:cubicBezTo>
                  <a:cubicBezTo>
                    <a:pt x="784" y="509"/>
                    <a:pt x="805" y="498"/>
                    <a:pt x="825" y="490"/>
                  </a:cubicBezTo>
                  <a:cubicBezTo>
                    <a:pt x="838" y="486"/>
                    <a:pt x="857" y="487"/>
                    <a:pt x="867" y="477"/>
                  </a:cubicBezTo>
                  <a:cubicBezTo>
                    <a:pt x="873" y="470"/>
                    <a:pt x="873" y="462"/>
                    <a:pt x="865" y="458"/>
                  </a:cubicBezTo>
                  <a:cubicBezTo>
                    <a:pt x="863" y="457"/>
                    <a:pt x="862" y="457"/>
                    <a:pt x="862" y="458"/>
                  </a:cubicBezTo>
                  <a:cubicBezTo>
                    <a:pt x="861" y="457"/>
                    <a:pt x="859" y="456"/>
                    <a:pt x="858" y="457"/>
                  </a:cubicBezTo>
                  <a:cubicBezTo>
                    <a:pt x="858" y="458"/>
                    <a:pt x="857" y="458"/>
                    <a:pt x="857" y="459"/>
                  </a:cubicBezTo>
                  <a:cubicBezTo>
                    <a:pt x="852" y="424"/>
                    <a:pt x="852" y="393"/>
                    <a:pt x="864" y="359"/>
                  </a:cubicBezTo>
                  <a:cubicBezTo>
                    <a:pt x="864" y="358"/>
                    <a:pt x="864" y="358"/>
                    <a:pt x="864" y="358"/>
                  </a:cubicBezTo>
                  <a:cubicBezTo>
                    <a:pt x="866" y="357"/>
                    <a:pt x="869" y="356"/>
                    <a:pt x="872" y="355"/>
                  </a:cubicBezTo>
                  <a:cubicBezTo>
                    <a:pt x="874" y="354"/>
                    <a:pt x="874" y="350"/>
                    <a:pt x="871" y="350"/>
                  </a:cubicBezTo>
                  <a:close/>
                  <a:moveTo>
                    <a:pt x="736" y="213"/>
                  </a:moveTo>
                  <a:cubicBezTo>
                    <a:pt x="736" y="213"/>
                    <a:pt x="736" y="212"/>
                    <a:pt x="736" y="212"/>
                  </a:cubicBezTo>
                  <a:cubicBezTo>
                    <a:pt x="702" y="209"/>
                    <a:pt x="665" y="212"/>
                    <a:pt x="631" y="212"/>
                  </a:cubicBezTo>
                  <a:cubicBezTo>
                    <a:pt x="600" y="212"/>
                    <a:pt x="567" y="209"/>
                    <a:pt x="536" y="212"/>
                  </a:cubicBezTo>
                  <a:cubicBezTo>
                    <a:pt x="538" y="212"/>
                    <a:pt x="540" y="211"/>
                    <a:pt x="542" y="210"/>
                  </a:cubicBezTo>
                  <a:cubicBezTo>
                    <a:pt x="543" y="210"/>
                    <a:pt x="543" y="210"/>
                    <a:pt x="543" y="210"/>
                  </a:cubicBezTo>
                  <a:cubicBezTo>
                    <a:pt x="543" y="210"/>
                    <a:pt x="544" y="210"/>
                    <a:pt x="544" y="209"/>
                  </a:cubicBezTo>
                  <a:cubicBezTo>
                    <a:pt x="544" y="209"/>
                    <a:pt x="544" y="209"/>
                    <a:pt x="545" y="209"/>
                  </a:cubicBezTo>
                  <a:cubicBezTo>
                    <a:pt x="576" y="211"/>
                    <a:pt x="608" y="210"/>
                    <a:pt x="639" y="210"/>
                  </a:cubicBezTo>
                  <a:cubicBezTo>
                    <a:pt x="672" y="209"/>
                    <a:pt x="704" y="209"/>
                    <a:pt x="736" y="207"/>
                  </a:cubicBezTo>
                  <a:cubicBezTo>
                    <a:pt x="737" y="208"/>
                    <a:pt x="737" y="208"/>
                    <a:pt x="737" y="210"/>
                  </a:cubicBezTo>
                  <a:cubicBezTo>
                    <a:pt x="737" y="211"/>
                    <a:pt x="737" y="212"/>
                    <a:pt x="736" y="213"/>
                  </a:cubicBezTo>
                  <a:close/>
                  <a:moveTo>
                    <a:pt x="737" y="203"/>
                  </a:moveTo>
                  <a:cubicBezTo>
                    <a:pt x="737" y="203"/>
                    <a:pt x="737" y="203"/>
                    <a:pt x="736" y="203"/>
                  </a:cubicBezTo>
                  <a:cubicBezTo>
                    <a:pt x="704" y="204"/>
                    <a:pt x="672" y="206"/>
                    <a:pt x="639" y="206"/>
                  </a:cubicBezTo>
                  <a:cubicBezTo>
                    <a:pt x="609" y="207"/>
                    <a:pt x="578" y="205"/>
                    <a:pt x="547" y="207"/>
                  </a:cubicBezTo>
                  <a:cubicBezTo>
                    <a:pt x="562" y="193"/>
                    <a:pt x="575" y="176"/>
                    <a:pt x="588" y="160"/>
                  </a:cubicBezTo>
                  <a:cubicBezTo>
                    <a:pt x="594" y="151"/>
                    <a:pt x="601" y="143"/>
                    <a:pt x="607" y="134"/>
                  </a:cubicBezTo>
                  <a:cubicBezTo>
                    <a:pt x="648" y="162"/>
                    <a:pt x="691" y="184"/>
                    <a:pt x="737" y="203"/>
                  </a:cubicBezTo>
                  <a:close/>
                  <a:moveTo>
                    <a:pt x="429" y="210"/>
                  </a:moveTo>
                  <a:cubicBezTo>
                    <a:pt x="391" y="207"/>
                    <a:pt x="353" y="205"/>
                    <a:pt x="315" y="204"/>
                  </a:cubicBezTo>
                  <a:cubicBezTo>
                    <a:pt x="278" y="202"/>
                    <a:pt x="241" y="201"/>
                    <a:pt x="203" y="199"/>
                  </a:cubicBezTo>
                  <a:cubicBezTo>
                    <a:pt x="166" y="198"/>
                    <a:pt x="129" y="194"/>
                    <a:pt x="91" y="194"/>
                  </a:cubicBezTo>
                  <a:cubicBezTo>
                    <a:pt x="91" y="194"/>
                    <a:pt x="91" y="193"/>
                    <a:pt x="91" y="193"/>
                  </a:cubicBezTo>
                  <a:cubicBezTo>
                    <a:pt x="65" y="175"/>
                    <a:pt x="73" y="146"/>
                    <a:pt x="76" y="119"/>
                  </a:cubicBezTo>
                  <a:cubicBezTo>
                    <a:pt x="77" y="107"/>
                    <a:pt x="77" y="85"/>
                    <a:pt x="83" y="75"/>
                  </a:cubicBezTo>
                  <a:cubicBezTo>
                    <a:pt x="90" y="64"/>
                    <a:pt x="107" y="59"/>
                    <a:pt x="118" y="55"/>
                  </a:cubicBezTo>
                  <a:cubicBezTo>
                    <a:pt x="140" y="46"/>
                    <a:pt x="162" y="37"/>
                    <a:pt x="184" y="29"/>
                  </a:cubicBezTo>
                  <a:cubicBezTo>
                    <a:pt x="205" y="21"/>
                    <a:pt x="227" y="14"/>
                    <a:pt x="248" y="4"/>
                  </a:cubicBezTo>
                  <a:cubicBezTo>
                    <a:pt x="277" y="8"/>
                    <a:pt x="307" y="7"/>
                    <a:pt x="337" y="8"/>
                  </a:cubicBezTo>
                  <a:cubicBezTo>
                    <a:pt x="368" y="9"/>
                    <a:pt x="399" y="10"/>
                    <a:pt x="430" y="11"/>
                  </a:cubicBezTo>
                  <a:cubicBezTo>
                    <a:pt x="491" y="13"/>
                    <a:pt x="550" y="16"/>
                    <a:pt x="611" y="24"/>
                  </a:cubicBezTo>
                  <a:cubicBezTo>
                    <a:pt x="584" y="45"/>
                    <a:pt x="560" y="72"/>
                    <a:pt x="540" y="100"/>
                  </a:cubicBezTo>
                  <a:cubicBezTo>
                    <a:pt x="540" y="100"/>
                    <a:pt x="539" y="99"/>
                    <a:pt x="539" y="99"/>
                  </a:cubicBezTo>
                  <a:cubicBezTo>
                    <a:pt x="492" y="82"/>
                    <a:pt x="438" y="84"/>
                    <a:pt x="389" y="81"/>
                  </a:cubicBezTo>
                  <a:cubicBezTo>
                    <a:pt x="335" y="77"/>
                    <a:pt x="282" y="74"/>
                    <a:pt x="229" y="71"/>
                  </a:cubicBezTo>
                  <a:cubicBezTo>
                    <a:pt x="203" y="70"/>
                    <a:pt x="177" y="69"/>
                    <a:pt x="151" y="69"/>
                  </a:cubicBezTo>
                  <a:cubicBezTo>
                    <a:pt x="134" y="69"/>
                    <a:pt x="105" y="64"/>
                    <a:pt x="91" y="75"/>
                  </a:cubicBezTo>
                  <a:cubicBezTo>
                    <a:pt x="78" y="84"/>
                    <a:pt x="80" y="106"/>
                    <a:pt x="79" y="121"/>
                  </a:cubicBezTo>
                  <a:cubicBezTo>
                    <a:pt x="78" y="142"/>
                    <a:pt x="75" y="166"/>
                    <a:pt x="88" y="184"/>
                  </a:cubicBezTo>
                  <a:cubicBezTo>
                    <a:pt x="88" y="185"/>
                    <a:pt x="89" y="185"/>
                    <a:pt x="90" y="185"/>
                  </a:cubicBezTo>
                  <a:cubicBezTo>
                    <a:pt x="91" y="186"/>
                    <a:pt x="93" y="186"/>
                    <a:pt x="96" y="185"/>
                  </a:cubicBezTo>
                  <a:cubicBezTo>
                    <a:pt x="96" y="185"/>
                    <a:pt x="97" y="185"/>
                    <a:pt x="97" y="185"/>
                  </a:cubicBezTo>
                  <a:cubicBezTo>
                    <a:pt x="132" y="190"/>
                    <a:pt x="168" y="190"/>
                    <a:pt x="203" y="193"/>
                  </a:cubicBezTo>
                  <a:cubicBezTo>
                    <a:pt x="240" y="195"/>
                    <a:pt x="278" y="197"/>
                    <a:pt x="315" y="199"/>
                  </a:cubicBezTo>
                  <a:cubicBezTo>
                    <a:pt x="351" y="201"/>
                    <a:pt x="388" y="202"/>
                    <a:pt x="424" y="203"/>
                  </a:cubicBezTo>
                  <a:cubicBezTo>
                    <a:pt x="458" y="204"/>
                    <a:pt x="495" y="209"/>
                    <a:pt x="528" y="201"/>
                  </a:cubicBezTo>
                  <a:cubicBezTo>
                    <a:pt x="530" y="201"/>
                    <a:pt x="530" y="200"/>
                    <a:pt x="529" y="199"/>
                  </a:cubicBezTo>
                  <a:cubicBezTo>
                    <a:pt x="530" y="199"/>
                    <a:pt x="531" y="199"/>
                    <a:pt x="530" y="198"/>
                  </a:cubicBezTo>
                  <a:cubicBezTo>
                    <a:pt x="530" y="194"/>
                    <a:pt x="530" y="189"/>
                    <a:pt x="529" y="185"/>
                  </a:cubicBezTo>
                  <a:cubicBezTo>
                    <a:pt x="530" y="185"/>
                    <a:pt x="530" y="185"/>
                    <a:pt x="530" y="184"/>
                  </a:cubicBezTo>
                  <a:cubicBezTo>
                    <a:pt x="551" y="160"/>
                    <a:pt x="572" y="137"/>
                    <a:pt x="594" y="114"/>
                  </a:cubicBezTo>
                  <a:cubicBezTo>
                    <a:pt x="595" y="113"/>
                    <a:pt x="594" y="112"/>
                    <a:pt x="593" y="113"/>
                  </a:cubicBezTo>
                  <a:cubicBezTo>
                    <a:pt x="570" y="134"/>
                    <a:pt x="549" y="158"/>
                    <a:pt x="529" y="183"/>
                  </a:cubicBezTo>
                  <a:cubicBezTo>
                    <a:pt x="529" y="179"/>
                    <a:pt x="529" y="175"/>
                    <a:pt x="529" y="170"/>
                  </a:cubicBezTo>
                  <a:cubicBezTo>
                    <a:pt x="529" y="170"/>
                    <a:pt x="529" y="170"/>
                    <a:pt x="529" y="170"/>
                  </a:cubicBezTo>
                  <a:cubicBezTo>
                    <a:pt x="542" y="156"/>
                    <a:pt x="556" y="141"/>
                    <a:pt x="568" y="126"/>
                  </a:cubicBezTo>
                  <a:cubicBezTo>
                    <a:pt x="568" y="126"/>
                    <a:pt x="567" y="124"/>
                    <a:pt x="567" y="125"/>
                  </a:cubicBezTo>
                  <a:cubicBezTo>
                    <a:pt x="554" y="139"/>
                    <a:pt x="541" y="154"/>
                    <a:pt x="529" y="168"/>
                  </a:cubicBezTo>
                  <a:cubicBezTo>
                    <a:pt x="529" y="152"/>
                    <a:pt x="531" y="137"/>
                    <a:pt x="533" y="121"/>
                  </a:cubicBezTo>
                  <a:cubicBezTo>
                    <a:pt x="551" y="102"/>
                    <a:pt x="566" y="80"/>
                    <a:pt x="586" y="63"/>
                  </a:cubicBezTo>
                  <a:cubicBezTo>
                    <a:pt x="586" y="63"/>
                    <a:pt x="586" y="62"/>
                    <a:pt x="585" y="62"/>
                  </a:cubicBezTo>
                  <a:cubicBezTo>
                    <a:pt x="574" y="70"/>
                    <a:pt x="566" y="81"/>
                    <a:pt x="557" y="90"/>
                  </a:cubicBezTo>
                  <a:cubicBezTo>
                    <a:pt x="550" y="99"/>
                    <a:pt x="541" y="108"/>
                    <a:pt x="534" y="117"/>
                  </a:cubicBezTo>
                  <a:cubicBezTo>
                    <a:pt x="535" y="113"/>
                    <a:pt x="536" y="109"/>
                    <a:pt x="536" y="104"/>
                  </a:cubicBezTo>
                  <a:cubicBezTo>
                    <a:pt x="537" y="104"/>
                    <a:pt x="537" y="103"/>
                    <a:pt x="536" y="103"/>
                  </a:cubicBezTo>
                  <a:cubicBezTo>
                    <a:pt x="537" y="103"/>
                    <a:pt x="537" y="103"/>
                    <a:pt x="538" y="103"/>
                  </a:cubicBezTo>
                  <a:cubicBezTo>
                    <a:pt x="539" y="104"/>
                    <a:pt x="539" y="103"/>
                    <a:pt x="540" y="103"/>
                  </a:cubicBezTo>
                  <a:cubicBezTo>
                    <a:pt x="541" y="103"/>
                    <a:pt x="542" y="103"/>
                    <a:pt x="542" y="103"/>
                  </a:cubicBezTo>
                  <a:cubicBezTo>
                    <a:pt x="559" y="83"/>
                    <a:pt x="576" y="65"/>
                    <a:pt x="594" y="46"/>
                  </a:cubicBezTo>
                  <a:cubicBezTo>
                    <a:pt x="590" y="55"/>
                    <a:pt x="591" y="65"/>
                    <a:pt x="592" y="75"/>
                  </a:cubicBezTo>
                  <a:cubicBezTo>
                    <a:pt x="592" y="81"/>
                    <a:pt x="593" y="86"/>
                    <a:pt x="595" y="92"/>
                  </a:cubicBezTo>
                  <a:cubicBezTo>
                    <a:pt x="571" y="112"/>
                    <a:pt x="550" y="133"/>
                    <a:pt x="530" y="157"/>
                  </a:cubicBezTo>
                  <a:cubicBezTo>
                    <a:pt x="529" y="157"/>
                    <a:pt x="530" y="158"/>
                    <a:pt x="530" y="157"/>
                  </a:cubicBezTo>
                  <a:cubicBezTo>
                    <a:pt x="551" y="135"/>
                    <a:pt x="572" y="114"/>
                    <a:pt x="595" y="93"/>
                  </a:cubicBezTo>
                  <a:cubicBezTo>
                    <a:pt x="597" y="99"/>
                    <a:pt x="600" y="105"/>
                    <a:pt x="604" y="111"/>
                  </a:cubicBezTo>
                  <a:cubicBezTo>
                    <a:pt x="591" y="121"/>
                    <a:pt x="581" y="135"/>
                    <a:pt x="571" y="148"/>
                  </a:cubicBezTo>
                  <a:cubicBezTo>
                    <a:pt x="558" y="165"/>
                    <a:pt x="545" y="182"/>
                    <a:pt x="531" y="199"/>
                  </a:cubicBezTo>
                  <a:cubicBezTo>
                    <a:pt x="530" y="200"/>
                    <a:pt x="532" y="202"/>
                    <a:pt x="533" y="201"/>
                  </a:cubicBezTo>
                  <a:cubicBezTo>
                    <a:pt x="547" y="189"/>
                    <a:pt x="557" y="175"/>
                    <a:pt x="568" y="160"/>
                  </a:cubicBezTo>
                  <a:cubicBezTo>
                    <a:pt x="580" y="143"/>
                    <a:pt x="593" y="128"/>
                    <a:pt x="607" y="112"/>
                  </a:cubicBezTo>
                  <a:cubicBezTo>
                    <a:pt x="607" y="112"/>
                    <a:pt x="607" y="111"/>
                    <a:pt x="607" y="111"/>
                  </a:cubicBezTo>
                  <a:cubicBezTo>
                    <a:pt x="624" y="107"/>
                    <a:pt x="616" y="114"/>
                    <a:pt x="613" y="118"/>
                  </a:cubicBezTo>
                  <a:cubicBezTo>
                    <a:pt x="610" y="122"/>
                    <a:pt x="606" y="127"/>
                    <a:pt x="603" y="132"/>
                  </a:cubicBezTo>
                  <a:cubicBezTo>
                    <a:pt x="596" y="142"/>
                    <a:pt x="588" y="151"/>
                    <a:pt x="580" y="161"/>
                  </a:cubicBezTo>
                  <a:cubicBezTo>
                    <a:pt x="568" y="176"/>
                    <a:pt x="554" y="191"/>
                    <a:pt x="543" y="207"/>
                  </a:cubicBezTo>
                  <a:cubicBezTo>
                    <a:pt x="542" y="207"/>
                    <a:pt x="542" y="207"/>
                    <a:pt x="542" y="207"/>
                  </a:cubicBezTo>
                  <a:cubicBezTo>
                    <a:pt x="541" y="207"/>
                    <a:pt x="541" y="208"/>
                    <a:pt x="541" y="208"/>
                  </a:cubicBezTo>
                  <a:cubicBezTo>
                    <a:pt x="503" y="218"/>
                    <a:pt x="467" y="213"/>
                    <a:pt x="429" y="210"/>
                  </a:cubicBezTo>
                  <a:close/>
                  <a:moveTo>
                    <a:pt x="528" y="124"/>
                  </a:moveTo>
                  <a:cubicBezTo>
                    <a:pt x="527" y="124"/>
                    <a:pt x="527" y="123"/>
                    <a:pt x="527" y="123"/>
                  </a:cubicBezTo>
                  <a:cubicBezTo>
                    <a:pt x="458" y="118"/>
                    <a:pt x="388" y="118"/>
                    <a:pt x="319" y="115"/>
                  </a:cubicBezTo>
                  <a:cubicBezTo>
                    <a:pt x="250" y="113"/>
                    <a:pt x="181" y="105"/>
                    <a:pt x="111" y="99"/>
                  </a:cubicBezTo>
                  <a:cubicBezTo>
                    <a:pt x="111" y="99"/>
                    <a:pt x="111" y="99"/>
                    <a:pt x="111" y="100"/>
                  </a:cubicBezTo>
                  <a:cubicBezTo>
                    <a:pt x="179" y="112"/>
                    <a:pt x="248" y="114"/>
                    <a:pt x="316" y="118"/>
                  </a:cubicBezTo>
                  <a:cubicBezTo>
                    <a:pt x="386" y="122"/>
                    <a:pt x="457" y="126"/>
                    <a:pt x="527" y="126"/>
                  </a:cubicBezTo>
                  <a:cubicBezTo>
                    <a:pt x="527" y="126"/>
                    <a:pt x="527" y="126"/>
                    <a:pt x="527" y="125"/>
                  </a:cubicBezTo>
                  <a:cubicBezTo>
                    <a:pt x="527" y="129"/>
                    <a:pt x="526" y="132"/>
                    <a:pt x="526" y="135"/>
                  </a:cubicBezTo>
                  <a:cubicBezTo>
                    <a:pt x="471" y="132"/>
                    <a:pt x="416" y="133"/>
                    <a:pt x="362" y="131"/>
                  </a:cubicBezTo>
                  <a:cubicBezTo>
                    <a:pt x="306" y="129"/>
                    <a:pt x="251" y="127"/>
                    <a:pt x="196" y="124"/>
                  </a:cubicBezTo>
                  <a:cubicBezTo>
                    <a:pt x="195" y="124"/>
                    <a:pt x="195" y="125"/>
                    <a:pt x="196" y="125"/>
                  </a:cubicBezTo>
                  <a:cubicBezTo>
                    <a:pt x="251" y="128"/>
                    <a:pt x="306" y="131"/>
                    <a:pt x="362" y="134"/>
                  </a:cubicBezTo>
                  <a:cubicBezTo>
                    <a:pt x="416" y="136"/>
                    <a:pt x="471" y="139"/>
                    <a:pt x="525" y="138"/>
                  </a:cubicBezTo>
                  <a:cubicBezTo>
                    <a:pt x="525" y="143"/>
                    <a:pt x="524" y="147"/>
                    <a:pt x="524" y="152"/>
                  </a:cubicBezTo>
                  <a:cubicBezTo>
                    <a:pt x="518" y="152"/>
                    <a:pt x="512" y="152"/>
                    <a:pt x="506" y="152"/>
                  </a:cubicBezTo>
                  <a:cubicBezTo>
                    <a:pt x="506" y="152"/>
                    <a:pt x="506" y="153"/>
                    <a:pt x="506" y="153"/>
                  </a:cubicBezTo>
                  <a:cubicBezTo>
                    <a:pt x="512" y="153"/>
                    <a:pt x="518" y="153"/>
                    <a:pt x="524" y="153"/>
                  </a:cubicBezTo>
                  <a:cubicBezTo>
                    <a:pt x="524" y="162"/>
                    <a:pt x="524" y="171"/>
                    <a:pt x="525" y="180"/>
                  </a:cubicBezTo>
                  <a:cubicBezTo>
                    <a:pt x="525" y="180"/>
                    <a:pt x="525" y="180"/>
                    <a:pt x="525" y="180"/>
                  </a:cubicBezTo>
                  <a:cubicBezTo>
                    <a:pt x="485" y="186"/>
                    <a:pt x="446" y="171"/>
                    <a:pt x="405" y="177"/>
                  </a:cubicBezTo>
                  <a:cubicBezTo>
                    <a:pt x="404" y="177"/>
                    <a:pt x="404" y="179"/>
                    <a:pt x="406" y="179"/>
                  </a:cubicBezTo>
                  <a:cubicBezTo>
                    <a:pt x="429" y="178"/>
                    <a:pt x="451" y="178"/>
                    <a:pt x="475" y="182"/>
                  </a:cubicBezTo>
                  <a:cubicBezTo>
                    <a:pt x="492" y="185"/>
                    <a:pt x="509" y="186"/>
                    <a:pt x="525" y="181"/>
                  </a:cubicBezTo>
                  <a:cubicBezTo>
                    <a:pt x="525" y="181"/>
                    <a:pt x="525" y="181"/>
                    <a:pt x="525" y="181"/>
                  </a:cubicBezTo>
                  <a:cubicBezTo>
                    <a:pt x="526" y="187"/>
                    <a:pt x="527" y="192"/>
                    <a:pt x="529" y="198"/>
                  </a:cubicBezTo>
                  <a:cubicBezTo>
                    <a:pt x="528" y="198"/>
                    <a:pt x="528" y="198"/>
                    <a:pt x="527" y="198"/>
                  </a:cubicBezTo>
                  <a:cubicBezTo>
                    <a:pt x="493" y="203"/>
                    <a:pt x="456" y="200"/>
                    <a:pt x="421" y="199"/>
                  </a:cubicBezTo>
                  <a:cubicBezTo>
                    <a:pt x="385" y="198"/>
                    <a:pt x="348" y="197"/>
                    <a:pt x="312" y="195"/>
                  </a:cubicBezTo>
                  <a:cubicBezTo>
                    <a:pt x="277" y="194"/>
                    <a:pt x="241" y="192"/>
                    <a:pt x="206" y="190"/>
                  </a:cubicBezTo>
                  <a:cubicBezTo>
                    <a:pt x="170" y="187"/>
                    <a:pt x="135" y="182"/>
                    <a:pt x="99" y="181"/>
                  </a:cubicBezTo>
                  <a:cubicBezTo>
                    <a:pt x="99" y="179"/>
                    <a:pt x="100" y="176"/>
                    <a:pt x="100" y="174"/>
                  </a:cubicBezTo>
                  <a:cubicBezTo>
                    <a:pt x="100" y="174"/>
                    <a:pt x="100" y="174"/>
                    <a:pt x="100" y="174"/>
                  </a:cubicBezTo>
                  <a:cubicBezTo>
                    <a:pt x="132" y="175"/>
                    <a:pt x="164" y="180"/>
                    <a:pt x="196" y="181"/>
                  </a:cubicBezTo>
                  <a:cubicBezTo>
                    <a:pt x="197" y="182"/>
                    <a:pt x="197" y="180"/>
                    <a:pt x="196" y="180"/>
                  </a:cubicBezTo>
                  <a:cubicBezTo>
                    <a:pt x="164" y="176"/>
                    <a:pt x="131" y="172"/>
                    <a:pt x="100" y="173"/>
                  </a:cubicBezTo>
                  <a:cubicBezTo>
                    <a:pt x="100" y="170"/>
                    <a:pt x="100" y="166"/>
                    <a:pt x="100" y="163"/>
                  </a:cubicBezTo>
                  <a:cubicBezTo>
                    <a:pt x="100" y="156"/>
                    <a:pt x="100" y="149"/>
                    <a:pt x="100" y="142"/>
                  </a:cubicBezTo>
                  <a:cubicBezTo>
                    <a:pt x="100" y="138"/>
                    <a:pt x="101" y="133"/>
                    <a:pt x="101" y="129"/>
                  </a:cubicBezTo>
                  <a:cubicBezTo>
                    <a:pt x="117" y="132"/>
                    <a:pt x="134" y="133"/>
                    <a:pt x="151" y="134"/>
                  </a:cubicBezTo>
                  <a:cubicBezTo>
                    <a:pt x="168" y="136"/>
                    <a:pt x="187" y="139"/>
                    <a:pt x="205" y="137"/>
                  </a:cubicBezTo>
                  <a:cubicBezTo>
                    <a:pt x="206" y="137"/>
                    <a:pt x="206" y="135"/>
                    <a:pt x="205" y="135"/>
                  </a:cubicBezTo>
                  <a:cubicBezTo>
                    <a:pt x="170" y="138"/>
                    <a:pt x="136" y="128"/>
                    <a:pt x="101" y="128"/>
                  </a:cubicBezTo>
                  <a:cubicBezTo>
                    <a:pt x="101" y="124"/>
                    <a:pt x="102" y="121"/>
                    <a:pt x="102" y="117"/>
                  </a:cubicBezTo>
                  <a:cubicBezTo>
                    <a:pt x="102" y="117"/>
                    <a:pt x="102" y="117"/>
                    <a:pt x="102" y="117"/>
                  </a:cubicBezTo>
                  <a:cubicBezTo>
                    <a:pt x="128" y="122"/>
                    <a:pt x="156" y="124"/>
                    <a:pt x="183" y="124"/>
                  </a:cubicBezTo>
                  <a:cubicBezTo>
                    <a:pt x="184" y="124"/>
                    <a:pt x="184" y="123"/>
                    <a:pt x="183" y="123"/>
                  </a:cubicBezTo>
                  <a:cubicBezTo>
                    <a:pt x="156" y="121"/>
                    <a:pt x="129" y="119"/>
                    <a:pt x="102" y="117"/>
                  </a:cubicBezTo>
                  <a:cubicBezTo>
                    <a:pt x="102" y="117"/>
                    <a:pt x="102" y="117"/>
                    <a:pt x="102" y="117"/>
                  </a:cubicBezTo>
                  <a:cubicBezTo>
                    <a:pt x="102" y="114"/>
                    <a:pt x="102" y="111"/>
                    <a:pt x="102" y="107"/>
                  </a:cubicBezTo>
                  <a:cubicBezTo>
                    <a:pt x="103" y="102"/>
                    <a:pt x="104" y="96"/>
                    <a:pt x="103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3" y="87"/>
                    <a:pt x="102" y="83"/>
                    <a:pt x="101" y="79"/>
                  </a:cubicBezTo>
                  <a:cubicBezTo>
                    <a:pt x="100" y="78"/>
                    <a:pt x="99" y="76"/>
                    <a:pt x="98" y="76"/>
                  </a:cubicBezTo>
                  <a:cubicBezTo>
                    <a:pt x="100" y="75"/>
                    <a:pt x="101" y="74"/>
                    <a:pt x="103" y="74"/>
                  </a:cubicBezTo>
                  <a:cubicBezTo>
                    <a:pt x="113" y="71"/>
                    <a:pt x="125" y="73"/>
                    <a:pt x="136" y="73"/>
                  </a:cubicBezTo>
                  <a:cubicBezTo>
                    <a:pt x="181" y="73"/>
                    <a:pt x="226" y="75"/>
                    <a:pt x="271" y="78"/>
                  </a:cubicBezTo>
                  <a:cubicBezTo>
                    <a:pt x="359" y="83"/>
                    <a:pt x="448" y="85"/>
                    <a:pt x="534" y="103"/>
                  </a:cubicBezTo>
                  <a:cubicBezTo>
                    <a:pt x="534" y="103"/>
                    <a:pt x="533" y="103"/>
                    <a:pt x="533" y="104"/>
                  </a:cubicBezTo>
                  <a:cubicBezTo>
                    <a:pt x="531" y="110"/>
                    <a:pt x="529" y="117"/>
                    <a:pt x="528" y="124"/>
                  </a:cubicBezTo>
                  <a:close/>
                  <a:moveTo>
                    <a:pt x="97" y="145"/>
                  </a:moveTo>
                  <a:cubicBezTo>
                    <a:pt x="96" y="151"/>
                    <a:pt x="96" y="156"/>
                    <a:pt x="96" y="161"/>
                  </a:cubicBezTo>
                  <a:cubicBezTo>
                    <a:pt x="95" y="168"/>
                    <a:pt x="94" y="175"/>
                    <a:pt x="96" y="182"/>
                  </a:cubicBezTo>
                  <a:cubicBezTo>
                    <a:pt x="95" y="182"/>
                    <a:pt x="95" y="182"/>
                    <a:pt x="95" y="182"/>
                  </a:cubicBezTo>
                  <a:cubicBezTo>
                    <a:pt x="87" y="178"/>
                    <a:pt x="92" y="148"/>
                    <a:pt x="93" y="141"/>
                  </a:cubicBezTo>
                  <a:cubicBezTo>
                    <a:pt x="93" y="128"/>
                    <a:pt x="91" y="115"/>
                    <a:pt x="91" y="102"/>
                  </a:cubicBezTo>
                  <a:cubicBezTo>
                    <a:pt x="91" y="100"/>
                    <a:pt x="90" y="87"/>
                    <a:pt x="91" y="82"/>
                  </a:cubicBezTo>
                  <a:cubicBezTo>
                    <a:pt x="91" y="82"/>
                    <a:pt x="92" y="81"/>
                    <a:pt x="93" y="80"/>
                  </a:cubicBezTo>
                  <a:cubicBezTo>
                    <a:pt x="103" y="77"/>
                    <a:pt x="98" y="102"/>
                    <a:pt x="98" y="105"/>
                  </a:cubicBezTo>
                  <a:cubicBezTo>
                    <a:pt x="97" y="118"/>
                    <a:pt x="97" y="132"/>
                    <a:pt x="97" y="145"/>
                  </a:cubicBezTo>
                  <a:close/>
                  <a:moveTo>
                    <a:pt x="88" y="158"/>
                  </a:moveTo>
                  <a:cubicBezTo>
                    <a:pt x="87" y="160"/>
                    <a:pt x="86" y="165"/>
                    <a:pt x="86" y="170"/>
                  </a:cubicBezTo>
                  <a:cubicBezTo>
                    <a:pt x="81" y="151"/>
                    <a:pt x="83" y="130"/>
                    <a:pt x="84" y="112"/>
                  </a:cubicBezTo>
                  <a:cubicBezTo>
                    <a:pt x="85" y="104"/>
                    <a:pt x="85" y="95"/>
                    <a:pt x="88" y="88"/>
                  </a:cubicBezTo>
                  <a:cubicBezTo>
                    <a:pt x="85" y="110"/>
                    <a:pt x="91" y="134"/>
                    <a:pt x="88" y="158"/>
                  </a:cubicBezTo>
                  <a:close/>
                  <a:moveTo>
                    <a:pt x="722" y="311"/>
                  </a:moveTo>
                  <a:cubicBezTo>
                    <a:pt x="633" y="315"/>
                    <a:pt x="544" y="316"/>
                    <a:pt x="454" y="319"/>
                  </a:cubicBezTo>
                  <a:cubicBezTo>
                    <a:pt x="410" y="320"/>
                    <a:pt x="365" y="321"/>
                    <a:pt x="321" y="322"/>
                  </a:cubicBezTo>
                  <a:cubicBezTo>
                    <a:pt x="275" y="323"/>
                    <a:pt x="229" y="322"/>
                    <a:pt x="183" y="326"/>
                  </a:cubicBezTo>
                  <a:cubicBezTo>
                    <a:pt x="183" y="326"/>
                    <a:pt x="183" y="326"/>
                    <a:pt x="183" y="326"/>
                  </a:cubicBezTo>
                  <a:cubicBezTo>
                    <a:pt x="229" y="328"/>
                    <a:pt x="275" y="324"/>
                    <a:pt x="321" y="323"/>
                  </a:cubicBezTo>
                  <a:cubicBezTo>
                    <a:pt x="365" y="322"/>
                    <a:pt x="410" y="321"/>
                    <a:pt x="454" y="320"/>
                  </a:cubicBezTo>
                  <a:cubicBezTo>
                    <a:pt x="542" y="318"/>
                    <a:pt x="629" y="317"/>
                    <a:pt x="716" y="313"/>
                  </a:cubicBezTo>
                  <a:cubicBezTo>
                    <a:pt x="697" y="319"/>
                    <a:pt x="677" y="320"/>
                    <a:pt x="657" y="322"/>
                  </a:cubicBezTo>
                  <a:cubicBezTo>
                    <a:pt x="635" y="324"/>
                    <a:pt x="613" y="324"/>
                    <a:pt x="591" y="324"/>
                  </a:cubicBezTo>
                  <a:cubicBezTo>
                    <a:pt x="546" y="325"/>
                    <a:pt x="501" y="323"/>
                    <a:pt x="456" y="325"/>
                  </a:cubicBezTo>
                  <a:cubicBezTo>
                    <a:pt x="413" y="326"/>
                    <a:pt x="369" y="329"/>
                    <a:pt x="325" y="332"/>
                  </a:cubicBezTo>
                  <a:cubicBezTo>
                    <a:pt x="303" y="333"/>
                    <a:pt x="281" y="335"/>
                    <a:pt x="259" y="335"/>
                  </a:cubicBezTo>
                  <a:cubicBezTo>
                    <a:pt x="236" y="336"/>
                    <a:pt x="212" y="334"/>
                    <a:pt x="188" y="336"/>
                  </a:cubicBezTo>
                  <a:cubicBezTo>
                    <a:pt x="188" y="336"/>
                    <a:pt x="188" y="336"/>
                    <a:pt x="188" y="336"/>
                  </a:cubicBezTo>
                  <a:cubicBezTo>
                    <a:pt x="178" y="335"/>
                    <a:pt x="172" y="326"/>
                    <a:pt x="168" y="315"/>
                  </a:cubicBezTo>
                  <a:cubicBezTo>
                    <a:pt x="220" y="316"/>
                    <a:pt x="272" y="314"/>
                    <a:pt x="323" y="312"/>
                  </a:cubicBezTo>
                  <a:cubicBezTo>
                    <a:pt x="324" y="312"/>
                    <a:pt x="325" y="310"/>
                    <a:pt x="323" y="310"/>
                  </a:cubicBezTo>
                  <a:cubicBezTo>
                    <a:pt x="272" y="310"/>
                    <a:pt x="219" y="310"/>
                    <a:pt x="168" y="313"/>
                  </a:cubicBezTo>
                  <a:cubicBezTo>
                    <a:pt x="166" y="310"/>
                    <a:pt x="165" y="306"/>
                    <a:pt x="165" y="302"/>
                  </a:cubicBezTo>
                  <a:cubicBezTo>
                    <a:pt x="195" y="304"/>
                    <a:pt x="227" y="299"/>
                    <a:pt x="258" y="299"/>
                  </a:cubicBezTo>
                  <a:cubicBezTo>
                    <a:pt x="290" y="299"/>
                    <a:pt x="321" y="300"/>
                    <a:pt x="353" y="301"/>
                  </a:cubicBezTo>
                  <a:cubicBezTo>
                    <a:pt x="354" y="301"/>
                    <a:pt x="354" y="300"/>
                    <a:pt x="353" y="300"/>
                  </a:cubicBezTo>
                  <a:cubicBezTo>
                    <a:pt x="321" y="297"/>
                    <a:pt x="287" y="296"/>
                    <a:pt x="255" y="297"/>
                  </a:cubicBezTo>
                  <a:cubicBezTo>
                    <a:pt x="225" y="297"/>
                    <a:pt x="193" y="296"/>
                    <a:pt x="164" y="301"/>
                  </a:cubicBezTo>
                  <a:cubicBezTo>
                    <a:pt x="163" y="295"/>
                    <a:pt x="162" y="289"/>
                    <a:pt x="162" y="285"/>
                  </a:cubicBezTo>
                  <a:cubicBezTo>
                    <a:pt x="162" y="285"/>
                    <a:pt x="162" y="284"/>
                    <a:pt x="162" y="284"/>
                  </a:cubicBezTo>
                  <a:cubicBezTo>
                    <a:pt x="162" y="285"/>
                    <a:pt x="162" y="285"/>
                    <a:pt x="162" y="285"/>
                  </a:cubicBezTo>
                  <a:cubicBezTo>
                    <a:pt x="175" y="286"/>
                    <a:pt x="188" y="287"/>
                    <a:pt x="200" y="286"/>
                  </a:cubicBezTo>
                  <a:cubicBezTo>
                    <a:pt x="201" y="286"/>
                    <a:pt x="201" y="286"/>
                    <a:pt x="200" y="285"/>
                  </a:cubicBezTo>
                  <a:cubicBezTo>
                    <a:pt x="188" y="284"/>
                    <a:pt x="175" y="283"/>
                    <a:pt x="162" y="283"/>
                  </a:cubicBezTo>
                  <a:cubicBezTo>
                    <a:pt x="162" y="283"/>
                    <a:pt x="162" y="284"/>
                    <a:pt x="162" y="284"/>
                  </a:cubicBezTo>
                  <a:cubicBezTo>
                    <a:pt x="161" y="282"/>
                    <a:pt x="161" y="278"/>
                    <a:pt x="161" y="273"/>
                  </a:cubicBezTo>
                  <a:cubicBezTo>
                    <a:pt x="161" y="274"/>
                    <a:pt x="161" y="274"/>
                    <a:pt x="161" y="274"/>
                  </a:cubicBezTo>
                  <a:cubicBezTo>
                    <a:pt x="200" y="275"/>
                    <a:pt x="239" y="274"/>
                    <a:pt x="278" y="274"/>
                  </a:cubicBezTo>
                  <a:cubicBezTo>
                    <a:pt x="317" y="274"/>
                    <a:pt x="357" y="275"/>
                    <a:pt x="396" y="274"/>
                  </a:cubicBezTo>
                  <a:cubicBezTo>
                    <a:pt x="397" y="274"/>
                    <a:pt x="397" y="273"/>
                    <a:pt x="396" y="273"/>
                  </a:cubicBezTo>
                  <a:cubicBezTo>
                    <a:pt x="357" y="271"/>
                    <a:pt x="317" y="273"/>
                    <a:pt x="278" y="273"/>
                  </a:cubicBezTo>
                  <a:cubicBezTo>
                    <a:pt x="239" y="272"/>
                    <a:pt x="200" y="272"/>
                    <a:pt x="161" y="273"/>
                  </a:cubicBezTo>
                  <a:cubicBezTo>
                    <a:pt x="161" y="273"/>
                    <a:pt x="161" y="273"/>
                    <a:pt x="161" y="273"/>
                  </a:cubicBezTo>
                  <a:cubicBezTo>
                    <a:pt x="161" y="268"/>
                    <a:pt x="160" y="262"/>
                    <a:pt x="161" y="256"/>
                  </a:cubicBezTo>
                  <a:cubicBezTo>
                    <a:pt x="199" y="254"/>
                    <a:pt x="238" y="250"/>
                    <a:pt x="277" y="250"/>
                  </a:cubicBezTo>
                  <a:cubicBezTo>
                    <a:pt x="315" y="249"/>
                    <a:pt x="354" y="250"/>
                    <a:pt x="393" y="253"/>
                  </a:cubicBezTo>
                  <a:cubicBezTo>
                    <a:pt x="393" y="253"/>
                    <a:pt x="393" y="253"/>
                    <a:pt x="393" y="253"/>
                  </a:cubicBezTo>
                  <a:cubicBezTo>
                    <a:pt x="317" y="246"/>
                    <a:pt x="237" y="244"/>
                    <a:pt x="161" y="254"/>
                  </a:cubicBezTo>
                  <a:cubicBezTo>
                    <a:pt x="162" y="240"/>
                    <a:pt x="165" y="227"/>
                    <a:pt x="174" y="229"/>
                  </a:cubicBezTo>
                  <a:cubicBezTo>
                    <a:pt x="175" y="230"/>
                    <a:pt x="176" y="229"/>
                    <a:pt x="176" y="228"/>
                  </a:cubicBezTo>
                  <a:cubicBezTo>
                    <a:pt x="176" y="228"/>
                    <a:pt x="176" y="229"/>
                    <a:pt x="176" y="229"/>
                  </a:cubicBezTo>
                  <a:cubicBezTo>
                    <a:pt x="200" y="230"/>
                    <a:pt x="225" y="227"/>
                    <a:pt x="249" y="226"/>
                  </a:cubicBezTo>
                  <a:cubicBezTo>
                    <a:pt x="274" y="225"/>
                    <a:pt x="299" y="224"/>
                    <a:pt x="324" y="223"/>
                  </a:cubicBezTo>
                  <a:cubicBezTo>
                    <a:pt x="373" y="221"/>
                    <a:pt x="422" y="221"/>
                    <a:pt x="471" y="218"/>
                  </a:cubicBezTo>
                  <a:cubicBezTo>
                    <a:pt x="472" y="218"/>
                    <a:pt x="472" y="218"/>
                    <a:pt x="472" y="218"/>
                  </a:cubicBezTo>
                  <a:cubicBezTo>
                    <a:pt x="490" y="219"/>
                    <a:pt x="508" y="219"/>
                    <a:pt x="526" y="215"/>
                  </a:cubicBezTo>
                  <a:cubicBezTo>
                    <a:pt x="560" y="219"/>
                    <a:pt x="596" y="217"/>
                    <a:pt x="631" y="217"/>
                  </a:cubicBezTo>
                  <a:cubicBezTo>
                    <a:pt x="660" y="217"/>
                    <a:pt x="690" y="219"/>
                    <a:pt x="719" y="217"/>
                  </a:cubicBezTo>
                  <a:cubicBezTo>
                    <a:pt x="712" y="233"/>
                    <a:pt x="708" y="251"/>
                    <a:pt x="710" y="268"/>
                  </a:cubicBezTo>
                  <a:cubicBezTo>
                    <a:pt x="613" y="274"/>
                    <a:pt x="516" y="274"/>
                    <a:pt x="418" y="273"/>
                  </a:cubicBezTo>
                  <a:cubicBezTo>
                    <a:pt x="417" y="273"/>
                    <a:pt x="417" y="274"/>
                    <a:pt x="418" y="274"/>
                  </a:cubicBezTo>
                  <a:cubicBezTo>
                    <a:pt x="515" y="280"/>
                    <a:pt x="613" y="276"/>
                    <a:pt x="710" y="270"/>
                  </a:cubicBezTo>
                  <a:cubicBezTo>
                    <a:pt x="711" y="277"/>
                    <a:pt x="712" y="283"/>
                    <a:pt x="715" y="290"/>
                  </a:cubicBezTo>
                  <a:cubicBezTo>
                    <a:pt x="635" y="293"/>
                    <a:pt x="556" y="296"/>
                    <a:pt x="476" y="298"/>
                  </a:cubicBezTo>
                  <a:cubicBezTo>
                    <a:pt x="476" y="298"/>
                    <a:pt x="476" y="298"/>
                    <a:pt x="476" y="298"/>
                  </a:cubicBezTo>
                  <a:cubicBezTo>
                    <a:pt x="556" y="299"/>
                    <a:pt x="636" y="297"/>
                    <a:pt x="715" y="291"/>
                  </a:cubicBezTo>
                  <a:cubicBezTo>
                    <a:pt x="717" y="295"/>
                    <a:pt x="719" y="300"/>
                    <a:pt x="721" y="304"/>
                  </a:cubicBezTo>
                  <a:cubicBezTo>
                    <a:pt x="660" y="304"/>
                    <a:pt x="598" y="305"/>
                    <a:pt x="537" y="307"/>
                  </a:cubicBezTo>
                  <a:cubicBezTo>
                    <a:pt x="476" y="308"/>
                    <a:pt x="413" y="309"/>
                    <a:pt x="352" y="314"/>
                  </a:cubicBezTo>
                  <a:cubicBezTo>
                    <a:pt x="351" y="314"/>
                    <a:pt x="351" y="315"/>
                    <a:pt x="352" y="315"/>
                  </a:cubicBezTo>
                  <a:cubicBezTo>
                    <a:pt x="414" y="314"/>
                    <a:pt x="475" y="310"/>
                    <a:pt x="537" y="308"/>
                  </a:cubicBezTo>
                  <a:cubicBezTo>
                    <a:pt x="599" y="307"/>
                    <a:pt x="661" y="306"/>
                    <a:pt x="722" y="306"/>
                  </a:cubicBezTo>
                  <a:cubicBezTo>
                    <a:pt x="723" y="307"/>
                    <a:pt x="723" y="308"/>
                    <a:pt x="724" y="309"/>
                  </a:cubicBezTo>
                  <a:cubicBezTo>
                    <a:pt x="724" y="309"/>
                    <a:pt x="725" y="309"/>
                    <a:pt x="725" y="309"/>
                  </a:cubicBezTo>
                  <a:cubicBezTo>
                    <a:pt x="724" y="310"/>
                    <a:pt x="723" y="310"/>
                    <a:pt x="722" y="311"/>
                  </a:cubicBezTo>
                  <a:close/>
                  <a:moveTo>
                    <a:pt x="568" y="338"/>
                  </a:moveTo>
                  <a:cubicBezTo>
                    <a:pt x="558" y="348"/>
                    <a:pt x="548" y="359"/>
                    <a:pt x="538" y="370"/>
                  </a:cubicBezTo>
                  <a:cubicBezTo>
                    <a:pt x="529" y="379"/>
                    <a:pt x="518" y="388"/>
                    <a:pt x="513" y="400"/>
                  </a:cubicBezTo>
                  <a:cubicBezTo>
                    <a:pt x="513" y="400"/>
                    <a:pt x="514" y="401"/>
                    <a:pt x="514" y="400"/>
                  </a:cubicBezTo>
                  <a:cubicBezTo>
                    <a:pt x="520" y="388"/>
                    <a:pt x="533" y="378"/>
                    <a:pt x="542" y="368"/>
                  </a:cubicBezTo>
                  <a:cubicBezTo>
                    <a:pt x="552" y="358"/>
                    <a:pt x="561" y="348"/>
                    <a:pt x="570" y="338"/>
                  </a:cubicBezTo>
                  <a:cubicBezTo>
                    <a:pt x="583" y="339"/>
                    <a:pt x="595" y="339"/>
                    <a:pt x="608" y="339"/>
                  </a:cubicBezTo>
                  <a:cubicBezTo>
                    <a:pt x="579" y="359"/>
                    <a:pt x="553" y="384"/>
                    <a:pt x="531" y="410"/>
                  </a:cubicBezTo>
                  <a:cubicBezTo>
                    <a:pt x="530" y="410"/>
                    <a:pt x="531" y="411"/>
                    <a:pt x="531" y="411"/>
                  </a:cubicBezTo>
                  <a:cubicBezTo>
                    <a:pt x="556" y="385"/>
                    <a:pt x="582" y="362"/>
                    <a:pt x="609" y="339"/>
                  </a:cubicBezTo>
                  <a:cubicBezTo>
                    <a:pt x="609" y="339"/>
                    <a:pt x="609" y="339"/>
                    <a:pt x="609" y="339"/>
                  </a:cubicBezTo>
                  <a:cubicBezTo>
                    <a:pt x="618" y="339"/>
                    <a:pt x="626" y="339"/>
                    <a:pt x="634" y="339"/>
                  </a:cubicBezTo>
                  <a:cubicBezTo>
                    <a:pt x="608" y="362"/>
                    <a:pt x="583" y="385"/>
                    <a:pt x="557" y="409"/>
                  </a:cubicBezTo>
                  <a:cubicBezTo>
                    <a:pt x="557" y="410"/>
                    <a:pt x="558" y="410"/>
                    <a:pt x="558" y="410"/>
                  </a:cubicBezTo>
                  <a:cubicBezTo>
                    <a:pt x="585" y="387"/>
                    <a:pt x="611" y="364"/>
                    <a:pt x="637" y="339"/>
                  </a:cubicBezTo>
                  <a:cubicBezTo>
                    <a:pt x="653" y="339"/>
                    <a:pt x="669" y="339"/>
                    <a:pt x="685" y="337"/>
                  </a:cubicBezTo>
                  <a:cubicBezTo>
                    <a:pt x="687" y="337"/>
                    <a:pt x="690" y="337"/>
                    <a:pt x="692" y="337"/>
                  </a:cubicBezTo>
                  <a:cubicBezTo>
                    <a:pt x="662" y="364"/>
                    <a:pt x="629" y="386"/>
                    <a:pt x="596" y="410"/>
                  </a:cubicBezTo>
                  <a:cubicBezTo>
                    <a:pt x="566" y="432"/>
                    <a:pt x="532" y="453"/>
                    <a:pt x="504" y="479"/>
                  </a:cubicBezTo>
                  <a:cubicBezTo>
                    <a:pt x="506" y="475"/>
                    <a:pt x="507" y="470"/>
                    <a:pt x="508" y="466"/>
                  </a:cubicBezTo>
                  <a:cubicBezTo>
                    <a:pt x="550" y="437"/>
                    <a:pt x="590" y="406"/>
                    <a:pt x="628" y="372"/>
                  </a:cubicBezTo>
                  <a:cubicBezTo>
                    <a:pt x="628" y="372"/>
                    <a:pt x="627" y="371"/>
                    <a:pt x="627" y="371"/>
                  </a:cubicBezTo>
                  <a:cubicBezTo>
                    <a:pt x="588" y="403"/>
                    <a:pt x="549" y="434"/>
                    <a:pt x="509" y="464"/>
                  </a:cubicBezTo>
                  <a:cubicBezTo>
                    <a:pt x="510" y="457"/>
                    <a:pt x="511" y="450"/>
                    <a:pt x="512" y="443"/>
                  </a:cubicBezTo>
                  <a:cubicBezTo>
                    <a:pt x="512" y="443"/>
                    <a:pt x="512" y="444"/>
                    <a:pt x="513" y="443"/>
                  </a:cubicBezTo>
                  <a:cubicBezTo>
                    <a:pt x="533" y="426"/>
                    <a:pt x="552" y="407"/>
                    <a:pt x="570" y="387"/>
                  </a:cubicBezTo>
                  <a:cubicBezTo>
                    <a:pt x="570" y="387"/>
                    <a:pt x="569" y="386"/>
                    <a:pt x="569" y="386"/>
                  </a:cubicBezTo>
                  <a:cubicBezTo>
                    <a:pt x="550" y="405"/>
                    <a:pt x="531" y="424"/>
                    <a:pt x="512" y="442"/>
                  </a:cubicBezTo>
                  <a:cubicBezTo>
                    <a:pt x="512" y="442"/>
                    <a:pt x="512" y="443"/>
                    <a:pt x="512" y="443"/>
                  </a:cubicBezTo>
                  <a:cubicBezTo>
                    <a:pt x="512" y="437"/>
                    <a:pt x="512" y="431"/>
                    <a:pt x="512" y="425"/>
                  </a:cubicBezTo>
                  <a:cubicBezTo>
                    <a:pt x="512" y="422"/>
                    <a:pt x="512" y="420"/>
                    <a:pt x="512" y="417"/>
                  </a:cubicBezTo>
                  <a:cubicBezTo>
                    <a:pt x="523" y="404"/>
                    <a:pt x="535" y="391"/>
                    <a:pt x="547" y="378"/>
                  </a:cubicBezTo>
                  <a:cubicBezTo>
                    <a:pt x="547" y="377"/>
                    <a:pt x="546" y="376"/>
                    <a:pt x="546" y="377"/>
                  </a:cubicBezTo>
                  <a:cubicBezTo>
                    <a:pt x="533" y="388"/>
                    <a:pt x="522" y="401"/>
                    <a:pt x="512" y="415"/>
                  </a:cubicBezTo>
                  <a:cubicBezTo>
                    <a:pt x="511" y="407"/>
                    <a:pt x="510" y="400"/>
                    <a:pt x="508" y="393"/>
                  </a:cubicBezTo>
                  <a:cubicBezTo>
                    <a:pt x="518" y="383"/>
                    <a:pt x="527" y="373"/>
                    <a:pt x="536" y="362"/>
                  </a:cubicBezTo>
                  <a:cubicBezTo>
                    <a:pt x="536" y="362"/>
                    <a:pt x="535" y="361"/>
                    <a:pt x="535" y="362"/>
                  </a:cubicBezTo>
                  <a:cubicBezTo>
                    <a:pt x="525" y="371"/>
                    <a:pt x="516" y="381"/>
                    <a:pt x="508" y="392"/>
                  </a:cubicBezTo>
                  <a:cubicBezTo>
                    <a:pt x="507" y="390"/>
                    <a:pt x="506" y="387"/>
                    <a:pt x="505" y="385"/>
                  </a:cubicBezTo>
                  <a:cubicBezTo>
                    <a:pt x="519" y="370"/>
                    <a:pt x="533" y="354"/>
                    <a:pt x="545" y="338"/>
                  </a:cubicBezTo>
                  <a:cubicBezTo>
                    <a:pt x="553" y="338"/>
                    <a:pt x="561" y="338"/>
                    <a:pt x="568" y="338"/>
                  </a:cubicBezTo>
                  <a:close/>
                  <a:moveTo>
                    <a:pt x="522" y="338"/>
                  </a:moveTo>
                  <a:cubicBezTo>
                    <a:pt x="522" y="338"/>
                    <a:pt x="522" y="338"/>
                    <a:pt x="522" y="337"/>
                  </a:cubicBezTo>
                  <a:cubicBezTo>
                    <a:pt x="529" y="337"/>
                    <a:pt x="536" y="338"/>
                    <a:pt x="542" y="338"/>
                  </a:cubicBezTo>
                  <a:cubicBezTo>
                    <a:pt x="529" y="352"/>
                    <a:pt x="517" y="368"/>
                    <a:pt x="504" y="384"/>
                  </a:cubicBezTo>
                  <a:cubicBezTo>
                    <a:pt x="503" y="381"/>
                    <a:pt x="502" y="377"/>
                    <a:pt x="500" y="374"/>
                  </a:cubicBezTo>
                  <a:cubicBezTo>
                    <a:pt x="508" y="364"/>
                    <a:pt x="516" y="354"/>
                    <a:pt x="524" y="343"/>
                  </a:cubicBezTo>
                  <a:cubicBezTo>
                    <a:pt x="525" y="343"/>
                    <a:pt x="524" y="342"/>
                    <a:pt x="524" y="342"/>
                  </a:cubicBezTo>
                  <a:cubicBezTo>
                    <a:pt x="515" y="352"/>
                    <a:pt x="507" y="363"/>
                    <a:pt x="499" y="374"/>
                  </a:cubicBezTo>
                  <a:cubicBezTo>
                    <a:pt x="498" y="372"/>
                    <a:pt x="497" y="370"/>
                    <a:pt x="495" y="368"/>
                  </a:cubicBezTo>
                  <a:cubicBezTo>
                    <a:pt x="496" y="368"/>
                    <a:pt x="497" y="367"/>
                    <a:pt x="498" y="366"/>
                  </a:cubicBezTo>
                  <a:cubicBezTo>
                    <a:pt x="500" y="359"/>
                    <a:pt x="503" y="354"/>
                    <a:pt x="508" y="349"/>
                  </a:cubicBezTo>
                  <a:cubicBezTo>
                    <a:pt x="511" y="346"/>
                    <a:pt x="513" y="344"/>
                    <a:pt x="516" y="343"/>
                  </a:cubicBezTo>
                  <a:cubicBezTo>
                    <a:pt x="518" y="341"/>
                    <a:pt x="520" y="340"/>
                    <a:pt x="522" y="338"/>
                  </a:cubicBezTo>
                  <a:close/>
                  <a:moveTo>
                    <a:pt x="514" y="337"/>
                  </a:moveTo>
                  <a:cubicBezTo>
                    <a:pt x="510" y="340"/>
                    <a:pt x="506" y="343"/>
                    <a:pt x="504" y="345"/>
                  </a:cubicBezTo>
                  <a:cubicBezTo>
                    <a:pt x="499" y="351"/>
                    <a:pt x="496" y="357"/>
                    <a:pt x="494" y="364"/>
                  </a:cubicBezTo>
                  <a:cubicBezTo>
                    <a:pt x="459" y="354"/>
                    <a:pt x="424" y="345"/>
                    <a:pt x="388" y="341"/>
                  </a:cubicBezTo>
                  <a:cubicBezTo>
                    <a:pt x="430" y="339"/>
                    <a:pt x="472" y="338"/>
                    <a:pt x="514" y="337"/>
                  </a:cubicBezTo>
                  <a:close/>
                  <a:moveTo>
                    <a:pt x="152" y="318"/>
                  </a:moveTo>
                  <a:cubicBezTo>
                    <a:pt x="156" y="326"/>
                    <a:pt x="160" y="335"/>
                    <a:pt x="167" y="340"/>
                  </a:cubicBezTo>
                  <a:cubicBezTo>
                    <a:pt x="172" y="348"/>
                    <a:pt x="179" y="351"/>
                    <a:pt x="186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6" y="344"/>
                    <a:pt x="186" y="345"/>
                    <a:pt x="187" y="345"/>
                  </a:cubicBezTo>
                  <a:cubicBezTo>
                    <a:pt x="208" y="355"/>
                    <a:pt x="232" y="352"/>
                    <a:pt x="255" y="350"/>
                  </a:cubicBezTo>
                  <a:cubicBezTo>
                    <a:pt x="283" y="348"/>
                    <a:pt x="311" y="345"/>
                    <a:pt x="339" y="344"/>
                  </a:cubicBezTo>
                  <a:cubicBezTo>
                    <a:pt x="352" y="343"/>
                    <a:pt x="366" y="342"/>
                    <a:pt x="379" y="342"/>
                  </a:cubicBezTo>
                  <a:cubicBezTo>
                    <a:pt x="379" y="342"/>
                    <a:pt x="379" y="342"/>
                    <a:pt x="379" y="342"/>
                  </a:cubicBezTo>
                  <a:cubicBezTo>
                    <a:pt x="418" y="349"/>
                    <a:pt x="455" y="356"/>
                    <a:pt x="492" y="367"/>
                  </a:cubicBezTo>
                  <a:cubicBezTo>
                    <a:pt x="492" y="368"/>
                    <a:pt x="492" y="368"/>
                    <a:pt x="492" y="369"/>
                  </a:cubicBezTo>
                  <a:cubicBezTo>
                    <a:pt x="496" y="374"/>
                    <a:pt x="500" y="380"/>
                    <a:pt x="503" y="386"/>
                  </a:cubicBezTo>
                  <a:cubicBezTo>
                    <a:pt x="503" y="386"/>
                    <a:pt x="503" y="387"/>
                    <a:pt x="503" y="387"/>
                  </a:cubicBezTo>
                  <a:cubicBezTo>
                    <a:pt x="504" y="389"/>
                    <a:pt x="505" y="391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505" y="394"/>
                    <a:pt x="506" y="395"/>
                    <a:pt x="506" y="395"/>
                  </a:cubicBezTo>
                  <a:cubicBezTo>
                    <a:pt x="507" y="399"/>
                    <a:pt x="508" y="402"/>
                    <a:pt x="508" y="406"/>
                  </a:cubicBezTo>
                  <a:cubicBezTo>
                    <a:pt x="445" y="398"/>
                    <a:pt x="381" y="390"/>
                    <a:pt x="318" y="383"/>
                  </a:cubicBezTo>
                  <a:cubicBezTo>
                    <a:pt x="317" y="383"/>
                    <a:pt x="317" y="383"/>
                    <a:pt x="317" y="383"/>
                  </a:cubicBezTo>
                  <a:cubicBezTo>
                    <a:pt x="381" y="394"/>
                    <a:pt x="444" y="401"/>
                    <a:pt x="508" y="408"/>
                  </a:cubicBezTo>
                  <a:cubicBezTo>
                    <a:pt x="508" y="414"/>
                    <a:pt x="508" y="421"/>
                    <a:pt x="508" y="427"/>
                  </a:cubicBezTo>
                  <a:cubicBezTo>
                    <a:pt x="508" y="441"/>
                    <a:pt x="507" y="454"/>
                    <a:pt x="504" y="467"/>
                  </a:cubicBezTo>
                  <a:cubicBezTo>
                    <a:pt x="504" y="467"/>
                    <a:pt x="504" y="467"/>
                    <a:pt x="504" y="467"/>
                  </a:cubicBezTo>
                  <a:cubicBezTo>
                    <a:pt x="504" y="468"/>
                    <a:pt x="504" y="468"/>
                    <a:pt x="504" y="468"/>
                  </a:cubicBezTo>
                  <a:cubicBezTo>
                    <a:pt x="503" y="472"/>
                    <a:pt x="502" y="476"/>
                    <a:pt x="501" y="480"/>
                  </a:cubicBezTo>
                  <a:cubicBezTo>
                    <a:pt x="501" y="480"/>
                    <a:pt x="500" y="479"/>
                    <a:pt x="500" y="479"/>
                  </a:cubicBezTo>
                  <a:cubicBezTo>
                    <a:pt x="429" y="473"/>
                    <a:pt x="359" y="462"/>
                    <a:pt x="288" y="456"/>
                  </a:cubicBezTo>
                  <a:cubicBezTo>
                    <a:pt x="254" y="453"/>
                    <a:pt x="219" y="450"/>
                    <a:pt x="184" y="447"/>
                  </a:cubicBezTo>
                  <a:cubicBezTo>
                    <a:pt x="148" y="445"/>
                    <a:pt x="113" y="441"/>
                    <a:pt x="77" y="441"/>
                  </a:cubicBezTo>
                  <a:cubicBezTo>
                    <a:pt x="77" y="440"/>
                    <a:pt x="77" y="440"/>
                    <a:pt x="77" y="440"/>
                  </a:cubicBezTo>
                  <a:cubicBezTo>
                    <a:pt x="76" y="437"/>
                    <a:pt x="73" y="434"/>
                    <a:pt x="69" y="433"/>
                  </a:cubicBezTo>
                  <a:cubicBezTo>
                    <a:pt x="68" y="432"/>
                    <a:pt x="66" y="432"/>
                    <a:pt x="64" y="432"/>
                  </a:cubicBezTo>
                  <a:cubicBezTo>
                    <a:pt x="62" y="432"/>
                    <a:pt x="61" y="432"/>
                    <a:pt x="59" y="433"/>
                  </a:cubicBezTo>
                  <a:cubicBezTo>
                    <a:pt x="61" y="424"/>
                    <a:pt x="63" y="416"/>
                    <a:pt x="63" y="408"/>
                  </a:cubicBezTo>
                  <a:cubicBezTo>
                    <a:pt x="80" y="408"/>
                    <a:pt x="97" y="409"/>
                    <a:pt x="113" y="412"/>
                  </a:cubicBezTo>
                  <a:cubicBezTo>
                    <a:pt x="114" y="412"/>
                    <a:pt x="114" y="411"/>
                    <a:pt x="113" y="410"/>
                  </a:cubicBezTo>
                  <a:cubicBezTo>
                    <a:pt x="97" y="407"/>
                    <a:pt x="80" y="406"/>
                    <a:pt x="64" y="407"/>
                  </a:cubicBezTo>
                  <a:cubicBezTo>
                    <a:pt x="64" y="404"/>
                    <a:pt x="64" y="401"/>
                    <a:pt x="64" y="398"/>
                  </a:cubicBezTo>
                  <a:cubicBezTo>
                    <a:pt x="135" y="399"/>
                    <a:pt x="205" y="404"/>
                    <a:pt x="276" y="413"/>
                  </a:cubicBezTo>
                  <a:cubicBezTo>
                    <a:pt x="348" y="422"/>
                    <a:pt x="419" y="434"/>
                    <a:pt x="491" y="439"/>
                  </a:cubicBezTo>
                  <a:cubicBezTo>
                    <a:pt x="492" y="439"/>
                    <a:pt x="492" y="438"/>
                    <a:pt x="491" y="438"/>
                  </a:cubicBezTo>
                  <a:cubicBezTo>
                    <a:pt x="419" y="431"/>
                    <a:pt x="348" y="421"/>
                    <a:pt x="276" y="412"/>
                  </a:cubicBezTo>
                  <a:cubicBezTo>
                    <a:pt x="206" y="403"/>
                    <a:pt x="135" y="394"/>
                    <a:pt x="64" y="397"/>
                  </a:cubicBezTo>
                  <a:cubicBezTo>
                    <a:pt x="64" y="391"/>
                    <a:pt x="64" y="386"/>
                    <a:pt x="64" y="381"/>
                  </a:cubicBezTo>
                  <a:cubicBezTo>
                    <a:pt x="126" y="390"/>
                    <a:pt x="191" y="393"/>
                    <a:pt x="254" y="392"/>
                  </a:cubicBezTo>
                  <a:cubicBezTo>
                    <a:pt x="254" y="392"/>
                    <a:pt x="254" y="391"/>
                    <a:pt x="254" y="391"/>
                  </a:cubicBezTo>
                  <a:cubicBezTo>
                    <a:pt x="222" y="390"/>
                    <a:pt x="190" y="389"/>
                    <a:pt x="158" y="387"/>
                  </a:cubicBezTo>
                  <a:cubicBezTo>
                    <a:pt x="126" y="386"/>
                    <a:pt x="95" y="382"/>
                    <a:pt x="64" y="379"/>
                  </a:cubicBezTo>
                  <a:cubicBezTo>
                    <a:pt x="63" y="374"/>
                    <a:pt x="63" y="368"/>
                    <a:pt x="62" y="363"/>
                  </a:cubicBezTo>
                  <a:cubicBezTo>
                    <a:pt x="61" y="347"/>
                    <a:pt x="60" y="331"/>
                    <a:pt x="55" y="317"/>
                  </a:cubicBezTo>
                  <a:cubicBezTo>
                    <a:pt x="77" y="322"/>
                    <a:pt x="100" y="326"/>
                    <a:pt x="123" y="328"/>
                  </a:cubicBezTo>
                  <a:cubicBezTo>
                    <a:pt x="123" y="328"/>
                    <a:pt x="123" y="327"/>
                    <a:pt x="123" y="327"/>
                  </a:cubicBezTo>
                  <a:cubicBezTo>
                    <a:pt x="99" y="324"/>
                    <a:pt x="77" y="320"/>
                    <a:pt x="54" y="315"/>
                  </a:cubicBezTo>
                  <a:cubicBezTo>
                    <a:pt x="53" y="313"/>
                    <a:pt x="51" y="310"/>
                    <a:pt x="50" y="307"/>
                  </a:cubicBezTo>
                  <a:cubicBezTo>
                    <a:pt x="50" y="307"/>
                    <a:pt x="50" y="306"/>
                    <a:pt x="50" y="305"/>
                  </a:cubicBezTo>
                  <a:cubicBezTo>
                    <a:pt x="68" y="308"/>
                    <a:pt x="85" y="310"/>
                    <a:pt x="103" y="313"/>
                  </a:cubicBezTo>
                  <a:cubicBezTo>
                    <a:pt x="119" y="315"/>
                    <a:pt x="135" y="318"/>
                    <a:pt x="152" y="318"/>
                  </a:cubicBezTo>
                  <a:cubicBezTo>
                    <a:pt x="152" y="318"/>
                    <a:pt x="152" y="318"/>
                    <a:pt x="152" y="318"/>
                  </a:cubicBezTo>
                  <a:close/>
                  <a:moveTo>
                    <a:pt x="55" y="369"/>
                  </a:moveTo>
                  <a:cubicBezTo>
                    <a:pt x="55" y="362"/>
                    <a:pt x="54" y="354"/>
                    <a:pt x="53" y="347"/>
                  </a:cubicBezTo>
                  <a:cubicBezTo>
                    <a:pt x="52" y="341"/>
                    <a:pt x="42" y="314"/>
                    <a:pt x="47" y="308"/>
                  </a:cubicBezTo>
                  <a:cubicBezTo>
                    <a:pt x="57" y="326"/>
                    <a:pt x="59" y="348"/>
                    <a:pt x="60" y="369"/>
                  </a:cubicBezTo>
                  <a:cubicBezTo>
                    <a:pt x="61" y="378"/>
                    <a:pt x="61" y="387"/>
                    <a:pt x="61" y="397"/>
                  </a:cubicBezTo>
                  <a:cubicBezTo>
                    <a:pt x="60" y="397"/>
                    <a:pt x="60" y="397"/>
                    <a:pt x="61" y="398"/>
                  </a:cubicBezTo>
                  <a:cubicBezTo>
                    <a:pt x="60" y="409"/>
                    <a:pt x="59" y="420"/>
                    <a:pt x="56" y="432"/>
                  </a:cubicBezTo>
                  <a:cubicBezTo>
                    <a:pt x="45" y="425"/>
                    <a:pt x="52" y="407"/>
                    <a:pt x="54" y="397"/>
                  </a:cubicBezTo>
                  <a:cubicBezTo>
                    <a:pt x="55" y="388"/>
                    <a:pt x="55" y="378"/>
                    <a:pt x="55" y="369"/>
                  </a:cubicBezTo>
                  <a:close/>
                  <a:moveTo>
                    <a:pt x="35" y="334"/>
                  </a:moveTo>
                  <a:cubicBezTo>
                    <a:pt x="36" y="320"/>
                    <a:pt x="38" y="306"/>
                    <a:pt x="51" y="299"/>
                  </a:cubicBezTo>
                  <a:cubicBezTo>
                    <a:pt x="59" y="294"/>
                    <a:pt x="69" y="291"/>
                    <a:pt x="78" y="288"/>
                  </a:cubicBezTo>
                  <a:cubicBezTo>
                    <a:pt x="92" y="282"/>
                    <a:pt x="107" y="276"/>
                    <a:pt x="121" y="269"/>
                  </a:cubicBezTo>
                  <a:cubicBezTo>
                    <a:pt x="121" y="269"/>
                    <a:pt x="121" y="269"/>
                    <a:pt x="121" y="269"/>
                  </a:cubicBezTo>
                  <a:cubicBezTo>
                    <a:pt x="123" y="271"/>
                    <a:pt x="125" y="274"/>
                    <a:pt x="126" y="276"/>
                  </a:cubicBezTo>
                  <a:cubicBezTo>
                    <a:pt x="134" y="289"/>
                    <a:pt x="142" y="302"/>
                    <a:pt x="150" y="315"/>
                  </a:cubicBezTo>
                  <a:cubicBezTo>
                    <a:pt x="115" y="313"/>
                    <a:pt x="81" y="304"/>
                    <a:pt x="47" y="303"/>
                  </a:cubicBezTo>
                  <a:cubicBezTo>
                    <a:pt x="46" y="303"/>
                    <a:pt x="46" y="304"/>
                    <a:pt x="46" y="305"/>
                  </a:cubicBezTo>
                  <a:cubicBezTo>
                    <a:pt x="41" y="305"/>
                    <a:pt x="39" y="310"/>
                    <a:pt x="40" y="316"/>
                  </a:cubicBezTo>
                  <a:cubicBezTo>
                    <a:pt x="41" y="323"/>
                    <a:pt x="45" y="331"/>
                    <a:pt x="46" y="337"/>
                  </a:cubicBezTo>
                  <a:cubicBezTo>
                    <a:pt x="49" y="348"/>
                    <a:pt x="51" y="359"/>
                    <a:pt x="51" y="369"/>
                  </a:cubicBezTo>
                  <a:cubicBezTo>
                    <a:pt x="52" y="380"/>
                    <a:pt x="51" y="391"/>
                    <a:pt x="49" y="401"/>
                  </a:cubicBezTo>
                  <a:cubicBezTo>
                    <a:pt x="48" y="408"/>
                    <a:pt x="45" y="415"/>
                    <a:pt x="45" y="421"/>
                  </a:cubicBezTo>
                  <a:cubicBezTo>
                    <a:pt x="45" y="429"/>
                    <a:pt x="48" y="434"/>
                    <a:pt x="55" y="435"/>
                  </a:cubicBezTo>
                  <a:cubicBezTo>
                    <a:pt x="55" y="436"/>
                    <a:pt x="58" y="437"/>
                    <a:pt x="58" y="435"/>
                  </a:cubicBezTo>
                  <a:cubicBezTo>
                    <a:pt x="60" y="435"/>
                    <a:pt x="62" y="435"/>
                    <a:pt x="64" y="435"/>
                  </a:cubicBezTo>
                  <a:cubicBezTo>
                    <a:pt x="69" y="435"/>
                    <a:pt x="71" y="438"/>
                    <a:pt x="75" y="442"/>
                  </a:cubicBezTo>
                  <a:cubicBezTo>
                    <a:pt x="75" y="442"/>
                    <a:pt x="75" y="442"/>
                    <a:pt x="76" y="442"/>
                  </a:cubicBezTo>
                  <a:cubicBezTo>
                    <a:pt x="76" y="442"/>
                    <a:pt x="76" y="442"/>
                    <a:pt x="76" y="442"/>
                  </a:cubicBezTo>
                  <a:cubicBezTo>
                    <a:pt x="145" y="452"/>
                    <a:pt x="216" y="453"/>
                    <a:pt x="285" y="460"/>
                  </a:cubicBezTo>
                  <a:cubicBezTo>
                    <a:pt x="357" y="466"/>
                    <a:pt x="428" y="479"/>
                    <a:pt x="499" y="484"/>
                  </a:cubicBezTo>
                  <a:cubicBezTo>
                    <a:pt x="499" y="484"/>
                    <a:pt x="499" y="485"/>
                    <a:pt x="499" y="485"/>
                  </a:cubicBezTo>
                  <a:cubicBezTo>
                    <a:pt x="498" y="486"/>
                    <a:pt x="500" y="487"/>
                    <a:pt x="501" y="486"/>
                  </a:cubicBezTo>
                  <a:cubicBezTo>
                    <a:pt x="501" y="485"/>
                    <a:pt x="501" y="484"/>
                    <a:pt x="502" y="484"/>
                  </a:cubicBezTo>
                  <a:cubicBezTo>
                    <a:pt x="539" y="463"/>
                    <a:pt x="572" y="434"/>
                    <a:pt x="606" y="409"/>
                  </a:cubicBezTo>
                  <a:cubicBezTo>
                    <a:pt x="638" y="386"/>
                    <a:pt x="670" y="364"/>
                    <a:pt x="698" y="338"/>
                  </a:cubicBezTo>
                  <a:cubicBezTo>
                    <a:pt x="699" y="338"/>
                    <a:pt x="699" y="337"/>
                    <a:pt x="699" y="336"/>
                  </a:cubicBezTo>
                  <a:cubicBezTo>
                    <a:pt x="706" y="335"/>
                    <a:pt x="713" y="334"/>
                    <a:pt x="719" y="333"/>
                  </a:cubicBezTo>
                  <a:cubicBezTo>
                    <a:pt x="720" y="333"/>
                    <a:pt x="721" y="333"/>
                    <a:pt x="721" y="333"/>
                  </a:cubicBezTo>
                  <a:cubicBezTo>
                    <a:pt x="687" y="357"/>
                    <a:pt x="654" y="383"/>
                    <a:pt x="621" y="410"/>
                  </a:cubicBezTo>
                  <a:cubicBezTo>
                    <a:pt x="586" y="437"/>
                    <a:pt x="550" y="465"/>
                    <a:pt x="518" y="496"/>
                  </a:cubicBezTo>
                  <a:cubicBezTo>
                    <a:pt x="517" y="496"/>
                    <a:pt x="517" y="496"/>
                    <a:pt x="516" y="496"/>
                  </a:cubicBezTo>
                  <a:cubicBezTo>
                    <a:pt x="497" y="503"/>
                    <a:pt x="471" y="493"/>
                    <a:pt x="451" y="490"/>
                  </a:cubicBezTo>
                  <a:cubicBezTo>
                    <a:pt x="432" y="487"/>
                    <a:pt x="413" y="484"/>
                    <a:pt x="395" y="481"/>
                  </a:cubicBezTo>
                  <a:cubicBezTo>
                    <a:pt x="358" y="476"/>
                    <a:pt x="321" y="471"/>
                    <a:pt x="284" y="466"/>
                  </a:cubicBezTo>
                  <a:cubicBezTo>
                    <a:pt x="246" y="462"/>
                    <a:pt x="208" y="457"/>
                    <a:pt x="170" y="454"/>
                  </a:cubicBezTo>
                  <a:cubicBezTo>
                    <a:pt x="150" y="452"/>
                    <a:pt x="130" y="450"/>
                    <a:pt x="110" y="450"/>
                  </a:cubicBezTo>
                  <a:cubicBezTo>
                    <a:pt x="93" y="450"/>
                    <a:pt x="75" y="453"/>
                    <a:pt x="61" y="443"/>
                  </a:cubicBezTo>
                  <a:cubicBezTo>
                    <a:pt x="61" y="443"/>
                    <a:pt x="61" y="443"/>
                    <a:pt x="61" y="442"/>
                  </a:cubicBezTo>
                  <a:cubicBezTo>
                    <a:pt x="63" y="442"/>
                    <a:pt x="62" y="439"/>
                    <a:pt x="60" y="440"/>
                  </a:cubicBezTo>
                  <a:cubicBezTo>
                    <a:pt x="50" y="443"/>
                    <a:pt x="42" y="434"/>
                    <a:pt x="38" y="426"/>
                  </a:cubicBezTo>
                  <a:cubicBezTo>
                    <a:pt x="36" y="421"/>
                    <a:pt x="36" y="414"/>
                    <a:pt x="35" y="409"/>
                  </a:cubicBezTo>
                  <a:cubicBezTo>
                    <a:pt x="35" y="401"/>
                    <a:pt x="34" y="393"/>
                    <a:pt x="34" y="386"/>
                  </a:cubicBezTo>
                  <a:cubicBezTo>
                    <a:pt x="33" y="368"/>
                    <a:pt x="34" y="351"/>
                    <a:pt x="35" y="334"/>
                  </a:cubicBezTo>
                  <a:close/>
                  <a:moveTo>
                    <a:pt x="861" y="461"/>
                  </a:moveTo>
                  <a:cubicBezTo>
                    <a:pt x="861" y="461"/>
                    <a:pt x="862" y="461"/>
                    <a:pt x="862" y="461"/>
                  </a:cubicBezTo>
                  <a:cubicBezTo>
                    <a:pt x="862" y="461"/>
                    <a:pt x="862" y="461"/>
                    <a:pt x="862" y="461"/>
                  </a:cubicBezTo>
                  <a:cubicBezTo>
                    <a:pt x="863" y="465"/>
                    <a:pt x="863" y="469"/>
                    <a:pt x="863" y="473"/>
                  </a:cubicBezTo>
                  <a:cubicBezTo>
                    <a:pt x="859" y="476"/>
                    <a:pt x="855" y="478"/>
                    <a:pt x="850" y="479"/>
                  </a:cubicBezTo>
                  <a:cubicBezTo>
                    <a:pt x="846" y="480"/>
                    <a:pt x="842" y="481"/>
                    <a:pt x="838" y="482"/>
                  </a:cubicBezTo>
                  <a:cubicBezTo>
                    <a:pt x="832" y="483"/>
                    <a:pt x="825" y="485"/>
                    <a:pt x="819" y="487"/>
                  </a:cubicBezTo>
                  <a:cubicBezTo>
                    <a:pt x="802" y="494"/>
                    <a:pt x="785" y="503"/>
                    <a:pt x="768" y="510"/>
                  </a:cubicBezTo>
                  <a:cubicBezTo>
                    <a:pt x="732" y="525"/>
                    <a:pt x="696" y="540"/>
                    <a:pt x="660" y="555"/>
                  </a:cubicBezTo>
                  <a:cubicBezTo>
                    <a:pt x="592" y="583"/>
                    <a:pt x="524" y="613"/>
                    <a:pt x="452" y="631"/>
                  </a:cubicBezTo>
                  <a:cubicBezTo>
                    <a:pt x="452" y="631"/>
                    <a:pt x="451" y="631"/>
                    <a:pt x="451" y="631"/>
                  </a:cubicBezTo>
                  <a:cubicBezTo>
                    <a:pt x="379" y="620"/>
                    <a:pt x="312" y="593"/>
                    <a:pt x="242" y="573"/>
                  </a:cubicBezTo>
                  <a:cubicBezTo>
                    <a:pt x="207" y="562"/>
                    <a:pt x="172" y="554"/>
                    <a:pt x="137" y="546"/>
                  </a:cubicBezTo>
                  <a:cubicBezTo>
                    <a:pt x="100" y="537"/>
                    <a:pt x="65" y="524"/>
                    <a:pt x="29" y="516"/>
                  </a:cubicBezTo>
                  <a:cubicBezTo>
                    <a:pt x="31" y="515"/>
                    <a:pt x="30" y="512"/>
                    <a:pt x="28" y="512"/>
                  </a:cubicBezTo>
                  <a:cubicBezTo>
                    <a:pt x="23" y="510"/>
                    <a:pt x="17" y="508"/>
                    <a:pt x="12" y="506"/>
                  </a:cubicBezTo>
                  <a:cubicBezTo>
                    <a:pt x="10" y="501"/>
                    <a:pt x="9" y="496"/>
                    <a:pt x="8" y="492"/>
                  </a:cubicBezTo>
                  <a:cubicBezTo>
                    <a:pt x="8" y="488"/>
                    <a:pt x="8" y="485"/>
                    <a:pt x="8" y="482"/>
                  </a:cubicBezTo>
                  <a:cubicBezTo>
                    <a:pt x="9" y="472"/>
                    <a:pt x="9" y="462"/>
                    <a:pt x="10" y="452"/>
                  </a:cubicBezTo>
                  <a:cubicBezTo>
                    <a:pt x="11" y="436"/>
                    <a:pt x="11" y="394"/>
                    <a:pt x="29" y="387"/>
                  </a:cubicBezTo>
                  <a:cubicBezTo>
                    <a:pt x="29" y="391"/>
                    <a:pt x="29" y="394"/>
                    <a:pt x="29" y="398"/>
                  </a:cubicBezTo>
                  <a:cubicBezTo>
                    <a:pt x="29" y="398"/>
                    <a:pt x="29" y="398"/>
                    <a:pt x="28" y="398"/>
                  </a:cubicBezTo>
                  <a:cubicBezTo>
                    <a:pt x="28" y="399"/>
                    <a:pt x="28" y="399"/>
                    <a:pt x="28" y="400"/>
                  </a:cubicBezTo>
                  <a:cubicBezTo>
                    <a:pt x="28" y="399"/>
                    <a:pt x="28" y="399"/>
                    <a:pt x="27" y="399"/>
                  </a:cubicBezTo>
                  <a:cubicBezTo>
                    <a:pt x="23" y="398"/>
                    <a:pt x="22" y="400"/>
                    <a:pt x="21" y="403"/>
                  </a:cubicBezTo>
                  <a:cubicBezTo>
                    <a:pt x="18" y="408"/>
                    <a:pt x="19" y="416"/>
                    <a:pt x="19" y="421"/>
                  </a:cubicBezTo>
                  <a:cubicBezTo>
                    <a:pt x="18" y="430"/>
                    <a:pt x="18" y="440"/>
                    <a:pt x="17" y="449"/>
                  </a:cubicBezTo>
                  <a:cubicBezTo>
                    <a:pt x="16" y="464"/>
                    <a:pt x="12" y="481"/>
                    <a:pt x="14" y="496"/>
                  </a:cubicBezTo>
                  <a:cubicBezTo>
                    <a:pt x="15" y="503"/>
                    <a:pt x="17" y="507"/>
                    <a:pt x="24" y="507"/>
                  </a:cubicBezTo>
                  <a:cubicBezTo>
                    <a:pt x="24" y="507"/>
                    <a:pt x="25" y="507"/>
                    <a:pt x="25" y="507"/>
                  </a:cubicBezTo>
                  <a:cubicBezTo>
                    <a:pt x="26" y="507"/>
                    <a:pt x="26" y="506"/>
                    <a:pt x="26" y="506"/>
                  </a:cubicBezTo>
                  <a:cubicBezTo>
                    <a:pt x="91" y="535"/>
                    <a:pt x="165" y="542"/>
                    <a:pt x="233" y="561"/>
                  </a:cubicBezTo>
                  <a:cubicBezTo>
                    <a:pt x="305" y="581"/>
                    <a:pt x="375" y="607"/>
                    <a:pt x="449" y="621"/>
                  </a:cubicBezTo>
                  <a:cubicBezTo>
                    <a:pt x="449" y="621"/>
                    <a:pt x="449" y="621"/>
                    <a:pt x="449" y="621"/>
                  </a:cubicBezTo>
                  <a:cubicBezTo>
                    <a:pt x="449" y="622"/>
                    <a:pt x="450" y="622"/>
                    <a:pt x="450" y="621"/>
                  </a:cubicBezTo>
                  <a:cubicBezTo>
                    <a:pt x="450" y="621"/>
                    <a:pt x="450" y="621"/>
                    <a:pt x="450" y="621"/>
                  </a:cubicBezTo>
                  <a:cubicBezTo>
                    <a:pt x="450" y="621"/>
                    <a:pt x="450" y="621"/>
                    <a:pt x="451" y="621"/>
                  </a:cubicBezTo>
                  <a:cubicBezTo>
                    <a:pt x="451" y="621"/>
                    <a:pt x="451" y="621"/>
                    <a:pt x="451" y="621"/>
                  </a:cubicBezTo>
                  <a:cubicBezTo>
                    <a:pt x="486" y="618"/>
                    <a:pt x="522" y="602"/>
                    <a:pt x="555" y="589"/>
                  </a:cubicBezTo>
                  <a:cubicBezTo>
                    <a:pt x="591" y="575"/>
                    <a:pt x="627" y="561"/>
                    <a:pt x="663" y="546"/>
                  </a:cubicBezTo>
                  <a:cubicBezTo>
                    <a:pt x="698" y="532"/>
                    <a:pt x="733" y="518"/>
                    <a:pt x="769" y="504"/>
                  </a:cubicBezTo>
                  <a:cubicBezTo>
                    <a:pt x="800" y="492"/>
                    <a:pt x="835" y="483"/>
                    <a:pt x="861" y="461"/>
                  </a:cubicBezTo>
                  <a:close/>
                  <a:moveTo>
                    <a:pt x="23" y="503"/>
                  </a:moveTo>
                  <a:cubicBezTo>
                    <a:pt x="14" y="496"/>
                    <a:pt x="20" y="457"/>
                    <a:pt x="20" y="449"/>
                  </a:cubicBezTo>
                  <a:cubicBezTo>
                    <a:pt x="21" y="442"/>
                    <a:pt x="19" y="401"/>
                    <a:pt x="27" y="400"/>
                  </a:cubicBezTo>
                  <a:cubicBezTo>
                    <a:pt x="27" y="400"/>
                    <a:pt x="28" y="400"/>
                    <a:pt x="28" y="400"/>
                  </a:cubicBezTo>
                  <a:cubicBezTo>
                    <a:pt x="22" y="416"/>
                    <a:pt x="24" y="436"/>
                    <a:pt x="22" y="453"/>
                  </a:cubicBezTo>
                  <a:cubicBezTo>
                    <a:pt x="22" y="469"/>
                    <a:pt x="18" y="487"/>
                    <a:pt x="23" y="503"/>
                  </a:cubicBezTo>
                  <a:close/>
                  <a:moveTo>
                    <a:pt x="851" y="390"/>
                  </a:moveTo>
                  <a:cubicBezTo>
                    <a:pt x="821" y="399"/>
                    <a:pt x="792" y="410"/>
                    <a:pt x="763" y="421"/>
                  </a:cubicBezTo>
                  <a:cubicBezTo>
                    <a:pt x="734" y="431"/>
                    <a:pt x="705" y="440"/>
                    <a:pt x="676" y="452"/>
                  </a:cubicBezTo>
                  <a:cubicBezTo>
                    <a:pt x="675" y="452"/>
                    <a:pt x="676" y="453"/>
                    <a:pt x="677" y="453"/>
                  </a:cubicBezTo>
                  <a:cubicBezTo>
                    <a:pt x="706" y="444"/>
                    <a:pt x="735" y="432"/>
                    <a:pt x="764" y="422"/>
                  </a:cubicBezTo>
                  <a:cubicBezTo>
                    <a:pt x="792" y="412"/>
                    <a:pt x="822" y="403"/>
                    <a:pt x="850" y="392"/>
                  </a:cubicBezTo>
                  <a:cubicBezTo>
                    <a:pt x="848" y="408"/>
                    <a:pt x="847" y="424"/>
                    <a:pt x="849" y="440"/>
                  </a:cubicBezTo>
                  <a:cubicBezTo>
                    <a:pt x="849" y="440"/>
                    <a:pt x="848" y="440"/>
                    <a:pt x="848" y="440"/>
                  </a:cubicBezTo>
                  <a:cubicBezTo>
                    <a:pt x="800" y="462"/>
                    <a:pt x="752" y="484"/>
                    <a:pt x="703" y="504"/>
                  </a:cubicBezTo>
                  <a:cubicBezTo>
                    <a:pt x="656" y="523"/>
                    <a:pt x="607" y="539"/>
                    <a:pt x="560" y="558"/>
                  </a:cubicBezTo>
                  <a:cubicBezTo>
                    <a:pt x="559" y="559"/>
                    <a:pt x="559" y="561"/>
                    <a:pt x="561" y="560"/>
                  </a:cubicBezTo>
                  <a:cubicBezTo>
                    <a:pt x="611" y="545"/>
                    <a:pt x="660" y="524"/>
                    <a:pt x="709" y="504"/>
                  </a:cubicBezTo>
                  <a:cubicBezTo>
                    <a:pt x="756" y="484"/>
                    <a:pt x="803" y="464"/>
                    <a:pt x="849" y="443"/>
                  </a:cubicBezTo>
                  <a:cubicBezTo>
                    <a:pt x="849" y="442"/>
                    <a:pt x="849" y="442"/>
                    <a:pt x="850" y="442"/>
                  </a:cubicBezTo>
                  <a:cubicBezTo>
                    <a:pt x="851" y="448"/>
                    <a:pt x="852" y="455"/>
                    <a:pt x="854" y="461"/>
                  </a:cubicBezTo>
                  <a:cubicBezTo>
                    <a:pt x="826" y="480"/>
                    <a:pt x="791" y="491"/>
                    <a:pt x="759" y="503"/>
                  </a:cubicBezTo>
                  <a:cubicBezTo>
                    <a:pt x="725" y="517"/>
                    <a:pt x="691" y="531"/>
                    <a:pt x="656" y="544"/>
                  </a:cubicBezTo>
                  <a:cubicBezTo>
                    <a:pt x="623" y="558"/>
                    <a:pt x="590" y="571"/>
                    <a:pt x="556" y="584"/>
                  </a:cubicBezTo>
                  <a:cubicBezTo>
                    <a:pt x="539" y="591"/>
                    <a:pt x="522" y="598"/>
                    <a:pt x="504" y="604"/>
                  </a:cubicBezTo>
                  <a:cubicBezTo>
                    <a:pt x="487" y="609"/>
                    <a:pt x="469" y="613"/>
                    <a:pt x="452" y="619"/>
                  </a:cubicBezTo>
                  <a:cubicBezTo>
                    <a:pt x="453" y="618"/>
                    <a:pt x="453" y="616"/>
                    <a:pt x="451" y="616"/>
                  </a:cubicBezTo>
                  <a:cubicBezTo>
                    <a:pt x="451" y="615"/>
                    <a:pt x="451" y="614"/>
                    <a:pt x="452" y="613"/>
                  </a:cubicBezTo>
                  <a:cubicBezTo>
                    <a:pt x="452" y="613"/>
                    <a:pt x="452" y="613"/>
                    <a:pt x="452" y="613"/>
                  </a:cubicBezTo>
                  <a:cubicBezTo>
                    <a:pt x="485" y="598"/>
                    <a:pt x="520" y="588"/>
                    <a:pt x="554" y="576"/>
                  </a:cubicBezTo>
                  <a:cubicBezTo>
                    <a:pt x="588" y="563"/>
                    <a:pt x="623" y="551"/>
                    <a:pt x="657" y="537"/>
                  </a:cubicBezTo>
                  <a:cubicBezTo>
                    <a:pt x="722" y="512"/>
                    <a:pt x="787" y="485"/>
                    <a:pt x="851" y="456"/>
                  </a:cubicBezTo>
                  <a:cubicBezTo>
                    <a:pt x="853" y="455"/>
                    <a:pt x="851" y="453"/>
                    <a:pt x="850" y="453"/>
                  </a:cubicBezTo>
                  <a:cubicBezTo>
                    <a:pt x="782" y="483"/>
                    <a:pt x="714" y="512"/>
                    <a:pt x="645" y="539"/>
                  </a:cubicBezTo>
                  <a:cubicBezTo>
                    <a:pt x="612" y="552"/>
                    <a:pt x="578" y="565"/>
                    <a:pt x="545" y="577"/>
                  </a:cubicBezTo>
                  <a:cubicBezTo>
                    <a:pt x="514" y="588"/>
                    <a:pt x="481" y="596"/>
                    <a:pt x="452" y="611"/>
                  </a:cubicBezTo>
                  <a:cubicBezTo>
                    <a:pt x="453" y="606"/>
                    <a:pt x="453" y="601"/>
                    <a:pt x="454" y="595"/>
                  </a:cubicBezTo>
                  <a:cubicBezTo>
                    <a:pt x="471" y="589"/>
                    <a:pt x="488" y="583"/>
                    <a:pt x="505" y="576"/>
                  </a:cubicBezTo>
                  <a:cubicBezTo>
                    <a:pt x="506" y="576"/>
                    <a:pt x="505" y="575"/>
                    <a:pt x="505" y="575"/>
                  </a:cubicBezTo>
                  <a:cubicBezTo>
                    <a:pt x="488" y="580"/>
                    <a:pt x="471" y="586"/>
                    <a:pt x="454" y="594"/>
                  </a:cubicBezTo>
                  <a:cubicBezTo>
                    <a:pt x="455" y="590"/>
                    <a:pt x="455" y="586"/>
                    <a:pt x="456" y="583"/>
                  </a:cubicBezTo>
                  <a:cubicBezTo>
                    <a:pt x="495" y="563"/>
                    <a:pt x="536" y="550"/>
                    <a:pt x="578" y="538"/>
                  </a:cubicBezTo>
                  <a:cubicBezTo>
                    <a:pt x="617" y="527"/>
                    <a:pt x="657" y="516"/>
                    <a:pt x="693" y="496"/>
                  </a:cubicBezTo>
                  <a:cubicBezTo>
                    <a:pt x="694" y="496"/>
                    <a:pt x="693" y="494"/>
                    <a:pt x="692" y="495"/>
                  </a:cubicBezTo>
                  <a:cubicBezTo>
                    <a:pt x="652" y="513"/>
                    <a:pt x="610" y="525"/>
                    <a:pt x="567" y="538"/>
                  </a:cubicBezTo>
                  <a:cubicBezTo>
                    <a:pt x="529" y="549"/>
                    <a:pt x="490" y="560"/>
                    <a:pt x="456" y="581"/>
                  </a:cubicBezTo>
                  <a:cubicBezTo>
                    <a:pt x="456" y="576"/>
                    <a:pt x="457" y="570"/>
                    <a:pt x="457" y="565"/>
                  </a:cubicBezTo>
                  <a:cubicBezTo>
                    <a:pt x="478" y="549"/>
                    <a:pt x="503" y="547"/>
                    <a:pt x="527" y="539"/>
                  </a:cubicBezTo>
                  <a:cubicBezTo>
                    <a:pt x="553" y="532"/>
                    <a:pt x="578" y="522"/>
                    <a:pt x="603" y="513"/>
                  </a:cubicBezTo>
                  <a:cubicBezTo>
                    <a:pt x="658" y="492"/>
                    <a:pt x="714" y="473"/>
                    <a:pt x="769" y="451"/>
                  </a:cubicBezTo>
                  <a:cubicBezTo>
                    <a:pt x="770" y="451"/>
                    <a:pt x="769" y="449"/>
                    <a:pt x="769" y="450"/>
                  </a:cubicBezTo>
                  <a:cubicBezTo>
                    <a:pt x="709" y="470"/>
                    <a:pt x="650" y="493"/>
                    <a:pt x="591" y="515"/>
                  </a:cubicBezTo>
                  <a:cubicBezTo>
                    <a:pt x="565" y="525"/>
                    <a:pt x="539" y="535"/>
                    <a:pt x="512" y="542"/>
                  </a:cubicBezTo>
                  <a:cubicBezTo>
                    <a:pt x="493" y="546"/>
                    <a:pt x="473" y="550"/>
                    <a:pt x="458" y="562"/>
                  </a:cubicBezTo>
                  <a:cubicBezTo>
                    <a:pt x="458" y="556"/>
                    <a:pt x="459" y="550"/>
                    <a:pt x="460" y="545"/>
                  </a:cubicBezTo>
                  <a:cubicBezTo>
                    <a:pt x="522" y="534"/>
                    <a:pt x="581" y="507"/>
                    <a:pt x="640" y="484"/>
                  </a:cubicBezTo>
                  <a:cubicBezTo>
                    <a:pt x="704" y="460"/>
                    <a:pt x="770" y="440"/>
                    <a:pt x="836" y="421"/>
                  </a:cubicBezTo>
                  <a:cubicBezTo>
                    <a:pt x="837" y="421"/>
                    <a:pt x="836" y="420"/>
                    <a:pt x="836" y="421"/>
                  </a:cubicBezTo>
                  <a:cubicBezTo>
                    <a:pt x="770" y="439"/>
                    <a:pt x="704" y="458"/>
                    <a:pt x="639" y="482"/>
                  </a:cubicBezTo>
                  <a:cubicBezTo>
                    <a:pt x="580" y="505"/>
                    <a:pt x="522" y="529"/>
                    <a:pt x="460" y="543"/>
                  </a:cubicBezTo>
                  <a:cubicBezTo>
                    <a:pt x="461" y="538"/>
                    <a:pt x="462" y="532"/>
                    <a:pt x="463" y="527"/>
                  </a:cubicBezTo>
                  <a:cubicBezTo>
                    <a:pt x="464" y="527"/>
                    <a:pt x="464" y="526"/>
                    <a:pt x="463" y="526"/>
                  </a:cubicBezTo>
                  <a:cubicBezTo>
                    <a:pt x="463" y="525"/>
                    <a:pt x="463" y="524"/>
                    <a:pt x="463" y="524"/>
                  </a:cubicBezTo>
                  <a:cubicBezTo>
                    <a:pt x="495" y="516"/>
                    <a:pt x="526" y="503"/>
                    <a:pt x="557" y="492"/>
                  </a:cubicBezTo>
                  <a:cubicBezTo>
                    <a:pt x="589" y="481"/>
                    <a:pt x="620" y="470"/>
                    <a:pt x="652" y="459"/>
                  </a:cubicBezTo>
                  <a:cubicBezTo>
                    <a:pt x="652" y="459"/>
                    <a:pt x="652" y="459"/>
                    <a:pt x="652" y="459"/>
                  </a:cubicBezTo>
                  <a:cubicBezTo>
                    <a:pt x="619" y="470"/>
                    <a:pt x="587" y="481"/>
                    <a:pt x="554" y="492"/>
                  </a:cubicBezTo>
                  <a:cubicBezTo>
                    <a:pt x="524" y="502"/>
                    <a:pt x="493" y="510"/>
                    <a:pt x="464" y="522"/>
                  </a:cubicBezTo>
                  <a:cubicBezTo>
                    <a:pt x="465" y="515"/>
                    <a:pt x="467" y="508"/>
                    <a:pt x="469" y="501"/>
                  </a:cubicBezTo>
                  <a:cubicBezTo>
                    <a:pt x="470" y="499"/>
                    <a:pt x="467" y="498"/>
                    <a:pt x="466" y="500"/>
                  </a:cubicBezTo>
                  <a:cubicBezTo>
                    <a:pt x="463" y="508"/>
                    <a:pt x="460" y="516"/>
                    <a:pt x="458" y="524"/>
                  </a:cubicBezTo>
                  <a:cubicBezTo>
                    <a:pt x="362" y="505"/>
                    <a:pt x="267" y="484"/>
                    <a:pt x="171" y="463"/>
                  </a:cubicBezTo>
                  <a:cubicBezTo>
                    <a:pt x="171" y="463"/>
                    <a:pt x="170" y="464"/>
                    <a:pt x="171" y="464"/>
                  </a:cubicBezTo>
                  <a:cubicBezTo>
                    <a:pt x="265" y="490"/>
                    <a:pt x="362" y="511"/>
                    <a:pt x="457" y="526"/>
                  </a:cubicBezTo>
                  <a:cubicBezTo>
                    <a:pt x="456" y="532"/>
                    <a:pt x="455" y="539"/>
                    <a:pt x="454" y="545"/>
                  </a:cubicBezTo>
                  <a:cubicBezTo>
                    <a:pt x="453" y="545"/>
                    <a:pt x="453" y="545"/>
                    <a:pt x="453" y="545"/>
                  </a:cubicBezTo>
                  <a:cubicBezTo>
                    <a:pt x="453" y="545"/>
                    <a:pt x="453" y="546"/>
                    <a:pt x="453" y="546"/>
                  </a:cubicBezTo>
                  <a:cubicBezTo>
                    <a:pt x="453" y="546"/>
                    <a:pt x="453" y="546"/>
                    <a:pt x="453" y="546"/>
                  </a:cubicBezTo>
                  <a:cubicBezTo>
                    <a:pt x="397" y="526"/>
                    <a:pt x="338" y="514"/>
                    <a:pt x="280" y="501"/>
                  </a:cubicBezTo>
                  <a:cubicBezTo>
                    <a:pt x="218" y="487"/>
                    <a:pt x="156" y="470"/>
                    <a:pt x="95" y="455"/>
                  </a:cubicBezTo>
                  <a:cubicBezTo>
                    <a:pt x="94" y="455"/>
                    <a:pt x="93" y="456"/>
                    <a:pt x="94" y="457"/>
                  </a:cubicBezTo>
                  <a:cubicBezTo>
                    <a:pt x="155" y="475"/>
                    <a:pt x="217" y="489"/>
                    <a:pt x="279" y="504"/>
                  </a:cubicBezTo>
                  <a:cubicBezTo>
                    <a:pt x="337" y="518"/>
                    <a:pt x="396" y="529"/>
                    <a:pt x="453" y="549"/>
                  </a:cubicBezTo>
                  <a:cubicBezTo>
                    <a:pt x="452" y="552"/>
                    <a:pt x="452" y="556"/>
                    <a:pt x="451" y="559"/>
                  </a:cubicBezTo>
                  <a:cubicBezTo>
                    <a:pt x="389" y="543"/>
                    <a:pt x="327" y="529"/>
                    <a:pt x="264" y="514"/>
                  </a:cubicBezTo>
                  <a:cubicBezTo>
                    <a:pt x="200" y="498"/>
                    <a:pt x="137" y="479"/>
                    <a:pt x="73" y="461"/>
                  </a:cubicBezTo>
                  <a:cubicBezTo>
                    <a:pt x="72" y="461"/>
                    <a:pt x="72" y="462"/>
                    <a:pt x="72" y="463"/>
                  </a:cubicBezTo>
                  <a:cubicBezTo>
                    <a:pt x="135" y="484"/>
                    <a:pt x="199" y="501"/>
                    <a:pt x="264" y="516"/>
                  </a:cubicBezTo>
                  <a:cubicBezTo>
                    <a:pt x="326" y="532"/>
                    <a:pt x="388" y="547"/>
                    <a:pt x="451" y="561"/>
                  </a:cubicBezTo>
                  <a:cubicBezTo>
                    <a:pt x="450" y="567"/>
                    <a:pt x="450" y="572"/>
                    <a:pt x="449" y="577"/>
                  </a:cubicBezTo>
                  <a:cubicBezTo>
                    <a:pt x="379" y="556"/>
                    <a:pt x="308" y="537"/>
                    <a:pt x="237" y="520"/>
                  </a:cubicBezTo>
                  <a:cubicBezTo>
                    <a:pt x="201" y="512"/>
                    <a:pt x="165" y="506"/>
                    <a:pt x="130" y="496"/>
                  </a:cubicBezTo>
                  <a:cubicBezTo>
                    <a:pt x="94" y="487"/>
                    <a:pt x="60" y="473"/>
                    <a:pt x="26" y="460"/>
                  </a:cubicBezTo>
                  <a:cubicBezTo>
                    <a:pt x="24" y="459"/>
                    <a:pt x="23" y="461"/>
                    <a:pt x="25" y="462"/>
                  </a:cubicBezTo>
                  <a:cubicBezTo>
                    <a:pt x="92" y="491"/>
                    <a:pt x="161" y="507"/>
                    <a:pt x="233" y="523"/>
                  </a:cubicBezTo>
                  <a:cubicBezTo>
                    <a:pt x="305" y="539"/>
                    <a:pt x="378" y="558"/>
                    <a:pt x="449" y="580"/>
                  </a:cubicBezTo>
                  <a:cubicBezTo>
                    <a:pt x="449" y="584"/>
                    <a:pt x="449" y="589"/>
                    <a:pt x="448" y="593"/>
                  </a:cubicBezTo>
                  <a:cubicBezTo>
                    <a:pt x="384" y="570"/>
                    <a:pt x="317" y="555"/>
                    <a:pt x="250" y="540"/>
                  </a:cubicBezTo>
                  <a:cubicBezTo>
                    <a:pt x="182" y="524"/>
                    <a:pt x="114" y="507"/>
                    <a:pt x="47" y="487"/>
                  </a:cubicBezTo>
                  <a:cubicBezTo>
                    <a:pt x="46" y="487"/>
                    <a:pt x="46" y="488"/>
                    <a:pt x="47" y="488"/>
                  </a:cubicBezTo>
                  <a:cubicBezTo>
                    <a:pt x="112" y="512"/>
                    <a:pt x="181" y="527"/>
                    <a:pt x="249" y="543"/>
                  </a:cubicBezTo>
                  <a:cubicBezTo>
                    <a:pt x="316" y="558"/>
                    <a:pt x="383" y="575"/>
                    <a:pt x="448" y="596"/>
                  </a:cubicBezTo>
                  <a:cubicBezTo>
                    <a:pt x="448" y="600"/>
                    <a:pt x="448" y="603"/>
                    <a:pt x="448" y="607"/>
                  </a:cubicBezTo>
                  <a:cubicBezTo>
                    <a:pt x="377" y="585"/>
                    <a:pt x="306" y="565"/>
                    <a:pt x="234" y="546"/>
                  </a:cubicBezTo>
                  <a:cubicBezTo>
                    <a:pt x="165" y="529"/>
                    <a:pt x="92" y="517"/>
                    <a:pt x="26" y="490"/>
                  </a:cubicBezTo>
                  <a:cubicBezTo>
                    <a:pt x="25" y="490"/>
                    <a:pt x="25" y="490"/>
                    <a:pt x="25" y="491"/>
                  </a:cubicBezTo>
                  <a:cubicBezTo>
                    <a:pt x="55" y="506"/>
                    <a:pt x="87" y="513"/>
                    <a:pt x="119" y="521"/>
                  </a:cubicBezTo>
                  <a:cubicBezTo>
                    <a:pt x="157" y="529"/>
                    <a:pt x="194" y="538"/>
                    <a:pt x="231" y="548"/>
                  </a:cubicBezTo>
                  <a:cubicBezTo>
                    <a:pt x="304" y="566"/>
                    <a:pt x="376" y="587"/>
                    <a:pt x="448" y="609"/>
                  </a:cubicBezTo>
                  <a:cubicBezTo>
                    <a:pt x="448" y="611"/>
                    <a:pt x="448" y="613"/>
                    <a:pt x="448" y="615"/>
                  </a:cubicBezTo>
                  <a:cubicBezTo>
                    <a:pt x="376" y="602"/>
                    <a:pt x="308" y="577"/>
                    <a:pt x="237" y="557"/>
                  </a:cubicBezTo>
                  <a:cubicBezTo>
                    <a:pt x="203" y="548"/>
                    <a:pt x="168" y="540"/>
                    <a:pt x="133" y="532"/>
                  </a:cubicBezTo>
                  <a:cubicBezTo>
                    <a:pt x="97" y="524"/>
                    <a:pt x="62" y="514"/>
                    <a:pt x="27" y="504"/>
                  </a:cubicBezTo>
                  <a:cubicBezTo>
                    <a:pt x="26" y="504"/>
                    <a:pt x="26" y="504"/>
                    <a:pt x="26" y="504"/>
                  </a:cubicBezTo>
                  <a:cubicBezTo>
                    <a:pt x="21" y="487"/>
                    <a:pt x="23" y="470"/>
                    <a:pt x="25" y="453"/>
                  </a:cubicBezTo>
                  <a:cubicBezTo>
                    <a:pt x="26" y="436"/>
                    <a:pt x="26" y="418"/>
                    <a:pt x="30" y="401"/>
                  </a:cubicBezTo>
                  <a:cubicBezTo>
                    <a:pt x="31" y="427"/>
                    <a:pt x="38" y="452"/>
                    <a:pt x="58" y="444"/>
                  </a:cubicBezTo>
                  <a:cubicBezTo>
                    <a:pt x="58" y="444"/>
                    <a:pt x="58" y="445"/>
                    <a:pt x="58" y="445"/>
                  </a:cubicBezTo>
                  <a:cubicBezTo>
                    <a:pt x="68" y="453"/>
                    <a:pt x="79" y="455"/>
                    <a:pt x="91" y="455"/>
                  </a:cubicBezTo>
                  <a:cubicBezTo>
                    <a:pt x="110" y="455"/>
                    <a:pt x="128" y="455"/>
                    <a:pt x="146" y="456"/>
                  </a:cubicBezTo>
                  <a:cubicBezTo>
                    <a:pt x="181" y="459"/>
                    <a:pt x="216" y="463"/>
                    <a:pt x="251" y="467"/>
                  </a:cubicBezTo>
                  <a:cubicBezTo>
                    <a:pt x="285" y="478"/>
                    <a:pt x="323" y="483"/>
                    <a:pt x="358" y="490"/>
                  </a:cubicBezTo>
                  <a:cubicBezTo>
                    <a:pt x="393" y="496"/>
                    <a:pt x="428" y="502"/>
                    <a:pt x="463" y="506"/>
                  </a:cubicBezTo>
                  <a:cubicBezTo>
                    <a:pt x="464" y="506"/>
                    <a:pt x="464" y="504"/>
                    <a:pt x="463" y="504"/>
                  </a:cubicBezTo>
                  <a:cubicBezTo>
                    <a:pt x="426" y="498"/>
                    <a:pt x="389" y="493"/>
                    <a:pt x="353" y="486"/>
                  </a:cubicBezTo>
                  <a:cubicBezTo>
                    <a:pt x="327" y="481"/>
                    <a:pt x="301" y="474"/>
                    <a:pt x="275" y="469"/>
                  </a:cubicBezTo>
                  <a:cubicBezTo>
                    <a:pt x="275" y="469"/>
                    <a:pt x="275" y="469"/>
                    <a:pt x="275" y="469"/>
                  </a:cubicBezTo>
                  <a:cubicBezTo>
                    <a:pt x="318" y="475"/>
                    <a:pt x="362" y="481"/>
                    <a:pt x="405" y="487"/>
                  </a:cubicBezTo>
                  <a:cubicBezTo>
                    <a:pt x="426" y="491"/>
                    <a:pt x="447" y="494"/>
                    <a:pt x="467" y="498"/>
                  </a:cubicBezTo>
                  <a:cubicBezTo>
                    <a:pt x="473" y="499"/>
                    <a:pt x="479" y="500"/>
                    <a:pt x="485" y="501"/>
                  </a:cubicBezTo>
                  <a:cubicBezTo>
                    <a:pt x="481" y="502"/>
                    <a:pt x="477" y="503"/>
                    <a:pt x="473" y="503"/>
                  </a:cubicBezTo>
                  <a:cubicBezTo>
                    <a:pt x="471" y="504"/>
                    <a:pt x="467" y="504"/>
                    <a:pt x="468" y="508"/>
                  </a:cubicBezTo>
                  <a:cubicBezTo>
                    <a:pt x="468" y="508"/>
                    <a:pt x="469" y="508"/>
                    <a:pt x="469" y="507"/>
                  </a:cubicBezTo>
                  <a:cubicBezTo>
                    <a:pt x="469" y="505"/>
                    <a:pt x="483" y="503"/>
                    <a:pt x="489" y="502"/>
                  </a:cubicBezTo>
                  <a:cubicBezTo>
                    <a:pt x="499" y="504"/>
                    <a:pt x="509" y="504"/>
                    <a:pt x="518" y="501"/>
                  </a:cubicBezTo>
                  <a:cubicBezTo>
                    <a:pt x="519" y="500"/>
                    <a:pt x="519" y="500"/>
                    <a:pt x="519" y="499"/>
                  </a:cubicBezTo>
                  <a:cubicBezTo>
                    <a:pt x="523" y="496"/>
                    <a:pt x="527" y="493"/>
                    <a:pt x="531" y="490"/>
                  </a:cubicBezTo>
                  <a:cubicBezTo>
                    <a:pt x="582" y="473"/>
                    <a:pt x="631" y="454"/>
                    <a:pt x="681" y="437"/>
                  </a:cubicBezTo>
                  <a:cubicBezTo>
                    <a:pt x="731" y="419"/>
                    <a:pt x="782" y="402"/>
                    <a:pt x="831" y="383"/>
                  </a:cubicBezTo>
                  <a:cubicBezTo>
                    <a:pt x="832" y="382"/>
                    <a:pt x="832" y="381"/>
                    <a:pt x="831" y="382"/>
                  </a:cubicBezTo>
                  <a:cubicBezTo>
                    <a:pt x="780" y="397"/>
                    <a:pt x="731" y="417"/>
                    <a:pt x="680" y="435"/>
                  </a:cubicBezTo>
                  <a:cubicBezTo>
                    <a:pt x="632" y="452"/>
                    <a:pt x="583" y="469"/>
                    <a:pt x="535" y="487"/>
                  </a:cubicBezTo>
                  <a:cubicBezTo>
                    <a:pt x="543" y="480"/>
                    <a:pt x="551" y="474"/>
                    <a:pt x="559" y="467"/>
                  </a:cubicBezTo>
                  <a:cubicBezTo>
                    <a:pt x="611" y="452"/>
                    <a:pt x="661" y="431"/>
                    <a:pt x="712" y="413"/>
                  </a:cubicBezTo>
                  <a:cubicBezTo>
                    <a:pt x="761" y="395"/>
                    <a:pt x="810" y="378"/>
                    <a:pt x="859" y="359"/>
                  </a:cubicBezTo>
                  <a:cubicBezTo>
                    <a:pt x="855" y="369"/>
                    <a:pt x="853" y="380"/>
                    <a:pt x="851" y="390"/>
                  </a:cubicBezTo>
                  <a:close/>
                  <a:moveTo>
                    <a:pt x="708" y="410"/>
                  </a:moveTo>
                  <a:cubicBezTo>
                    <a:pt x="660" y="427"/>
                    <a:pt x="610" y="443"/>
                    <a:pt x="563" y="464"/>
                  </a:cubicBezTo>
                  <a:cubicBezTo>
                    <a:pt x="582" y="448"/>
                    <a:pt x="601" y="432"/>
                    <a:pt x="620" y="417"/>
                  </a:cubicBezTo>
                  <a:cubicBezTo>
                    <a:pt x="656" y="388"/>
                    <a:pt x="692" y="361"/>
                    <a:pt x="728" y="333"/>
                  </a:cubicBezTo>
                  <a:cubicBezTo>
                    <a:pt x="729" y="332"/>
                    <a:pt x="729" y="332"/>
                    <a:pt x="729" y="331"/>
                  </a:cubicBezTo>
                  <a:cubicBezTo>
                    <a:pt x="732" y="330"/>
                    <a:pt x="736" y="328"/>
                    <a:pt x="738" y="326"/>
                  </a:cubicBezTo>
                  <a:cubicBezTo>
                    <a:pt x="738" y="325"/>
                    <a:pt x="739" y="325"/>
                    <a:pt x="739" y="325"/>
                  </a:cubicBezTo>
                  <a:cubicBezTo>
                    <a:pt x="760" y="331"/>
                    <a:pt x="784" y="332"/>
                    <a:pt x="805" y="336"/>
                  </a:cubicBezTo>
                  <a:cubicBezTo>
                    <a:pt x="826" y="339"/>
                    <a:pt x="849" y="341"/>
                    <a:pt x="868" y="351"/>
                  </a:cubicBezTo>
                  <a:cubicBezTo>
                    <a:pt x="814" y="369"/>
                    <a:pt x="761" y="390"/>
                    <a:pt x="708" y="410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6C2F7877-73FA-426B-AB95-BE2C2FD59891}"/>
                </a:ext>
              </a:extLst>
            </p:cNvPr>
            <p:cNvSpPr/>
            <p:nvPr/>
          </p:nvSpPr>
          <p:spPr bwMode="auto">
            <a:xfrm>
              <a:off x="5022" y="1201"/>
              <a:ext cx="303" cy="138"/>
            </a:xfrm>
            <a:custGeom>
              <a:avLst/>
              <a:gdLst>
                <a:gd name="T0" fmla="*/ 127 w 128"/>
                <a:gd name="T1" fmla="*/ 1 h 58"/>
                <a:gd name="T2" fmla="*/ 66 w 128"/>
                <a:gd name="T3" fmla="*/ 27 h 58"/>
                <a:gd name="T4" fmla="*/ 0 w 128"/>
                <a:gd name="T5" fmla="*/ 56 h 58"/>
                <a:gd name="T6" fmla="*/ 1 w 128"/>
                <a:gd name="T7" fmla="*/ 57 h 58"/>
                <a:gd name="T8" fmla="*/ 62 w 128"/>
                <a:gd name="T9" fmla="*/ 32 h 58"/>
                <a:gd name="T10" fmla="*/ 127 w 128"/>
                <a:gd name="T11" fmla="*/ 1 h 58"/>
                <a:gd name="T12" fmla="*/ 127 w 128"/>
                <a:gd name="T1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8">
                  <a:moveTo>
                    <a:pt x="127" y="1"/>
                  </a:moveTo>
                  <a:cubicBezTo>
                    <a:pt x="107" y="9"/>
                    <a:pt x="86" y="18"/>
                    <a:pt x="66" y="27"/>
                  </a:cubicBezTo>
                  <a:cubicBezTo>
                    <a:pt x="44" y="37"/>
                    <a:pt x="21" y="45"/>
                    <a:pt x="0" y="56"/>
                  </a:cubicBezTo>
                  <a:cubicBezTo>
                    <a:pt x="0" y="57"/>
                    <a:pt x="0" y="58"/>
                    <a:pt x="1" y="57"/>
                  </a:cubicBezTo>
                  <a:cubicBezTo>
                    <a:pt x="22" y="51"/>
                    <a:pt x="42" y="41"/>
                    <a:pt x="62" y="32"/>
                  </a:cubicBezTo>
                  <a:cubicBezTo>
                    <a:pt x="84" y="22"/>
                    <a:pt x="106" y="12"/>
                    <a:pt x="127" y="1"/>
                  </a:cubicBezTo>
                  <a:cubicBezTo>
                    <a:pt x="128" y="1"/>
                    <a:pt x="127" y="0"/>
                    <a:pt x="127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2CFF39F3-5723-4835-A683-5834D08D47E3}"/>
                </a:ext>
              </a:extLst>
            </p:cNvPr>
            <p:cNvSpPr/>
            <p:nvPr/>
          </p:nvSpPr>
          <p:spPr bwMode="auto">
            <a:xfrm>
              <a:off x="5188" y="1192"/>
              <a:ext cx="140" cy="49"/>
            </a:xfrm>
            <a:custGeom>
              <a:avLst/>
              <a:gdLst>
                <a:gd name="T0" fmla="*/ 58 w 59"/>
                <a:gd name="T1" fmla="*/ 0 h 21"/>
                <a:gd name="T2" fmla="*/ 1 w 59"/>
                <a:gd name="T3" fmla="*/ 20 h 21"/>
                <a:gd name="T4" fmla="*/ 1 w 59"/>
                <a:gd name="T5" fmla="*/ 21 h 21"/>
                <a:gd name="T6" fmla="*/ 58 w 59"/>
                <a:gd name="T7" fmla="*/ 1 h 21"/>
                <a:gd name="T8" fmla="*/ 58 w 59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1">
                  <a:moveTo>
                    <a:pt x="58" y="0"/>
                  </a:moveTo>
                  <a:cubicBezTo>
                    <a:pt x="40" y="5"/>
                    <a:pt x="17" y="9"/>
                    <a:pt x="1" y="20"/>
                  </a:cubicBezTo>
                  <a:cubicBezTo>
                    <a:pt x="0" y="20"/>
                    <a:pt x="0" y="21"/>
                    <a:pt x="1" y="21"/>
                  </a:cubicBezTo>
                  <a:cubicBezTo>
                    <a:pt x="20" y="13"/>
                    <a:pt x="40" y="8"/>
                    <a:pt x="58" y="1"/>
                  </a:cubicBezTo>
                  <a:cubicBezTo>
                    <a:pt x="59" y="1"/>
                    <a:pt x="59" y="0"/>
                    <a:pt x="58" y="0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xmlns="" id="{1E9D5852-7892-41A9-A5F7-E3AA891C8B9D}"/>
                </a:ext>
              </a:extLst>
            </p:cNvPr>
            <p:cNvSpPr/>
            <p:nvPr/>
          </p:nvSpPr>
          <p:spPr bwMode="auto">
            <a:xfrm>
              <a:off x="4522" y="1154"/>
              <a:ext cx="796" cy="275"/>
            </a:xfrm>
            <a:custGeom>
              <a:avLst/>
              <a:gdLst>
                <a:gd name="T0" fmla="*/ 334 w 336"/>
                <a:gd name="T1" fmla="*/ 1 h 116"/>
                <a:gd name="T2" fmla="*/ 164 w 336"/>
                <a:gd name="T3" fmla="*/ 59 h 116"/>
                <a:gd name="T4" fmla="*/ 81 w 336"/>
                <a:gd name="T5" fmla="*/ 87 h 116"/>
                <a:gd name="T6" fmla="*/ 0 w 336"/>
                <a:gd name="T7" fmla="*/ 115 h 116"/>
                <a:gd name="T8" fmla="*/ 0 w 336"/>
                <a:gd name="T9" fmla="*/ 116 h 116"/>
                <a:gd name="T10" fmla="*/ 87 w 336"/>
                <a:gd name="T11" fmla="*/ 87 h 116"/>
                <a:gd name="T12" fmla="*/ 168 w 336"/>
                <a:gd name="T13" fmla="*/ 59 h 116"/>
                <a:gd name="T14" fmla="*/ 335 w 336"/>
                <a:gd name="T15" fmla="*/ 3 h 116"/>
                <a:gd name="T16" fmla="*/ 334 w 336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116">
                  <a:moveTo>
                    <a:pt x="334" y="1"/>
                  </a:moveTo>
                  <a:cubicBezTo>
                    <a:pt x="277" y="20"/>
                    <a:pt x="221" y="39"/>
                    <a:pt x="164" y="59"/>
                  </a:cubicBezTo>
                  <a:cubicBezTo>
                    <a:pt x="136" y="68"/>
                    <a:pt x="109" y="78"/>
                    <a:pt x="81" y="87"/>
                  </a:cubicBezTo>
                  <a:cubicBezTo>
                    <a:pt x="54" y="96"/>
                    <a:pt x="26" y="104"/>
                    <a:pt x="0" y="115"/>
                  </a:cubicBezTo>
                  <a:cubicBezTo>
                    <a:pt x="0" y="115"/>
                    <a:pt x="0" y="116"/>
                    <a:pt x="0" y="116"/>
                  </a:cubicBezTo>
                  <a:cubicBezTo>
                    <a:pt x="30" y="109"/>
                    <a:pt x="59" y="97"/>
                    <a:pt x="87" y="87"/>
                  </a:cubicBezTo>
                  <a:cubicBezTo>
                    <a:pt x="114" y="77"/>
                    <a:pt x="141" y="68"/>
                    <a:pt x="168" y="59"/>
                  </a:cubicBezTo>
                  <a:cubicBezTo>
                    <a:pt x="223" y="41"/>
                    <a:pt x="279" y="22"/>
                    <a:pt x="335" y="3"/>
                  </a:cubicBezTo>
                  <a:cubicBezTo>
                    <a:pt x="336" y="2"/>
                    <a:pt x="335" y="0"/>
                    <a:pt x="334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0352061C-2A4F-42B9-B46E-73F681605F43}"/>
                </a:ext>
              </a:extLst>
            </p:cNvPr>
            <p:cNvSpPr/>
            <p:nvPr/>
          </p:nvSpPr>
          <p:spPr bwMode="auto">
            <a:xfrm>
              <a:off x="4830" y="992"/>
              <a:ext cx="78" cy="62"/>
            </a:xfrm>
            <a:custGeom>
              <a:avLst/>
              <a:gdLst>
                <a:gd name="T0" fmla="*/ 32 w 33"/>
                <a:gd name="T1" fmla="*/ 1 h 26"/>
                <a:gd name="T2" fmla="*/ 0 w 33"/>
                <a:gd name="T3" fmla="*/ 24 h 26"/>
                <a:gd name="T4" fmla="*/ 1 w 33"/>
                <a:gd name="T5" fmla="*/ 25 h 26"/>
                <a:gd name="T6" fmla="*/ 32 w 33"/>
                <a:gd name="T7" fmla="*/ 2 h 26"/>
                <a:gd name="T8" fmla="*/ 32 w 33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32" y="1"/>
                  </a:moveTo>
                  <a:cubicBezTo>
                    <a:pt x="20" y="8"/>
                    <a:pt x="10" y="17"/>
                    <a:pt x="0" y="24"/>
                  </a:cubicBezTo>
                  <a:cubicBezTo>
                    <a:pt x="0" y="25"/>
                    <a:pt x="0" y="26"/>
                    <a:pt x="1" y="25"/>
                  </a:cubicBezTo>
                  <a:cubicBezTo>
                    <a:pt x="11" y="18"/>
                    <a:pt x="23" y="10"/>
                    <a:pt x="32" y="2"/>
                  </a:cubicBezTo>
                  <a:cubicBezTo>
                    <a:pt x="33" y="1"/>
                    <a:pt x="32" y="0"/>
                    <a:pt x="32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7D301EFE-A0FA-4DD6-B164-CE006B2B5988}"/>
                </a:ext>
              </a:extLst>
            </p:cNvPr>
            <p:cNvSpPr/>
            <p:nvPr/>
          </p:nvSpPr>
          <p:spPr bwMode="auto">
            <a:xfrm>
              <a:off x="3486" y="1196"/>
              <a:ext cx="341" cy="29"/>
            </a:xfrm>
            <a:custGeom>
              <a:avLst/>
              <a:gdLst>
                <a:gd name="T0" fmla="*/ 144 w 144"/>
                <a:gd name="T1" fmla="*/ 11 h 12"/>
                <a:gd name="T2" fmla="*/ 0 w 144"/>
                <a:gd name="T3" fmla="*/ 0 h 12"/>
                <a:gd name="T4" fmla="*/ 0 w 144"/>
                <a:gd name="T5" fmla="*/ 1 h 12"/>
                <a:gd name="T6" fmla="*/ 144 w 144"/>
                <a:gd name="T7" fmla="*/ 12 h 12"/>
                <a:gd name="T8" fmla="*/ 144 w 144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2">
                  <a:moveTo>
                    <a:pt x="144" y="11"/>
                  </a:moveTo>
                  <a:cubicBezTo>
                    <a:pt x="96" y="6"/>
                    <a:pt x="48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48" y="7"/>
                    <a:pt x="96" y="9"/>
                    <a:pt x="144" y="12"/>
                  </a:cubicBezTo>
                  <a:cubicBezTo>
                    <a:pt x="144" y="12"/>
                    <a:pt x="144" y="11"/>
                    <a:pt x="144" y="1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F2D7944F-D766-485C-B7C1-F8C9028DBF8F}"/>
                </a:ext>
              </a:extLst>
            </p:cNvPr>
            <p:cNvSpPr/>
            <p:nvPr/>
          </p:nvSpPr>
          <p:spPr bwMode="auto">
            <a:xfrm>
              <a:off x="3858" y="1220"/>
              <a:ext cx="647" cy="69"/>
            </a:xfrm>
            <a:custGeom>
              <a:avLst/>
              <a:gdLst>
                <a:gd name="T0" fmla="*/ 272 w 273"/>
                <a:gd name="T1" fmla="*/ 28 h 29"/>
                <a:gd name="T2" fmla="*/ 0 w 273"/>
                <a:gd name="T3" fmla="*/ 0 h 29"/>
                <a:gd name="T4" fmla="*/ 0 w 273"/>
                <a:gd name="T5" fmla="*/ 0 h 29"/>
                <a:gd name="T6" fmla="*/ 272 w 273"/>
                <a:gd name="T7" fmla="*/ 29 h 29"/>
                <a:gd name="T8" fmla="*/ 272 w 273"/>
                <a:gd name="T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29">
                  <a:moveTo>
                    <a:pt x="272" y="28"/>
                  </a:moveTo>
                  <a:cubicBezTo>
                    <a:pt x="181" y="18"/>
                    <a:pt x="90" y="1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0" y="11"/>
                    <a:pt x="181" y="22"/>
                    <a:pt x="272" y="29"/>
                  </a:cubicBezTo>
                  <a:cubicBezTo>
                    <a:pt x="273" y="29"/>
                    <a:pt x="273" y="28"/>
                    <a:pt x="272" y="28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xmlns="" id="{2F6FBD5E-0530-4102-BCA5-DB43779A55D4}"/>
                </a:ext>
              </a:extLst>
            </p:cNvPr>
            <p:cNvSpPr/>
            <p:nvPr/>
          </p:nvSpPr>
          <p:spPr bwMode="auto">
            <a:xfrm>
              <a:off x="3624" y="1175"/>
              <a:ext cx="860" cy="88"/>
            </a:xfrm>
            <a:custGeom>
              <a:avLst/>
              <a:gdLst>
                <a:gd name="T0" fmla="*/ 363 w 363"/>
                <a:gd name="T1" fmla="*/ 37 h 37"/>
                <a:gd name="T2" fmla="*/ 0 w 363"/>
                <a:gd name="T3" fmla="*/ 0 h 37"/>
                <a:gd name="T4" fmla="*/ 0 w 363"/>
                <a:gd name="T5" fmla="*/ 1 h 37"/>
                <a:gd name="T6" fmla="*/ 363 w 363"/>
                <a:gd name="T7" fmla="*/ 37 h 37"/>
                <a:gd name="T8" fmla="*/ 363 w 363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7">
                  <a:moveTo>
                    <a:pt x="363" y="37"/>
                  </a:moveTo>
                  <a:cubicBezTo>
                    <a:pt x="243" y="18"/>
                    <a:pt x="121" y="7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22" y="10"/>
                    <a:pt x="242" y="23"/>
                    <a:pt x="363" y="37"/>
                  </a:cubicBezTo>
                  <a:cubicBezTo>
                    <a:pt x="363" y="37"/>
                    <a:pt x="363" y="37"/>
                    <a:pt x="363" y="37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xmlns="" id="{E301FE9B-EEF8-44D5-9C18-9EA3BBF44E9C}"/>
                </a:ext>
              </a:extLst>
            </p:cNvPr>
            <p:cNvSpPr/>
            <p:nvPr/>
          </p:nvSpPr>
          <p:spPr bwMode="auto">
            <a:xfrm>
              <a:off x="3951" y="1123"/>
              <a:ext cx="573" cy="69"/>
            </a:xfrm>
            <a:custGeom>
              <a:avLst/>
              <a:gdLst>
                <a:gd name="T0" fmla="*/ 241 w 242"/>
                <a:gd name="T1" fmla="*/ 28 h 29"/>
                <a:gd name="T2" fmla="*/ 124 w 242"/>
                <a:gd name="T3" fmla="*/ 15 h 29"/>
                <a:gd name="T4" fmla="*/ 0 w 242"/>
                <a:gd name="T5" fmla="*/ 0 h 29"/>
                <a:gd name="T6" fmla="*/ 0 w 242"/>
                <a:gd name="T7" fmla="*/ 1 h 29"/>
                <a:gd name="T8" fmla="*/ 118 w 242"/>
                <a:gd name="T9" fmla="*/ 17 h 29"/>
                <a:gd name="T10" fmla="*/ 241 w 242"/>
                <a:gd name="T11" fmla="*/ 29 h 29"/>
                <a:gd name="T12" fmla="*/ 241 w 242"/>
                <a:gd name="T13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9">
                  <a:moveTo>
                    <a:pt x="241" y="28"/>
                  </a:moveTo>
                  <a:cubicBezTo>
                    <a:pt x="202" y="23"/>
                    <a:pt x="163" y="20"/>
                    <a:pt x="124" y="15"/>
                  </a:cubicBezTo>
                  <a:cubicBezTo>
                    <a:pt x="83" y="10"/>
                    <a:pt x="4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38" y="10"/>
                    <a:pt x="79" y="12"/>
                    <a:pt x="118" y="17"/>
                  </a:cubicBezTo>
                  <a:cubicBezTo>
                    <a:pt x="158" y="21"/>
                    <a:pt x="200" y="27"/>
                    <a:pt x="241" y="29"/>
                  </a:cubicBezTo>
                  <a:cubicBezTo>
                    <a:pt x="241" y="29"/>
                    <a:pt x="242" y="28"/>
                    <a:pt x="241" y="28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xmlns="" id="{A273E186-F8D9-48D5-9F6A-FF6988B84879}"/>
                </a:ext>
              </a:extLst>
            </p:cNvPr>
            <p:cNvSpPr/>
            <p:nvPr/>
          </p:nvSpPr>
          <p:spPr bwMode="auto">
            <a:xfrm>
              <a:off x="3519" y="1047"/>
              <a:ext cx="465" cy="43"/>
            </a:xfrm>
            <a:custGeom>
              <a:avLst/>
              <a:gdLst>
                <a:gd name="T0" fmla="*/ 196 w 196"/>
                <a:gd name="T1" fmla="*/ 17 h 18"/>
                <a:gd name="T2" fmla="*/ 98 w 196"/>
                <a:gd name="T3" fmla="*/ 8 h 18"/>
                <a:gd name="T4" fmla="*/ 0 w 196"/>
                <a:gd name="T5" fmla="*/ 0 h 18"/>
                <a:gd name="T6" fmla="*/ 0 w 196"/>
                <a:gd name="T7" fmla="*/ 0 h 18"/>
                <a:gd name="T8" fmla="*/ 95 w 196"/>
                <a:gd name="T9" fmla="*/ 9 h 18"/>
                <a:gd name="T10" fmla="*/ 196 w 196"/>
                <a:gd name="T11" fmla="*/ 18 h 18"/>
                <a:gd name="T12" fmla="*/ 196 w 196"/>
                <a:gd name="T13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8">
                  <a:moveTo>
                    <a:pt x="196" y="17"/>
                  </a:moveTo>
                  <a:cubicBezTo>
                    <a:pt x="163" y="13"/>
                    <a:pt x="131" y="11"/>
                    <a:pt x="98" y="8"/>
                  </a:cubicBezTo>
                  <a:cubicBezTo>
                    <a:pt x="66" y="5"/>
                    <a:pt x="3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6"/>
                    <a:pt x="63" y="6"/>
                    <a:pt x="95" y="9"/>
                  </a:cubicBezTo>
                  <a:cubicBezTo>
                    <a:pt x="129" y="12"/>
                    <a:pt x="162" y="16"/>
                    <a:pt x="196" y="18"/>
                  </a:cubicBezTo>
                  <a:cubicBezTo>
                    <a:pt x="196" y="18"/>
                    <a:pt x="196" y="17"/>
                    <a:pt x="196" y="17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xmlns="" id="{6B2D370E-4E9F-4B17-9E0F-3954881E3859}"/>
                </a:ext>
              </a:extLst>
            </p:cNvPr>
            <p:cNvSpPr/>
            <p:nvPr/>
          </p:nvSpPr>
          <p:spPr bwMode="auto">
            <a:xfrm>
              <a:off x="4012" y="1087"/>
              <a:ext cx="52" cy="10"/>
            </a:xfrm>
            <a:custGeom>
              <a:avLst/>
              <a:gdLst>
                <a:gd name="T0" fmla="*/ 21 w 22"/>
                <a:gd name="T1" fmla="*/ 2 h 4"/>
                <a:gd name="T2" fmla="*/ 1 w 22"/>
                <a:gd name="T3" fmla="*/ 0 h 4"/>
                <a:gd name="T4" fmla="*/ 1 w 22"/>
                <a:gd name="T5" fmla="*/ 0 h 4"/>
                <a:gd name="T6" fmla="*/ 21 w 22"/>
                <a:gd name="T7" fmla="*/ 3 h 4"/>
                <a:gd name="T8" fmla="*/ 21 w 22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">
                  <a:moveTo>
                    <a:pt x="21" y="2"/>
                  </a:moveTo>
                  <a:cubicBezTo>
                    <a:pt x="14" y="2"/>
                    <a:pt x="8" y="1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3"/>
                    <a:pt x="14" y="4"/>
                    <a:pt x="21" y="3"/>
                  </a:cubicBezTo>
                  <a:cubicBezTo>
                    <a:pt x="22" y="3"/>
                    <a:pt x="22" y="3"/>
                    <a:pt x="21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xmlns="" id="{8ED15AC3-819D-4149-A17E-EDB8AFA249B1}"/>
                </a:ext>
              </a:extLst>
            </p:cNvPr>
            <p:cNvSpPr/>
            <p:nvPr/>
          </p:nvSpPr>
          <p:spPr bwMode="auto">
            <a:xfrm>
              <a:off x="3467" y="978"/>
              <a:ext cx="1036" cy="145"/>
            </a:xfrm>
            <a:custGeom>
              <a:avLst/>
              <a:gdLst>
                <a:gd name="T0" fmla="*/ 436 w 437"/>
                <a:gd name="T1" fmla="*/ 59 h 61"/>
                <a:gd name="T2" fmla="*/ 216 w 437"/>
                <a:gd name="T3" fmla="*/ 31 h 61"/>
                <a:gd name="T4" fmla="*/ 1 w 437"/>
                <a:gd name="T5" fmla="*/ 0 h 61"/>
                <a:gd name="T6" fmla="*/ 1 w 437"/>
                <a:gd name="T7" fmla="*/ 2 h 61"/>
                <a:gd name="T8" fmla="*/ 215 w 437"/>
                <a:gd name="T9" fmla="*/ 33 h 61"/>
                <a:gd name="T10" fmla="*/ 436 w 437"/>
                <a:gd name="T11" fmla="*/ 60 h 61"/>
                <a:gd name="T12" fmla="*/ 436 w 437"/>
                <a:gd name="T13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" h="61">
                  <a:moveTo>
                    <a:pt x="436" y="59"/>
                  </a:moveTo>
                  <a:cubicBezTo>
                    <a:pt x="363" y="49"/>
                    <a:pt x="289" y="41"/>
                    <a:pt x="216" y="31"/>
                  </a:cubicBezTo>
                  <a:cubicBezTo>
                    <a:pt x="144" y="21"/>
                    <a:pt x="73" y="10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72" y="14"/>
                    <a:pt x="144" y="23"/>
                    <a:pt x="215" y="33"/>
                  </a:cubicBezTo>
                  <a:cubicBezTo>
                    <a:pt x="289" y="43"/>
                    <a:pt x="362" y="53"/>
                    <a:pt x="436" y="60"/>
                  </a:cubicBezTo>
                  <a:cubicBezTo>
                    <a:pt x="437" y="61"/>
                    <a:pt x="437" y="59"/>
                    <a:pt x="436" y="59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xmlns="" id="{C3626AF8-5560-4493-8F8B-8D2A9C4E1FB4}"/>
                </a:ext>
              </a:extLst>
            </p:cNvPr>
            <p:cNvSpPr/>
            <p:nvPr/>
          </p:nvSpPr>
          <p:spPr bwMode="auto">
            <a:xfrm>
              <a:off x="4015" y="1018"/>
              <a:ext cx="467" cy="67"/>
            </a:xfrm>
            <a:custGeom>
              <a:avLst/>
              <a:gdLst>
                <a:gd name="T0" fmla="*/ 196 w 197"/>
                <a:gd name="T1" fmla="*/ 27 h 28"/>
                <a:gd name="T2" fmla="*/ 1 w 197"/>
                <a:gd name="T3" fmla="*/ 0 h 28"/>
                <a:gd name="T4" fmla="*/ 1 w 197"/>
                <a:gd name="T5" fmla="*/ 1 h 28"/>
                <a:gd name="T6" fmla="*/ 196 w 197"/>
                <a:gd name="T7" fmla="*/ 28 h 28"/>
                <a:gd name="T8" fmla="*/ 196 w 197"/>
                <a:gd name="T9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8">
                  <a:moveTo>
                    <a:pt x="196" y="27"/>
                  </a:moveTo>
                  <a:cubicBezTo>
                    <a:pt x="131" y="18"/>
                    <a:pt x="66" y="11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65" y="14"/>
                    <a:pt x="131" y="25"/>
                    <a:pt x="196" y="28"/>
                  </a:cubicBezTo>
                  <a:cubicBezTo>
                    <a:pt x="197" y="28"/>
                    <a:pt x="197" y="27"/>
                    <a:pt x="196" y="27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xmlns="" id="{2C372CDC-CBE7-452C-BCF5-07B547621BB6}"/>
                </a:ext>
              </a:extLst>
            </p:cNvPr>
            <p:cNvSpPr/>
            <p:nvPr/>
          </p:nvSpPr>
          <p:spPr bwMode="auto">
            <a:xfrm>
              <a:off x="4197" y="895"/>
              <a:ext cx="171" cy="24"/>
            </a:xfrm>
            <a:custGeom>
              <a:avLst/>
              <a:gdLst>
                <a:gd name="T0" fmla="*/ 72 w 72"/>
                <a:gd name="T1" fmla="*/ 1 h 10"/>
                <a:gd name="T2" fmla="*/ 36 w 72"/>
                <a:gd name="T3" fmla="*/ 2 h 10"/>
                <a:gd name="T4" fmla="*/ 2 w 72"/>
                <a:gd name="T5" fmla="*/ 1 h 10"/>
                <a:gd name="T6" fmla="*/ 0 w 72"/>
                <a:gd name="T7" fmla="*/ 2 h 10"/>
                <a:gd name="T8" fmla="*/ 25 w 72"/>
                <a:gd name="T9" fmla="*/ 3 h 10"/>
                <a:gd name="T10" fmla="*/ 72 w 72"/>
                <a:gd name="T11" fmla="*/ 1 h 10"/>
                <a:gd name="T12" fmla="*/ 72 w 72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0">
                  <a:moveTo>
                    <a:pt x="72" y="1"/>
                  </a:moveTo>
                  <a:cubicBezTo>
                    <a:pt x="60" y="2"/>
                    <a:pt x="48" y="3"/>
                    <a:pt x="36" y="2"/>
                  </a:cubicBezTo>
                  <a:cubicBezTo>
                    <a:pt x="29" y="1"/>
                    <a:pt x="6" y="6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4" y="10"/>
                    <a:pt x="19" y="3"/>
                    <a:pt x="25" y="3"/>
                  </a:cubicBezTo>
                  <a:cubicBezTo>
                    <a:pt x="41" y="2"/>
                    <a:pt x="56" y="5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xmlns="" id="{549F92DD-3AEC-4BE3-9339-E0377C13A92E}"/>
                </a:ext>
              </a:extLst>
            </p:cNvPr>
            <p:cNvSpPr/>
            <p:nvPr/>
          </p:nvSpPr>
          <p:spPr bwMode="auto">
            <a:xfrm>
              <a:off x="4382" y="895"/>
              <a:ext cx="33" cy="5"/>
            </a:xfrm>
            <a:custGeom>
              <a:avLst/>
              <a:gdLst>
                <a:gd name="T0" fmla="*/ 13 w 14"/>
                <a:gd name="T1" fmla="*/ 0 h 2"/>
                <a:gd name="T2" fmla="*/ 1 w 14"/>
                <a:gd name="T3" fmla="*/ 1 h 2"/>
                <a:gd name="T4" fmla="*/ 1 w 14"/>
                <a:gd name="T5" fmla="*/ 2 h 2"/>
                <a:gd name="T6" fmla="*/ 13 w 14"/>
                <a:gd name="T7" fmla="*/ 1 h 2"/>
                <a:gd name="T8" fmla="*/ 13 w 1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">
                  <a:moveTo>
                    <a:pt x="13" y="0"/>
                  </a:moveTo>
                  <a:cubicBezTo>
                    <a:pt x="9" y="0"/>
                    <a:pt x="5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5" y="1"/>
                    <a:pt x="9" y="0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xmlns="" id="{12CC10FA-D09E-4B0A-921B-B03CC43A86B9}"/>
                </a:ext>
              </a:extLst>
            </p:cNvPr>
            <p:cNvSpPr/>
            <p:nvPr/>
          </p:nvSpPr>
          <p:spPr bwMode="auto">
            <a:xfrm>
              <a:off x="3830" y="857"/>
              <a:ext cx="1173" cy="19"/>
            </a:xfrm>
            <a:custGeom>
              <a:avLst/>
              <a:gdLst>
                <a:gd name="T0" fmla="*/ 494 w 495"/>
                <a:gd name="T1" fmla="*/ 2 h 8"/>
                <a:gd name="T2" fmla="*/ 246 w 495"/>
                <a:gd name="T3" fmla="*/ 4 h 8"/>
                <a:gd name="T4" fmla="*/ 1 w 495"/>
                <a:gd name="T5" fmla="*/ 3 h 8"/>
                <a:gd name="T6" fmla="*/ 1 w 495"/>
                <a:gd name="T7" fmla="*/ 5 h 8"/>
                <a:gd name="T8" fmla="*/ 246 w 495"/>
                <a:gd name="T9" fmla="*/ 5 h 8"/>
                <a:gd name="T10" fmla="*/ 494 w 495"/>
                <a:gd name="T11" fmla="*/ 4 h 8"/>
                <a:gd name="T12" fmla="*/ 494 w 495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5" h="8">
                  <a:moveTo>
                    <a:pt x="494" y="2"/>
                  </a:moveTo>
                  <a:cubicBezTo>
                    <a:pt x="412" y="0"/>
                    <a:pt x="329" y="4"/>
                    <a:pt x="246" y="4"/>
                  </a:cubicBezTo>
                  <a:cubicBezTo>
                    <a:pt x="164" y="4"/>
                    <a:pt x="83" y="1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ubicBezTo>
                    <a:pt x="83" y="7"/>
                    <a:pt x="164" y="5"/>
                    <a:pt x="246" y="5"/>
                  </a:cubicBezTo>
                  <a:cubicBezTo>
                    <a:pt x="328" y="5"/>
                    <a:pt x="412" y="8"/>
                    <a:pt x="494" y="4"/>
                  </a:cubicBezTo>
                  <a:cubicBezTo>
                    <a:pt x="495" y="4"/>
                    <a:pt x="495" y="2"/>
                    <a:pt x="494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xmlns="" id="{B81ACA46-169C-41F0-9D35-537B9A230B14}"/>
                </a:ext>
              </a:extLst>
            </p:cNvPr>
            <p:cNvSpPr/>
            <p:nvPr/>
          </p:nvSpPr>
          <p:spPr bwMode="auto">
            <a:xfrm>
              <a:off x="3737" y="784"/>
              <a:ext cx="1252" cy="38"/>
            </a:xfrm>
            <a:custGeom>
              <a:avLst/>
              <a:gdLst>
                <a:gd name="T0" fmla="*/ 527 w 528"/>
                <a:gd name="T1" fmla="*/ 0 h 16"/>
                <a:gd name="T2" fmla="*/ 265 w 528"/>
                <a:gd name="T3" fmla="*/ 10 h 16"/>
                <a:gd name="T4" fmla="*/ 134 w 528"/>
                <a:gd name="T5" fmla="*/ 10 h 16"/>
                <a:gd name="T6" fmla="*/ 0 w 528"/>
                <a:gd name="T7" fmla="*/ 10 h 16"/>
                <a:gd name="T8" fmla="*/ 0 w 528"/>
                <a:gd name="T9" fmla="*/ 11 h 16"/>
                <a:gd name="T10" fmla="*/ 134 w 528"/>
                <a:gd name="T11" fmla="*/ 11 h 16"/>
                <a:gd name="T12" fmla="*/ 268 w 528"/>
                <a:gd name="T13" fmla="*/ 11 h 16"/>
                <a:gd name="T14" fmla="*/ 527 w 528"/>
                <a:gd name="T15" fmla="*/ 1 h 16"/>
                <a:gd name="T16" fmla="*/ 527 w 528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16">
                  <a:moveTo>
                    <a:pt x="527" y="0"/>
                  </a:moveTo>
                  <a:cubicBezTo>
                    <a:pt x="440" y="9"/>
                    <a:pt x="353" y="10"/>
                    <a:pt x="265" y="10"/>
                  </a:cubicBezTo>
                  <a:cubicBezTo>
                    <a:pt x="221" y="10"/>
                    <a:pt x="178" y="10"/>
                    <a:pt x="134" y="10"/>
                  </a:cubicBezTo>
                  <a:cubicBezTo>
                    <a:pt x="90" y="10"/>
                    <a:pt x="45" y="7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45" y="14"/>
                    <a:pt x="90" y="12"/>
                    <a:pt x="134" y="11"/>
                  </a:cubicBezTo>
                  <a:cubicBezTo>
                    <a:pt x="179" y="11"/>
                    <a:pt x="223" y="11"/>
                    <a:pt x="268" y="11"/>
                  </a:cubicBezTo>
                  <a:cubicBezTo>
                    <a:pt x="354" y="11"/>
                    <a:pt x="443" y="16"/>
                    <a:pt x="527" y="1"/>
                  </a:cubicBezTo>
                  <a:cubicBezTo>
                    <a:pt x="528" y="1"/>
                    <a:pt x="528" y="0"/>
                    <a:pt x="527" y="0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xmlns="" id="{E331CB01-74D0-4B3D-A933-CB861314E539}"/>
                </a:ext>
              </a:extLst>
            </p:cNvPr>
            <p:cNvSpPr/>
            <p:nvPr/>
          </p:nvSpPr>
          <p:spPr bwMode="auto">
            <a:xfrm>
              <a:off x="4292" y="788"/>
              <a:ext cx="54" cy="5"/>
            </a:xfrm>
            <a:custGeom>
              <a:avLst/>
              <a:gdLst>
                <a:gd name="T0" fmla="*/ 23 w 23"/>
                <a:gd name="T1" fmla="*/ 1 h 2"/>
                <a:gd name="T2" fmla="*/ 0 w 23"/>
                <a:gd name="T3" fmla="*/ 0 h 2"/>
                <a:gd name="T4" fmla="*/ 0 w 23"/>
                <a:gd name="T5" fmla="*/ 0 h 2"/>
                <a:gd name="T6" fmla="*/ 23 w 23"/>
                <a:gd name="T7" fmla="*/ 1 h 2"/>
                <a:gd name="T8" fmla="*/ 23 w 2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3" y="1"/>
                  </a:moveTo>
                  <a:cubicBezTo>
                    <a:pt x="15" y="1"/>
                    <a:pt x="8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15" y="2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xmlns="" id="{5BBC4AFF-E3F2-41BB-A0B4-C29DA74339B5}"/>
                </a:ext>
              </a:extLst>
            </p:cNvPr>
            <p:cNvSpPr/>
            <p:nvPr/>
          </p:nvSpPr>
          <p:spPr bwMode="auto">
            <a:xfrm>
              <a:off x="4389" y="769"/>
              <a:ext cx="612" cy="19"/>
            </a:xfrm>
            <a:custGeom>
              <a:avLst/>
              <a:gdLst>
                <a:gd name="T0" fmla="*/ 257 w 258"/>
                <a:gd name="T1" fmla="*/ 1 h 8"/>
                <a:gd name="T2" fmla="*/ 126 w 258"/>
                <a:gd name="T3" fmla="*/ 1 h 8"/>
                <a:gd name="T4" fmla="*/ 62 w 258"/>
                <a:gd name="T5" fmla="*/ 2 h 8"/>
                <a:gd name="T6" fmla="*/ 1 w 258"/>
                <a:gd name="T7" fmla="*/ 5 h 8"/>
                <a:gd name="T8" fmla="*/ 1 w 258"/>
                <a:gd name="T9" fmla="*/ 7 h 8"/>
                <a:gd name="T10" fmla="*/ 65 w 258"/>
                <a:gd name="T11" fmla="*/ 5 h 8"/>
                <a:gd name="T12" fmla="*/ 129 w 258"/>
                <a:gd name="T13" fmla="*/ 4 h 8"/>
                <a:gd name="T14" fmla="*/ 257 w 258"/>
                <a:gd name="T15" fmla="*/ 4 h 8"/>
                <a:gd name="T16" fmla="*/ 257 w 258"/>
                <a:gd name="T1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8">
                  <a:moveTo>
                    <a:pt x="257" y="1"/>
                  </a:moveTo>
                  <a:cubicBezTo>
                    <a:pt x="213" y="0"/>
                    <a:pt x="170" y="0"/>
                    <a:pt x="126" y="1"/>
                  </a:cubicBezTo>
                  <a:cubicBezTo>
                    <a:pt x="105" y="1"/>
                    <a:pt x="83" y="2"/>
                    <a:pt x="62" y="2"/>
                  </a:cubicBezTo>
                  <a:cubicBezTo>
                    <a:pt x="42" y="3"/>
                    <a:pt x="21" y="2"/>
                    <a:pt x="1" y="5"/>
                  </a:cubicBezTo>
                  <a:cubicBezTo>
                    <a:pt x="0" y="5"/>
                    <a:pt x="0" y="7"/>
                    <a:pt x="1" y="7"/>
                  </a:cubicBezTo>
                  <a:cubicBezTo>
                    <a:pt x="22" y="8"/>
                    <a:pt x="44" y="5"/>
                    <a:pt x="65" y="5"/>
                  </a:cubicBezTo>
                  <a:cubicBezTo>
                    <a:pt x="87" y="4"/>
                    <a:pt x="108" y="4"/>
                    <a:pt x="129" y="4"/>
                  </a:cubicBezTo>
                  <a:cubicBezTo>
                    <a:pt x="172" y="3"/>
                    <a:pt x="214" y="4"/>
                    <a:pt x="257" y="4"/>
                  </a:cubicBezTo>
                  <a:cubicBezTo>
                    <a:pt x="258" y="4"/>
                    <a:pt x="258" y="1"/>
                    <a:pt x="257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xmlns="" id="{1F9C3DF2-DFED-4D0B-A314-057AC99EA8BE}"/>
                </a:ext>
              </a:extLst>
            </p:cNvPr>
            <p:cNvSpPr/>
            <p:nvPr/>
          </p:nvSpPr>
          <p:spPr bwMode="auto">
            <a:xfrm>
              <a:off x="3747" y="731"/>
              <a:ext cx="1258" cy="34"/>
            </a:xfrm>
            <a:custGeom>
              <a:avLst/>
              <a:gdLst>
                <a:gd name="T0" fmla="*/ 530 w 531"/>
                <a:gd name="T1" fmla="*/ 4 h 14"/>
                <a:gd name="T2" fmla="*/ 398 w 531"/>
                <a:gd name="T3" fmla="*/ 2 h 14"/>
                <a:gd name="T4" fmla="*/ 265 w 531"/>
                <a:gd name="T5" fmla="*/ 4 h 14"/>
                <a:gd name="T6" fmla="*/ 133 w 531"/>
                <a:gd name="T7" fmla="*/ 8 h 14"/>
                <a:gd name="T8" fmla="*/ 2 w 531"/>
                <a:gd name="T9" fmla="*/ 11 h 14"/>
                <a:gd name="T10" fmla="*/ 2 w 531"/>
                <a:gd name="T11" fmla="*/ 13 h 14"/>
                <a:gd name="T12" fmla="*/ 133 w 531"/>
                <a:gd name="T13" fmla="*/ 10 h 14"/>
                <a:gd name="T14" fmla="*/ 265 w 531"/>
                <a:gd name="T15" fmla="*/ 6 h 14"/>
                <a:gd name="T16" fmla="*/ 398 w 531"/>
                <a:gd name="T17" fmla="*/ 4 h 14"/>
                <a:gd name="T18" fmla="*/ 530 w 531"/>
                <a:gd name="T19" fmla="*/ 6 h 14"/>
                <a:gd name="T20" fmla="*/ 530 w 531"/>
                <a:gd name="T2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14">
                  <a:moveTo>
                    <a:pt x="530" y="4"/>
                  </a:moveTo>
                  <a:cubicBezTo>
                    <a:pt x="487" y="0"/>
                    <a:pt x="442" y="2"/>
                    <a:pt x="398" y="2"/>
                  </a:cubicBezTo>
                  <a:cubicBezTo>
                    <a:pt x="354" y="2"/>
                    <a:pt x="309" y="3"/>
                    <a:pt x="265" y="4"/>
                  </a:cubicBezTo>
                  <a:cubicBezTo>
                    <a:pt x="221" y="5"/>
                    <a:pt x="177" y="7"/>
                    <a:pt x="133" y="8"/>
                  </a:cubicBezTo>
                  <a:cubicBezTo>
                    <a:pt x="90" y="9"/>
                    <a:pt x="46" y="8"/>
                    <a:pt x="2" y="11"/>
                  </a:cubicBezTo>
                  <a:cubicBezTo>
                    <a:pt x="1" y="11"/>
                    <a:pt x="0" y="13"/>
                    <a:pt x="2" y="13"/>
                  </a:cubicBezTo>
                  <a:cubicBezTo>
                    <a:pt x="46" y="14"/>
                    <a:pt x="90" y="11"/>
                    <a:pt x="133" y="10"/>
                  </a:cubicBezTo>
                  <a:cubicBezTo>
                    <a:pt x="177" y="9"/>
                    <a:pt x="221" y="7"/>
                    <a:pt x="265" y="6"/>
                  </a:cubicBezTo>
                  <a:cubicBezTo>
                    <a:pt x="309" y="5"/>
                    <a:pt x="354" y="5"/>
                    <a:pt x="398" y="4"/>
                  </a:cubicBezTo>
                  <a:cubicBezTo>
                    <a:pt x="442" y="4"/>
                    <a:pt x="486" y="7"/>
                    <a:pt x="530" y="6"/>
                  </a:cubicBezTo>
                  <a:cubicBezTo>
                    <a:pt x="531" y="6"/>
                    <a:pt x="531" y="4"/>
                    <a:pt x="530" y="4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xmlns="" id="{365753A1-B006-432D-BB4E-C7E483B56DC0}"/>
                </a:ext>
              </a:extLst>
            </p:cNvPr>
            <p:cNvSpPr/>
            <p:nvPr/>
          </p:nvSpPr>
          <p:spPr bwMode="auto">
            <a:xfrm>
              <a:off x="4581" y="352"/>
              <a:ext cx="133" cy="144"/>
            </a:xfrm>
            <a:custGeom>
              <a:avLst/>
              <a:gdLst>
                <a:gd name="T0" fmla="*/ 55 w 56"/>
                <a:gd name="T1" fmla="*/ 0 h 61"/>
                <a:gd name="T2" fmla="*/ 1 w 56"/>
                <a:gd name="T3" fmla="*/ 59 h 61"/>
                <a:gd name="T4" fmla="*/ 2 w 56"/>
                <a:gd name="T5" fmla="*/ 60 h 61"/>
                <a:gd name="T6" fmla="*/ 56 w 56"/>
                <a:gd name="T7" fmla="*/ 1 h 61"/>
                <a:gd name="T8" fmla="*/ 55 w 56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0"/>
                  </a:moveTo>
                  <a:cubicBezTo>
                    <a:pt x="37" y="20"/>
                    <a:pt x="19" y="39"/>
                    <a:pt x="1" y="59"/>
                  </a:cubicBezTo>
                  <a:cubicBezTo>
                    <a:pt x="0" y="60"/>
                    <a:pt x="1" y="61"/>
                    <a:pt x="2" y="60"/>
                  </a:cubicBezTo>
                  <a:cubicBezTo>
                    <a:pt x="21" y="41"/>
                    <a:pt x="39" y="21"/>
                    <a:pt x="56" y="1"/>
                  </a:cubicBezTo>
                  <a:cubicBezTo>
                    <a:pt x="56" y="1"/>
                    <a:pt x="56" y="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xmlns="" id="{82B045CC-75F7-495C-A1D5-A4E036AFD455}"/>
                </a:ext>
              </a:extLst>
            </p:cNvPr>
            <p:cNvSpPr/>
            <p:nvPr/>
          </p:nvSpPr>
          <p:spPr bwMode="auto">
            <a:xfrm>
              <a:off x="4576" y="416"/>
              <a:ext cx="100" cy="116"/>
            </a:xfrm>
            <a:custGeom>
              <a:avLst/>
              <a:gdLst>
                <a:gd name="T0" fmla="*/ 41 w 42"/>
                <a:gd name="T1" fmla="*/ 1 h 49"/>
                <a:gd name="T2" fmla="*/ 16 w 42"/>
                <a:gd name="T3" fmla="*/ 28 h 49"/>
                <a:gd name="T4" fmla="*/ 0 w 42"/>
                <a:gd name="T5" fmla="*/ 48 h 49"/>
                <a:gd name="T6" fmla="*/ 1 w 42"/>
                <a:gd name="T7" fmla="*/ 48 h 49"/>
                <a:gd name="T8" fmla="*/ 22 w 42"/>
                <a:gd name="T9" fmla="*/ 24 h 49"/>
                <a:gd name="T10" fmla="*/ 42 w 42"/>
                <a:gd name="T11" fmla="*/ 1 h 49"/>
                <a:gd name="T12" fmla="*/ 41 w 42"/>
                <a:gd name="T13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9">
                  <a:moveTo>
                    <a:pt x="41" y="1"/>
                  </a:moveTo>
                  <a:cubicBezTo>
                    <a:pt x="33" y="10"/>
                    <a:pt x="24" y="19"/>
                    <a:pt x="16" y="28"/>
                  </a:cubicBezTo>
                  <a:cubicBezTo>
                    <a:pt x="10" y="34"/>
                    <a:pt x="3" y="40"/>
                    <a:pt x="0" y="48"/>
                  </a:cubicBezTo>
                  <a:cubicBezTo>
                    <a:pt x="0" y="49"/>
                    <a:pt x="1" y="49"/>
                    <a:pt x="1" y="48"/>
                  </a:cubicBezTo>
                  <a:cubicBezTo>
                    <a:pt x="5" y="39"/>
                    <a:pt x="15" y="31"/>
                    <a:pt x="22" y="24"/>
                  </a:cubicBezTo>
                  <a:cubicBezTo>
                    <a:pt x="29" y="16"/>
                    <a:pt x="35" y="9"/>
                    <a:pt x="42" y="1"/>
                  </a:cubicBezTo>
                  <a:cubicBezTo>
                    <a:pt x="42" y="1"/>
                    <a:pt x="42" y="0"/>
                    <a:pt x="41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xmlns="" id="{7CAD798D-DEDA-48BC-BA88-923F89C6CB4E}"/>
                </a:ext>
              </a:extLst>
            </p:cNvPr>
            <p:cNvSpPr/>
            <p:nvPr/>
          </p:nvSpPr>
          <p:spPr bwMode="auto">
            <a:xfrm>
              <a:off x="4685" y="375"/>
              <a:ext cx="36" cy="36"/>
            </a:xfrm>
            <a:custGeom>
              <a:avLst/>
              <a:gdLst>
                <a:gd name="T0" fmla="*/ 14 w 15"/>
                <a:gd name="T1" fmla="*/ 0 h 15"/>
                <a:gd name="T2" fmla="*/ 7 w 15"/>
                <a:gd name="T3" fmla="*/ 6 h 15"/>
                <a:gd name="T4" fmla="*/ 0 w 15"/>
                <a:gd name="T5" fmla="*/ 14 h 15"/>
                <a:gd name="T6" fmla="*/ 1 w 15"/>
                <a:gd name="T7" fmla="*/ 15 h 15"/>
                <a:gd name="T8" fmla="*/ 9 w 15"/>
                <a:gd name="T9" fmla="*/ 8 h 15"/>
                <a:gd name="T10" fmla="*/ 15 w 15"/>
                <a:gd name="T11" fmla="*/ 1 h 15"/>
                <a:gd name="T12" fmla="*/ 14 w 15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14" y="0"/>
                  </a:moveTo>
                  <a:cubicBezTo>
                    <a:pt x="11" y="1"/>
                    <a:pt x="9" y="4"/>
                    <a:pt x="7" y="6"/>
                  </a:cubicBezTo>
                  <a:cubicBezTo>
                    <a:pt x="5" y="9"/>
                    <a:pt x="3" y="11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4" y="12"/>
                    <a:pt x="6" y="10"/>
                    <a:pt x="9" y="8"/>
                  </a:cubicBezTo>
                  <a:cubicBezTo>
                    <a:pt x="11" y="5"/>
                    <a:pt x="14" y="3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xmlns="" id="{AC63FC25-E783-4887-901D-8D8B8C1CF33B}"/>
                </a:ext>
              </a:extLst>
            </p:cNvPr>
            <p:cNvSpPr/>
            <p:nvPr/>
          </p:nvSpPr>
          <p:spPr bwMode="auto">
            <a:xfrm>
              <a:off x="4671" y="435"/>
              <a:ext cx="55" cy="50"/>
            </a:xfrm>
            <a:custGeom>
              <a:avLst/>
              <a:gdLst>
                <a:gd name="T0" fmla="*/ 22 w 23"/>
                <a:gd name="T1" fmla="*/ 0 h 21"/>
                <a:gd name="T2" fmla="*/ 12 w 23"/>
                <a:gd name="T3" fmla="*/ 9 h 21"/>
                <a:gd name="T4" fmla="*/ 0 w 23"/>
                <a:gd name="T5" fmla="*/ 19 h 21"/>
                <a:gd name="T6" fmla="*/ 1 w 23"/>
                <a:gd name="T7" fmla="*/ 20 h 21"/>
                <a:gd name="T8" fmla="*/ 22 w 23"/>
                <a:gd name="T9" fmla="*/ 1 h 21"/>
                <a:gd name="T10" fmla="*/ 22 w 23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1">
                  <a:moveTo>
                    <a:pt x="22" y="0"/>
                  </a:moveTo>
                  <a:cubicBezTo>
                    <a:pt x="18" y="3"/>
                    <a:pt x="15" y="6"/>
                    <a:pt x="12" y="9"/>
                  </a:cubicBezTo>
                  <a:cubicBezTo>
                    <a:pt x="8" y="13"/>
                    <a:pt x="4" y="16"/>
                    <a:pt x="0" y="19"/>
                  </a:cubicBezTo>
                  <a:cubicBezTo>
                    <a:pt x="0" y="20"/>
                    <a:pt x="1" y="21"/>
                    <a:pt x="1" y="20"/>
                  </a:cubicBezTo>
                  <a:cubicBezTo>
                    <a:pt x="9" y="15"/>
                    <a:pt x="17" y="9"/>
                    <a:pt x="22" y="1"/>
                  </a:cubicBezTo>
                  <a:cubicBezTo>
                    <a:pt x="23" y="1"/>
                    <a:pt x="22" y="0"/>
                    <a:pt x="22" y="0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xmlns="" id="{96AB94CB-B896-43AC-AB65-5131322A65F8}"/>
                </a:ext>
              </a:extLst>
            </p:cNvPr>
            <p:cNvSpPr/>
            <p:nvPr/>
          </p:nvSpPr>
          <p:spPr bwMode="auto">
            <a:xfrm>
              <a:off x="3816" y="613"/>
              <a:ext cx="654" cy="38"/>
            </a:xfrm>
            <a:custGeom>
              <a:avLst/>
              <a:gdLst>
                <a:gd name="T0" fmla="*/ 275 w 276"/>
                <a:gd name="T1" fmla="*/ 16 h 16"/>
                <a:gd name="T2" fmla="*/ 0 w 276"/>
                <a:gd name="T3" fmla="*/ 0 h 16"/>
                <a:gd name="T4" fmla="*/ 0 w 276"/>
                <a:gd name="T5" fmla="*/ 1 h 16"/>
                <a:gd name="T6" fmla="*/ 275 w 276"/>
                <a:gd name="T7" fmla="*/ 16 h 16"/>
                <a:gd name="T8" fmla="*/ 275 w 27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6">
                  <a:moveTo>
                    <a:pt x="275" y="16"/>
                  </a:moveTo>
                  <a:cubicBezTo>
                    <a:pt x="184" y="11"/>
                    <a:pt x="92" y="5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91" y="11"/>
                    <a:pt x="184" y="16"/>
                    <a:pt x="275" y="16"/>
                  </a:cubicBezTo>
                  <a:cubicBezTo>
                    <a:pt x="276" y="16"/>
                    <a:pt x="276" y="16"/>
                    <a:pt x="275" y="16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xmlns="" id="{8C66B92D-1701-4D1C-A01C-DBC5FFBAE2F7}"/>
                </a:ext>
              </a:extLst>
            </p:cNvPr>
            <p:cNvSpPr/>
            <p:nvPr/>
          </p:nvSpPr>
          <p:spPr bwMode="auto">
            <a:xfrm>
              <a:off x="3557" y="570"/>
              <a:ext cx="699" cy="45"/>
            </a:xfrm>
            <a:custGeom>
              <a:avLst/>
              <a:gdLst>
                <a:gd name="T0" fmla="*/ 294 w 295"/>
                <a:gd name="T1" fmla="*/ 16 h 19"/>
                <a:gd name="T2" fmla="*/ 227 w 295"/>
                <a:gd name="T3" fmla="*/ 12 h 19"/>
                <a:gd name="T4" fmla="*/ 151 w 295"/>
                <a:gd name="T5" fmla="*/ 8 h 19"/>
                <a:gd name="T6" fmla="*/ 1 w 295"/>
                <a:gd name="T7" fmla="*/ 0 h 19"/>
                <a:gd name="T8" fmla="*/ 1 w 295"/>
                <a:gd name="T9" fmla="*/ 2 h 19"/>
                <a:gd name="T10" fmla="*/ 148 w 295"/>
                <a:gd name="T11" fmla="*/ 10 h 19"/>
                <a:gd name="T12" fmla="*/ 221 w 295"/>
                <a:gd name="T13" fmla="*/ 14 h 19"/>
                <a:gd name="T14" fmla="*/ 294 w 295"/>
                <a:gd name="T15" fmla="*/ 18 h 19"/>
                <a:gd name="T16" fmla="*/ 294 w 295"/>
                <a:gd name="T1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19">
                  <a:moveTo>
                    <a:pt x="294" y="16"/>
                  </a:moveTo>
                  <a:cubicBezTo>
                    <a:pt x="272" y="13"/>
                    <a:pt x="249" y="13"/>
                    <a:pt x="227" y="12"/>
                  </a:cubicBezTo>
                  <a:cubicBezTo>
                    <a:pt x="202" y="11"/>
                    <a:pt x="176" y="9"/>
                    <a:pt x="151" y="8"/>
                  </a:cubicBezTo>
                  <a:cubicBezTo>
                    <a:pt x="101" y="5"/>
                    <a:pt x="51" y="2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50" y="6"/>
                    <a:pt x="99" y="8"/>
                    <a:pt x="148" y="10"/>
                  </a:cubicBezTo>
                  <a:cubicBezTo>
                    <a:pt x="172" y="12"/>
                    <a:pt x="196" y="13"/>
                    <a:pt x="221" y="14"/>
                  </a:cubicBezTo>
                  <a:cubicBezTo>
                    <a:pt x="245" y="16"/>
                    <a:pt x="270" y="19"/>
                    <a:pt x="294" y="18"/>
                  </a:cubicBezTo>
                  <a:cubicBezTo>
                    <a:pt x="295" y="18"/>
                    <a:pt x="295" y="16"/>
                    <a:pt x="294" y="16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xmlns="" id="{DE39E396-F96F-45FA-B69E-0D795FAC13CD}"/>
                </a:ext>
              </a:extLst>
            </p:cNvPr>
            <p:cNvSpPr/>
            <p:nvPr/>
          </p:nvSpPr>
          <p:spPr bwMode="auto">
            <a:xfrm>
              <a:off x="3560" y="527"/>
              <a:ext cx="779" cy="48"/>
            </a:xfrm>
            <a:custGeom>
              <a:avLst/>
              <a:gdLst>
                <a:gd name="T0" fmla="*/ 328 w 329"/>
                <a:gd name="T1" fmla="*/ 18 h 20"/>
                <a:gd name="T2" fmla="*/ 170 w 329"/>
                <a:gd name="T3" fmla="*/ 11 h 20"/>
                <a:gd name="T4" fmla="*/ 1 w 329"/>
                <a:gd name="T5" fmla="*/ 0 h 20"/>
                <a:gd name="T6" fmla="*/ 1 w 329"/>
                <a:gd name="T7" fmla="*/ 1 h 20"/>
                <a:gd name="T8" fmla="*/ 164 w 329"/>
                <a:gd name="T9" fmla="*/ 13 h 20"/>
                <a:gd name="T10" fmla="*/ 327 w 329"/>
                <a:gd name="T11" fmla="*/ 20 h 20"/>
                <a:gd name="T12" fmla="*/ 328 w 329"/>
                <a:gd name="T1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20">
                  <a:moveTo>
                    <a:pt x="328" y="18"/>
                  </a:moveTo>
                  <a:cubicBezTo>
                    <a:pt x="276" y="9"/>
                    <a:pt x="223" y="10"/>
                    <a:pt x="170" y="11"/>
                  </a:cubicBezTo>
                  <a:cubicBezTo>
                    <a:pt x="113" y="13"/>
                    <a:pt x="58" y="5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55" y="9"/>
                    <a:pt x="110" y="13"/>
                    <a:pt x="164" y="13"/>
                  </a:cubicBezTo>
                  <a:cubicBezTo>
                    <a:pt x="219" y="12"/>
                    <a:pt x="273" y="15"/>
                    <a:pt x="327" y="20"/>
                  </a:cubicBezTo>
                  <a:cubicBezTo>
                    <a:pt x="328" y="20"/>
                    <a:pt x="329" y="18"/>
                    <a:pt x="328" y="18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xmlns="" id="{B40983DD-67E3-49C6-8252-0C552CBCF19F}"/>
                </a:ext>
              </a:extLst>
            </p:cNvPr>
            <p:cNvSpPr/>
            <p:nvPr/>
          </p:nvSpPr>
          <p:spPr bwMode="auto">
            <a:xfrm>
              <a:off x="4368" y="570"/>
              <a:ext cx="194" cy="14"/>
            </a:xfrm>
            <a:custGeom>
              <a:avLst/>
              <a:gdLst>
                <a:gd name="T0" fmla="*/ 81 w 82"/>
                <a:gd name="T1" fmla="*/ 1 h 6"/>
                <a:gd name="T2" fmla="*/ 1 w 82"/>
                <a:gd name="T3" fmla="*/ 0 h 6"/>
                <a:gd name="T4" fmla="*/ 1 w 82"/>
                <a:gd name="T5" fmla="*/ 1 h 6"/>
                <a:gd name="T6" fmla="*/ 81 w 82"/>
                <a:gd name="T7" fmla="*/ 2 h 6"/>
                <a:gd name="T8" fmla="*/ 81 w 82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">
                  <a:moveTo>
                    <a:pt x="81" y="1"/>
                  </a:moveTo>
                  <a:cubicBezTo>
                    <a:pt x="54" y="2"/>
                    <a:pt x="28" y="3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28" y="6"/>
                    <a:pt x="54" y="5"/>
                    <a:pt x="81" y="2"/>
                  </a:cubicBezTo>
                  <a:cubicBezTo>
                    <a:pt x="81" y="2"/>
                    <a:pt x="82" y="1"/>
                    <a:pt x="81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xmlns="" id="{9ABF5F13-A7FF-447C-AB1A-27F108834193}"/>
                </a:ext>
              </a:extLst>
            </p:cNvPr>
            <p:cNvSpPr/>
            <p:nvPr/>
          </p:nvSpPr>
          <p:spPr bwMode="auto">
            <a:xfrm>
              <a:off x="3865" y="523"/>
              <a:ext cx="555" cy="23"/>
            </a:xfrm>
            <a:custGeom>
              <a:avLst/>
              <a:gdLst>
                <a:gd name="T0" fmla="*/ 234 w 234"/>
                <a:gd name="T1" fmla="*/ 9 h 10"/>
                <a:gd name="T2" fmla="*/ 1 w 234"/>
                <a:gd name="T3" fmla="*/ 0 h 10"/>
                <a:gd name="T4" fmla="*/ 1 w 234"/>
                <a:gd name="T5" fmla="*/ 1 h 10"/>
                <a:gd name="T6" fmla="*/ 234 w 234"/>
                <a:gd name="T7" fmla="*/ 10 h 10"/>
                <a:gd name="T8" fmla="*/ 234 w 234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">
                  <a:moveTo>
                    <a:pt x="234" y="9"/>
                  </a:moveTo>
                  <a:cubicBezTo>
                    <a:pt x="157" y="3"/>
                    <a:pt x="78" y="0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78" y="6"/>
                    <a:pt x="157" y="10"/>
                    <a:pt x="234" y="10"/>
                  </a:cubicBezTo>
                  <a:cubicBezTo>
                    <a:pt x="234" y="10"/>
                    <a:pt x="234" y="9"/>
                    <a:pt x="234" y="9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xmlns="" id="{AF649CB5-4F4D-43A5-B90A-1635E9DC1045}"/>
                </a:ext>
              </a:extLst>
            </p:cNvPr>
            <p:cNvSpPr/>
            <p:nvPr/>
          </p:nvSpPr>
          <p:spPr bwMode="auto">
            <a:xfrm>
              <a:off x="4439" y="546"/>
              <a:ext cx="7" cy="5"/>
            </a:xfrm>
            <a:custGeom>
              <a:avLst/>
              <a:gdLst>
                <a:gd name="T0" fmla="*/ 3 w 3"/>
                <a:gd name="T1" fmla="*/ 1 h 2"/>
                <a:gd name="T2" fmla="*/ 0 w 3"/>
                <a:gd name="T3" fmla="*/ 0 h 2"/>
                <a:gd name="T4" fmla="*/ 0 w 3"/>
                <a:gd name="T5" fmla="*/ 0 h 2"/>
                <a:gd name="T6" fmla="*/ 3 w 3"/>
                <a:gd name="T7" fmla="*/ 2 h 2"/>
                <a:gd name="T8" fmla="*/ 3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xmlns="" id="{784E5C6C-2B4C-4910-B024-E19B3F6F3463}"/>
                </a:ext>
              </a:extLst>
            </p:cNvPr>
            <p:cNvSpPr/>
            <p:nvPr/>
          </p:nvSpPr>
          <p:spPr bwMode="auto">
            <a:xfrm>
              <a:off x="3567" y="385"/>
              <a:ext cx="232" cy="24"/>
            </a:xfrm>
            <a:custGeom>
              <a:avLst/>
              <a:gdLst>
                <a:gd name="T0" fmla="*/ 97 w 98"/>
                <a:gd name="T1" fmla="*/ 9 h 10"/>
                <a:gd name="T2" fmla="*/ 0 w 98"/>
                <a:gd name="T3" fmla="*/ 0 h 10"/>
                <a:gd name="T4" fmla="*/ 0 w 98"/>
                <a:gd name="T5" fmla="*/ 1 h 10"/>
                <a:gd name="T6" fmla="*/ 97 w 98"/>
                <a:gd name="T7" fmla="*/ 10 h 10"/>
                <a:gd name="T8" fmla="*/ 97 w 98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">
                  <a:moveTo>
                    <a:pt x="97" y="9"/>
                  </a:moveTo>
                  <a:cubicBezTo>
                    <a:pt x="65" y="4"/>
                    <a:pt x="33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33" y="3"/>
                    <a:pt x="65" y="6"/>
                    <a:pt x="97" y="10"/>
                  </a:cubicBezTo>
                  <a:cubicBezTo>
                    <a:pt x="98" y="10"/>
                    <a:pt x="98" y="9"/>
                    <a:pt x="97" y="9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xmlns="" id="{7044FEEE-FDE2-493B-868D-C6A1BD36D281}"/>
                </a:ext>
              </a:extLst>
            </p:cNvPr>
            <p:cNvSpPr/>
            <p:nvPr/>
          </p:nvSpPr>
          <p:spPr bwMode="auto">
            <a:xfrm>
              <a:off x="3827" y="409"/>
              <a:ext cx="747" cy="49"/>
            </a:xfrm>
            <a:custGeom>
              <a:avLst/>
              <a:gdLst>
                <a:gd name="T0" fmla="*/ 315 w 315"/>
                <a:gd name="T1" fmla="*/ 20 h 21"/>
                <a:gd name="T2" fmla="*/ 160 w 315"/>
                <a:gd name="T3" fmla="*/ 7 h 21"/>
                <a:gd name="T4" fmla="*/ 0 w 315"/>
                <a:gd name="T5" fmla="*/ 0 h 21"/>
                <a:gd name="T6" fmla="*/ 0 w 315"/>
                <a:gd name="T7" fmla="*/ 0 h 21"/>
                <a:gd name="T8" fmla="*/ 157 w 315"/>
                <a:gd name="T9" fmla="*/ 9 h 21"/>
                <a:gd name="T10" fmla="*/ 315 w 315"/>
                <a:gd name="T11" fmla="*/ 21 h 21"/>
                <a:gd name="T12" fmla="*/ 315 w 315"/>
                <a:gd name="T1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21">
                  <a:moveTo>
                    <a:pt x="315" y="20"/>
                  </a:moveTo>
                  <a:cubicBezTo>
                    <a:pt x="265" y="11"/>
                    <a:pt x="211" y="10"/>
                    <a:pt x="160" y="7"/>
                  </a:cubicBezTo>
                  <a:cubicBezTo>
                    <a:pt x="107" y="3"/>
                    <a:pt x="5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3"/>
                    <a:pt x="105" y="6"/>
                    <a:pt x="157" y="9"/>
                  </a:cubicBezTo>
                  <a:cubicBezTo>
                    <a:pt x="210" y="12"/>
                    <a:pt x="262" y="21"/>
                    <a:pt x="315" y="21"/>
                  </a:cubicBezTo>
                  <a:cubicBezTo>
                    <a:pt x="315" y="21"/>
                    <a:pt x="315" y="21"/>
                    <a:pt x="315" y="20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44" name="Group 4">
            <a:extLst>
              <a:ext uri="{FF2B5EF4-FFF2-40B4-BE49-F238E27FC236}">
                <a16:creationId xmlns:a16="http://schemas.microsoft.com/office/drawing/2014/main" xmlns="" id="{A99EC87B-648B-478D-89BD-F67A0D36934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H="1">
            <a:off x="4931593" y="2280054"/>
            <a:ext cx="826363" cy="453191"/>
            <a:chOff x="3326" y="771"/>
            <a:chExt cx="2348" cy="954"/>
          </a:xfrm>
          <a:solidFill>
            <a:srgbClr val="004C9D"/>
          </a:solidFill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xmlns="" id="{6DC3A7C4-52D9-4F83-A8CF-E2CBCC265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6" y="771"/>
              <a:ext cx="2348" cy="954"/>
            </a:xfrm>
            <a:custGeom>
              <a:avLst/>
              <a:gdLst>
                <a:gd name="T0" fmla="*/ 969 w 991"/>
                <a:gd name="T1" fmla="*/ 166 h 401"/>
                <a:gd name="T2" fmla="*/ 911 w 991"/>
                <a:gd name="T3" fmla="*/ 115 h 401"/>
                <a:gd name="T4" fmla="*/ 851 w 991"/>
                <a:gd name="T5" fmla="*/ 67 h 401"/>
                <a:gd name="T6" fmla="*/ 780 w 991"/>
                <a:gd name="T7" fmla="*/ 16 h 401"/>
                <a:gd name="T8" fmla="*/ 774 w 991"/>
                <a:gd name="T9" fmla="*/ 17 h 401"/>
                <a:gd name="T10" fmla="*/ 770 w 991"/>
                <a:gd name="T11" fmla="*/ 16 h 401"/>
                <a:gd name="T12" fmla="*/ 354 w 991"/>
                <a:gd name="T13" fmla="*/ 3 h 401"/>
                <a:gd name="T14" fmla="*/ 149 w 991"/>
                <a:gd name="T15" fmla="*/ 2 h 401"/>
                <a:gd name="T16" fmla="*/ 44 w 991"/>
                <a:gd name="T17" fmla="*/ 3 h 401"/>
                <a:gd name="T18" fmla="*/ 9 w 991"/>
                <a:gd name="T19" fmla="*/ 34 h 401"/>
                <a:gd name="T20" fmla="*/ 6 w 991"/>
                <a:gd name="T21" fmla="*/ 38 h 401"/>
                <a:gd name="T22" fmla="*/ 3 w 991"/>
                <a:gd name="T23" fmla="*/ 263 h 401"/>
                <a:gd name="T24" fmla="*/ 2 w 991"/>
                <a:gd name="T25" fmla="*/ 319 h 401"/>
                <a:gd name="T26" fmla="*/ 4 w 991"/>
                <a:gd name="T27" fmla="*/ 363 h 401"/>
                <a:gd name="T28" fmla="*/ 63 w 991"/>
                <a:gd name="T29" fmla="*/ 388 h 401"/>
                <a:gd name="T30" fmla="*/ 514 w 991"/>
                <a:gd name="T31" fmla="*/ 399 h 401"/>
                <a:gd name="T32" fmla="*/ 768 w 991"/>
                <a:gd name="T33" fmla="*/ 392 h 401"/>
                <a:gd name="T34" fmla="*/ 772 w 991"/>
                <a:gd name="T35" fmla="*/ 391 h 401"/>
                <a:gd name="T36" fmla="*/ 778 w 991"/>
                <a:gd name="T37" fmla="*/ 391 h 401"/>
                <a:gd name="T38" fmla="*/ 901 w 991"/>
                <a:gd name="T39" fmla="*/ 317 h 401"/>
                <a:gd name="T40" fmla="*/ 952 w 991"/>
                <a:gd name="T41" fmla="*/ 270 h 401"/>
                <a:gd name="T42" fmla="*/ 987 w 991"/>
                <a:gd name="T43" fmla="*/ 214 h 401"/>
                <a:gd name="T44" fmla="*/ 969 w 991"/>
                <a:gd name="T45" fmla="*/ 166 h 401"/>
                <a:gd name="T46" fmla="*/ 970 w 991"/>
                <a:gd name="T47" fmla="*/ 222 h 401"/>
                <a:gd name="T48" fmla="*/ 879 w 991"/>
                <a:gd name="T49" fmla="*/ 316 h 401"/>
                <a:gd name="T50" fmla="*/ 772 w 991"/>
                <a:gd name="T51" fmla="*/ 380 h 401"/>
                <a:gd name="T52" fmla="*/ 771 w 991"/>
                <a:gd name="T53" fmla="*/ 380 h 401"/>
                <a:gd name="T54" fmla="*/ 768 w 991"/>
                <a:gd name="T55" fmla="*/ 379 h 401"/>
                <a:gd name="T56" fmla="*/ 349 w 991"/>
                <a:gd name="T57" fmla="*/ 386 h 401"/>
                <a:gd name="T58" fmla="*/ 142 w 991"/>
                <a:gd name="T59" fmla="*/ 380 h 401"/>
                <a:gd name="T60" fmla="*/ 38 w 991"/>
                <a:gd name="T61" fmla="*/ 374 h 401"/>
                <a:gd name="T62" fmla="*/ 14 w 991"/>
                <a:gd name="T63" fmla="*/ 329 h 401"/>
                <a:gd name="T64" fmla="*/ 15 w 991"/>
                <a:gd name="T65" fmla="*/ 276 h 401"/>
                <a:gd name="T66" fmla="*/ 14 w 991"/>
                <a:gd name="T67" fmla="*/ 38 h 401"/>
                <a:gd name="T68" fmla="*/ 14 w 991"/>
                <a:gd name="T69" fmla="*/ 37 h 401"/>
                <a:gd name="T70" fmla="*/ 66 w 991"/>
                <a:gd name="T71" fmla="*/ 15 h 401"/>
                <a:gd name="T72" fmla="*/ 112 w 991"/>
                <a:gd name="T73" fmla="*/ 15 h 401"/>
                <a:gd name="T74" fmla="*/ 208 w 991"/>
                <a:gd name="T75" fmla="*/ 15 h 401"/>
                <a:gd name="T76" fmla="*/ 393 w 991"/>
                <a:gd name="T77" fmla="*/ 17 h 401"/>
                <a:gd name="T78" fmla="*/ 770 w 991"/>
                <a:gd name="T79" fmla="*/ 29 h 401"/>
                <a:gd name="T80" fmla="*/ 776 w 991"/>
                <a:gd name="T81" fmla="*/ 25 h 401"/>
                <a:gd name="T82" fmla="*/ 830 w 991"/>
                <a:gd name="T83" fmla="*/ 68 h 401"/>
                <a:gd name="T84" fmla="*/ 886 w 991"/>
                <a:gd name="T85" fmla="*/ 114 h 401"/>
                <a:gd name="T86" fmla="*/ 941 w 991"/>
                <a:gd name="T87" fmla="*/ 160 h 401"/>
                <a:gd name="T88" fmla="*/ 970 w 991"/>
                <a:gd name="T89" fmla="*/ 22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1" h="401">
                  <a:moveTo>
                    <a:pt x="969" y="166"/>
                  </a:moveTo>
                  <a:cubicBezTo>
                    <a:pt x="951" y="148"/>
                    <a:pt x="930" y="132"/>
                    <a:pt x="911" y="115"/>
                  </a:cubicBezTo>
                  <a:cubicBezTo>
                    <a:pt x="891" y="99"/>
                    <a:pt x="871" y="83"/>
                    <a:pt x="851" y="67"/>
                  </a:cubicBezTo>
                  <a:cubicBezTo>
                    <a:pt x="828" y="49"/>
                    <a:pt x="805" y="29"/>
                    <a:pt x="780" y="16"/>
                  </a:cubicBezTo>
                  <a:cubicBezTo>
                    <a:pt x="777" y="15"/>
                    <a:pt x="775" y="15"/>
                    <a:pt x="774" y="17"/>
                  </a:cubicBezTo>
                  <a:cubicBezTo>
                    <a:pt x="773" y="16"/>
                    <a:pt x="772" y="16"/>
                    <a:pt x="770" y="16"/>
                  </a:cubicBezTo>
                  <a:cubicBezTo>
                    <a:pt x="631" y="10"/>
                    <a:pt x="493" y="5"/>
                    <a:pt x="354" y="3"/>
                  </a:cubicBezTo>
                  <a:cubicBezTo>
                    <a:pt x="285" y="2"/>
                    <a:pt x="217" y="2"/>
                    <a:pt x="149" y="2"/>
                  </a:cubicBezTo>
                  <a:cubicBezTo>
                    <a:pt x="114" y="2"/>
                    <a:pt x="78" y="0"/>
                    <a:pt x="44" y="3"/>
                  </a:cubicBezTo>
                  <a:cubicBezTo>
                    <a:pt x="26" y="5"/>
                    <a:pt x="6" y="14"/>
                    <a:pt x="9" y="34"/>
                  </a:cubicBezTo>
                  <a:cubicBezTo>
                    <a:pt x="8" y="34"/>
                    <a:pt x="6" y="35"/>
                    <a:pt x="6" y="38"/>
                  </a:cubicBezTo>
                  <a:cubicBezTo>
                    <a:pt x="2" y="113"/>
                    <a:pt x="3" y="188"/>
                    <a:pt x="3" y="263"/>
                  </a:cubicBezTo>
                  <a:cubicBezTo>
                    <a:pt x="2" y="282"/>
                    <a:pt x="2" y="301"/>
                    <a:pt x="2" y="319"/>
                  </a:cubicBezTo>
                  <a:cubicBezTo>
                    <a:pt x="2" y="333"/>
                    <a:pt x="0" y="349"/>
                    <a:pt x="4" y="363"/>
                  </a:cubicBezTo>
                  <a:cubicBezTo>
                    <a:pt x="11" y="389"/>
                    <a:pt x="41" y="387"/>
                    <a:pt x="63" y="388"/>
                  </a:cubicBezTo>
                  <a:cubicBezTo>
                    <a:pt x="213" y="397"/>
                    <a:pt x="364" y="401"/>
                    <a:pt x="514" y="399"/>
                  </a:cubicBezTo>
                  <a:cubicBezTo>
                    <a:pt x="599" y="398"/>
                    <a:pt x="683" y="396"/>
                    <a:pt x="768" y="392"/>
                  </a:cubicBezTo>
                  <a:cubicBezTo>
                    <a:pt x="770" y="392"/>
                    <a:pt x="771" y="392"/>
                    <a:pt x="772" y="391"/>
                  </a:cubicBezTo>
                  <a:cubicBezTo>
                    <a:pt x="774" y="392"/>
                    <a:pt x="776" y="392"/>
                    <a:pt x="778" y="391"/>
                  </a:cubicBezTo>
                  <a:cubicBezTo>
                    <a:pt x="821" y="369"/>
                    <a:pt x="863" y="346"/>
                    <a:pt x="901" y="317"/>
                  </a:cubicBezTo>
                  <a:cubicBezTo>
                    <a:pt x="919" y="303"/>
                    <a:pt x="937" y="287"/>
                    <a:pt x="952" y="270"/>
                  </a:cubicBezTo>
                  <a:cubicBezTo>
                    <a:pt x="966" y="254"/>
                    <a:pt x="983" y="235"/>
                    <a:pt x="987" y="214"/>
                  </a:cubicBezTo>
                  <a:cubicBezTo>
                    <a:pt x="991" y="195"/>
                    <a:pt x="982" y="179"/>
                    <a:pt x="969" y="166"/>
                  </a:cubicBezTo>
                  <a:close/>
                  <a:moveTo>
                    <a:pt x="970" y="222"/>
                  </a:moveTo>
                  <a:cubicBezTo>
                    <a:pt x="952" y="260"/>
                    <a:pt x="912" y="292"/>
                    <a:pt x="879" y="316"/>
                  </a:cubicBezTo>
                  <a:cubicBezTo>
                    <a:pt x="845" y="340"/>
                    <a:pt x="808" y="360"/>
                    <a:pt x="772" y="380"/>
                  </a:cubicBezTo>
                  <a:cubicBezTo>
                    <a:pt x="772" y="380"/>
                    <a:pt x="772" y="380"/>
                    <a:pt x="771" y="380"/>
                  </a:cubicBezTo>
                  <a:cubicBezTo>
                    <a:pt x="770" y="379"/>
                    <a:pt x="769" y="379"/>
                    <a:pt x="768" y="379"/>
                  </a:cubicBezTo>
                  <a:cubicBezTo>
                    <a:pt x="629" y="386"/>
                    <a:pt x="489" y="388"/>
                    <a:pt x="349" y="386"/>
                  </a:cubicBezTo>
                  <a:cubicBezTo>
                    <a:pt x="280" y="385"/>
                    <a:pt x="211" y="383"/>
                    <a:pt x="142" y="380"/>
                  </a:cubicBezTo>
                  <a:cubicBezTo>
                    <a:pt x="107" y="378"/>
                    <a:pt x="72" y="378"/>
                    <a:pt x="38" y="374"/>
                  </a:cubicBezTo>
                  <a:cubicBezTo>
                    <a:pt x="12" y="371"/>
                    <a:pt x="14" y="350"/>
                    <a:pt x="14" y="329"/>
                  </a:cubicBezTo>
                  <a:cubicBezTo>
                    <a:pt x="15" y="312"/>
                    <a:pt x="15" y="294"/>
                    <a:pt x="15" y="276"/>
                  </a:cubicBezTo>
                  <a:cubicBezTo>
                    <a:pt x="15" y="197"/>
                    <a:pt x="18" y="117"/>
                    <a:pt x="14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0" y="14"/>
                    <a:pt x="47" y="15"/>
                    <a:pt x="66" y="15"/>
                  </a:cubicBezTo>
                  <a:cubicBezTo>
                    <a:pt x="81" y="15"/>
                    <a:pt x="97" y="15"/>
                    <a:pt x="112" y="15"/>
                  </a:cubicBezTo>
                  <a:cubicBezTo>
                    <a:pt x="144" y="15"/>
                    <a:pt x="176" y="15"/>
                    <a:pt x="208" y="15"/>
                  </a:cubicBezTo>
                  <a:cubicBezTo>
                    <a:pt x="270" y="16"/>
                    <a:pt x="332" y="16"/>
                    <a:pt x="393" y="17"/>
                  </a:cubicBezTo>
                  <a:cubicBezTo>
                    <a:pt x="519" y="19"/>
                    <a:pt x="645" y="23"/>
                    <a:pt x="770" y="29"/>
                  </a:cubicBezTo>
                  <a:cubicBezTo>
                    <a:pt x="773" y="29"/>
                    <a:pt x="775" y="27"/>
                    <a:pt x="776" y="25"/>
                  </a:cubicBezTo>
                  <a:cubicBezTo>
                    <a:pt x="792" y="41"/>
                    <a:pt x="812" y="54"/>
                    <a:pt x="830" y="68"/>
                  </a:cubicBezTo>
                  <a:cubicBezTo>
                    <a:pt x="849" y="83"/>
                    <a:pt x="867" y="98"/>
                    <a:pt x="886" y="114"/>
                  </a:cubicBezTo>
                  <a:cubicBezTo>
                    <a:pt x="905" y="129"/>
                    <a:pt x="923" y="145"/>
                    <a:pt x="941" y="160"/>
                  </a:cubicBezTo>
                  <a:cubicBezTo>
                    <a:pt x="959" y="176"/>
                    <a:pt x="982" y="195"/>
                    <a:pt x="970" y="22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xmlns="" id="{4893364D-7B72-46E4-94A4-DC8866F474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" y="1201"/>
              <a:ext cx="123" cy="129"/>
            </a:xfrm>
            <a:custGeom>
              <a:avLst/>
              <a:gdLst>
                <a:gd name="T0" fmla="*/ 51 w 52"/>
                <a:gd name="T1" fmla="*/ 28 h 54"/>
                <a:gd name="T2" fmla="*/ 44 w 52"/>
                <a:gd name="T3" fmla="*/ 13 h 54"/>
                <a:gd name="T4" fmla="*/ 32 w 52"/>
                <a:gd name="T5" fmla="*/ 1 h 54"/>
                <a:gd name="T6" fmla="*/ 19 w 52"/>
                <a:gd name="T7" fmla="*/ 3 h 54"/>
                <a:gd name="T8" fmla="*/ 0 w 52"/>
                <a:gd name="T9" fmla="*/ 29 h 54"/>
                <a:gd name="T10" fmla="*/ 26 w 52"/>
                <a:gd name="T11" fmla="*/ 53 h 54"/>
                <a:gd name="T12" fmla="*/ 51 w 52"/>
                <a:gd name="T13" fmla="*/ 28 h 54"/>
                <a:gd name="T14" fmla="*/ 26 w 52"/>
                <a:gd name="T15" fmla="*/ 42 h 54"/>
                <a:gd name="T16" fmla="*/ 11 w 52"/>
                <a:gd name="T17" fmla="*/ 29 h 54"/>
                <a:gd name="T18" fmla="*/ 16 w 52"/>
                <a:gd name="T19" fmla="*/ 18 h 54"/>
                <a:gd name="T20" fmla="*/ 25 w 52"/>
                <a:gd name="T21" fmla="*/ 12 h 54"/>
                <a:gd name="T22" fmla="*/ 27 w 52"/>
                <a:gd name="T23" fmla="*/ 10 h 54"/>
                <a:gd name="T24" fmla="*/ 26 w 52"/>
                <a:gd name="T25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4">
                  <a:moveTo>
                    <a:pt x="51" y="28"/>
                  </a:moveTo>
                  <a:cubicBezTo>
                    <a:pt x="50" y="23"/>
                    <a:pt x="48" y="17"/>
                    <a:pt x="44" y="13"/>
                  </a:cubicBezTo>
                  <a:cubicBezTo>
                    <a:pt x="46" y="7"/>
                    <a:pt x="37" y="2"/>
                    <a:pt x="32" y="1"/>
                  </a:cubicBezTo>
                  <a:cubicBezTo>
                    <a:pt x="28" y="0"/>
                    <a:pt x="23" y="1"/>
                    <a:pt x="19" y="3"/>
                  </a:cubicBezTo>
                  <a:cubicBezTo>
                    <a:pt x="8" y="4"/>
                    <a:pt x="0" y="20"/>
                    <a:pt x="0" y="29"/>
                  </a:cubicBezTo>
                  <a:cubicBezTo>
                    <a:pt x="0" y="44"/>
                    <a:pt x="12" y="54"/>
                    <a:pt x="26" y="53"/>
                  </a:cubicBezTo>
                  <a:cubicBezTo>
                    <a:pt x="40" y="53"/>
                    <a:pt x="52" y="43"/>
                    <a:pt x="51" y="28"/>
                  </a:cubicBezTo>
                  <a:close/>
                  <a:moveTo>
                    <a:pt x="26" y="42"/>
                  </a:moveTo>
                  <a:cubicBezTo>
                    <a:pt x="18" y="42"/>
                    <a:pt x="11" y="37"/>
                    <a:pt x="11" y="29"/>
                  </a:cubicBezTo>
                  <a:cubicBezTo>
                    <a:pt x="11" y="25"/>
                    <a:pt x="13" y="21"/>
                    <a:pt x="16" y="18"/>
                  </a:cubicBezTo>
                  <a:cubicBezTo>
                    <a:pt x="18" y="15"/>
                    <a:pt x="22" y="14"/>
                    <a:pt x="25" y="12"/>
                  </a:cubicBezTo>
                  <a:cubicBezTo>
                    <a:pt x="26" y="11"/>
                    <a:pt x="26" y="11"/>
                    <a:pt x="27" y="10"/>
                  </a:cubicBezTo>
                  <a:cubicBezTo>
                    <a:pt x="40" y="17"/>
                    <a:pt x="45" y="40"/>
                    <a:pt x="26" y="4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xmlns="" id="{36F286FA-1BAE-4B73-818B-513BD196AB4F}"/>
                </a:ext>
              </a:extLst>
            </p:cNvPr>
            <p:cNvSpPr/>
            <p:nvPr/>
          </p:nvSpPr>
          <p:spPr bwMode="auto">
            <a:xfrm>
              <a:off x="3375" y="1549"/>
              <a:ext cx="76" cy="100"/>
            </a:xfrm>
            <a:custGeom>
              <a:avLst/>
              <a:gdLst>
                <a:gd name="T0" fmla="*/ 28 w 32"/>
                <a:gd name="T1" fmla="*/ 31 h 42"/>
                <a:gd name="T2" fmla="*/ 14 w 32"/>
                <a:gd name="T3" fmla="*/ 22 h 42"/>
                <a:gd name="T4" fmla="*/ 15 w 32"/>
                <a:gd name="T5" fmla="*/ 5 h 42"/>
                <a:gd name="T6" fmla="*/ 11 w 32"/>
                <a:gd name="T7" fmla="*/ 2 h 42"/>
                <a:gd name="T8" fmla="*/ 4 w 32"/>
                <a:gd name="T9" fmla="*/ 26 h 42"/>
                <a:gd name="T10" fmla="*/ 28 w 32"/>
                <a:gd name="T11" fmla="*/ 40 h 42"/>
                <a:gd name="T12" fmla="*/ 28 w 32"/>
                <a:gd name="T13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2">
                  <a:moveTo>
                    <a:pt x="28" y="31"/>
                  </a:moveTo>
                  <a:cubicBezTo>
                    <a:pt x="22" y="29"/>
                    <a:pt x="17" y="28"/>
                    <a:pt x="14" y="22"/>
                  </a:cubicBezTo>
                  <a:cubicBezTo>
                    <a:pt x="12" y="17"/>
                    <a:pt x="12" y="10"/>
                    <a:pt x="15" y="5"/>
                  </a:cubicBezTo>
                  <a:cubicBezTo>
                    <a:pt x="16" y="3"/>
                    <a:pt x="14" y="0"/>
                    <a:pt x="11" y="2"/>
                  </a:cubicBezTo>
                  <a:cubicBezTo>
                    <a:pt x="4" y="8"/>
                    <a:pt x="0" y="17"/>
                    <a:pt x="4" y="26"/>
                  </a:cubicBezTo>
                  <a:cubicBezTo>
                    <a:pt x="8" y="35"/>
                    <a:pt x="18" y="42"/>
                    <a:pt x="28" y="40"/>
                  </a:cubicBezTo>
                  <a:cubicBezTo>
                    <a:pt x="32" y="39"/>
                    <a:pt x="32" y="33"/>
                    <a:pt x="28" y="3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xmlns="" id="{EC975DDA-4044-4377-B796-EF77DBEFB17C}"/>
                </a:ext>
              </a:extLst>
            </p:cNvPr>
            <p:cNvSpPr/>
            <p:nvPr/>
          </p:nvSpPr>
          <p:spPr bwMode="auto">
            <a:xfrm>
              <a:off x="3382" y="1437"/>
              <a:ext cx="27" cy="79"/>
            </a:xfrm>
            <a:custGeom>
              <a:avLst/>
              <a:gdLst>
                <a:gd name="T0" fmla="*/ 9 w 11"/>
                <a:gd name="T1" fmla="*/ 3 h 33"/>
                <a:gd name="T2" fmla="*/ 2 w 11"/>
                <a:gd name="T3" fmla="*/ 3 h 33"/>
                <a:gd name="T4" fmla="*/ 1 w 11"/>
                <a:gd name="T5" fmla="*/ 15 h 33"/>
                <a:gd name="T6" fmla="*/ 3 w 11"/>
                <a:gd name="T7" fmla="*/ 29 h 33"/>
                <a:gd name="T8" fmla="*/ 9 w 11"/>
                <a:gd name="T9" fmla="*/ 29 h 33"/>
                <a:gd name="T10" fmla="*/ 10 w 11"/>
                <a:gd name="T11" fmla="*/ 15 h 33"/>
                <a:gd name="T12" fmla="*/ 9 w 11"/>
                <a:gd name="T1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3">
                  <a:moveTo>
                    <a:pt x="9" y="3"/>
                  </a:moveTo>
                  <a:cubicBezTo>
                    <a:pt x="8" y="0"/>
                    <a:pt x="3" y="0"/>
                    <a:pt x="2" y="3"/>
                  </a:cubicBezTo>
                  <a:cubicBezTo>
                    <a:pt x="0" y="7"/>
                    <a:pt x="1" y="11"/>
                    <a:pt x="1" y="15"/>
                  </a:cubicBezTo>
                  <a:cubicBezTo>
                    <a:pt x="2" y="20"/>
                    <a:pt x="2" y="24"/>
                    <a:pt x="3" y="29"/>
                  </a:cubicBezTo>
                  <a:cubicBezTo>
                    <a:pt x="3" y="33"/>
                    <a:pt x="8" y="33"/>
                    <a:pt x="9" y="29"/>
                  </a:cubicBezTo>
                  <a:cubicBezTo>
                    <a:pt x="9" y="24"/>
                    <a:pt x="10" y="20"/>
                    <a:pt x="10" y="15"/>
                  </a:cubicBezTo>
                  <a:cubicBezTo>
                    <a:pt x="10" y="11"/>
                    <a:pt x="11" y="7"/>
                    <a:pt x="9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xmlns="" id="{FFE17B73-2644-43B5-9D11-763160CBCDC2}"/>
                </a:ext>
              </a:extLst>
            </p:cNvPr>
            <p:cNvSpPr/>
            <p:nvPr/>
          </p:nvSpPr>
          <p:spPr bwMode="auto">
            <a:xfrm>
              <a:off x="3380" y="1285"/>
              <a:ext cx="31" cy="86"/>
            </a:xfrm>
            <a:custGeom>
              <a:avLst/>
              <a:gdLst>
                <a:gd name="T0" fmla="*/ 9 w 13"/>
                <a:gd name="T1" fmla="*/ 1 h 36"/>
                <a:gd name="T2" fmla="*/ 4 w 13"/>
                <a:gd name="T3" fmla="*/ 1 h 36"/>
                <a:gd name="T4" fmla="*/ 2 w 13"/>
                <a:gd name="T5" fmla="*/ 16 h 36"/>
                <a:gd name="T6" fmla="*/ 4 w 13"/>
                <a:gd name="T7" fmla="*/ 34 h 36"/>
                <a:gd name="T8" fmla="*/ 9 w 13"/>
                <a:gd name="T9" fmla="*/ 34 h 36"/>
                <a:gd name="T10" fmla="*/ 11 w 13"/>
                <a:gd name="T11" fmla="*/ 16 h 36"/>
                <a:gd name="T12" fmla="*/ 9 w 13"/>
                <a:gd name="T1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6">
                  <a:moveTo>
                    <a:pt x="9" y="1"/>
                  </a:moveTo>
                  <a:cubicBezTo>
                    <a:pt x="8" y="0"/>
                    <a:pt x="5" y="0"/>
                    <a:pt x="4" y="1"/>
                  </a:cubicBezTo>
                  <a:cubicBezTo>
                    <a:pt x="0" y="6"/>
                    <a:pt x="2" y="11"/>
                    <a:pt x="2" y="16"/>
                  </a:cubicBezTo>
                  <a:cubicBezTo>
                    <a:pt x="2" y="22"/>
                    <a:pt x="3" y="28"/>
                    <a:pt x="4" y="34"/>
                  </a:cubicBezTo>
                  <a:cubicBezTo>
                    <a:pt x="5" y="36"/>
                    <a:pt x="9" y="36"/>
                    <a:pt x="9" y="34"/>
                  </a:cubicBezTo>
                  <a:cubicBezTo>
                    <a:pt x="10" y="28"/>
                    <a:pt x="11" y="22"/>
                    <a:pt x="11" y="16"/>
                  </a:cubicBezTo>
                  <a:cubicBezTo>
                    <a:pt x="12" y="11"/>
                    <a:pt x="13" y="6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xmlns="" id="{8CC76187-4E30-4D30-8DA6-6427301AE7F6}"/>
                </a:ext>
              </a:extLst>
            </p:cNvPr>
            <p:cNvSpPr/>
            <p:nvPr/>
          </p:nvSpPr>
          <p:spPr bwMode="auto">
            <a:xfrm>
              <a:off x="3380" y="1132"/>
              <a:ext cx="31" cy="89"/>
            </a:xfrm>
            <a:custGeom>
              <a:avLst/>
              <a:gdLst>
                <a:gd name="T0" fmla="*/ 8 w 13"/>
                <a:gd name="T1" fmla="*/ 4 h 37"/>
                <a:gd name="T2" fmla="*/ 0 w 13"/>
                <a:gd name="T3" fmla="*/ 6 h 37"/>
                <a:gd name="T4" fmla="*/ 2 w 13"/>
                <a:gd name="T5" fmla="*/ 18 h 37"/>
                <a:gd name="T6" fmla="*/ 3 w 13"/>
                <a:gd name="T7" fmla="*/ 32 h 37"/>
                <a:gd name="T8" fmla="*/ 10 w 13"/>
                <a:gd name="T9" fmla="*/ 33 h 37"/>
                <a:gd name="T10" fmla="*/ 8 w 13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7">
                  <a:moveTo>
                    <a:pt x="8" y="4"/>
                  </a:moveTo>
                  <a:cubicBezTo>
                    <a:pt x="6" y="0"/>
                    <a:pt x="1" y="2"/>
                    <a:pt x="0" y="6"/>
                  </a:cubicBezTo>
                  <a:cubicBezTo>
                    <a:pt x="0" y="10"/>
                    <a:pt x="2" y="14"/>
                    <a:pt x="2" y="18"/>
                  </a:cubicBezTo>
                  <a:cubicBezTo>
                    <a:pt x="3" y="23"/>
                    <a:pt x="3" y="28"/>
                    <a:pt x="3" y="32"/>
                  </a:cubicBezTo>
                  <a:cubicBezTo>
                    <a:pt x="3" y="36"/>
                    <a:pt x="9" y="37"/>
                    <a:pt x="10" y="33"/>
                  </a:cubicBezTo>
                  <a:cubicBezTo>
                    <a:pt x="12" y="25"/>
                    <a:pt x="13" y="12"/>
                    <a:pt x="8" y="4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xmlns="" id="{82981D45-4275-4438-817C-5A67D7798FAD}"/>
                </a:ext>
              </a:extLst>
            </p:cNvPr>
            <p:cNvSpPr/>
            <p:nvPr/>
          </p:nvSpPr>
          <p:spPr bwMode="auto">
            <a:xfrm>
              <a:off x="3390" y="985"/>
              <a:ext cx="33" cy="88"/>
            </a:xfrm>
            <a:custGeom>
              <a:avLst/>
              <a:gdLst>
                <a:gd name="T0" fmla="*/ 7 w 14"/>
                <a:gd name="T1" fmla="*/ 3 h 37"/>
                <a:gd name="T2" fmla="*/ 0 w 14"/>
                <a:gd name="T3" fmla="*/ 6 h 37"/>
                <a:gd name="T4" fmla="*/ 2 w 14"/>
                <a:gd name="T5" fmla="*/ 17 h 37"/>
                <a:gd name="T6" fmla="*/ 2 w 14"/>
                <a:gd name="T7" fmla="*/ 31 h 37"/>
                <a:gd name="T8" fmla="*/ 8 w 14"/>
                <a:gd name="T9" fmla="*/ 33 h 37"/>
                <a:gd name="T10" fmla="*/ 7 w 14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7">
                  <a:moveTo>
                    <a:pt x="7" y="3"/>
                  </a:moveTo>
                  <a:cubicBezTo>
                    <a:pt x="4" y="0"/>
                    <a:pt x="0" y="2"/>
                    <a:pt x="0" y="6"/>
                  </a:cubicBezTo>
                  <a:cubicBezTo>
                    <a:pt x="0" y="10"/>
                    <a:pt x="2" y="13"/>
                    <a:pt x="2" y="17"/>
                  </a:cubicBezTo>
                  <a:cubicBezTo>
                    <a:pt x="3" y="22"/>
                    <a:pt x="3" y="27"/>
                    <a:pt x="2" y="31"/>
                  </a:cubicBezTo>
                  <a:cubicBezTo>
                    <a:pt x="1" y="36"/>
                    <a:pt x="7" y="37"/>
                    <a:pt x="8" y="33"/>
                  </a:cubicBezTo>
                  <a:cubicBezTo>
                    <a:pt x="11" y="25"/>
                    <a:pt x="14" y="10"/>
                    <a:pt x="7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xmlns="" id="{B5A83C67-C99D-478B-9A3B-2F2F99ABE8BA}"/>
                </a:ext>
              </a:extLst>
            </p:cNvPr>
            <p:cNvSpPr/>
            <p:nvPr/>
          </p:nvSpPr>
          <p:spPr bwMode="auto">
            <a:xfrm>
              <a:off x="3390" y="823"/>
              <a:ext cx="59" cy="88"/>
            </a:xfrm>
            <a:custGeom>
              <a:avLst/>
              <a:gdLst>
                <a:gd name="T0" fmla="*/ 23 w 25"/>
                <a:gd name="T1" fmla="*/ 6 h 37"/>
                <a:gd name="T2" fmla="*/ 4 w 25"/>
                <a:gd name="T3" fmla="*/ 15 h 37"/>
                <a:gd name="T4" fmla="*/ 7 w 25"/>
                <a:gd name="T5" fmla="*/ 36 h 37"/>
                <a:gd name="T6" fmla="*/ 11 w 25"/>
                <a:gd name="T7" fmla="*/ 34 h 37"/>
                <a:gd name="T8" fmla="*/ 13 w 25"/>
                <a:gd name="T9" fmla="*/ 20 h 37"/>
                <a:gd name="T10" fmla="*/ 24 w 25"/>
                <a:gd name="T11" fmla="*/ 11 h 37"/>
                <a:gd name="T12" fmla="*/ 23 w 25"/>
                <a:gd name="T13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7">
                  <a:moveTo>
                    <a:pt x="23" y="6"/>
                  </a:moveTo>
                  <a:cubicBezTo>
                    <a:pt x="17" y="0"/>
                    <a:pt x="7" y="9"/>
                    <a:pt x="4" y="15"/>
                  </a:cubicBezTo>
                  <a:cubicBezTo>
                    <a:pt x="0" y="22"/>
                    <a:pt x="1" y="31"/>
                    <a:pt x="7" y="36"/>
                  </a:cubicBezTo>
                  <a:cubicBezTo>
                    <a:pt x="8" y="37"/>
                    <a:pt x="11" y="36"/>
                    <a:pt x="11" y="34"/>
                  </a:cubicBezTo>
                  <a:cubicBezTo>
                    <a:pt x="9" y="29"/>
                    <a:pt x="10" y="24"/>
                    <a:pt x="13" y="20"/>
                  </a:cubicBezTo>
                  <a:cubicBezTo>
                    <a:pt x="16" y="15"/>
                    <a:pt x="21" y="15"/>
                    <a:pt x="24" y="11"/>
                  </a:cubicBezTo>
                  <a:cubicBezTo>
                    <a:pt x="25" y="10"/>
                    <a:pt x="25" y="7"/>
                    <a:pt x="23" y="6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xmlns="" id="{DA4F604E-2D06-44CA-AACF-D37CCE0AF4E4}"/>
                </a:ext>
              </a:extLst>
            </p:cNvPr>
            <p:cNvSpPr/>
            <p:nvPr/>
          </p:nvSpPr>
          <p:spPr bwMode="auto">
            <a:xfrm>
              <a:off x="3494" y="825"/>
              <a:ext cx="73" cy="26"/>
            </a:xfrm>
            <a:custGeom>
              <a:avLst/>
              <a:gdLst>
                <a:gd name="T0" fmla="*/ 26 w 31"/>
                <a:gd name="T1" fmla="*/ 2 h 11"/>
                <a:gd name="T2" fmla="*/ 16 w 31"/>
                <a:gd name="T3" fmla="*/ 1 h 11"/>
                <a:gd name="T4" fmla="*/ 5 w 31"/>
                <a:gd name="T5" fmla="*/ 2 h 11"/>
                <a:gd name="T6" fmla="*/ 5 w 31"/>
                <a:gd name="T7" fmla="*/ 10 h 11"/>
                <a:gd name="T8" fmla="*/ 16 w 31"/>
                <a:gd name="T9" fmla="*/ 10 h 11"/>
                <a:gd name="T10" fmla="*/ 26 w 31"/>
                <a:gd name="T11" fmla="*/ 10 h 11"/>
                <a:gd name="T12" fmla="*/ 26 w 3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26" y="2"/>
                  </a:moveTo>
                  <a:cubicBezTo>
                    <a:pt x="23" y="0"/>
                    <a:pt x="20" y="1"/>
                    <a:pt x="16" y="1"/>
                  </a:cubicBezTo>
                  <a:cubicBezTo>
                    <a:pt x="12" y="1"/>
                    <a:pt x="9" y="2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9" y="10"/>
                    <a:pt x="12" y="10"/>
                    <a:pt x="16" y="10"/>
                  </a:cubicBezTo>
                  <a:cubicBezTo>
                    <a:pt x="20" y="11"/>
                    <a:pt x="23" y="11"/>
                    <a:pt x="26" y="10"/>
                  </a:cubicBezTo>
                  <a:cubicBezTo>
                    <a:pt x="31" y="8"/>
                    <a:pt x="31" y="3"/>
                    <a:pt x="26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xmlns="" id="{5000F6F6-CB84-4EC5-B3C1-C9F6266FD543}"/>
                </a:ext>
              </a:extLst>
            </p:cNvPr>
            <p:cNvSpPr/>
            <p:nvPr/>
          </p:nvSpPr>
          <p:spPr bwMode="auto">
            <a:xfrm>
              <a:off x="3629" y="825"/>
              <a:ext cx="83" cy="31"/>
            </a:xfrm>
            <a:custGeom>
              <a:avLst/>
              <a:gdLst>
                <a:gd name="T0" fmla="*/ 33 w 35"/>
                <a:gd name="T1" fmla="*/ 4 h 13"/>
                <a:gd name="T2" fmla="*/ 20 w 35"/>
                <a:gd name="T3" fmla="*/ 2 h 13"/>
                <a:gd name="T4" fmla="*/ 6 w 35"/>
                <a:gd name="T5" fmla="*/ 0 h 13"/>
                <a:gd name="T6" fmla="*/ 5 w 35"/>
                <a:gd name="T7" fmla="*/ 8 h 13"/>
                <a:gd name="T8" fmla="*/ 19 w 35"/>
                <a:gd name="T9" fmla="*/ 11 h 13"/>
                <a:gd name="T10" fmla="*/ 32 w 35"/>
                <a:gd name="T11" fmla="*/ 11 h 13"/>
                <a:gd name="T12" fmla="*/ 33 w 35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3">
                  <a:moveTo>
                    <a:pt x="33" y="4"/>
                  </a:moveTo>
                  <a:cubicBezTo>
                    <a:pt x="29" y="2"/>
                    <a:pt x="24" y="2"/>
                    <a:pt x="20" y="2"/>
                  </a:cubicBezTo>
                  <a:cubicBezTo>
                    <a:pt x="16" y="1"/>
                    <a:pt x="11" y="1"/>
                    <a:pt x="6" y="0"/>
                  </a:cubicBezTo>
                  <a:cubicBezTo>
                    <a:pt x="1" y="0"/>
                    <a:pt x="0" y="7"/>
                    <a:pt x="5" y="8"/>
                  </a:cubicBezTo>
                  <a:cubicBezTo>
                    <a:pt x="10" y="9"/>
                    <a:pt x="14" y="10"/>
                    <a:pt x="19" y="11"/>
                  </a:cubicBezTo>
                  <a:cubicBezTo>
                    <a:pt x="23" y="12"/>
                    <a:pt x="28" y="13"/>
                    <a:pt x="32" y="11"/>
                  </a:cubicBezTo>
                  <a:cubicBezTo>
                    <a:pt x="35" y="10"/>
                    <a:pt x="35" y="6"/>
                    <a:pt x="33" y="4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xmlns="" id="{8FF87B3E-247C-4900-9132-F7F5C3BF7319}"/>
                </a:ext>
              </a:extLst>
            </p:cNvPr>
            <p:cNvSpPr/>
            <p:nvPr/>
          </p:nvSpPr>
          <p:spPr bwMode="auto">
            <a:xfrm>
              <a:off x="3764" y="823"/>
              <a:ext cx="74" cy="26"/>
            </a:xfrm>
            <a:custGeom>
              <a:avLst/>
              <a:gdLst>
                <a:gd name="T0" fmla="*/ 30 w 31"/>
                <a:gd name="T1" fmla="*/ 5 h 11"/>
                <a:gd name="T2" fmla="*/ 18 w 31"/>
                <a:gd name="T3" fmla="*/ 1 h 11"/>
                <a:gd name="T4" fmla="*/ 4 w 31"/>
                <a:gd name="T5" fmla="*/ 2 h 11"/>
                <a:gd name="T6" fmla="*/ 5 w 31"/>
                <a:gd name="T7" fmla="*/ 8 h 11"/>
                <a:gd name="T8" fmla="*/ 17 w 31"/>
                <a:gd name="T9" fmla="*/ 9 h 11"/>
                <a:gd name="T10" fmla="*/ 28 w 31"/>
                <a:gd name="T11" fmla="*/ 10 h 11"/>
                <a:gd name="T12" fmla="*/ 30 w 31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30" y="5"/>
                  </a:moveTo>
                  <a:cubicBezTo>
                    <a:pt x="27" y="1"/>
                    <a:pt x="23" y="1"/>
                    <a:pt x="18" y="1"/>
                  </a:cubicBezTo>
                  <a:cubicBezTo>
                    <a:pt x="14" y="0"/>
                    <a:pt x="9" y="0"/>
                    <a:pt x="4" y="2"/>
                  </a:cubicBezTo>
                  <a:cubicBezTo>
                    <a:pt x="0" y="3"/>
                    <a:pt x="1" y="8"/>
                    <a:pt x="5" y="8"/>
                  </a:cubicBezTo>
                  <a:cubicBezTo>
                    <a:pt x="9" y="8"/>
                    <a:pt x="13" y="8"/>
                    <a:pt x="17" y="9"/>
                  </a:cubicBezTo>
                  <a:cubicBezTo>
                    <a:pt x="21" y="9"/>
                    <a:pt x="24" y="11"/>
                    <a:pt x="28" y="10"/>
                  </a:cubicBezTo>
                  <a:cubicBezTo>
                    <a:pt x="30" y="9"/>
                    <a:pt x="31" y="7"/>
                    <a:pt x="30" y="5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xmlns="" id="{80D5A1A1-CD1D-4F65-B050-ACE9E139DEBE}"/>
                </a:ext>
              </a:extLst>
            </p:cNvPr>
            <p:cNvSpPr/>
            <p:nvPr/>
          </p:nvSpPr>
          <p:spPr bwMode="auto">
            <a:xfrm>
              <a:off x="3892" y="828"/>
              <a:ext cx="71" cy="23"/>
            </a:xfrm>
            <a:custGeom>
              <a:avLst/>
              <a:gdLst>
                <a:gd name="T0" fmla="*/ 28 w 30"/>
                <a:gd name="T1" fmla="*/ 2 h 10"/>
                <a:gd name="T2" fmla="*/ 17 w 30"/>
                <a:gd name="T3" fmla="*/ 1 h 10"/>
                <a:gd name="T4" fmla="*/ 4 w 30"/>
                <a:gd name="T5" fmla="*/ 1 h 10"/>
                <a:gd name="T6" fmla="*/ 4 w 30"/>
                <a:gd name="T7" fmla="*/ 8 h 10"/>
                <a:gd name="T8" fmla="*/ 17 w 30"/>
                <a:gd name="T9" fmla="*/ 9 h 10"/>
                <a:gd name="T10" fmla="*/ 28 w 30"/>
                <a:gd name="T11" fmla="*/ 8 h 10"/>
                <a:gd name="T12" fmla="*/ 28 w 30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8" y="2"/>
                  </a:moveTo>
                  <a:cubicBezTo>
                    <a:pt x="25" y="0"/>
                    <a:pt x="21" y="1"/>
                    <a:pt x="17" y="1"/>
                  </a:cubicBezTo>
                  <a:cubicBezTo>
                    <a:pt x="13" y="1"/>
                    <a:pt x="8" y="1"/>
                    <a:pt x="4" y="1"/>
                  </a:cubicBezTo>
                  <a:cubicBezTo>
                    <a:pt x="0" y="2"/>
                    <a:pt x="0" y="8"/>
                    <a:pt x="4" y="8"/>
                  </a:cubicBezTo>
                  <a:cubicBezTo>
                    <a:pt x="8" y="8"/>
                    <a:pt x="13" y="9"/>
                    <a:pt x="17" y="9"/>
                  </a:cubicBezTo>
                  <a:cubicBezTo>
                    <a:pt x="21" y="9"/>
                    <a:pt x="25" y="10"/>
                    <a:pt x="28" y="8"/>
                  </a:cubicBezTo>
                  <a:cubicBezTo>
                    <a:pt x="30" y="6"/>
                    <a:pt x="30" y="3"/>
                    <a:pt x="28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xmlns="" id="{575CB2F7-4FA1-42E8-B088-F2C0046699E3}"/>
                </a:ext>
              </a:extLst>
            </p:cNvPr>
            <p:cNvSpPr/>
            <p:nvPr/>
          </p:nvSpPr>
          <p:spPr bwMode="auto">
            <a:xfrm>
              <a:off x="4013" y="832"/>
              <a:ext cx="90" cy="24"/>
            </a:xfrm>
            <a:custGeom>
              <a:avLst/>
              <a:gdLst>
                <a:gd name="T0" fmla="*/ 34 w 38"/>
                <a:gd name="T1" fmla="*/ 1 h 10"/>
                <a:gd name="T2" fmla="*/ 20 w 38"/>
                <a:gd name="T3" fmla="*/ 0 h 10"/>
                <a:gd name="T4" fmla="*/ 4 w 38"/>
                <a:gd name="T5" fmla="*/ 1 h 10"/>
                <a:gd name="T6" fmla="*/ 4 w 38"/>
                <a:gd name="T7" fmla="*/ 8 h 10"/>
                <a:gd name="T8" fmla="*/ 20 w 38"/>
                <a:gd name="T9" fmla="*/ 9 h 10"/>
                <a:gd name="T10" fmla="*/ 34 w 38"/>
                <a:gd name="T11" fmla="*/ 9 h 10"/>
                <a:gd name="T12" fmla="*/ 34 w 3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4" y="1"/>
                  </a:moveTo>
                  <a:cubicBezTo>
                    <a:pt x="30" y="0"/>
                    <a:pt x="25" y="0"/>
                    <a:pt x="20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10" y="8"/>
                    <a:pt x="15" y="9"/>
                    <a:pt x="20" y="9"/>
                  </a:cubicBezTo>
                  <a:cubicBezTo>
                    <a:pt x="25" y="9"/>
                    <a:pt x="30" y="10"/>
                    <a:pt x="34" y="9"/>
                  </a:cubicBezTo>
                  <a:cubicBezTo>
                    <a:pt x="38" y="7"/>
                    <a:pt x="38" y="3"/>
                    <a:pt x="34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xmlns="" id="{EE16B424-E75E-46DC-BBCE-40F77CFFE0F4}"/>
                </a:ext>
              </a:extLst>
            </p:cNvPr>
            <p:cNvSpPr/>
            <p:nvPr/>
          </p:nvSpPr>
          <p:spPr bwMode="auto">
            <a:xfrm>
              <a:off x="4167" y="825"/>
              <a:ext cx="66" cy="26"/>
            </a:xfrm>
            <a:custGeom>
              <a:avLst/>
              <a:gdLst>
                <a:gd name="T0" fmla="*/ 25 w 28"/>
                <a:gd name="T1" fmla="*/ 1 h 11"/>
                <a:gd name="T2" fmla="*/ 3 w 28"/>
                <a:gd name="T3" fmla="*/ 5 h 11"/>
                <a:gd name="T4" fmla="*/ 4 w 28"/>
                <a:gd name="T5" fmla="*/ 11 h 11"/>
                <a:gd name="T6" fmla="*/ 25 w 28"/>
                <a:gd name="T7" fmla="*/ 7 h 11"/>
                <a:gd name="T8" fmla="*/ 25 w 28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1">
                  <a:moveTo>
                    <a:pt x="25" y="1"/>
                  </a:moveTo>
                  <a:cubicBezTo>
                    <a:pt x="18" y="0"/>
                    <a:pt x="10" y="3"/>
                    <a:pt x="3" y="5"/>
                  </a:cubicBezTo>
                  <a:cubicBezTo>
                    <a:pt x="0" y="5"/>
                    <a:pt x="0" y="11"/>
                    <a:pt x="4" y="11"/>
                  </a:cubicBezTo>
                  <a:cubicBezTo>
                    <a:pt x="11" y="10"/>
                    <a:pt x="19" y="10"/>
                    <a:pt x="25" y="7"/>
                  </a:cubicBezTo>
                  <a:cubicBezTo>
                    <a:pt x="28" y="6"/>
                    <a:pt x="27" y="2"/>
                    <a:pt x="25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xmlns="" id="{95AE3F02-B37C-484B-85F2-09B14ABCF7EB}"/>
                </a:ext>
              </a:extLst>
            </p:cNvPr>
            <p:cNvSpPr/>
            <p:nvPr/>
          </p:nvSpPr>
          <p:spPr bwMode="auto">
            <a:xfrm>
              <a:off x="4302" y="835"/>
              <a:ext cx="64" cy="24"/>
            </a:xfrm>
            <a:custGeom>
              <a:avLst/>
              <a:gdLst>
                <a:gd name="T0" fmla="*/ 23 w 27"/>
                <a:gd name="T1" fmla="*/ 3 h 10"/>
                <a:gd name="T2" fmla="*/ 12 w 27"/>
                <a:gd name="T3" fmla="*/ 1 h 10"/>
                <a:gd name="T4" fmla="*/ 2 w 27"/>
                <a:gd name="T5" fmla="*/ 2 h 10"/>
                <a:gd name="T6" fmla="*/ 1 w 27"/>
                <a:gd name="T7" fmla="*/ 5 h 10"/>
                <a:gd name="T8" fmla="*/ 11 w 27"/>
                <a:gd name="T9" fmla="*/ 9 h 10"/>
                <a:gd name="T10" fmla="*/ 22 w 27"/>
                <a:gd name="T11" fmla="*/ 10 h 10"/>
                <a:gd name="T12" fmla="*/ 23 w 27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3"/>
                  </a:moveTo>
                  <a:cubicBezTo>
                    <a:pt x="20" y="2"/>
                    <a:pt x="16" y="2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4" y="7"/>
                    <a:pt x="7" y="8"/>
                    <a:pt x="11" y="9"/>
                  </a:cubicBezTo>
                  <a:cubicBezTo>
                    <a:pt x="15" y="9"/>
                    <a:pt x="19" y="10"/>
                    <a:pt x="22" y="10"/>
                  </a:cubicBezTo>
                  <a:cubicBezTo>
                    <a:pt x="26" y="10"/>
                    <a:pt x="27" y="5"/>
                    <a:pt x="23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xmlns="" id="{212AC15B-37A8-411E-BC45-40B716C0BCE6}"/>
                </a:ext>
              </a:extLst>
            </p:cNvPr>
            <p:cNvSpPr/>
            <p:nvPr/>
          </p:nvSpPr>
          <p:spPr bwMode="auto">
            <a:xfrm>
              <a:off x="4416" y="840"/>
              <a:ext cx="80" cy="19"/>
            </a:xfrm>
            <a:custGeom>
              <a:avLst/>
              <a:gdLst>
                <a:gd name="T0" fmla="*/ 31 w 34"/>
                <a:gd name="T1" fmla="*/ 2 h 8"/>
                <a:gd name="T2" fmla="*/ 19 w 34"/>
                <a:gd name="T3" fmla="*/ 0 h 8"/>
                <a:gd name="T4" fmla="*/ 3 w 34"/>
                <a:gd name="T5" fmla="*/ 1 h 8"/>
                <a:gd name="T6" fmla="*/ 3 w 34"/>
                <a:gd name="T7" fmla="*/ 6 h 8"/>
                <a:gd name="T8" fmla="*/ 18 w 34"/>
                <a:gd name="T9" fmla="*/ 7 h 8"/>
                <a:gd name="T10" fmla="*/ 31 w 34"/>
                <a:gd name="T11" fmla="*/ 7 h 8"/>
                <a:gd name="T12" fmla="*/ 31 w 34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">
                  <a:moveTo>
                    <a:pt x="31" y="2"/>
                  </a:moveTo>
                  <a:cubicBezTo>
                    <a:pt x="28" y="0"/>
                    <a:pt x="23" y="0"/>
                    <a:pt x="19" y="0"/>
                  </a:cubicBezTo>
                  <a:cubicBezTo>
                    <a:pt x="14" y="0"/>
                    <a:pt x="9" y="1"/>
                    <a:pt x="3" y="1"/>
                  </a:cubicBezTo>
                  <a:cubicBezTo>
                    <a:pt x="0" y="1"/>
                    <a:pt x="0" y="5"/>
                    <a:pt x="3" y="6"/>
                  </a:cubicBezTo>
                  <a:cubicBezTo>
                    <a:pt x="8" y="6"/>
                    <a:pt x="13" y="7"/>
                    <a:pt x="18" y="7"/>
                  </a:cubicBezTo>
                  <a:cubicBezTo>
                    <a:pt x="22" y="7"/>
                    <a:pt x="27" y="8"/>
                    <a:pt x="31" y="7"/>
                  </a:cubicBezTo>
                  <a:cubicBezTo>
                    <a:pt x="33" y="6"/>
                    <a:pt x="34" y="3"/>
                    <a:pt x="31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xmlns="" id="{5F5844CB-D713-4C7C-845D-89751C5E7B85}"/>
                </a:ext>
              </a:extLst>
            </p:cNvPr>
            <p:cNvSpPr/>
            <p:nvPr/>
          </p:nvSpPr>
          <p:spPr bwMode="auto">
            <a:xfrm>
              <a:off x="4551" y="837"/>
              <a:ext cx="71" cy="26"/>
            </a:xfrm>
            <a:custGeom>
              <a:avLst/>
              <a:gdLst>
                <a:gd name="T0" fmla="*/ 28 w 30"/>
                <a:gd name="T1" fmla="*/ 3 h 11"/>
                <a:gd name="T2" fmla="*/ 4 w 30"/>
                <a:gd name="T3" fmla="*/ 2 h 11"/>
                <a:gd name="T4" fmla="*/ 4 w 30"/>
                <a:gd name="T5" fmla="*/ 9 h 11"/>
                <a:gd name="T6" fmla="*/ 28 w 30"/>
                <a:gd name="T7" fmla="*/ 8 h 11"/>
                <a:gd name="T8" fmla="*/ 28 w 30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1">
                  <a:moveTo>
                    <a:pt x="28" y="3"/>
                  </a:moveTo>
                  <a:cubicBezTo>
                    <a:pt x="21" y="0"/>
                    <a:pt x="11" y="2"/>
                    <a:pt x="4" y="2"/>
                  </a:cubicBezTo>
                  <a:cubicBezTo>
                    <a:pt x="0" y="2"/>
                    <a:pt x="0" y="9"/>
                    <a:pt x="4" y="9"/>
                  </a:cubicBezTo>
                  <a:cubicBezTo>
                    <a:pt x="11" y="9"/>
                    <a:pt x="21" y="11"/>
                    <a:pt x="28" y="8"/>
                  </a:cubicBezTo>
                  <a:cubicBezTo>
                    <a:pt x="30" y="7"/>
                    <a:pt x="30" y="3"/>
                    <a:pt x="28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xmlns="" id="{77663B7E-4F3A-4F4B-8809-04CF97C410E7}"/>
                </a:ext>
              </a:extLst>
            </p:cNvPr>
            <p:cNvSpPr/>
            <p:nvPr/>
          </p:nvSpPr>
          <p:spPr bwMode="auto">
            <a:xfrm>
              <a:off x="4691" y="844"/>
              <a:ext cx="64" cy="22"/>
            </a:xfrm>
            <a:custGeom>
              <a:avLst/>
              <a:gdLst>
                <a:gd name="T0" fmla="*/ 24 w 27"/>
                <a:gd name="T1" fmla="*/ 1 h 9"/>
                <a:gd name="T2" fmla="*/ 12 w 27"/>
                <a:gd name="T3" fmla="*/ 1 h 9"/>
                <a:gd name="T4" fmla="*/ 2 w 27"/>
                <a:gd name="T5" fmla="*/ 2 h 9"/>
                <a:gd name="T6" fmla="*/ 2 w 27"/>
                <a:gd name="T7" fmla="*/ 7 h 9"/>
                <a:gd name="T8" fmla="*/ 12 w 27"/>
                <a:gd name="T9" fmla="*/ 8 h 9"/>
                <a:gd name="T10" fmla="*/ 24 w 27"/>
                <a:gd name="T11" fmla="*/ 8 h 9"/>
                <a:gd name="T12" fmla="*/ 24 w 27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4" y="1"/>
                  </a:moveTo>
                  <a:cubicBezTo>
                    <a:pt x="20" y="0"/>
                    <a:pt x="16" y="0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6" y="9"/>
                    <a:pt x="20" y="9"/>
                    <a:pt x="24" y="8"/>
                  </a:cubicBezTo>
                  <a:cubicBezTo>
                    <a:pt x="27" y="7"/>
                    <a:pt x="27" y="2"/>
                    <a:pt x="24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xmlns="" id="{C6388665-D7A2-4FA1-B85E-4DF92E6E8FFA}"/>
                </a:ext>
              </a:extLst>
            </p:cNvPr>
            <p:cNvSpPr/>
            <p:nvPr/>
          </p:nvSpPr>
          <p:spPr bwMode="auto">
            <a:xfrm>
              <a:off x="4814" y="851"/>
              <a:ext cx="88" cy="29"/>
            </a:xfrm>
            <a:custGeom>
              <a:avLst/>
              <a:gdLst>
                <a:gd name="T0" fmla="*/ 34 w 37"/>
                <a:gd name="T1" fmla="*/ 4 h 12"/>
                <a:gd name="T2" fmla="*/ 21 w 37"/>
                <a:gd name="T3" fmla="*/ 2 h 12"/>
                <a:gd name="T4" fmla="*/ 5 w 37"/>
                <a:gd name="T5" fmla="*/ 1 h 12"/>
                <a:gd name="T6" fmla="*/ 4 w 37"/>
                <a:gd name="T7" fmla="*/ 7 h 12"/>
                <a:gd name="T8" fmla="*/ 34 w 37"/>
                <a:gd name="T9" fmla="*/ 8 h 12"/>
                <a:gd name="T10" fmla="*/ 34 w 37"/>
                <a:gd name="T1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2">
                  <a:moveTo>
                    <a:pt x="34" y="4"/>
                  </a:moveTo>
                  <a:cubicBezTo>
                    <a:pt x="30" y="2"/>
                    <a:pt x="26" y="2"/>
                    <a:pt x="21" y="2"/>
                  </a:cubicBezTo>
                  <a:cubicBezTo>
                    <a:pt x="16" y="2"/>
                    <a:pt x="11" y="1"/>
                    <a:pt x="5" y="1"/>
                  </a:cubicBezTo>
                  <a:cubicBezTo>
                    <a:pt x="2" y="0"/>
                    <a:pt x="0" y="5"/>
                    <a:pt x="4" y="7"/>
                  </a:cubicBezTo>
                  <a:cubicBezTo>
                    <a:pt x="13" y="9"/>
                    <a:pt x="25" y="12"/>
                    <a:pt x="34" y="8"/>
                  </a:cubicBezTo>
                  <a:cubicBezTo>
                    <a:pt x="36" y="7"/>
                    <a:pt x="37" y="4"/>
                    <a:pt x="34" y="4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xmlns="" id="{152C2402-955A-4C7E-AED6-18B004F9E00F}"/>
                </a:ext>
              </a:extLst>
            </p:cNvPr>
            <p:cNvSpPr/>
            <p:nvPr/>
          </p:nvSpPr>
          <p:spPr bwMode="auto">
            <a:xfrm>
              <a:off x="4942" y="856"/>
              <a:ext cx="71" cy="19"/>
            </a:xfrm>
            <a:custGeom>
              <a:avLst/>
              <a:gdLst>
                <a:gd name="T0" fmla="*/ 26 w 30"/>
                <a:gd name="T1" fmla="*/ 1 h 8"/>
                <a:gd name="T2" fmla="*/ 4 w 30"/>
                <a:gd name="T3" fmla="*/ 1 h 8"/>
                <a:gd name="T4" fmla="*/ 4 w 30"/>
                <a:gd name="T5" fmla="*/ 7 h 8"/>
                <a:gd name="T6" fmla="*/ 26 w 30"/>
                <a:gd name="T7" fmla="*/ 7 h 8"/>
                <a:gd name="T8" fmla="*/ 26 w 3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8">
                  <a:moveTo>
                    <a:pt x="26" y="1"/>
                  </a:moveTo>
                  <a:cubicBezTo>
                    <a:pt x="19" y="0"/>
                    <a:pt x="11" y="0"/>
                    <a:pt x="4" y="1"/>
                  </a:cubicBezTo>
                  <a:cubicBezTo>
                    <a:pt x="0" y="1"/>
                    <a:pt x="0" y="6"/>
                    <a:pt x="4" y="7"/>
                  </a:cubicBezTo>
                  <a:cubicBezTo>
                    <a:pt x="11" y="7"/>
                    <a:pt x="19" y="8"/>
                    <a:pt x="26" y="7"/>
                  </a:cubicBezTo>
                  <a:cubicBezTo>
                    <a:pt x="30" y="6"/>
                    <a:pt x="30" y="1"/>
                    <a:pt x="26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xmlns="" id="{24C0A374-26AD-4954-AB83-305AACEBC318}"/>
                </a:ext>
              </a:extLst>
            </p:cNvPr>
            <p:cNvSpPr/>
            <p:nvPr/>
          </p:nvSpPr>
          <p:spPr bwMode="auto">
            <a:xfrm>
              <a:off x="5058" y="849"/>
              <a:ext cx="128" cy="67"/>
            </a:xfrm>
            <a:custGeom>
              <a:avLst/>
              <a:gdLst>
                <a:gd name="T0" fmla="*/ 49 w 54"/>
                <a:gd name="T1" fmla="*/ 17 h 28"/>
                <a:gd name="T2" fmla="*/ 4 w 54"/>
                <a:gd name="T3" fmla="*/ 6 h 28"/>
                <a:gd name="T4" fmla="*/ 4 w 54"/>
                <a:gd name="T5" fmla="*/ 12 h 28"/>
                <a:gd name="T6" fmla="*/ 43 w 54"/>
                <a:gd name="T7" fmla="*/ 24 h 28"/>
                <a:gd name="T8" fmla="*/ 49 w 54"/>
                <a:gd name="T9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8">
                  <a:moveTo>
                    <a:pt x="49" y="17"/>
                  </a:moveTo>
                  <a:cubicBezTo>
                    <a:pt x="37" y="5"/>
                    <a:pt x="20" y="0"/>
                    <a:pt x="4" y="6"/>
                  </a:cubicBezTo>
                  <a:cubicBezTo>
                    <a:pt x="0" y="7"/>
                    <a:pt x="1" y="12"/>
                    <a:pt x="4" y="12"/>
                  </a:cubicBezTo>
                  <a:cubicBezTo>
                    <a:pt x="18" y="10"/>
                    <a:pt x="32" y="14"/>
                    <a:pt x="43" y="24"/>
                  </a:cubicBezTo>
                  <a:cubicBezTo>
                    <a:pt x="47" y="28"/>
                    <a:pt x="54" y="21"/>
                    <a:pt x="49" y="17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xmlns="" id="{B4E74122-E982-47D7-9BFD-128A8C01C1C4}"/>
                </a:ext>
              </a:extLst>
            </p:cNvPr>
            <p:cNvSpPr/>
            <p:nvPr/>
          </p:nvSpPr>
          <p:spPr bwMode="auto">
            <a:xfrm>
              <a:off x="5203" y="913"/>
              <a:ext cx="78" cy="62"/>
            </a:xfrm>
            <a:custGeom>
              <a:avLst/>
              <a:gdLst>
                <a:gd name="T0" fmla="*/ 32 w 33"/>
                <a:gd name="T1" fmla="*/ 21 h 26"/>
                <a:gd name="T2" fmla="*/ 20 w 33"/>
                <a:gd name="T3" fmla="*/ 11 h 26"/>
                <a:gd name="T4" fmla="*/ 5 w 33"/>
                <a:gd name="T5" fmla="*/ 2 h 26"/>
                <a:gd name="T6" fmla="*/ 2 w 33"/>
                <a:gd name="T7" fmla="*/ 5 h 26"/>
                <a:gd name="T8" fmla="*/ 15 w 33"/>
                <a:gd name="T9" fmla="*/ 16 h 26"/>
                <a:gd name="T10" fmla="*/ 28 w 33"/>
                <a:gd name="T11" fmla="*/ 25 h 26"/>
                <a:gd name="T12" fmla="*/ 32 w 33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6">
                  <a:moveTo>
                    <a:pt x="32" y="21"/>
                  </a:moveTo>
                  <a:cubicBezTo>
                    <a:pt x="29" y="17"/>
                    <a:pt x="24" y="14"/>
                    <a:pt x="20" y="11"/>
                  </a:cubicBezTo>
                  <a:cubicBezTo>
                    <a:pt x="15" y="8"/>
                    <a:pt x="10" y="5"/>
                    <a:pt x="5" y="2"/>
                  </a:cubicBezTo>
                  <a:cubicBezTo>
                    <a:pt x="2" y="0"/>
                    <a:pt x="0" y="3"/>
                    <a:pt x="2" y="5"/>
                  </a:cubicBezTo>
                  <a:cubicBezTo>
                    <a:pt x="6" y="9"/>
                    <a:pt x="10" y="13"/>
                    <a:pt x="15" y="16"/>
                  </a:cubicBezTo>
                  <a:cubicBezTo>
                    <a:pt x="19" y="19"/>
                    <a:pt x="23" y="24"/>
                    <a:pt x="28" y="25"/>
                  </a:cubicBezTo>
                  <a:cubicBezTo>
                    <a:pt x="31" y="26"/>
                    <a:pt x="33" y="23"/>
                    <a:pt x="32" y="2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xmlns="" id="{B1A156F9-51F3-4BAD-B501-7044AB50436C}"/>
                </a:ext>
              </a:extLst>
            </p:cNvPr>
            <p:cNvSpPr/>
            <p:nvPr/>
          </p:nvSpPr>
          <p:spPr bwMode="auto">
            <a:xfrm>
              <a:off x="5314" y="997"/>
              <a:ext cx="52" cy="45"/>
            </a:xfrm>
            <a:custGeom>
              <a:avLst/>
              <a:gdLst>
                <a:gd name="T0" fmla="*/ 21 w 22"/>
                <a:gd name="T1" fmla="*/ 15 h 19"/>
                <a:gd name="T2" fmla="*/ 15 w 22"/>
                <a:gd name="T3" fmla="*/ 8 h 19"/>
                <a:gd name="T4" fmla="*/ 7 w 22"/>
                <a:gd name="T5" fmla="*/ 2 h 19"/>
                <a:gd name="T6" fmla="*/ 3 w 22"/>
                <a:gd name="T7" fmla="*/ 7 h 19"/>
                <a:gd name="T8" fmla="*/ 10 w 22"/>
                <a:gd name="T9" fmla="*/ 13 h 19"/>
                <a:gd name="T10" fmla="*/ 18 w 22"/>
                <a:gd name="T11" fmla="*/ 18 h 19"/>
                <a:gd name="T12" fmla="*/ 21 w 22"/>
                <a:gd name="T13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">
                  <a:moveTo>
                    <a:pt x="21" y="15"/>
                  </a:moveTo>
                  <a:cubicBezTo>
                    <a:pt x="20" y="12"/>
                    <a:pt x="17" y="10"/>
                    <a:pt x="15" y="8"/>
                  </a:cubicBezTo>
                  <a:cubicBezTo>
                    <a:pt x="12" y="6"/>
                    <a:pt x="9" y="4"/>
                    <a:pt x="7" y="2"/>
                  </a:cubicBezTo>
                  <a:cubicBezTo>
                    <a:pt x="4" y="0"/>
                    <a:pt x="0" y="5"/>
                    <a:pt x="3" y="7"/>
                  </a:cubicBezTo>
                  <a:cubicBezTo>
                    <a:pt x="5" y="9"/>
                    <a:pt x="8" y="11"/>
                    <a:pt x="10" y="13"/>
                  </a:cubicBezTo>
                  <a:cubicBezTo>
                    <a:pt x="12" y="15"/>
                    <a:pt x="15" y="18"/>
                    <a:pt x="18" y="18"/>
                  </a:cubicBezTo>
                  <a:cubicBezTo>
                    <a:pt x="20" y="19"/>
                    <a:pt x="22" y="17"/>
                    <a:pt x="21" y="15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xmlns="" id="{08245C96-42C0-44FE-8462-D78C51A893B2}"/>
                </a:ext>
              </a:extLst>
            </p:cNvPr>
            <p:cNvSpPr/>
            <p:nvPr/>
          </p:nvSpPr>
          <p:spPr bwMode="auto">
            <a:xfrm>
              <a:off x="5395" y="1063"/>
              <a:ext cx="63" cy="43"/>
            </a:xfrm>
            <a:custGeom>
              <a:avLst/>
              <a:gdLst>
                <a:gd name="T0" fmla="*/ 27 w 27"/>
                <a:gd name="T1" fmla="*/ 14 h 18"/>
                <a:gd name="T2" fmla="*/ 18 w 27"/>
                <a:gd name="T3" fmla="*/ 6 h 18"/>
                <a:gd name="T4" fmla="*/ 5 w 27"/>
                <a:gd name="T5" fmla="*/ 1 h 18"/>
                <a:gd name="T6" fmla="*/ 3 w 27"/>
                <a:gd name="T7" fmla="*/ 5 h 18"/>
                <a:gd name="T8" fmla="*/ 14 w 27"/>
                <a:gd name="T9" fmla="*/ 11 h 18"/>
                <a:gd name="T10" fmla="*/ 23 w 27"/>
                <a:gd name="T11" fmla="*/ 17 h 18"/>
                <a:gd name="T12" fmla="*/ 27 w 27"/>
                <a:gd name="T13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8">
                  <a:moveTo>
                    <a:pt x="27" y="14"/>
                  </a:moveTo>
                  <a:cubicBezTo>
                    <a:pt x="25" y="10"/>
                    <a:pt x="21" y="8"/>
                    <a:pt x="18" y="6"/>
                  </a:cubicBezTo>
                  <a:cubicBezTo>
                    <a:pt x="14" y="4"/>
                    <a:pt x="9" y="2"/>
                    <a:pt x="5" y="1"/>
                  </a:cubicBezTo>
                  <a:cubicBezTo>
                    <a:pt x="2" y="0"/>
                    <a:pt x="0" y="4"/>
                    <a:pt x="3" y="5"/>
                  </a:cubicBezTo>
                  <a:cubicBezTo>
                    <a:pt x="7" y="7"/>
                    <a:pt x="10" y="9"/>
                    <a:pt x="14" y="11"/>
                  </a:cubicBezTo>
                  <a:cubicBezTo>
                    <a:pt x="17" y="13"/>
                    <a:pt x="20" y="17"/>
                    <a:pt x="23" y="17"/>
                  </a:cubicBezTo>
                  <a:cubicBezTo>
                    <a:pt x="25" y="18"/>
                    <a:pt x="27" y="16"/>
                    <a:pt x="27" y="14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xmlns="" id="{4F35E77D-48D5-4821-88F2-E5E6BCD82F34}"/>
                </a:ext>
              </a:extLst>
            </p:cNvPr>
            <p:cNvSpPr/>
            <p:nvPr/>
          </p:nvSpPr>
          <p:spPr bwMode="auto">
            <a:xfrm>
              <a:off x="5489" y="1130"/>
              <a:ext cx="55" cy="52"/>
            </a:xfrm>
            <a:custGeom>
              <a:avLst/>
              <a:gdLst>
                <a:gd name="T0" fmla="*/ 22 w 23"/>
                <a:gd name="T1" fmla="*/ 16 h 22"/>
                <a:gd name="T2" fmla="*/ 14 w 23"/>
                <a:gd name="T3" fmla="*/ 11 h 22"/>
                <a:gd name="T4" fmla="*/ 6 w 23"/>
                <a:gd name="T5" fmla="*/ 3 h 22"/>
                <a:gd name="T6" fmla="*/ 2 w 23"/>
                <a:gd name="T7" fmla="*/ 6 h 22"/>
                <a:gd name="T8" fmla="*/ 9 w 23"/>
                <a:gd name="T9" fmla="*/ 17 h 22"/>
                <a:gd name="T10" fmla="*/ 21 w 23"/>
                <a:gd name="T11" fmla="*/ 20 h 22"/>
                <a:gd name="T12" fmla="*/ 22 w 23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22" y="16"/>
                  </a:moveTo>
                  <a:cubicBezTo>
                    <a:pt x="21" y="13"/>
                    <a:pt x="16" y="13"/>
                    <a:pt x="14" y="11"/>
                  </a:cubicBezTo>
                  <a:cubicBezTo>
                    <a:pt x="11" y="9"/>
                    <a:pt x="8" y="6"/>
                    <a:pt x="6" y="3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3" y="10"/>
                    <a:pt x="6" y="14"/>
                    <a:pt x="9" y="17"/>
                  </a:cubicBezTo>
                  <a:cubicBezTo>
                    <a:pt x="12" y="19"/>
                    <a:pt x="18" y="22"/>
                    <a:pt x="21" y="20"/>
                  </a:cubicBezTo>
                  <a:cubicBezTo>
                    <a:pt x="23" y="20"/>
                    <a:pt x="23" y="18"/>
                    <a:pt x="22" y="16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xmlns="" id="{D606EA82-963B-4F3E-8D7A-56D9C09BC0A5}"/>
                </a:ext>
              </a:extLst>
            </p:cNvPr>
            <p:cNvSpPr/>
            <p:nvPr/>
          </p:nvSpPr>
          <p:spPr bwMode="auto">
            <a:xfrm>
              <a:off x="5556" y="1194"/>
              <a:ext cx="47" cy="67"/>
            </a:xfrm>
            <a:custGeom>
              <a:avLst/>
              <a:gdLst>
                <a:gd name="T0" fmla="*/ 15 w 20"/>
                <a:gd name="T1" fmla="*/ 13 h 28"/>
                <a:gd name="T2" fmla="*/ 7 w 20"/>
                <a:gd name="T3" fmla="*/ 2 h 28"/>
                <a:gd name="T4" fmla="*/ 2 w 20"/>
                <a:gd name="T5" fmla="*/ 6 h 28"/>
                <a:gd name="T6" fmla="*/ 9 w 20"/>
                <a:gd name="T7" fmla="*/ 16 h 28"/>
                <a:gd name="T8" fmla="*/ 14 w 20"/>
                <a:gd name="T9" fmla="*/ 27 h 28"/>
                <a:gd name="T10" fmla="*/ 20 w 20"/>
                <a:gd name="T11" fmla="*/ 25 h 28"/>
                <a:gd name="T12" fmla="*/ 15 w 20"/>
                <a:gd name="T13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8">
                  <a:moveTo>
                    <a:pt x="15" y="13"/>
                  </a:moveTo>
                  <a:cubicBezTo>
                    <a:pt x="13" y="9"/>
                    <a:pt x="10" y="6"/>
                    <a:pt x="7" y="2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4" y="9"/>
                    <a:pt x="7" y="13"/>
                    <a:pt x="9" y="16"/>
                  </a:cubicBezTo>
                  <a:cubicBezTo>
                    <a:pt x="10" y="20"/>
                    <a:pt x="11" y="24"/>
                    <a:pt x="14" y="27"/>
                  </a:cubicBezTo>
                  <a:cubicBezTo>
                    <a:pt x="16" y="28"/>
                    <a:pt x="19" y="28"/>
                    <a:pt x="20" y="25"/>
                  </a:cubicBezTo>
                  <a:cubicBezTo>
                    <a:pt x="20" y="21"/>
                    <a:pt x="18" y="17"/>
                    <a:pt x="15" y="1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xmlns="" id="{C957895A-8C56-40F2-BCD9-E2BFC40B1DFB}"/>
                </a:ext>
              </a:extLst>
            </p:cNvPr>
            <p:cNvSpPr/>
            <p:nvPr/>
          </p:nvSpPr>
          <p:spPr bwMode="auto">
            <a:xfrm>
              <a:off x="3496" y="1630"/>
              <a:ext cx="86" cy="26"/>
            </a:xfrm>
            <a:custGeom>
              <a:avLst/>
              <a:gdLst>
                <a:gd name="T0" fmla="*/ 33 w 36"/>
                <a:gd name="T1" fmla="*/ 3 h 11"/>
                <a:gd name="T2" fmla="*/ 20 w 36"/>
                <a:gd name="T3" fmla="*/ 1 h 11"/>
                <a:gd name="T4" fmla="*/ 4 w 36"/>
                <a:gd name="T5" fmla="*/ 0 h 11"/>
                <a:gd name="T6" fmla="*/ 3 w 36"/>
                <a:gd name="T7" fmla="*/ 7 h 11"/>
                <a:gd name="T8" fmla="*/ 20 w 36"/>
                <a:gd name="T9" fmla="*/ 9 h 11"/>
                <a:gd name="T10" fmla="*/ 33 w 36"/>
                <a:gd name="T11" fmla="*/ 9 h 11"/>
                <a:gd name="T12" fmla="*/ 33 w 36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">
                  <a:moveTo>
                    <a:pt x="33" y="3"/>
                  </a:moveTo>
                  <a:cubicBezTo>
                    <a:pt x="29" y="0"/>
                    <a:pt x="24" y="1"/>
                    <a:pt x="20" y="1"/>
                  </a:cubicBezTo>
                  <a:cubicBezTo>
                    <a:pt x="15" y="0"/>
                    <a:pt x="9" y="0"/>
                    <a:pt x="4" y="0"/>
                  </a:cubicBezTo>
                  <a:cubicBezTo>
                    <a:pt x="1" y="0"/>
                    <a:pt x="0" y="6"/>
                    <a:pt x="3" y="7"/>
                  </a:cubicBezTo>
                  <a:cubicBezTo>
                    <a:pt x="9" y="8"/>
                    <a:pt x="14" y="8"/>
                    <a:pt x="20" y="9"/>
                  </a:cubicBezTo>
                  <a:cubicBezTo>
                    <a:pt x="24" y="10"/>
                    <a:pt x="28" y="11"/>
                    <a:pt x="33" y="9"/>
                  </a:cubicBezTo>
                  <a:cubicBezTo>
                    <a:pt x="36" y="8"/>
                    <a:pt x="35" y="4"/>
                    <a:pt x="33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xmlns="" id="{A786F247-5D0E-456C-A4DB-CD0223D35F4F}"/>
                </a:ext>
              </a:extLst>
            </p:cNvPr>
            <p:cNvSpPr/>
            <p:nvPr/>
          </p:nvSpPr>
          <p:spPr bwMode="auto">
            <a:xfrm>
              <a:off x="3655" y="1637"/>
              <a:ext cx="83" cy="24"/>
            </a:xfrm>
            <a:custGeom>
              <a:avLst/>
              <a:gdLst>
                <a:gd name="T0" fmla="*/ 32 w 35"/>
                <a:gd name="T1" fmla="*/ 1 h 10"/>
                <a:gd name="T2" fmla="*/ 17 w 35"/>
                <a:gd name="T3" fmla="*/ 1 h 10"/>
                <a:gd name="T4" fmla="*/ 3 w 35"/>
                <a:gd name="T5" fmla="*/ 2 h 10"/>
                <a:gd name="T6" fmla="*/ 3 w 35"/>
                <a:gd name="T7" fmla="*/ 9 h 10"/>
                <a:gd name="T8" fmla="*/ 17 w 35"/>
                <a:gd name="T9" fmla="*/ 10 h 10"/>
                <a:gd name="T10" fmla="*/ 32 w 35"/>
                <a:gd name="T11" fmla="*/ 9 h 10"/>
                <a:gd name="T12" fmla="*/ 32 w 35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0">
                  <a:moveTo>
                    <a:pt x="32" y="1"/>
                  </a:moveTo>
                  <a:cubicBezTo>
                    <a:pt x="27" y="0"/>
                    <a:pt x="22" y="0"/>
                    <a:pt x="17" y="1"/>
                  </a:cubicBezTo>
                  <a:cubicBezTo>
                    <a:pt x="13" y="1"/>
                    <a:pt x="8" y="1"/>
                    <a:pt x="3" y="2"/>
                  </a:cubicBezTo>
                  <a:cubicBezTo>
                    <a:pt x="0" y="2"/>
                    <a:pt x="0" y="8"/>
                    <a:pt x="3" y="9"/>
                  </a:cubicBezTo>
                  <a:cubicBezTo>
                    <a:pt x="8" y="9"/>
                    <a:pt x="13" y="10"/>
                    <a:pt x="17" y="10"/>
                  </a:cubicBezTo>
                  <a:cubicBezTo>
                    <a:pt x="22" y="10"/>
                    <a:pt x="27" y="10"/>
                    <a:pt x="32" y="9"/>
                  </a:cubicBezTo>
                  <a:cubicBezTo>
                    <a:pt x="35" y="8"/>
                    <a:pt x="35" y="3"/>
                    <a:pt x="32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xmlns="" id="{3AC54AC4-0B7F-4813-852A-A0A92C58A9E4}"/>
                </a:ext>
              </a:extLst>
            </p:cNvPr>
            <p:cNvSpPr/>
            <p:nvPr/>
          </p:nvSpPr>
          <p:spPr bwMode="auto">
            <a:xfrm>
              <a:off x="3807" y="1640"/>
              <a:ext cx="104" cy="35"/>
            </a:xfrm>
            <a:custGeom>
              <a:avLst/>
              <a:gdLst>
                <a:gd name="T0" fmla="*/ 40 w 44"/>
                <a:gd name="T1" fmla="*/ 5 h 15"/>
                <a:gd name="T2" fmla="*/ 6 w 44"/>
                <a:gd name="T3" fmla="*/ 6 h 15"/>
                <a:gd name="T4" fmla="*/ 8 w 44"/>
                <a:gd name="T5" fmla="*/ 15 h 15"/>
                <a:gd name="T6" fmla="*/ 24 w 44"/>
                <a:gd name="T7" fmla="*/ 13 h 15"/>
                <a:gd name="T8" fmla="*/ 39 w 44"/>
                <a:gd name="T9" fmla="*/ 13 h 15"/>
                <a:gd name="T10" fmla="*/ 40 w 44"/>
                <a:gd name="T1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5">
                  <a:moveTo>
                    <a:pt x="40" y="5"/>
                  </a:moveTo>
                  <a:cubicBezTo>
                    <a:pt x="30" y="0"/>
                    <a:pt x="16" y="4"/>
                    <a:pt x="6" y="6"/>
                  </a:cubicBezTo>
                  <a:cubicBezTo>
                    <a:pt x="0" y="8"/>
                    <a:pt x="3" y="15"/>
                    <a:pt x="8" y="15"/>
                  </a:cubicBezTo>
                  <a:cubicBezTo>
                    <a:pt x="13" y="14"/>
                    <a:pt x="19" y="13"/>
                    <a:pt x="24" y="13"/>
                  </a:cubicBezTo>
                  <a:cubicBezTo>
                    <a:pt x="29" y="13"/>
                    <a:pt x="34" y="14"/>
                    <a:pt x="39" y="13"/>
                  </a:cubicBezTo>
                  <a:cubicBezTo>
                    <a:pt x="43" y="12"/>
                    <a:pt x="44" y="7"/>
                    <a:pt x="40" y="5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xmlns="" id="{B1BFAC49-535D-42EB-8F0A-800083CD07A1}"/>
                </a:ext>
              </a:extLst>
            </p:cNvPr>
            <p:cNvSpPr/>
            <p:nvPr/>
          </p:nvSpPr>
          <p:spPr bwMode="auto">
            <a:xfrm>
              <a:off x="3975" y="1632"/>
              <a:ext cx="107" cy="36"/>
            </a:xfrm>
            <a:custGeom>
              <a:avLst/>
              <a:gdLst>
                <a:gd name="T0" fmla="*/ 42 w 45"/>
                <a:gd name="T1" fmla="*/ 2 h 15"/>
                <a:gd name="T2" fmla="*/ 25 w 45"/>
                <a:gd name="T3" fmla="*/ 3 h 15"/>
                <a:gd name="T4" fmla="*/ 6 w 45"/>
                <a:gd name="T5" fmla="*/ 1 h 15"/>
                <a:gd name="T6" fmla="*/ 4 w 45"/>
                <a:gd name="T7" fmla="*/ 8 h 15"/>
                <a:gd name="T8" fmla="*/ 42 w 45"/>
                <a:gd name="T9" fmla="*/ 9 h 15"/>
                <a:gd name="T10" fmla="*/ 42 w 45"/>
                <a:gd name="T11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5">
                  <a:moveTo>
                    <a:pt x="42" y="2"/>
                  </a:moveTo>
                  <a:cubicBezTo>
                    <a:pt x="36" y="1"/>
                    <a:pt x="31" y="2"/>
                    <a:pt x="25" y="3"/>
                  </a:cubicBezTo>
                  <a:cubicBezTo>
                    <a:pt x="19" y="3"/>
                    <a:pt x="12" y="2"/>
                    <a:pt x="6" y="1"/>
                  </a:cubicBezTo>
                  <a:cubicBezTo>
                    <a:pt x="1" y="0"/>
                    <a:pt x="0" y="6"/>
                    <a:pt x="4" y="8"/>
                  </a:cubicBezTo>
                  <a:cubicBezTo>
                    <a:pt x="14" y="12"/>
                    <a:pt x="32" y="15"/>
                    <a:pt x="42" y="9"/>
                  </a:cubicBezTo>
                  <a:cubicBezTo>
                    <a:pt x="45" y="7"/>
                    <a:pt x="45" y="3"/>
                    <a:pt x="42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xmlns="" id="{07356BE2-AEBF-4D6F-9497-BCBE75217C59}"/>
                </a:ext>
              </a:extLst>
            </p:cNvPr>
            <p:cNvSpPr/>
            <p:nvPr/>
          </p:nvSpPr>
          <p:spPr bwMode="auto">
            <a:xfrm>
              <a:off x="4143" y="1647"/>
              <a:ext cx="93" cy="26"/>
            </a:xfrm>
            <a:custGeom>
              <a:avLst/>
              <a:gdLst>
                <a:gd name="T0" fmla="*/ 36 w 39"/>
                <a:gd name="T1" fmla="*/ 2 h 11"/>
                <a:gd name="T2" fmla="*/ 22 w 39"/>
                <a:gd name="T3" fmla="*/ 1 h 11"/>
                <a:gd name="T4" fmla="*/ 5 w 39"/>
                <a:gd name="T5" fmla="*/ 2 h 11"/>
                <a:gd name="T6" fmla="*/ 5 w 39"/>
                <a:gd name="T7" fmla="*/ 10 h 11"/>
                <a:gd name="T8" fmla="*/ 22 w 39"/>
                <a:gd name="T9" fmla="*/ 10 h 11"/>
                <a:gd name="T10" fmla="*/ 36 w 39"/>
                <a:gd name="T11" fmla="*/ 9 h 11"/>
                <a:gd name="T12" fmla="*/ 36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6" y="2"/>
                  </a:moveTo>
                  <a:cubicBezTo>
                    <a:pt x="31" y="0"/>
                    <a:pt x="27" y="1"/>
                    <a:pt x="22" y="1"/>
                  </a:cubicBezTo>
                  <a:cubicBezTo>
                    <a:pt x="16" y="1"/>
                    <a:pt x="10" y="1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10" y="10"/>
                    <a:pt x="16" y="10"/>
                    <a:pt x="22" y="10"/>
                  </a:cubicBezTo>
                  <a:cubicBezTo>
                    <a:pt x="27" y="11"/>
                    <a:pt x="31" y="11"/>
                    <a:pt x="36" y="9"/>
                  </a:cubicBezTo>
                  <a:cubicBezTo>
                    <a:pt x="39" y="8"/>
                    <a:pt x="39" y="3"/>
                    <a:pt x="36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xmlns="" id="{4ACF1743-91C9-4F6B-84F4-A607E122DBA5}"/>
                </a:ext>
              </a:extLst>
            </p:cNvPr>
            <p:cNvSpPr/>
            <p:nvPr/>
          </p:nvSpPr>
          <p:spPr bwMode="auto">
            <a:xfrm>
              <a:off x="4307" y="1647"/>
              <a:ext cx="92" cy="26"/>
            </a:xfrm>
            <a:custGeom>
              <a:avLst/>
              <a:gdLst>
                <a:gd name="T0" fmla="*/ 35 w 39"/>
                <a:gd name="T1" fmla="*/ 2 h 11"/>
                <a:gd name="T2" fmla="*/ 18 w 39"/>
                <a:gd name="T3" fmla="*/ 1 h 11"/>
                <a:gd name="T4" fmla="*/ 2 w 39"/>
                <a:gd name="T5" fmla="*/ 3 h 11"/>
                <a:gd name="T6" fmla="*/ 2 w 39"/>
                <a:gd name="T7" fmla="*/ 8 h 11"/>
                <a:gd name="T8" fmla="*/ 18 w 39"/>
                <a:gd name="T9" fmla="*/ 10 h 11"/>
                <a:gd name="T10" fmla="*/ 35 w 39"/>
                <a:gd name="T11" fmla="*/ 9 h 11"/>
                <a:gd name="T12" fmla="*/ 35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5" y="2"/>
                  </a:moveTo>
                  <a:cubicBezTo>
                    <a:pt x="29" y="0"/>
                    <a:pt x="24" y="1"/>
                    <a:pt x="18" y="1"/>
                  </a:cubicBezTo>
                  <a:cubicBezTo>
                    <a:pt x="13" y="1"/>
                    <a:pt x="7" y="2"/>
                    <a:pt x="2" y="3"/>
                  </a:cubicBezTo>
                  <a:cubicBezTo>
                    <a:pt x="0" y="4"/>
                    <a:pt x="0" y="7"/>
                    <a:pt x="2" y="8"/>
                  </a:cubicBezTo>
                  <a:cubicBezTo>
                    <a:pt x="7" y="9"/>
                    <a:pt x="13" y="10"/>
                    <a:pt x="18" y="10"/>
                  </a:cubicBezTo>
                  <a:cubicBezTo>
                    <a:pt x="24" y="10"/>
                    <a:pt x="29" y="11"/>
                    <a:pt x="35" y="9"/>
                  </a:cubicBezTo>
                  <a:cubicBezTo>
                    <a:pt x="39" y="8"/>
                    <a:pt x="39" y="3"/>
                    <a:pt x="35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xmlns="" id="{1AE6B1C7-E6BE-4132-8A1A-295FFC1F547D}"/>
                </a:ext>
              </a:extLst>
            </p:cNvPr>
            <p:cNvSpPr/>
            <p:nvPr/>
          </p:nvSpPr>
          <p:spPr bwMode="auto">
            <a:xfrm>
              <a:off x="4473" y="1652"/>
              <a:ext cx="83" cy="28"/>
            </a:xfrm>
            <a:custGeom>
              <a:avLst/>
              <a:gdLst>
                <a:gd name="T0" fmla="*/ 32 w 35"/>
                <a:gd name="T1" fmla="*/ 2 h 12"/>
                <a:gd name="T2" fmla="*/ 3 w 35"/>
                <a:gd name="T3" fmla="*/ 6 h 12"/>
                <a:gd name="T4" fmla="*/ 14 w 35"/>
                <a:gd name="T5" fmla="*/ 10 h 12"/>
                <a:gd name="T6" fmla="*/ 32 w 35"/>
                <a:gd name="T7" fmla="*/ 10 h 12"/>
                <a:gd name="T8" fmla="*/ 32 w 35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2">
                  <a:moveTo>
                    <a:pt x="32" y="2"/>
                  </a:moveTo>
                  <a:cubicBezTo>
                    <a:pt x="28" y="1"/>
                    <a:pt x="0" y="0"/>
                    <a:pt x="3" y="6"/>
                  </a:cubicBezTo>
                  <a:cubicBezTo>
                    <a:pt x="4" y="10"/>
                    <a:pt x="11" y="10"/>
                    <a:pt x="14" y="10"/>
                  </a:cubicBezTo>
                  <a:cubicBezTo>
                    <a:pt x="20" y="11"/>
                    <a:pt x="26" y="12"/>
                    <a:pt x="32" y="10"/>
                  </a:cubicBezTo>
                  <a:cubicBezTo>
                    <a:pt x="35" y="8"/>
                    <a:pt x="35" y="3"/>
                    <a:pt x="32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xmlns="" id="{5DF4972A-A5BB-433B-8A56-E36D7F8A5053}"/>
                </a:ext>
              </a:extLst>
            </p:cNvPr>
            <p:cNvSpPr/>
            <p:nvPr/>
          </p:nvSpPr>
          <p:spPr bwMode="auto">
            <a:xfrm>
              <a:off x="4624" y="1642"/>
              <a:ext cx="93" cy="24"/>
            </a:xfrm>
            <a:custGeom>
              <a:avLst/>
              <a:gdLst>
                <a:gd name="T0" fmla="*/ 34 w 39"/>
                <a:gd name="T1" fmla="*/ 1 h 10"/>
                <a:gd name="T2" fmla="*/ 20 w 39"/>
                <a:gd name="T3" fmla="*/ 1 h 10"/>
                <a:gd name="T4" fmla="*/ 4 w 39"/>
                <a:gd name="T5" fmla="*/ 2 h 10"/>
                <a:gd name="T6" fmla="*/ 4 w 39"/>
                <a:gd name="T7" fmla="*/ 9 h 10"/>
                <a:gd name="T8" fmla="*/ 20 w 39"/>
                <a:gd name="T9" fmla="*/ 10 h 10"/>
                <a:gd name="T10" fmla="*/ 34 w 39"/>
                <a:gd name="T11" fmla="*/ 9 h 10"/>
                <a:gd name="T12" fmla="*/ 34 w 3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0">
                  <a:moveTo>
                    <a:pt x="34" y="1"/>
                  </a:moveTo>
                  <a:cubicBezTo>
                    <a:pt x="30" y="0"/>
                    <a:pt x="25" y="1"/>
                    <a:pt x="20" y="1"/>
                  </a:cubicBezTo>
                  <a:cubicBezTo>
                    <a:pt x="15" y="1"/>
                    <a:pt x="10" y="2"/>
                    <a:pt x="4" y="2"/>
                  </a:cubicBezTo>
                  <a:cubicBezTo>
                    <a:pt x="0" y="3"/>
                    <a:pt x="0" y="8"/>
                    <a:pt x="4" y="9"/>
                  </a:cubicBezTo>
                  <a:cubicBezTo>
                    <a:pt x="10" y="9"/>
                    <a:pt x="15" y="9"/>
                    <a:pt x="20" y="10"/>
                  </a:cubicBezTo>
                  <a:cubicBezTo>
                    <a:pt x="25" y="10"/>
                    <a:pt x="30" y="10"/>
                    <a:pt x="34" y="9"/>
                  </a:cubicBezTo>
                  <a:cubicBezTo>
                    <a:pt x="39" y="9"/>
                    <a:pt x="39" y="2"/>
                    <a:pt x="34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xmlns="" id="{C01A1180-F6A9-4393-9F3B-BFC0BCF4FC07}"/>
                </a:ext>
              </a:extLst>
            </p:cNvPr>
            <p:cNvSpPr/>
            <p:nvPr/>
          </p:nvSpPr>
          <p:spPr bwMode="auto">
            <a:xfrm>
              <a:off x="4762" y="1640"/>
              <a:ext cx="106" cy="28"/>
            </a:xfrm>
            <a:custGeom>
              <a:avLst/>
              <a:gdLst>
                <a:gd name="T0" fmla="*/ 41 w 45"/>
                <a:gd name="T1" fmla="*/ 3 h 12"/>
                <a:gd name="T2" fmla="*/ 3 w 45"/>
                <a:gd name="T3" fmla="*/ 5 h 12"/>
                <a:gd name="T4" fmla="*/ 4 w 45"/>
                <a:gd name="T5" fmla="*/ 11 h 12"/>
                <a:gd name="T6" fmla="*/ 22 w 45"/>
                <a:gd name="T7" fmla="*/ 10 h 12"/>
                <a:gd name="T8" fmla="*/ 40 w 45"/>
                <a:gd name="T9" fmla="*/ 10 h 12"/>
                <a:gd name="T10" fmla="*/ 41 w 45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2">
                  <a:moveTo>
                    <a:pt x="41" y="3"/>
                  </a:moveTo>
                  <a:cubicBezTo>
                    <a:pt x="29" y="0"/>
                    <a:pt x="15" y="2"/>
                    <a:pt x="3" y="5"/>
                  </a:cubicBezTo>
                  <a:cubicBezTo>
                    <a:pt x="0" y="6"/>
                    <a:pt x="0" y="12"/>
                    <a:pt x="4" y="11"/>
                  </a:cubicBezTo>
                  <a:cubicBezTo>
                    <a:pt x="10" y="11"/>
                    <a:pt x="16" y="10"/>
                    <a:pt x="22" y="10"/>
                  </a:cubicBezTo>
                  <a:cubicBezTo>
                    <a:pt x="28" y="10"/>
                    <a:pt x="34" y="11"/>
                    <a:pt x="40" y="10"/>
                  </a:cubicBezTo>
                  <a:cubicBezTo>
                    <a:pt x="44" y="10"/>
                    <a:pt x="45" y="4"/>
                    <a:pt x="41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xmlns="" id="{6369364E-5BB9-4B37-AD8B-55B61B7A3AE4}"/>
                </a:ext>
              </a:extLst>
            </p:cNvPr>
            <p:cNvSpPr/>
            <p:nvPr/>
          </p:nvSpPr>
          <p:spPr bwMode="auto">
            <a:xfrm>
              <a:off x="4951" y="1637"/>
              <a:ext cx="98" cy="26"/>
            </a:xfrm>
            <a:custGeom>
              <a:avLst/>
              <a:gdLst>
                <a:gd name="T0" fmla="*/ 37 w 41"/>
                <a:gd name="T1" fmla="*/ 1 h 11"/>
                <a:gd name="T2" fmla="*/ 21 w 41"/>
                <a:gd name="T3" fmla="*/ 2 h 11"/>
                <a:gd name="T4" fmla="*/ 3 w 41"/>
                <a:gd name="T5" fmla="*/ 5 h 11"/>
                <a:gd name="T6" fmla="*/ 4 w 41"/>
                <a:gd name="T7" fmla="*/ 11 h 11"/>
                <a:gd name="T8" fmla="*/ 21 w 41"/>
                <a:gd name="T9" fmla="*/ 11 h 11"/>
                <a:gd name="T10" fmla="*/ 37 w 41"/>
                <a:gd name="T11" fmla="*/ 9 h 11"/>
                <a:gd name="T12" fmla="*/ 37 w 4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">
                  <a:moveTo>
                    <a:pt x="37" y="1"/>
                  </a:moveTo>
                  <a:cubicBezTo>
                    <a:pt x="31" y="0"/>
                    <a:pt x="26" y="1"/>
                    <a:pt x="21" y="2"/>
                  </a:cubicBezTo>
                  <a:cubicBezTo>
                    <a:pt x="15" y="2"/>
                    <a:pt x="9" y="3"/>
                    <a:pt x="3" y="5"/>
                  </a:cubicBezTo>
                  <a:cubicBezTo>
                    <a:pt x="0" y="5"/>
                    <a:pt x="1" y="11"/>
                    <a:pt x="4" y="11"/>
                  </a:cubicBezTo>
                  <a:cubicBezTo>
                    <a:pt x="10" y="11"/>
                    <a:pt x="15" y="11"/>
                    <a:pt x="21" y="11"/>
                  </a:cubicBezTo>
                  <a:cubicBezTo>
                    <a:pt x="26" y="10"/>
                    <a:pt x="32" y="11"/>
                    <a:pt x="37" y="9"/>
                  </a:cubicBezTo>
                  <a:cubicBezTo>
                    <a:pt x="40" y="8"/>
                    <a:pt x="41" y="2"/>
                    <a:pt x="37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1" name="Freeform 41">
              <a:extLst>
                <a:ext uri="{FF2B5EF4-FFF2-40B4-BE49-F238E27FC236}">
                  <a16:creationId xmlns:a16="http://schemas.microsoft.com/office/drawing/2014/main" xmlns="" id="{C006B60A-1D0E-442D-97B6-5019338FDD17}"/>
                </a:ext>
              </a:extLst>
            </p:cNvPr>
            <p:cNvSpPr/>
            <p:nvPr/>
          </p:nvSpPr>
          <p:spPr bwMode="auto">
            <a:xfrm>
              <a:off x="5091" y="1587"/>
              <a:ext cx="121" cy="72"/>
            </a:xfrm>
            <a:custGeom>
              <a:avLst/>
              <a:gdLst>
                <a:gd name="T0" fmla="*/ 46 w 51"/>
                <a:gd name="T1" fmla="*/ 1 h 30"/>
                <a:gd name="T2" fmla="*/ 27 w 51"/>
                <a:gd name="T3" fmla="*/ 12 h 30"/>
                <a:gd name="T4" fmla="*/ 5 w 51"/>
                <a:gd name="T5" fmla="*/ 22 h 30"/>
                <a:gd name="T6" fmla="*/ 7 w 51"/>
                <a:gd name="T7" fmla="*/ 29 h 30"/>
                <a:gd name="T8" fmla="*/ 50 w 51"/>
                <a:gd name="T9" fmla="*/ 7 h 30"/>
                <a:gd name="T10" fmla="*/ 46 w 51"/>
                <a:gd name="T11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30">
                  <a:moveTo>
                    <a:pt x="46" y="1"/>
                  </a:moveTo>
                  <a:cubicBezTo>
                    <a:pt x="39" y="4"/>
                    <a:pt x="33" y="8"/>
                    <a:pt x="27" y="12"/>
                  </a:cubicBezTo>
                  <a:cubicBezTo>
                    <a:pt x="20" y="16"/>
                    <a:pt x="13" y="19"/>
                    <a:pt x="5" y="22"/>
                  </a:cubicBezTo>
                  <a:cubicBezTo>
                    <a:pt x="0" y="23"/>
                    <a:pt x="2" y="30"/>
                    <a:pt x="7" y="29"/>
                  </a:cubicBezTo>
                  <a:cubicBezTo>
                    <a:pt x="21" y="26"/>
                    <a:pt x="41" y="20"/>
                    <a:pt x="50" y="7"/>
                  </a:cubicBezTo>
                  <a:cubicBezTo>
                    <a:pt x="51" y="4"/>
                    <a:pt x="49" y="0"/>
                    <a:pt x="46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xmlns="" id="{72082013-05D4-4CE0-AAF0-E5AB555D0C05}"/>
                </a:ext>
              </a:extLst>
            </p:cNvPr>
            <p:cNvSpPr/>
            <p:nvPr/>
          </p:nvSpPr>
          <p:spPr bwMode="auto">
            <a:xfrm>
              <a:off x="5257" y="1513"/>
              <a:ext cx="83" cy="67"/>
            </a:xfrm>
            <a:custGeom>
              <a:avLst/>
              <a:gdLst>
                <a:gd name="T0" fmla="*/ 31 w 35"/>
                <a:gd name="T1" fmla="*/ 4 h 28"/>
                <a:gd name="T2" fmla="*/ 17 w 35"/>
                <a:gd name="T3" fmla="*/ 6 h 28"/>
                <a:gd name="T4" fmla="*/ 4 w 35"/>
                <a:gd name="T5" fmla="*/ 19 h 28"/>
                <a:gd name="T6" fmla="*/ 9 w 35"/>
                <a:gd name="T7" fmla="*/ 24 h 28"/>
                <a:gd name="T8" fmla="*/ 24 w 35"/>
                <a:gd name="T9" fmla="*/ 14 h 28"/>
                <a:gd name="T10" fmla="*/ 31 w 35"/>
                <a:gd name="T11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8">
                  <a:moveTo>
                    <a:pt x="31" y="4"/>
                  </a:moveTo>
                  <a:cubicBezTo>
                    <a:pt x="28" y="0"/>
                    <a:pt x="21" y="4"/>
                    <a:pt x="17" y="6"/>
                  </a:cubicBezTo>
                  <a:cubicBezTo>
                    <a:pt x="12" y="10"/>
                    <a:pt x="7" y="14"/>
                    <a:pt x="4" y="19"/>
                  </a:cubicBezTo>
                  <a:cubicBezTo>
                    <a:pt x="0" y="23"/>
                    <a:pt x="5" y="28"/>
                    <a:pt x="9" y="24"/>
                  </a:cubicBezTo>
                  <a:cubicBezTo>
                    <a:pt x="14" y="20"/>
                    <a:pt x="19" y="17"/>
                    <a:pt x="24" y="14"/>
                  </a:cubicBezTo>
                  <a:cubicBezTo>
                    <a:pt x="27" y="12"/>
                    <a:pt x="35" y="9"/>
                    <a:pt x="31" y="4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xmlns="" id="{FAD1595F-4CFB-4728-8180-F3FB73DC1FE9}"/>
                </a:ext>
              </a:extLst>
            </p:cNvPr>
            <p:cNvSpPr/>
            <p:nvPr/>
          </p:nvSpPr>
          <p:spPr bwMode="auto">
            <a:xfrm>
              <a:off x="5361" y="1440"/>
              <a:ext cx="76" cy="57"/>
            </a:xfrm>
            <a:custGeom>
              <a:avLst/>
              <a:gdLst>
                <a:gd name="T0" fmla="*/ 26 w 32"/>
                <a:gd name="T1" fmla="*/ 0 h 24"/>
                <a:gd name="T2" fmla="*/ 15 w 32"/>
                <a:gd name="T3" fmla="*/ 8 h 24"/>
                <a:gd name="T4" fmla="*/ 3 w 32"/>
                <a:gd name="T5" fmla="*/ 17 h 24"/>
                <a:gd name="T6" fmla="*/ 7 w 32"/>
                <a:gd name="T7" fmla="*/ 22 h 24"/>
                <a:gd name="T8" fmla="*/ 20 w 32"/>
                <a:gd name="T9" fmla="*/ 14 h 24"/>
                <a:gd name="T10" fmla="*/ 30 w 32"/>
                <a:gd name="T11" fmla="*/ 6 h 24"/>
                <a:gd name="T12" fmla="*/ 26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26" y="0"/>
                  </a:moveTo>
                  <a:cubicBezTo>
                    <a:pt x="22" y="2"/>
                    <a:pt x="18" y="5"/>
                    <a:pt x="15" y="8"/>
                  </a:cubicBezTo>
                  <a:cubicBezTo>
                    <a:pt x="11" y="11"/>
                    <a:pt x="6" y="14"/>
                    <a:pt x="3" y="17"/>
                  </a:cubicBezTo>
                  <a:cubicBezTo>
                    <a:pt x="0" y="20"/>
                    <a:pt x="4" y="24"/>
                    <a:pt x="7" y="22"/>
                  </a:cubicBezTo>
                  <a:cubicBezTo>
                    <a:pt x="11" y="20"/>
                    <a:pt x="15" y="17"/>
                    <a:pt x="20" y="14"/>
                  </a:cubicBezTo>
                  <a:cubicBezTo>
                    <a:pt x="24" y="12"/>
                    <a:pt x="28" y="10"/>
                    <a:pt x="30" y="6"/>
                  </a:cubicBezTo>
                  <a:cubicBezTo>
                    <a:pt x="32" y="3"/>
                    <a:pt x="29" y="0"/>
                    <a:pt x="26" y="0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4" name="Freeform 44">
              <a:extLst>
                <a:ext uri="{FF2B5EF4-FFF2-40B4-BE49-F238E27FC236}">
                  <a16:creationId xmlns:a16="http://schemas.microsoft.com/office/drawing/2014/main" xmlns="" id="{2FC6F5D9-F5C8-4E60-B290-541B001613D7}"/>
                </a:ext>
              </a:extLst>
            </p:cNvPr>
            <p:cNvSpPr/>
            <p:nvPr/>
          </p:nvSpPr>
          <p:spPr bwMode="auto">
            <a:xfrm>
              <a:off x="5489" y="1344"/>
              <a:ext cx="69" cy="67"/>
            </a:xfrm>
            <a:custGeom>
              <a:avLst/>
              <a:gdLst>
                <a:gd name="T0" fmla="*/ 20 w 29"/>
                <a:gd name="T1" fmla="*/ 1 h 28"/>
                <a:gd name="T2" fmla="*/ 2 w 29"/>
                <a:gd name="T3" fmla="*/ 19 h 28"/>
                <a:gd name="T4" fmla="*/ 10 w 29"/>
                <a:gd name="T5" fmla="*/ 23 h 28"/>
                <a:gd name="T6" fmla="*/ 17 w 29"/>
                <a:gd name="T7" fmla="*/ 16 h 28"/>
                <a:gd name="T8" fmla="*/ 25 w 29"/>
                <a:gd name="T9" fmla="*/ 10 h 28"/>
                <a:gd name="T10" fmla="*/ 20 w 29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20" y="1"/>
                  </a:moveTo>
                  <a:cubicBezTo>
                    <a:pt x="12" y="4"/>
                    <a:pt x="6" y="12"/>
                    <a:pt x="2" y="19"/>
                  </a:cubicBezTo>
                  <a:cubicBezTo>
                    <a:pt x="0" y="24"/>
                    <a:pt x="7" y="28"/>
                    <a:pt x="10" y="23"/>
                  </a:cubicBezTo>
                  <a:cubicBezTo>
                    <a:pt x="12" y="21"/>
                    <a:pt x="14" y="18"/>
                    <a:pt x="17" y="16"/>
                  </a:cubicBezTo>
                  <a:cubicBezTo>
                    <a:pt x="19" y="14"/>
                    <a:pt x="22" y="12"/>
                    <a:pt x="25" y="10"/>
                  </a:cubicBezTo>
                  <a:cubicBezTo>
                    <a:pt x="29" y="7"/>
                    <a:pt x="24" y="0"/>
                    <a:pt x="20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5" name="Freeform 45">
              <a:extLst>
                <a:ext uri="{FF2B5EF4-FFF2-40B4-BE49-F238E27FC236}">
                  <a16:creationId xmlns:a16="http://schemas.microsoft.com/office/drawing/2014/main" xmlns="" id="{2C856BAD-C49B-4A4A-95D2-405C94FF2704}"/>
                </a:ext>
              </a:extLst>
            </p:cNvPr>
            <p:cNvSpPr/>
            <p:nvPr/>
          </p:nvSpPr>
          <p:spPr bwMode="auto">
            <a:xfrm>
              <a:off x="5560" y="1273"/>
              <a:ext cx="55" cy="57"/>
            </a:xfrm>
            <a:custGeom>
              <a:avLst/>
              <a:gdLst>
                <a:gd name="T0" fmla="*/ 17 w 23"/>
                <a:gd name="T1" fmla="*/ 1 h 24"/>
                <a:gd name="T2" fmla="*/ 10 w 23"/>
                <a:gd name="T3" fmla="*/ 8 h 24"/>
                <a:gd name="T4" fmla="*/ 3 w 23"/>
                <a:gd name="T5" fmla="*/ 17 h 24"/>
                <a:gd name="T6" fmla="*/ 9 w 23"/>
                <a:gd name="T7" fmla="*/ 21 h 24"/>
                <a:gd name="T8" fmla="*/ 16 w 23"/>
                <a:gd name="T9" fmla="*/ 14 h 24"/>
                <a:gd name="T10" fmla="*/ 22 w 23"/>
                <a:gd name="T11" fmla="*/ 5 h 24"/>
                <a:gd name="T12" fmla="*/ 17 w 23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4">
                  <a:moveTo>
                    <a:pt x="17" y="1"/>
                  </a:moveTo>
                  <a:cubicBezTo>
                    <a:pt x="14" y="2"/>
                    <a:pt x="12" y="5"/>
                    <a:pt x="10" y="8"/>
                  </a:cubicBezTo>
                  <a:cubicBezTo>
                    <a:pt x="7" y="11"/>
                    <a:pt x="5" y="14"/>
                    <a:pt x="3" y="17"/>
                  </a:cubicBezTo>
                  <a:cubicBezTo>
                    <a:pt x="0" y="20"/>
                    <a:pt x="6" y="24"/>
                    <a:pt x="9" y="21"/>
                  </a:cubicBezTo>
                  <a:cubicBezTo>
                    <a:pt x="11" y="19"/>
                    <a:pt x="14" y="16"/>
                    <a:pt x="16" y="14"/>
                  </a:cubicBezTo>
                  <a:cubicBezTo>
                    <a:pt x="19" y="11"/>
                    <a:pt x="22" y="9"/>
                    <a:pt x="22" y="5"/>
                  </a:cubicBezTo>
                  <a:cubicBezTo>
                    <a:pt x="23" y="3"/>
                    <a:pt x="20" y="0"/>
                    <a:pt x="17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B1B50A1B-ABAC-48D9-8781-CF308775581D}"/>
              </a:ext>
            </a:extLst>
          </p:cNvPr>
          <p:cNvSpPr txBox="1"/>
          <p:nvPr userDrawn="1"/>
        </p:nvSpPr>
        <p:spPr>
          <a:xfrm>
            <a:off x="5171445" y="2324171"/>
            <a:ext cx="548679" cy="400110"/>
          </a:xfrm>
          <a:prstGeom prst="rect">
            <a:avLst/>
          </a:prstGeom>
          <a:noFill/>
          <a:ln>
            <a:solidFill>
              <a:srgbClr val="FF8500"/>
            </a:solidFill>
          </a:ln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2000" dirty="0" smtClean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000" dirty="0">
              <a:solidFill>
                <a:srgbClr val="FF8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Group 4">
            <a:extLst>
              <a:ext uri="{FF2B5EF4-FFF2-40B4-BE49-F238E27FC236}">
                <a16:creationId xmlns:a16="http://schemas.microsoft.com/office/drawing/2014/main" xmlns="" id="{1A9C7124-6749-4072-9307-1E9036E1D19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H="1">
            <a:off x="4931593" y="2983001"/>
            <a:ext cx="826363" cy="453191"/>
            <a:chOff x="3326" y="771"/>
            <a:chExt cx="2348" cy="954"/>
          </a:xfrm>
          <a:solidFill>
            <a:srgbClr val="004C9D"/>
          </a:solidFill>
        </p:grpSpPr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xmlns="" id="{E7D34227-0732-4CB0-B881-34C0B19595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6" y="771"/>
              <a:ext cx="2348" cy="954"/>
            </a:xfrm>
            <a:custGeom>
              <a:avLst/>
              <a:gdLst>
                <a:gd name="T0" fmla="*/ 969 w 991"/>
                <a:gd name="T1" fmla="*/ 166 h 401"/>
                <a:gd name="T2" fmla="*/ 911 w 991"/>
                <a:gd name="T3" fmla="*/ 115 h 401"/>
                <a:gd name="T4" fmla="*/ 851 w 991"/>
                <a:gd name="T5" fmla="*/ 67 h 401"/>
                <a:gd name="T6" fmla="*/ 780 w 991"/>
                <a:gd name="T7" fmla="*/ 16 h 401"/>
                <a:gd name="T8" fmla="*/ 774 w 991"/>
                <a:gd name="T9" fmla="*/ 17 h 401"/>
                <a:gd name="T10" fmla="*/ 770 w 991"/>
                <a:gd name="T11" fmla="*/ 16 h 401"/>
                <a:gd name="T12" fmla="*/ 354 w 991"/>
                <a:gd name="T13" fmla="*/ 3 h 401"/>
                <a:gd name="T14" fmla="*/ 149 w 991"/>
                <a:gd name="T15" fmla="*/ 2 h 401"/>
                <a:gd name="T16" fmla="*/ 44 w 991"/>
                <a:gd name="T17" fmla="*/ 3 h 401"/>
                <a:gd name="T18" fmla="*/ 9 w 991"/>
                <a:gd name="T19" fmla="*/ 34 h 401"/>
                <a:gd name="T20" fmla="*/ 6 w 991"/>
                <a:gd name="T21" fmla="*/ 38 h 401"/>
                <a:gd name="T22" fmla="*/ 3 w 991"/>
                <a:gd name="T23" fmla="*/ 263 h 401"/>
                <a:gd name="T24" fmla="*/ 2 w 991"/>
                <a:gd name="T25" fmla="*/ 319 h 401"/>
                <a:gd name="T26" fmla="*/ 4 w 991"/>
                <a:gd name="T27" fmla="*/ 363 h 401"/>
                <a:gd name="T28" fmla="*/ 63 w 991"/>
                <a:gd name="T29" fmla="*/ 388 h 401"/>
                <a:gd name="T30" fmla="*/ 514 w 991"/>
                <a:gd name="T31" fmla="*/ 399 h 401"/>
                <a:gd name="T32" fmla="*/ 768 w 991"/>
                <a:gd name="T33" fmla="*/ 392 h 401"/>
                <a:gd name="T34" fmla="*/ 772 w 991"/>
                <a:gd name="T35" fmla="*/ 391 h 401"/>
                <a:gd name="T36" fmla="*/ 778 w 991"/>
                <a:gd name="T37" fmla="*/ 391 h 401"/>
                <a:gd name="T38" fmla="*/ 901 w 991"/>
                <a:gd name="T39" fmla="*/ 317 h 401"/>
                <a:gd name="T40" fmla="*/ 952 w 991"/>
                <a:gd name="T41" fmla="*/ 270 h 401"/>
                <a:gd name="T42" fmla="*/ 987 w 991"/>
                <a:gd name="T43" fmla="*/ 214 h 401"/>
                <a:gd name="T44" fmla="*/ 969 w 991"/>
                <a:gd name="T45" fmla="*/ 166 h 401"/>
                <a:gd name="T46" fmla="*/ 970 w 991"/>
                <a:gd name="T47" fmla="*/ 222 h 401"/>
                <a:gd name="T48" fmla="*/ 879 w 991"/>
                <a:gd name="T49" fmla="*/ 316 h 401"/>
                <a:gd name="T50" fmla="*/ 772 w 991"/>
                <a:gd name="T51" fmla="*/ 380 h 401"/>
                <a:gd name="T52" fmla="*/ 771 w 991"/>
                <a:gd name="T53" fmla="*/ 380 h 401"/>
                <a:gd name="T54" fmla="*/ 768 w 991"/>
                <a:gd name="T55" fmla="*/ 379 h 401"/>
                <a:gd name="T56" fmla="*/ 349 w 991"/>
                <a:gd name="T57" fmla="*/ 386 h 401"/>
                <a:gd name="T58" fmla="*/ 142 w 991"/>
                <a:gd name="T59" fmla="*/ 380 h 401"/>
                <a:gd name="T60" fmla="*/ 38 w 991"/>
                <a:gd name="T61" fmla="*/ 374 h 401"/>
                <a:gd name="T62" fmla="*/ 14 w 991"/>
                <a:gd name="T63" fmla="*/ 329 h 401"/>
                <a:gd name="T64" fmla="*/ 15 w 991"/>
                <a:gd name="T65" fmla="*/ 276 h 401"/>
                <a:gd name="T66" fmla="*/ 14 w 991"/>
                <a:gd name="T67" fmla="*/ 38 h 401"/>
                <a:gd name="T68" fmla="*/ 14 w 991"/>
                <a:gd name="T69" fmla="*/ 37 h 401"/>
                <a:gd name="T70" fmla="*/ 66 w 991"/>
                <a:gd name="T71" fmla="*/ 15 h 401"/>
                <a:gd name="T72" fmla="*/ 112 w 991"/>
                <a:gd name="T73" fmla="*/ 15 h 401"/>
                <a:gd name="T74" fmla="*/ 208 w 991"/>
                <a:gd name="T75" fmla="*/ 15 h 401"/>
                <a:gd name="T76" fmla="*/ 393 w 991"/>
                <a:gd name="T77" fmla="*/ 17 h 401"/>
                <a:gd name="T78" fmla="*/ 770 w 991"/>
                <a:gd name="T79" fmla="*/ 29 h 401"/>
                <a:gd name="T80" fmla="*/ 776 w 991"/>
                <a:gd name="T81" fmla="*/ 25 h 401"/>
                <a:gd name="T82" fmla="*/ 830 w 991"/>
                <a:gd name="T83" fmla="*/ 68 h 401"/>
                <a:gd name="T84" fmla="*/ 886 w 991"/>
                <a:gd name="T85" fmla="*/ 114 h 401"/>
                <a:gd name="T86" fmla="*/ 941 w 991"/>
                <a:gd name="T87" fmla="*/ 160 h 401"/>
                <a:gd name="T88" fmla="*/ 970 w 991"/>
                <a:gd name="T89" fmla="*/ 22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1" h="401">
                  <a:moveTo>
                    <a:pt x="969" y="166"/>
                  </a:moveTo>
                  <a:cubicBezTo>
                    <a:pt x="951" y="148"/>
                    <a:pt x="930" y="132"/>
                    <a:pt x="911" y="115"/>
                  </a:cubicBezTo>
                  <a:cubicBezTo>
                    <a:pt x="891" y="99"/>
                    <a:pt x="871" y="83"/>
                    <a:pt x="851" y="67"/>
                  </a:cubicBezTo>
                  <a:cubicBezTo>
                    <a:pt x="828" y="49"/>
                    <a:pt x="805" y="29"/>
                    <a:pt x="780" y="16"/>
                  </a:cubicBezTo>
                  <a:cubicBezTo>
                    <a:pt x="777" y="15"/>
                    <a:pt x="775" y="15"/>
                    <a:pt x="774" y="17"/>
                  </a:cubicBezTo>
                  <a:cubicBezTo>
                    <a:pt x="773" y="16"/>
                    <a:pt x="772" y="16"/>
                    <a:pt x="770" y="16"/>
                  </a:cubicBezTo>
                  <a:cubicBezTo>
                    <a:pt x="631" y="10"/>
                    <a:pt x="493" y="5"/>
                    <a:pt x="354" y="3"/>
                  </a:cubicBezTo>
                  <a:cubicBezTo>
                    <a:pt x="285" y="2"/>
                    <a:pt x="217" y="2"/>
                    <a:pt x="149" y="2"/>
                  </a:cubicBezTo>
                  <a:cubicBezTo>
                    <a:pt x="114" y="2"/>
                    <a:pt x="78" y="0"/>
                    <a:pt x="44" y="3"/>
                  </a:cubicBezTo>
                  <a:cubicBezTo>
                    <a:pt x="26" y="5"/>
                    <a:pt x="6" y="14"/>
                    <a:pt x="9" y="34"/>
                  </a:cubicBezTo>
                  <a:cubicBezTo>
                    <a:pt x="8" y="34"/>
                    <a:pt x="6" y="35"/>
                    <a:pt x="6" y="38"/>
                  </a:cubicBezTo>
                  <a:cubicBezTo>
                    <a:pt x="2" y="113"/>
                    <a:pt x="3" y="188"/>
                    <a:pt x="3" y="263"/>
                  </a:cubicBezTo>
                  <a:cubicBezTo>
                    <a:pt x="2" y="282"/>
                    <a:pt x="2" y="301"/>
                    <a:pt x="2" y="319"/>
                  </a:cubicBezTo>
                  <a:cubicBezTo>
                    <a:pt x="2" y="333"/>
                    <a:pt x="0" y="349"/>
                    <a:pt x="4" y="363"/>
                  </a:cubicBezTo>
                  <a:cubicBezTo>
                    <a:pt x="11" y="389"/>
                    <a:pt x="41" y="387"/>
                    <a:pt x="63" y="388"/>
                  </a:cubicBezTo>
                  <a:cubicBezTo>
                    <a:pt x="213" y="397"/>
                    <a:pt x="364" y="401"/>
                    <a:pt x="514" y="399"/>
                  </a:cubicBezTo>
                  <a:cubicBezTo>
                    <a:pt x="599" y="398"/>
                    <a:pt x="683" y="396"/>
                    <a:pt x="768" y="392"/>
                  </a:cubicBezTo>
                  <a:cubicBezTo>
                    <a:pt x="770" y="392"/>
                    <a:pt x="771" y="392"/>
                    <a:pt x="772" y="391"/>
                  </a:cubicBezTo>
                  <a:cubicBezTo>
                    <a:pt x="774" y="392"/>
                    <a:pt x="776" y="392"/>
                    <a:pt x="778" y="391"/>
                  </a:cubicBezTo>
                  <a:cubicBezTo>
                    <a:pt x="821" y="369"/>
                    <a:pt x="863" y="346"/>
                    <a:pt x="901" y="317"/>
                  </a:cubicBezTo>
                  <a:cubicBezTo>
                    <a:pt x="919" y="303"/>
                    <a:pt x="937" y="287"/>
                    <a:pt x="952" y="270"/>
                  </a:cubicBezTo>
                  <a:cubicBezTo>
                    <a:pt x="966" y="254"/>
                    <a:pt x="983" y="235"/>
                    <a:pt x="987" y="214"/>
                  </a:cubicBezTo>
                  <a:cubicBezTo>
                    <a:pt x="991" y="195"/>
                    <a:pt x="982" y="179"/>
                    <a:pt x="969" y="166"/>
                  </a:cubicBezTo>
                  <a:close/>
                  <a:moveTo>
                    <a:pt x="970" y="222"/>
                  </a:moveTo>
                  <a:cubicBezTo>
                    <a:pt x="952" y="260"/>
                    <a:pt x="912" y="292"/>
                    <a:pt x="879" y="316"/>
                  </a:cubicBezTo>
                  <a:cubicBezTo>
                    <a:pt x="845" y="340"/>
                    <a:pt x="808" y="360"/>
                    <a:pt x="772" y="380"/>
                  </a:cubicBezTo>
                  <a:cubicBezTo>
                    <a:pt x="772" y="380"/>
                    <a:pt x="772" y="380"/>
                    <a:pt x="771" y="380"/>
                  </a:cubicBezTo>
                  <a:cubicBezTo>
                    <a:pt x="770" y="379"/>
                    <a:pt x="769" y="379"/>
                    <a:pt x="768" y="379"/>
                  </a:cubicBezTo>
                  <a:cubicBezTo>
                    <a:pt x="629" y="386"/>
                    <a:pt x="489" y="388"/>
                    <a:pt x="349" y="386"/>
                  </a:cubicBezTo>
                  <a:cubicBezTo>
                    <a:pt x="280" y="385"/>
                    <a:pt x="211" y="383"/>
                    <a:pt x="142" y="380"/>
                  </a:cubicBezTo>
                  <a:cubicBezTo>
                    <a:pt x="107" y="378"/>
                    <a:pt x="72" y="378"/>
                    <a:pt x="38" y="374"/>
                  </a:cubicBezTo>
                  <a:cubicBezTo>
                    <a:pt x="12" y="371"/>
                    <a:pt x="14" y="350"/>
                    <a:pt x="14" y="329"/>
                  </a:cubicBezTo>
                  <a:cubicBezTo>
                    <a:pt x="15" y="312"/>
                    <a:pt x="15" y="294"/>
                    <a:pt x="15" y="276"/>
                  </a:cubicBezTo>
                  <a:cubicBezTo>
                    <a:pt x="15" y="197"/>
                    <a:pt x="18" y="117"/>
                    <a:pt x="14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0" y="14"/>
                    <a:pt x="47" y="15"/>
                    <a:pt x="66" y="15"/>
                  </a:cubicBezTo>
                  <a:cubicBezTo>
                    <a:pt x="81" y="15"/>
                    <a:pt x="97" y="15"/>
                    <a:pt x="112" y="15"/>
                  </a:cubicBezTo>
                  <a:cubicBezTo>
                    <a:pt x="144" y="15"/>
                    <a:pt x="176" y="15"/>
                    <a:pt x="208" y="15"/>
                  </a:cubicBezTo>
                  <a:cubicBezTo>
                    <a:pt x="270" y="16"/>
                    <a:pt x="332" y="16"/>
                    <a:pt x="393" y="17"/>
                  </a:cubicBezTo>
                  <a:cubicBezTo>
                    <a:pt x="519" y="19"/>
                    <a:pt x="645" y="23"/>
                    <a:pt x="770" y="29"/>
                  </a:cubicBezTo>
                  <a:cubicBezTo>
                    <a:pt x="773" y="29"/>
                    <a:pt x="775" y="27"/>
                    <a:pt x="776" y="25"/>
                  </a:cubicBezTo>
                  <a:cubicBezTo>
                    <a:pt x="792" y="41"/>
                    <a:pt x="812" y="54"/>
                    <a:pt x="830" y="68"/>
                  </a:cubicBezTo>
                  <a:cubicBezTo>
                    <a:pt x="849" y="83"/>
                    <a:pt x="867" y="98"/>
                    <a:pt x="886" y="114"/>
                  </a:cubicBezTo>
                  <a:cubicBezTo>
                    <a:pt x="905" y="129"/>
                    <a:pt x="923" y="145"/>
                    <a:pt x="941" y="160"/>
                  </a:cubicBezTo>
                  <a:cubicBezTo>
                    <a:pt x="959" y="176"/>
                    <a:pt x="982" y="195"/>
                    <a:pt x="970" y="22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xmlns="" id="{DF37D68E-B1E0-4E52-A447-3FBEB23CB0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" y="1201"/>
              <a:ext cx="123" cy="129"/>
            </a:xfrm>
            <a:custGeom>
              <a:avLst/>
              <a:gdLst>
                <a:gd name="T0" fmla="*/ 51 w 52"/>
                <a:gd name="T1" fmla="*/ 28 h 54"/>
                <a:gd name="T2" fmla="*/ 44 w 52"/>
                <a:gd name="T3" fmla="*/ 13 h 54"/>
                <a:gd name="T4" fmla="*/ 32 w 52"/>
                <a:gd name="T5" fmla="*/ 1 h 54"/>
                <a:gd name="T6" fmla="*/ 19 w 52"/>
                <a:gd name="T7" fmla="*/ 3 h 54"/>
                <a:gd name="T8" fmla="*/ 0 w 52"/>
                <a:gd name="T9" fmla="*/ 29 h 54"/>
                <a:gd name="T10" fmla="*/ 26 w 52"/>
                <a:gd name="T11" fmla="*/ 53 h 54"/>
                <a:gd name="T12" fmla="*/ 51 w 52"/>
                <a:gd name="T13" fmla="*/ 28 h 54"/>
                <a:gd name="T14" fmla="*/ 26 w 52"/>
                <a:gd name="T15" fmla="*/ 42 h 54"/>
                <a:gd name="T16" fmla="*/ 11 w 52"/>
                <a:gd name="T17" fmla="*/ 29 h 54"/>
                <a:gd name="T18" fmla="*/ 16 w 52"/>
                <a:gd name="T19" fmla="*/ 18 h 54"/>
                <a:gd name="T20" fmla="*/ 25 w 52"/>
                <a:gd name="T21" fmla="*/ 12 h 54"/>
                <a:gd name="T22" fmla="*/ 27 w 52"/>
                <a:gd name="T23" fmla="*/ 10 h 54"/>
                <a:gd name="T24" fmla="*/ 26 w 52"/>
                <a:gd name="T25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4">
                  <a:moveTo>
                    <a:pt x="51" y="28"/>
                  </a:moveTo>
                  <a:cubicBezTo>
                    <a:pt x="50" y="23"/>
                    <a:pt x="48" y="17"/>
                    <a:pt x="44" y="13"/>
                  </a:cubicBezTo>
                  <a:cubicBezTo>
                    <a:pt x="46" y="7"/>
                    <a:pt x="37" y="2"/>
                    <a:pt x="32" y="1"/>
                  </a:cubicBezTo>
                  <a:cubicBezTo>
                    <a:pt x="28" y="0"/>
                    <a:pt x="23" y="1"/>
                    <a:pt x="19" y="3"/>
                  </a:cubicBezTo>
                  <a:cubicBezTo>
                    <a:pt x="8" y="4"/>
                    <a:pt x="0" y="20"/>
                    <a:pt x="0" y="29"/>
                  </a:cubicBezTo>
                  <a:cubicBezTo>
                    <a:pt x="0" y="44"/>
                    <a:pt x="12" y="54"/>
                    <a:pt x="26" y="53"/>
                  </a:cubicBezTo>
                  <a:cubicBezTo>
                    <a:pt x="40" y="53"/>
                    <a:pt x="52" y="43"/>
                    <a:pt x="51" y="28"/>
                  </a:cubicBezTo>
                  <a:close/>
                  <a:moveTo>
                    <a:pt x="26" y="42"/>
                  </a:moveTo>
                  <a:cubicBezTo>
                    <a:pt x="18" y="42"/>
                    <a:pt x="11" y="37"/>
                    <a:pt x="11" y="29"/>
                  </a:cubicBezTo>
                  <a:cubicBezTo>
                    <a:pt x="11" y="25"/>
                    <a:pt x="13" y="21"/>
                    <a:pt x="16" y="18"/>
                  </a:cubicBezTo>
                  <a:cubicBezTo>
                    <a:pt x="18" y="15"/>
                    <a:pt x="22" y="14"/>
                    <a:pt x="25" y="12"/>
                  </a:cubicBezTo>
                  <a:cubicBezTo>
                    <a:pt x="26" y="11"/>
                    <a:pt x="26" y="11"/>
                    <a:pt x="27" y="10"/>
                  </a:cubicBezTo>
                  <a:cubicBezTo>
                    <a:pt x="40" y="17"/>
                    <a:pt x="45" y="40"/>
                    <a:pt x="26" y="4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xmlns="" id="{5400302F-77B3-4775-8318-B2FBA24A140C}"/>
                </a:ext>
              </a:extLst>
            </p:cNvPr>
            <p:cNvSpPr/>
            <p:nvPr/>
          </p:nvSpPr>
          <p:spPr bwMode="auto">
            <a:xfrm>
              <a:off x="3375" y="1549"/>
              <a:ext cx="76" cy="100"/>
            </a:xfrm>
            <a:custGeom>
              <a:avLst/>
              <a:gdLst>
                <a:gd name="T0" fmla="*/ 28 w 32"/>
                <a:gd name="T1" fmla="*/ 31 h 42"/>
                <a:gd name="T2" fmla="*/ 14 w 32"/>
                <a:gd name="T3" fmla="*/ 22 h 42"/>
                <a:gd name="T4" fmla="*/ 15 w 32"/>
                <a:gd name="T5" fmla="*/ 5 h 42"/>
                <a:gd name="T6" fmla="*/ 11 w 32"/>
                <a:gd name="T7" fmla="*/ 2 h 42"/>
                <a:gd name="T8" fmla="*/ 4 w 32"/>
                <a:gd name="T9" fmla="*/ 26 h 42"/>
                <a:gd name="T10" fmla="*/ 28 w 32"/>
                <a:gd name="T11" fmla="*/ 40 h 42"/>
                <a:gd name="T12" fmla="*/ 28 w 32"/>
                <a:gd name="T13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2">
                  <a:moveTo>
                    <a:pt x="28" y="31"/>
                  </a:moveTo>
                  <a:cubicBezTo>
                    <a:pt x="22" y="29"/>
                    <a:pt x="17" y="28"/>
                    <a:pt x="14" y="22"/>
                  </a:cubicBezTo>
                  <a:cubicBezTo>
                    <a:pt x="12" y="17"/>
                    <a:pt x="12" y="10"/>
                    <a:pt x="15" y="5"/>
                  </a:cubicBezTo>
                  <a:cubicBezTo>
                    <a:pt x="16" y="3"/>
                    <a:pt x="14" y="0"/>
                    <a:pt x="11" y="2"/>
                  </a:cubicBezTo>
                  <a:cubicBezTo>
                    <a:pt x="4" y="8"/>
                    <a:pt x="0" y="17"/>
                    <a:pt x="4" y="26"/>
                  </a:cubicBezTo>
                  <a:cubicBezTo>
                    <a:pt x="8" y="35"/>
                    <a:pt x="18" y="42"/>
                    <a:pt x="28" y="40"/>
                  </a:cubicBezTo>
                  <a:cubicBezTo>
                    <a:pt x="32" y="39"/>
                    <a:pt x="32" y="33"/>
                    <a:pt x="28" y="3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xmlns="" id="{001703DB-C2A7-46C0-B778-D7CEFA5DDEAD}"/>
                </a:ext>
              </a:extLst>
            </p:cNvPr>
            <p:cNvSpPr/>
            <p:nvPr/>
          </p:nvSpPr>
          <p:spPr bwMode="auto">
            <a:xfrm>
              <a:off x="3382" y="1437"/>
              <a:ext cx="27" cy="79"/>
            </a:xfrm>
            <a:custGeom>
              <a:avLst/>
              <a:gdLst>
                <a:gd name="T0" fmla="*/ 9 w 11"/>
                <a:gd name="T1" fmla="*/ 3 h 33"/>
                <a:gd name="T2" fmla="*/ 2 w 11"/>
                <a:gd name="T3" fmla="*/ 3 h 33"/>
                <a:gd name="T4" fmla="*/ 1 w 11"/>
                <a:gd name="T5" fmla="*/ 15 h 33"/>
                <a:gd name="T6" fmla="*/ 3 w 11"/>
                <a:gd name="T7" fmla="*/ 29 h 33"/>
                <a:gd name="T8" fmla="*/ 9 w 11"/>
                <a:gd name="T9" fmla="*/ 29 h 33"/>
                <a:gd name="T10" fmla="*/ 10 w 11"/>
                <a:gd name="T11" fmla="*/ 15 h 33"/>
                <a:gd name="T12" fmla="*/ 9 w 11"/>
                <a:gd name="T1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3">
                  <a:moveTo>
                    <a:pt x="9" y="3"/>
                  </a:moveTo>
                  <a:cubicBezTo>
                    <a:pt x="8" y="0"/>
                    <a:pt x="3" y="0"/>
                    <a:pt x="2" y="3"/>
                  </a:cubicBezTo>
                  <a:cubicBezTo>
                    <a:pt x="0" y="7"/>
                    <a:pt x="1" y="11"/>
                    <a:pt x="1" y="15"/>
                  </a:cubicBezTo>
                  <a:cubicBezTo>
                    <a:pt x="2" y="20"/>
                    <a:pt x="2" y="24"/>
                    <a:pt x="3" y="29"/>
                  </a:cubicBezTo>
                  <a:cubicBezTo>
                    <a:pt x="3" y="33"/>
                    <a:pt x="8" y="33"/>
                    <a:pt x="9" y="29"/>
                  </a:cubicBezTo>
                  <a:cubicBezTo>
                    <a:pt x="9" y="24"/>
                    <a:pt x="10" y="20"/>
                    <a:pt x="10" y="15"/>
                  </a:cubicBezTo>
                  <a:cubicBezTo>
                    <a:pt x="10" y="11"/>
                    <a:pt x="11" y="7"/>
                    <a:pt x="9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xmlns="" id="{3520B49E-D155-416B-8B1C-4B6084CAFFD3}"/>
                </a:ext>
              </a:extLst>
            </p:cNvPr>
            <p:cNvSpPr/>
            <p:nvPr/>
          </p:nvSpPr>
          <p:spPr bwMode="auto">
            <a:xfrm>
              <a:off x="3380" y="1285"/>
              <a:ext cx="31" cy="86"/>
            </a:xfrm>
            <a:custGeom>
              <a:avLst/>
              <a:gdLst>
                <a:gd name="T0" fmla="*/ 9 w 13"/>
                <a:gd name="T1" fmla="*/ 1 h 36"/>
                <a:gd name="T2" fmla="*/ 4 w 13"/>
                <a:gd name="T3" fmla="*/ 1 h 36"/>
                <a:gd name="T4" fmla="*/ 2 w 13"/>
                <a:gd name="T5" fmla="*/ 16 h 36"/>
                <a:gd name="T6" fmla="*/ 4 w 13"/>
                <a:gd name="T7" fmla="*/ 34 h 36"/>
                <a:gd name="T8" fmla="*/ 9 w 13"/>
                <a:gd name="T9" fmla="*/ 34 h 36"/>
                <a:gd name="T10" fmla="*/ 11 w 13"/>
                <a:gd name="T11" fmla="*/ 16 h 36"/>
                <a:gd name="T12" fmla="*/ 9 w 13"/>
                <a:gd name="T1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6">
                  <a:moveTo>
                    <a:pt x="9" y="1"/>
                  </a:moveTo>
                  <a:cubicBezTo>
                    <a:pt x="8" y="0"/>
                    <a:pt x="5" y="0"/>
                    <a:pt x="4" y="1"/>
                  </a:cubicBezTo>
                  <a:cubicBezTo>
                    <a:pt x="0" y="6"/>
                    <a:pt x="2" y="11"/>
                    <a:pt x="2" y="16"/>
                  </a:cubicBezTo>
                  <a:cubicBezTo>
                    <a:pt x="2" y="22"/>
                    <a:pt x="3" y="28"/>
                    <a:pt x="4" y="34"/>
                  </a:cubicBezTo>
                  <a:cubicBezTo>
                    <a:pt x="5" y="36"/>
                    <a:pt x="9" y="36"/>
                    <a:pt x="9" y="34"/>
                  </a:cubicBezTo>
                  <a:cubicBezTo>
                    <a:pt x="10" y="28"/>
                    <a:pt x="11" y="22"/>
                    <a:pt x="11" y="16"/>
                  </a:cubicBezTo>
                  <a:cubicBezTo>
                    <a:pt x="12" y="11"/>
                    <a:pt x="13" y="6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xmlns="" id="{BF28B353-1BE3-4C24-9278-1D9A58A7C329}"/>
                </a:ext>
              </a:extLst>
            </p:cNvPr>
            <p:cNvSpPr/>
            <p:nvPr/>
          </p:nvSpPr>
          <p:spPr bwMode="auto">
            <a:xfrm>
              <a:off x="3380" y="1132"/>
              <a:ext cx="31" cy="89"/>
            </a:xfrm>
            <a:custGeom>
              <a:avLst/>
              <a:gdLst>
                <a:gd name="T0" fmla="*/ 8 w 13"/>
                <a:gd name="T1" fmla="*/ 4 h 37"/>
                <a:gd name="T2" fmla="*/ 0 w 13"/>
                <a:gd name="T3" fmla="*/ 6 h 37"/>
                <a:gd name="T4" fmla="*/ 2 w 13"/>
                <a:gd name="T5" fmla="*/ 18 h 37"/>
                <a:gd name="T6" fmla="*/ 3 w 13"/>
                <a:gd name="T7" fmla="*/ 32 h 37"/>
                <a:gd name="T8" fmla="*/ 10 w 13"/>
                <a:gd name="T9" fmla="*/ 33 h 37"/>
                <a:gd name="T10" fmla="*/ 8 w 13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7">
                  <a:moveTo>
                    <a:pt x="8" y="4"/>
                  </a:moveTo>
                  <a:cubicBezTo>
                    <a:pt x="6" y="0"/>
                    <a:pt x="1" y="2"/>
                    <a:pt x="0" y="6"/>
                  </a:cubicBezTo>
                  <a:cubicBezTo>
                    <a:pt x="0" y="10"/>
                    <a:pt x="2" y="14"/>
                    <a:pt x="2" y="18"/>
                  </a:cubicBezTo>
                  <a:cubicBezTo>
                    <a:pt x="3" y="23"/>
                    <a:pt x="3" y="28"/>
                    <a:pt x="3" y="32"/>
                  </a:cubicBezTo>
                  <a:cubicBezTo>
                    <a:pt x="3" y="36"/>
                    <a:pt x="9" y="37"/>
                    <a:pt x="10" y="33"/>
                  </a:cubicBezTo>
                  <a:cubicBezTo>
                    <a:pt x="12" y="25"/>
                    <a:pt x="13" y="12"/>
                    <a:pt x="8" y="4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xmlns="" id="{AAFF8A96-D460-4D50-AE23-476C7F9144F4}"/>
                </a:ext>
              </a:extLst>
            </p:cNvPr>
            <p:cNvSpPr/>
            <p:nvPr/>
          </p:nvSpPr>
          <p:spPr bwMode="auto">
            <a:xfrm>
              <a:off x="3390" y="985"/>
              <a:ext cx="33" cy="88"/>
            </a:xfrm>
            <a:custGeom>
              <a:avLst/>
              <a:gdLst>
                <a:gd name="T0" fmla="*/ 7 w 14"/>
                <a:gd name="T1" fmla="*/ 3 h 37"/>
                <a:gd name="T2" fmla="*/ 0 w 14"/>
                <a:gd name="T3" fmla="*/ 6 h 37"/>
                <a:gd name="T4" fmla="*/ 2 w 14"/>
                <a:gd name="T5" fmla="*/ 17 h 37"/>
                <a:gd name="T6" fmla="*/ 2 w 14"/>
                <a:gd name="T7" fmla="*/ 31 h 37"/>
                <a:gd name="T8" fmla="*/ 8 w 14"/>
                <a:gd name="T9" fmla="*/ 33 h 37"/>
                <a:gd name="T10" fmla="*/ 7 w 14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7">
                  <a:moveTo>
                    <a:pt x="7" y="3"/>
                  </a:moveTo>
                  <a:cubicBezTo>
                    <a:pt x="4" y="0"/>
                    <a:pt x="0" y="2"/>
                    <a:pt x="0" y="6"/>
                  </a:cubicBezTo>
                  <a:cubicBezTo>
                    <a:pt x="0" y="10"/>
                    <a:pt x="2" y="13"/>
                    <a:pt x="2" y="17"/>
                  </a:cubicBezTo>
                  <a:cubicBezTo>
                    <a:pt x="3" y="22"/>
                    <a:pt x="3" y="27"/>
                    <a:pt x="2" y="31"/>
                  </a:cubicBezTo>
                  <a:cubicBezTo>
                    <a:pt x="1" y="36"/>
                    <a:pt x="7" y="37"/>
                    <a:pt x="8" y="33"/>
                  </a:cubicBezTo>
                  <a:cubicBezTo>
                    <a:pt x="11" y="25"/>
                    <a:pt x="14" y="10"/>
                    <a:pt x="7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xmlns="" id="{87C5A425-2B40-443A-9304-51BA8A39DB54}"/>
                </a:ext>
              </a:extLst>
            </p:cNvPr>
            <p:cNvSpPr/>
            <p:nvPr/>
          </p:nvSpPr>
          <p:spPr bwMode="auto">
            <a:xfrm>
              <a:off x="3390" y="823"/>
              <a:ext cx="59" cy="88"/>
            </a:xfrm>
            <a:custGeom>
              <a:avLst/>
              <a:gdLst>
                <a:gd name="T0" fmla="*/ 23 w 25"/>
                <a:gd name="T1" fmla="*/ 6 h 37"/>
                <a:gd name="T2" fmla="*/ 4 w 25"/>
                <a:gd name="T3" fmla="*/ 15 h 37"/>
                <a:gd name="T4" fmla="*/ 7 w 25"/>
                <a:gd name="T5" fmla="*/ 36 h 37"/>
                <a:gd name="T6" fmla="*/ 11 w 25"/>
                <a:gd name="T7" fmla="*/ 34 h 37"/>
                <a:gd name="T8" fmla="*/ 13 w 25"/>
                <a:gd name="T9" fmla="*/ 20 h 37"/>
                <a:gd name="T10" fmla="*/ 24 w 25"/>
                <a:gd name="T11" fmla="*/ 11 h 37"/>
                <a:gd name="T12" fmla="*/ 23 w 25"/>
                <a:gd name="T13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7">
                  <a:moveTo>
                    <a:pt x="23" y="6"/>
                  </a:moveTo>
                  <a:cubicBezTo>
                    <a:pt x="17" y="0"/>
                    <a:pt x="7" y="9"/>
                    <a:pt x="4" y="15"/>
                  </a:cubicBezTo>
                  <a:cubicBezTo>
                    <a:pt x="0" y="22"/>
                    <a:pt x="1" y="31"/>
                    <a:pt x="7" y="36"/>
                  </a:cubicBezTo>
                  <a:cubicBezTo>
                    <a:pt x="8" y="37"/>
                    <a:pt x="11" y="36"/>
                    <a:pt x="11" y="34"/>
                  </a:cubicBezTo>
                  <a:cubicBezTo>
                    <a:pt x="9" y="29"/>
                    <a:pt x="10" y="24"/>
                    <a:pt x="13" y="20"/>
                  </a:cubicBezTo>
                  <a:cubicBezTo>
                    <a:pt x="16" y="15"/>
                    <a:pt x="21" y="15"/>
                    <a:pt x="24" y="11"/>
                  </a:cubicBezTo>
                  <a:cubicBezTo>
                    <a:pt x="25" y="10"/>
                    <a:pt x="25" y="7"/>
                    <a:pt x="23" y="6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xmlns="" id="{B865089F-3572-47F0-A479-292BCE4FC34D}"/>
                </a:ext>
              </a:extLst>
            </p:cNvPr>
            <p:cNvSpPr/>
            <p:nvPr/>
          </p:nvSpPr>
          <p:spPr bwMode="auto">
            <a:xfrm>
              <a:off x="3494" y="825"/>
              <a:ext cx="73" cy="26"/>
            </a:xfrm>
            <a:custGeom>
              <a:avLst/>
              <a:gdLst>
                <a:gd name="T0" fmla="*/ 26 w 31"/>
                <a:gd name="T1" fmla="*/ 2 h 11"/>
                <a:gd name="T2" fmla="*/ 16 w 31"/>
                <a:gd name="T3" fmla="*/ 1 h 11"/>
                <a:gd name="T4" fmla="*/ 5 w 31"/>
                <a:gd name="T5" fmla="*/ 2 h 11"/>
                <a:gd name="T6" fmla="*/ 5 w 31"/>
                <a:gd name="T7" fmla="*/ 10 h 11"/>
                <a:gd name="T8" fmla="*/ 16 w 31"/>
                <a:gd name="T9" fmla="*/ 10 h 11"/>
                <a:gd name="T10" fmla="*/ 26 w 31"/>
                <a:gd name="T11" fmla="*/ 10 h 11"/>
                <a:gd name="T12" fmla="*/ 26 w 3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26" y="2"/>
                  </a:moveTo>
                  <a:cubicBezTo>
                    <a:pt x="23" y="0"/>
                    <a:pt x="20" y="1"/>
                    <a:pt x="16" y="1"/>
                  </a:cubicBezTo>
                  <a:cubicBezTo>
                    <a:pt x="12" y="1"/>
                    <a:pt x="9" y="2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9" y="10"/>
                    <a:pt x="12" y="10"/>
                    <a:pt x="16" y="10"/>
                  </a:cubicBezTo>
                  <a:cubicBezTo>
                    <a:pt x="20" y="11"/>
                    <a:pt x="23" y="11"/>
                    <a:pt x="26" y="10"/>
                  </a:cubicBezTo>
                  <a:cubicBezTo>
                    <a:pt x="31" y="8"/>
                    <a:pt x="31" y="3"/>
                    <a:pt x="26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xmlns="" id="{BA2B150A-8C49-43B7-B894-B3F83CFA1DE4}"/>
                </a:ext>
              </a:extLst>
            </p:cNvPr>
            <p:cNvSpPr/>
            <p:nvPr/>
          </p:nvSpPr>
          <p:spPr bwMode="auto">
            <a:xfrm>
              <a:off x="3629" y="825"/>
              <a:ext cx="83" cy="31"/>
            </a:xfrm>
            <a:custGeom>
              <a:avLst/>
              <a:gdLst>
                <a:gd name="T0" fmla="*/ 33 w 35"/>
                <a:gd name="T1" fmla="*/ 4 h 13"/>
                <a:gd name="T2" fmla="*/ 20 w 35"/>
                <a:gd name="T3" fmla="*/ 2 h 13"/>
                <a:gd name="T4" fmla="*/ 6 w 35"/>
                <a:gd name="T5" fmla="*/ 0 h 13"/>
                <a:gd name="T6" fmla="*/ 5 w 35"/>
                <a:gd name="T7" fmla="*/ 8 h 13"/>
                <a:gd name="T8" fmla="*/ 19 w 35"/>
                <a:gd name="T9" fmla="*/ 11 h 13"/>
                <a:gd name="T10" fmla="*/ 32 w 35"/>
                <a:gd name="T11" fmla="*/ 11 h 13"/>
                <a:gd name="T12" fmla="*/ 33 w 35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3">
                  <a:moveTo>
                    <a:pt x="33" y="4"/>
                  </a:moveTo>
                  <a:cubicBezTo>
                    <a:pt x="29" y="2"/>
                    <a:pt x="24" y="2"/>
                    <a:pt x="20" y="2"/>
                  </a:cubicBezTo>
                  <a:cubicBezTo>
                    <a:pt x="16" y="1"/>
                    <a:pt x="11" y="1"/>
                    <a:pt x="6" y="0"/>
                  </a:cubicBezTo>
                  <a:cubicBezTo>
                    <a:pt x="1" y="0"/>
                    <a:pt x="0" y="7"/>
                    <a:pt x="5" y="8"/>
                  </a:cubicBezTo>
                  <a:cubicBezTo>
                    <a:pt x="10" y="9"/>
                    <a:pt x="14" y="10"/>
                    <a:pt x="19" y="11"/>
                  </a:cubicBezTo>
                  <a:cubicBezTo>
                    <a:pt x="23" y="12"/>
                    <a:pt x="28" y="13"/>
                    <a:pt x="32" y="11"/>
                  </a:cubicBezTo>
                  <a:cubicBezTo>
                    <a:pt x="35" y="10"/>
                    <a:pt x="35" y="6"/>
                    <a:pt x="33" y="4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xmlns="" id="{37CE5AEC-7919-435F-9D92-58A309F03484}"/>
                </a:ext>
              </a:extLst>
            </p:cNvPr>
            <p:cNvSpPr/>
            <p:nvPr/>
          </p:nvSpPr>
          <p:spPr bwMode="auto">
            <a:xfrm>
              <a:off x="3764" y="823"/>
              <a:ext cx="74" cy="26"/>
            </a:xfrm>
            <a:custGeom>
              <a:avLst/>
              <a:gdLst>
                <a:gd name="T0" fmla="*/ 30 w 31"/>
                <a:gd name="T1" fmla="*/ 5 h 11"/>
                <a:gd name="T2" fmla="*/ 18 w 31"/>
                <a:gd name="T3" fmla="*/ 1 h 11"/>
                <a:gd name="T4" fmla="*/ 4 w 31"/>
                <a:gd name="T5" fmla="*/ 2 h 11"/>
                <a:gd name="T6" fmla="*/ 5 w 31"/>
                <a:gd name="T7" fmla="*/ 8 h 11"/>
                <a:gd name="T8" fmla="*/ 17 w 31"/>
                <a:gd name="T9" fmla="*/ 9 h 11"/>
                <a:gd name="T10" fmla="*/ 28 w 31"/>
                <a:gd name="T11" fmla="*/ 10 h 11"/>
                <a:gd name="T12" fmla="*/ 30 w 31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30" y="5"/>
                  </a:moveTo>
                  <a:cubicBezTo>
                    <a:pt x="27" y="1"/>
                    <a:pt x="23" y="1"/>
                    <a:pt x="18" y="1"/>
                  </a:cubicBezTo>
                  <a:cubicBezTo>
                    <a:pt x="14" y="0"/>
                    <a:pt x="9" y="0"/>
                    <a:pt x="4" y="2"/>
                  </a:cubicBezTo>
                  <a:cubicBezTo>
                    <a:pt x="0" y="3"/>
                    <a:pt x="1" y="8"/>
                    <a:pt x="5" y="8"/>
                  </a:cubicBezTo>
                  <a:cubicBezTo>
                    <a:pt x="9" y="8"/>
                    <a:pt x="13" y="8"/>
                    <a:pt x="17" y="9"/>
                  </a:cubicBezTo>
                  <a:cubicBezTo>
                    <a:pt x="21" y="9"/>
                    <a:pt x="24" y="11"/>
                    <a:pt x="28" y="10"/>
                  </a:cubicBezTo>
                  <a:cubicBezTo>
                    <a:pt x="30" y="9"/>
                    <a:pt x="31" y="7"/>
                    <a:pt x="30" y="5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xmlns="" id="{CA677CB8-6D09-40A6-AA9F-DA827ECAAE8A}"/>
                </a:ext>
              </a:extLst>
            </p:cNvPr>
            <p:cNvSpPr/>
            <p:nvPr/>
          </p:nvSpPr>
          <p:spPr bwMode="auto">
            <a:xfrm>
              <a:off x="3892" y="828"/>
              <a:ext cx="71" cy="23"/>
            </a:xfrm>
            <a:custGeom>
              <a:avLst/>
              <a:gdLst>
                <a:gd name="T0" fmla="*/ 28 w 30"/>
                <a:gd name="T1" fmla="*/ 2 h 10"/>
                <a:gd name="T2" fmla="*/ 17 w 30"/>
                <a:gd name="T3" fmla="*/ 1 h 10"/>
                <a:gd name="T4" fmla="*/ 4 w 30"/>
                <a:gd name="T5" fmla="*/ 1 h 10"/>
                <a:gd name="T6" fmla="*/ 4 w 30"/>
                <a:gd name="T7" fmla="*/ 8 h 10"/>
                <a:gd name="T8" fmla="*/ 17 w 30"/>
                <a:gd name="T9" fmla="*/ 9 h 10"/>
                <a:gd name="T10" fmla="*/ 28 w 30"/>
                <a:gd name="T11" fmla="*/ 8 h 10"/>
                <a:gd name="T12" fmla="*/ 28 w 30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8" y="2"/>
                  </a:moveTo>
                  <a:cubicBezTo>
                    <a:pt x="25" y="0"/>
                    <a:pt x="21" y="1"/>
                    <a:pt x="17" y="1"/>
                  </a:cubicBezTo>
                  <a:cubicBezTo>
                    <a:pt x="13" y="1"/>
                    <a:pt x="8" y="1"/>
                    <a:pt x="4" y="1"/>
                  </a:cubicBezTo>
                  <a:cubicBezTo>
                    <a:pt x="0" y="2"/>
                    <a:pt x="0" y="8"/>
                    <a:pt x="4" y="8"/>
                  </a:cubicBezTo>
                  <a:cubicBezTo>
                    <a:pt x="8" y="8"/>
                    <a:pt x="13" y="9"/>
                    <a:pt x="17" y="9"/>
                  </a:cubicBezTo>
                  <a:cubicBezTo>
                    <a:pt x="21" y="9"/>
                    <a:pt x="25" y="10"/>
                    <a:pt x="28" y="8"/>
                  </a:cubicBezTo>
                  <a:cubicBezTo>
                    <a:pt x="30" y="6"/>
                    <a:pt x="30" y="3"/>
                    <a:pt x="28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xmlns="" id="{4B93FA7E-6964-4CE3-91D1-E0ECC47F11F2}"/>
                </a:ext>
              </a:extLst>
            </p:cNvPr>
            <p:cNvSpPr/>
            <p:nvPr/>
          </p:nvSpPr>
          <p:spPr bwMode="auto">
            <a:xfrm>
              <a:off x="4013" y="832"/>
              <a:ext cx="90" cy="24"/>
            </a:xfrm>
            <a:custGeom>
              <a:avLst/>
              <a:gdLst>
                <a:gd name="T0" fmla="*/ 34 w 38"/>
                <a:gd name="T1" fmla="*/ 1 h 10"/>
                <a:gd name="T2" fmla="*/ 20 w 38"/>
                <a:gd name="T3" fmla="*/ 0 h 10"/>
                <a:gd name="T4" fmla="*/ 4 w 38"/>
                <a:gd name="T5" fmla="*/ 1 h 10"/>
                <a:gd name="T6" fmla="*/ 4 w 38"/>
                <a:gd name="T7" fmla="*/ 8 h 10"/>
                <a:gd name="T8" fmla="*/ 20 w 38"/>
                <a:gd name="T9" fmla="*/ 9 h 10"/>
                <a:gd name="T10" fmla="*/ 34 w 38"/>
                <a:gd name="T11" fmla="*/ 9 h 10"/>
                <a:gd name="T12" fmla="*/ 34 w 3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4" y="1"/>
                  </a:moveTo>
                  <a:cubicBezTo>
                    <a:pt x="30" y="0"/>
                    <a:pt x="25" y="0"/>
                    <a:pt x="20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10" y="8"/>
                    <a:pt x="15" y="9"/>
                    <a:pt x="20" y="9"/>
                  </a:cubicBezTo>
                  <a:cubicBezTo>
                    <a:pt x="25" y="9"/>
                    <a:pt x="30" y="10"/>
                    <a:pt x="34" y="9"/>
                  </a:cubicBezTo>
                  <a:cubicBezTo>
                    <a:pt x="38" y="7"/>
                    <a:pt x="38" y="3"/>
                    <a:pt x="34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xmlns="" id="{1E58E4B1-6789-44F4-BFD7-4D9A24C00ECE}"/>
                </a:ext>
              </a:extLst>
            </p:cNvPr>
            <p:cNvSpPr/>
            <p:nvPr/>
          </p:nvSpPr>
          <p:spPr bwMode="auto">
            <a:xfrm>
              <a:off x="4167" y="825"/>
              <a:ext cx="66" cy="26"/>
            </a:xfrm>
            <a:custGeom>
              <a:avLst/>
              <a:gdLst>
                <a:gd name="T0" fmla="*/ 25 w 28"/>
                <a:gd name="T1" fmla="*/ 1 h 11"/>
                <a:gd name="T2" fmla="*/ 3 w 28"/>
                <a:gd name="T3" fmla="*/ 5 h 11"/>
                <a:gd name="T4" fmla="*/ 4 w 28"/>
                <a:gd name="T5" fmla="*/ 11 h 11"/>
                <a:gd name="T6" fmla="*/ 25 w 28"/>
                <a:gd name="T7" fmla="*/ 7 h 11"/>
                <a:gd name="T8" fmla="*/ 25 w 28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1">
                  <a:moveTo>
                    <a:pt x="25" y="1"/>
                  </a:moveTo>
                  <a:cubicBezTo>
                    <a:pt x="18" y="0"/>
                    <a:pt x="10" y="3"/>
                    <a:pt x="3" y="5"/>
                  </a:cubicBezTo>
                  <a:cubicBezTo>
                    <a:pt x="0" y="5"/>
                    <a:pt x="0" y="11"/>
                    <a:pt x="4" y="11"/>
                  </a:cubicBezTo>
                  <a:cubicBezTo>
                    <a:pt x="11" y="10"/>
                    <a:pt x="19" y="10"/>
                    <a:pt x="25" y="7"/>
                  </a:cubicBezTo>
                  <a:cubicBezTo>
                    <a:pt x="28" y="6"/>
                    <a:pt x="27" y="2"/>
                    <a:pt x="25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xmlns="" id="{C7C65895-8CA2-456A-A0C8-C5911C4915E6}"/>
                </a:ext>
              </a:extLst>
            </p:cNvPr>
            <p:cNvSpPr/>
            <p:nvPr/>
          </p:nvSpPr>
          <p:spPr bwMode="auto">
            <a:xfrm>
              <a:off x="4302" y="835"/>
              <a:ext cx="64" cy="24"/>
            </a:xfrm>
            <a:custGeom>
              <a:avLst/>
              <a:gdLst>
                <a:gd name="T0" fmla="*/ 23 w 27"/>
                <a:gd name="T1" fmla="*/ 3 h 10"/>
                <a:gd name="T2" fmla="*/ 12 w 27"/>
                <a:gd name="T3" fmla="*/ 1 h 10"/>
                <a:gd name="T4" fmla="*/ 2 w 27"/>
                <a:gd name="T5" fmla="*/ 2 h 10"/>
                <a:gd name="T6" fmla="*/ 1 w 27"/>
                <a:gd name="T7" fmla="*/ 5 h 10"/>
                <a:gd name="T8" fmla="*/ 11 w 27"/>
                <a:gd name="T9" fmla="*/ 9 h 10"/>
                <a:gd name="T10" fmla="*/ 22 w 27"/>
                <a:gd name="T11" fmla="*/ 10 h 10"/>
                <a:gd name="T12" fmla="*/ 23 w 27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3"/>
                  </a:moveTo>
                  <a:cubicBezTo>
                    <a:pt x="20" y="2"/>
                    <a:pt x="16" y="2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4" y="7"/>
                    <a:pt x="7" y="8"/>
                    <a:pt x="11" y="9"/>
                  </a:cubicBezTo>
                  <a:cubicBezTo>
                    <a:pt x="15" y="9"/>
                    <a:pt x="19" y="10"/>
                    <a:pt x="22" y="10"/>
                  </a:cubicBezTo>
                  <a:cubicBezTo>
                    <a:pt x="26" y="10"/>
                    <a:pt x="27" y="5"/>
                    <a:pt x="23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xmlns="" id="{98FF41A9-B1DD-413D-AA70-322CA4CEACA7}"/>
                </a:ext>
              </a:extLst>
            </p:cNvPr>
            <p:cNvSpPr/>
            <p:nvPr/>
          </p:nvSpPr>
          <p:spPr bwMode="auto">
            <a:xfrm>
              <a:off x="4416" y="840"/>
              <a:ext cx="80" cy="19"/>
            </a:xfrm>
            <a:custGeom>
              <a:avLst/>
              <a:gdLst>
                <a:gd name="T0" fmla="*/ 31 w 34"/>
                <a:gd name="T1" fmla="*/ 2 h 8"/>
                <a:gd name="T2" fmla="*/ 19 w 34"/>
                <a:gd name="T3" fmla="*/ 0 h 8"/>
                <a:gd name="T4" fmla="*/ 3 w 34"/>
                <a:gd name="T5" fmla="*/ 1 h 8"/>
                <a:gd name="T6" fmla="*/ 3 w 34"/>
                <a:gd name="T7" fmla="*/ 6 h 8"/>
                <a:gd name="T8" fmla="*/ 18 w 34"/>
                <a:gd name="T9" fmla="*/ 7 h 8"/>
                <a:gd name="T10" fmla="*/ 31 w 34"/>
                <a:gd name="T11" fmla="*/ 7 h 8"/>
                <a:gd name="T12" fmla="*/ 31 w 34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">
                  <a:moveTo>
                    <a:pt x="31" y="2"/>
                  </a:moveTo>
                  <a:cubicBezTo>
                    <a:pt x="28" y="0"/>
                    <a:pt x="23" y="0"/>
                    <a:pt x="19" y="0"/>
                  </a:cubicBezTo>
                  <a:cubicBezTo>
                    <a:pt x="14" y="0"/>
                    <a:pt x="9" y="1"/>
                    <a:pt x="3" y="1"/>
                  </a:cubicBezTo>
                  <a:cubicBezTo>
                    <a:pt x="0" y="1"/>
                    <a:pt x="0" y="5"/>
                    <a:pt x="3" y="6"/>
                  </a:cubicBezTo>
                  <a:cubicBezTo>
                    <a:pt x="8" y="6"/>
                    <a:pt x="13" y="7"/>
                    <a:pt x="18" y="7"/>
                  </a:cubicBezTo>
                  <a:cubicBezTo>
                    <a:pt x="22" y="7"/>
                    <a:pt x="27" y="8"/>
                    <a:pt x="31" y="7"/>
                  </a:cubicBezTo>
                  <a:cubicBezTo>
                    <a:pt x="33" y="6"/>
                    <a:pt x="34" y="3"/>
                    <a:pt x="31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4" name="Freeform 21">
              <a:extLst>
                <a:ext uri="{FF2B5EF4-FFF2-40B4-BE49-F238E27FC236}">
                  <a16:creationId xmlns:a16="http://schemas.microsoft.com/office/drawing/2014/main" xmlns="" id="{6103CEAC-605C-4161-8724-2C4BFC775E9B}"/>
                </a:ext>
              </a:extLst>
            </p:cNvPr>
            <p:cNvSpPr/>
            <p:nvPr/>
          </p:nvSpPr>
          <p:spPr bwMode="auto">
            <a:xfrm>
              <a:off x="4551" y="837"/>
              <a:ext cx="71" cy="26"/>
            </a:xfrm>
            <a:custGeom>
              <a:avLst/>
              <a:gdLst>
                <a:gd name="T0" fmla="*/ 28 w 30"/>
                <a:gd name="T1" fmla="*/ 3 h 11"/>
                <a:gd name="T2" fmla="*/ 4 w 30"/>
                <a:gd name="T3" fmla="*/ 2 h 11"/>
                <a:gd name="T4" fmla="*/ 4 w 30"/>
                <a:gd name="T5" fmla="*/ 9 h 11"/>
                <a:gd name="T6" fmla="*/ 28 w 30"/>
                <a:gd name="T7" fmla="*/ 8 h 11"/>
                <a:gd name="T8" fmla="*/ 28 w 30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1">
                  <a:moveTo>
                    <a:pt x="28" y="3"/>
                  </a:moveTo>
                  <a:cubicBezTo>
                    <a:pt x="21" y="0"/>
                    <a:pt x="11" y="2"/>
                    <a:pt x="4" y="2"/>
                  </a:cubicBezTo>
                  <a:cubicBezTo>
                    <a:pt x="0" y="2"/>
                    <a:pt x="0" y="9"/>
                    <a:pt x="4" y="9"/>
                  </a:cubicBezTo>
                  <a:cubicBezTo>
                    <a:pt x="11" y="9"/>
                    <a:pt x="21" y="11"/>
                    <a:pt x="28" y="8"/>
                  </a:cubicBezTo>
                  <a:cubicBezTo>
                    <a:pt x="30" y="7"/>
                    <a:pt x="30" y="3"/>
                    <a:pt x="28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xmlns="" id="{0006898D-A2C6-4466-8D44-6909C54D23D9}"/>
                </a:ext>
              </a:extLst>
            </p:cNvPr>
            <p:cNvSpPr/>
            <p:nvPr/>
          </p:nvSpPr>
          <p:spPr bwMode="auto">
            <a:xfrm>
              <a:off x="4691" y="844"/>
              <a:ext cx="64" cy="22"/>
            </a:xfrm>
            <a:custGeom>
              <a:avLst/>
              <a:gdLst>
                <a:gd name="T0" fmla="*/ 24 w 27"/>
                <a:gd name="T1" fmla="*/ 1 h 9"/>
                <a:gd name="T2" fmla="*/ 12 w 27"/>
                <a:gd name="T3" fmla="*/ 1 h 9"/>
                <a:gd name="T4" fmla="*/ 2 w 27"/>
                <a:gd name="T5" fmla="*/ 2 h 9"/>
                <a:gd name="T6" fmla="*/ 2 w 27"/>
                <a:gd name="T7" fmla="*/ 7 h 9"/>
                <a:gd name="T8" fmla="*/ 12 w 27"/>
                <a:gd name="T9" fmla="*/ 8 h 9"/>
                <a:gd name="T10" fmla="*/ 24 w 27"/>
                <a:gd name="T11" fmla="*/ 8 h 9"/>
                <a:gd name="T12" fmla="*/ 24 w 27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4" y="1"/>
                  </a:moveTo>
                  <a:cubicBezTo>
                    <a:pt x="20" y="0"/>
                    <a:pt x="16" y="0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6" y="9"/>
                    <a:pt x="20" y="9"/>
                    <a:pt x="24" y="8"/>
                  </a:cubicBezTo>
                  <a:cubicBezTo>
                    <a:pt x="27" y="7"/>
                    <a:pt x="27" y="2"/>
                    <a:pt x="24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6" name="Freeform 23">
              <a:extLst>
                <a:ext uri="{FF2B5EF4-FFF2-40B4-BE49-F238E27FC236}">
                  <a16:creationId xmlns:a16="http://schemas.microsoft.com/office/drawing/2014/main" xmlns="" id="{EEDA16AA-DE98-4E71-BA9E-DCF60599166C}"/>
                </a:ext>
              </a:extLst>
            </p:cNvPr>
            <p:cNvSpPr/>
            <p:nvPr/>
          </p:nvSpPr>
          <p:spPr bwMode="auto">
            <a:xfrm>
              <a:off x="4814" y="851"/>
              <a:ext cx="88" cy="29"/>
            </a:xfrm>
            <a:custGeom>
              <a:avLst/>
              <a:gdLst>
                <a:gd name="T0" fmla="*/ 34 w 37"/>
                <a:gd name="T1" fmla="*/ 4 h 12"/>
                <a:gd name="T2" fmla="*/ 21 w 37"/>
                <a:gd name="T3" fmla="*/ 2 h 12"/>
                <a:gd name="T4" fmla="*/ 5 w 37"/>
                <a:gd name="T5" fmla="*/ 1 h 12"/>
                <a:gd name="T6" fmla="*/ 4 w 37"/>
                <a:gd name="T7" fmla="*/ 7 h 12"/>
                <a:gd name="T8" fmla="*/ 34 w 37"/>
                <a:gd name="T9" fmla="*/ 8 h 12"/>
                <a:gd name="T10" fmla="*/ 34 w 37"/>
                <a:gd name="T1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2">
                  <a:moveTo>
                    <a:pt x="34" y="4"/>
                  </a:moveTo>
                  <a:cubicBezTo>
                    <a:pt x="30" y="2"/>
                    <a:pt x="26" y="2"/>
                    <a:pt x="21" y="2"/>
                  </a:cubicBezTo>
                  <a:cubicBezTo>
                    <a:pt x="16" y="2"/>
                    <a:pt x="11" y="1"/>
                    <a:pt x="5" y="1"/>
                  </a:cubicBezTo>
                  <a:cubicBezTo>
                    <a:pt x="2" y="0"/>
                    <a:pt x="0" y="5"/>
                    <a:pt x="4" y="7"/>
                  </a:cubicBezTo>
                  <a:cubicBezTo>
                    <a:pt x="13" y="9"/>
                    <a:pt x="25" y="12"/>
                    <a:pt x="34" y="8"/>
                  </a:cubicBezTo>
                  <a:cubicBezTo>
                    <a:pt x="36" y="7"/>
                    <a:pt x="37" y="4"/>
                    <a:pt x="34" y="4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7" name="Freeform 24">
              <a:extLst>
                <a:ext uri="{FF2B5EF4-FFF2-40B4-BE49-F238E27FC236}">
                  <a16:creationId xmlns:a16="http://schemas.microsoft.com/office/drawing/2014/main" xmlns="" id="{92BCE82E-5D40-42B2-BE1F-E45AE1DF68BD}"/>
                </a:ext>
              </a:extLst>
            </p:cNvPr>
            <p:cNvSpPr/>
            <p:nvPr/>
          </p:nvSpPr>
          <p:spPr bwMode="auto">
            <a:xfrm>
              <a:off x="4942" y="856"/>
              <a:ext cx="71" cy="19"/>
            </a:xfrm>
            <a:custGeom>
              <a:avLst/>
              <a:gdLst>
                <a:gd name="T0" fmla="*/ 26 w 30"/>
                <a:gd name="T1" fmla="*/ 1 h 8"/>
                <a:gd name="T2" fmla="*/ 4 w 30"/>
                <a:gd name="T3" fmla="*/ 1 h 8"/>
                <a:gd name="T4" fmla="*/ 4 w 30"/>
                <a:gd name="T5" fmla="*/ 7 h 8"/>
                <a:gd name="T6" fmla="*/ 26 w 30"/>
                <a:gd name="T7" fmla="*/ 7 h 8"/>
                <a:gd name="T8" fmla="*/ 26 w 3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8">
                  <a:moveTo>
                    <a:pt x="26" y="1"/>
                  </a:moveTo>
                  <a:cubicBezTo>
                    <a:pt x="19" y="0"/>
                    <a:pt x="11" y="0"/>
                    <a:pt x="4" y="1"/>
                  </a:cubicBezTo>
                  <a:cubicBezTo>
                    <a:pt x="0" y="1"/>
                    <a:pt x="0" y="6"/>
                    <a:pt x="4" y="7"/>
                  </a:cubicBezTo>
                  <a:cubicBezTo>
                    <a:pt x="11" y="7"/>
                    <a:pt x="19" y="8"/>
                    <a:pt x="26" y="7"/>
                  </a:cubicBezTo>
                  <a:cubicBezTo>
                    <a:pt x="30" y="6"/>
                    <a:pt x="30" y="1"/>
                    <a:pt x="26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8" name="Freeform 25">
              <a:extLst>
                <a:ext uri="{FF2B5EF4-FFF2-40B4-BE49-F238E27FC236}">
                  <a16:creationId xmlns:a16="http://schemas.microsoft.com/office/drawing/2014/main" xmlns="" id="{475E4499-6EA3-4918-A863-5EFD6E18B8C2}"/>
                </a:ext>
              </a:extLst>
            </p:cNvPr>
            <p:cNvSpPr/>
            <p:nvPr/>
          </p:nvSpPr>
          <p:spPr bwMode="auto">
            <a:xfrm>
              <a:off x="5058" y="849"/>
              <a:ext cx="128" cy="67"/>
            </a:xfrm>
            <a:custGeom>
              <a:avLst/>
              <a:gdLst>
                <a:gd name="T0" fmla="*/ 49 w 54"/>
                <a:gd name="T1" fmla="*/ 17 h 28"/>
                <a:gd name="T2" fmla="*/ 4 w 54"/>
                <a:gd name="T3" fmla="*/ 6 h 28"/>
                <a:gd name="T4" fmla="*/ 4 w 54"/>
                <a:gd name="T5" fmla="*/ 12 h 28"/>
                <a:gd name="T6" fmla="*/ 43 w 54"/>
                <a:gd name="T7" fmla="*/ 24 h 28"/>
                <a:gd name="T8" fmla="*/ 49 w 54"/>
                <a:gd name="T9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8">
                  <a:moveTo>
                    <a:pt x="49" y="17"/>
                  </a:moveTo>
                  <a:cubicBezTo>
                    <a:pt x="37" y="5"/>
                    <a:pt x="20" y="0"/>
                    <a:pt x="4" y="6"/>
                  </a:cubicBezTo>
                  <a:cubicBezTo>
                    <a:pt x="0" y="7"/>
                    <a:pt x="1" y="12"/>
                    <a:pt x="4" y="12"/>
                  </a:cubicBezTo>
                  <a:cubicBezTo>
                    <a:pt x="18" y="10"/>
                    <a:pt x="32" y="14"/>
                    <a:pt x="43" y="24"/>
                  </a:cubicBezTo>
                  <a:cubicBezTo>
                    <a:pt x="47" y="28"/>
                    <a:pt x="54" y="21"/>
                    <a:pt x="49" y="17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9" name="Freeform 26">
              <a:extLst>
                <a:ext uri="{FF2B5EF4-FFF2-40B4-BE49-F238E27FC236}">
                  <a16:creationId xmlns:a16="http://schemas.microsoft.com/office/drawing/2014/main" xmlns="" id="{C1A8E4F9-4A46-4708-B773-B36FCB5D44E7}"/>
                </a:ext>
              </a:extLst>
            </p:cNvPr>
            <p:cNvSpPr/>
            <p:nvPr/>
          </p:nvSpPr>
          <p:spPr bwMode="auto">
            <a:xfrm>
              <a:off x="5203" y="913"/>
              <a:ext cx="78" cy="62"/>
            </a:xfrm>
            <a:custGeom>
              <a:avLst/>
              <a:gdLst>
                <a:gd name="T0" fmla="*/ 32 w 33"/>
                <a:gd name="T1" fmla="*/ 21 h 26"/>
                <a:gd name="T2" fmla="*/ 20 w 33"/>
                <a:gd name="T3" fmla="*/ 11 h 26"/>
                <a:gd name="T4" fmla="*/ 5 w 33"/>
                <a:gd name="T5" fmla="*/ 2 h 26"/>
                <a:gd name="T6" fmla="*/ 2 w 33"/>
                <a:gd name="T7" fmla="*/ 5 h 26"/>
                <a:gd name="T8" fmla="*/ 15 w 33"/>
                <a:gd name="T9" fmla="*/ 16 h 26"/>
                <a:gd name="T10" fmla="*/ 28 w 33"/>
                <a:gd name="T11" fmla="*/ 25 h 26"/>
                <a:gd name="T12" fmla="*/ 32 w 33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6">
                  <a:moveTo>
                    <a:pt x="32" y="21"/>
                  </a:moveTo>
                  <a:cubicBezTo>
                    <a:pt x="29" y="17"/>
                    <a:pt x="24" y="14"/>
                    <a:pt x="20" y="11"/>
                  </a:cubicBezTo>
                  <a:cubicBezTo>
                    <a:pt x="15" y="8"/>
                    <a:pt x="10" y="5"/>
                    <a:pt x="5" y="2"/>
                  </a:cubicBezTo>
                  <a:cubicBezTo>
                    <a:pt x="2" y="0"/>
                    <a:pt x="0" y="3"/>
                    <a:pt x="2" y="5"/>
                  </a:cubicBezTo>
                  <a:cubicBezTo>
                    <a:pt x="6" y="9"/>
                    <a:pt x="10" y="13"/>
                    <a:pt x="15" y="16"/>
                  </a:cubicBezTo>
                  <a:cubicBezTo>
                    <a:pt x="19" y="19"/>
                    <a:pt x="23" y="24"/>
                    <a:pt x="28" y="25"/>
                  </a:cubicBezTo>
                  <a:cubicBezTo>
                    <a:pt x="31" y="26"/>
                    <a:pt x="33" y="23"/>
                    <a:pt x="32" y="2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0" name="Freeform 27">
              <a:extLst>
                <a:ext uri="{FF2B5EF4-FFF2-40B4-BE49-F238E27FC236}">
                  <a16:creationId xmlns:a16="http://schemas.microsoft.com/office/drawing/2014/main" xmlns="" id="{F644A401-305C-4C9C-8E16-1F3B964A5A44}"/>
                </a:ext>
              </a:extLst>
            </p:cNvPr>
            <p:cNvSpPr/>
            <p:nvPr/>
          </p:nvSpPr>
          <p:spPr bwMode="auto">
            <a:xfrm>
              <a:off x="5314" y="997"/>
              <a:ext cx="52" cy="45"/>
            </a:xfrm>
            <a:custGeom>
              <a:avLst/>
              <a:gdLst>
                <a:gd name="T0" fmla="*/ 21 w 22"/>
                <a:gd name="T1" fmla="*/ 15 h 19"/>
                <a:gd name="T2" fmla="*/ 15 w 22"/>
                <a:gd name="T3" fmla="*/ 8 h 19"/>
                <a:gd name="T4" fmla="*/ 7 w 22"/>
                <a:gd name="T5" fmla="*/ 2 h 19"/>
                <a:gd name="T6" fmla="*/ 3 w 22"/>
                <a:gd name="T7" fmla="*/ 7 h 19"/>
                <a:gd name="T8" fmla="*/ 10 w 22"/>
                <a:gd name="T9" fmla="*/ 13 h 19"/>
                <a:gd name="T10" fmla="*/ 18 w 22"/>
                <a:gd name="T11" fmla="*/ 18 h 19"/>
                <a:gd name="T12" fmla="*/ 21 w 22"/>
                <a:gd name="T13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">
                  <a:moveTo>
                    <a:pt x="21" y="15"/>
                  </a:moveTo>
                  <a:cubicBezTo>
                    <a:pt x="20" y="12"/>
                    <a:pt x="17" y="10"/>
                    <a:pt x="15" y="8"/>
                  </a:cubicBezTo>
                  <a:cubicBezTo>
                    <a:pt x="12" y="6"/>
                    <a:pt x="9" y="4"/>
                    <a:pt x="7" y="2"/>
                  </a:cubicBezTo>
                  <a:cubicBezTo>
                    <a:pt x="4" y="0"/>
                    <a:pt x="0" y="5"/>
                    <a:pt x="3" y="7"/>
                  </a:cubicBezTo>
                  <a:cubicBezTo>
                    <a:pt x="5" y="9"/>
                    <a:pt x="8" y="11"/>
                    <a:pt x="10" y="13"/>
                  </a:cubicBezTo>
                  <a:cubicBezTo>
                    <a:pt x="12" y="15"/>
                    <a:pt x="15" y="18"/>
                    <a:pt x="18" y="18"/>
                  </a:cubicBezTo>
                  <a:cubicBezTo>
                    <a:pt x="20" y="19"/>
                    <a:pt x="22" y="17"/>
                    <a:pt x="21" y="15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1" name="Freeform 28">
              <a:extLst>
                <a:ext uri="{FF2B5EF4-FFF2-40B4-BE49-F238E27FC236}">
                  <a16:creationId xmlns:a16="http://schemas.microsoft.com/office/drawing/2014/main" xmlns="" id="{B881E0EE-1A18-460B-837A-DC55DD8CCE24}"/>
                </a:ext>
              </a:extLst>
            </p:cNvPr>
            <p:cNvSpPr/>
            <p:nvPr/>
          </p:nvSpPr>
          <p:spPr bwMode="auto">
            <a:xfrm>
              <a:off x="5395" y="1063"/>
              <a:ext cx="63" cy="43"/>
            </a:xfrm>
            <a:custGeom>
              <a:avLst/>
              <a:gdLst>
                <a:gd name="T0" fmla="*/ 27 w 27"/>
                <a:gd name="T1" fmla="*/ 14 h 18"/>
                <a:gd name="T2" fmla="*/ 18 w 27"/>
                <a:gd name="T3" fmla="*/ 6 h 18"/>
                <a:gd name="T4" fmla="*/ 5 w 27"/>
                <a:gd name="T5" fmla="*/ 1 h 18"/>
                <a:gd name="T6" fmla="*/ 3 w 27"/>
                <a:gd name="T7" fmla="*/ 5 h 18"/>
                <a:gd name="T8" fmla="*/ 14 w 27"/>
                <a:gd name="T9" fmla="*/ 11 h 18"/>
                <a:gd name="T10" fmla="*/ 23 w 27"/>
                <a:gd name="T11" fmla="*/ 17 h 18"/>
                <a:gd name="T12" fmla="*/ 27 w 27"/>
                <a:gd name="T13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8">
                  <a:moveTo>
                    <a:pt x="27" y="14"/>
                  </a:moveTo>
                  <a:cubicBezTo>
                    <a:pt x="25" y="10"/>
                    <a:pt x="21" y="8"/>
                    <a:pt x="18" y="6"/>
                  </a:cubicBezTo>
                  <a:cubicBezTo>
                    <a:pt x="14" y="4"/>
                    <a:pt x="9" y="2"/>
                    <a:pt x="5" y="1"/>
                  </a:cubicBezTo>
                  <a:cubicBezTo>
                    <a:pt x="2" y="0"/>
                    <a:pt x="0" y="4"/>
                    <a:pt x="3" y="5"/>
                  </a:cubicBezTo>
                  <a:cubicBezTo>
                    <a:pt x="7" y="7"/>
                    <a:pt x="10" y="9"/>
                    <a:pt x="14" y="11"/>
                  </a:cubicBezTo>
                  <a:cubicBezTo>
                    <a:pt x="17" y="13"/>
                    <a:pt x="20" y="17"/>
                    <a:pt x="23" y="17"/>
                  </a:cubicBezTo>
                  <a:cubicBezTo>
                    <a:pt x="25" y="18"/>
                    <a:pt x="27" y="16"/>
                    <a:pt x="27" y="14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2" name="Freeform 29">
              <a:extLst>
                <a:ext uri="{FF2B5EF4-FFF2-40B4-BE49-F238E27FC236}">
                  <a16:creationId xmlns:a16="http://schemas.microsoft.com/office/drawing/2014/main" xmlns="" id="{131A043B-0179-4791-8DAE-D48E9FF0EEE2}"/>
                </a:ext>
              </a:extLst>
            </p:cNvPr>
            <p:cNvSpPr/>
            <p:nvPr/>
          </p:nvSpPr>
          <p:spPr bwMode="auto">
            <a:xfrm>
              <a:off x="5489" y="1130"/>
              <a:ext cx="55" cy="52"/>
            </a:xfrm>
            <a:custGeom>
              <a:avLst/>
              <a:gdLst>
                <a:gd name="T0" fmla="*/ 22 w 23"/>
                <a:gd name="T1" fmla="*/ 16 h 22"/>
                <a:gd name="T2" fmla="*/ 14 w 23"/>
                <a:gd name="T3" fmla="*/ 11 h 22"/>
                <a:gd name="T4" fmla="*/ 6 w 23"/>
                <a:gd name="T5" fmla="*/ 3 h 22"/>
                <a:gd name="T6" fmla="*/ 2 w 23"/>
                <a:gd name="T7" fmla="*/ 6 h 22"/>
                <a:gd name="T8" fmla="*/ 9 w 23"/>
                <a:gd name="T9" fmla="*/ 17 h 22"/>
                <a:gd name="T10" fmla="*/ 21 w 23"/>
                <a:gd name="T11" fmla="*/ 20 h 22"/>
                <a:gd name="T12" fmla="*/ 22 w 23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22" y="16"/>
                  </a:moveTo>
                  <a:cubicBezTo>
                    <a:pt x="21" y="13"/>
                    <a:pt x="16" y="13"/>
                    <a:pt x="14" y="11"/>
                  </a:cubicBezTo>
                  <a:cubicBezTo>
                    <a:pt x="11" y="9"/>
                    <a:pt x="8" y="6"/>
                    <a:pt x="6" y="3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3" y="10"/>
                    <a:pt x="6" y="14"/>
                    <a:pt x="9" y="17"/>
                  </a:cubicBezTo>
                  <a:cubicBezTo>
                    <a:pt x="12" y="19"/>
                    <a:pt x="18" y="22"/>
                    <a:pt x="21" y="20"/>
                  </a:cubicBezTo>
                  <a:cubicBezTo>
                    <a:pt x="23" y="20"/>
                    <a:pt x="23" y="18"/>
                    <a:pt x="22" y="16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3" name="Freeform 30">
              <a:extLst>
                <a:ext uri="{FF2B5EF4-FFF2-40B4-BE49-F238E27FC236}">
                  <a16:creationId xmlns:a16="http://schemas.microsoft.com/office/drawing/2014/main" xmlns="" id="{82CCDD3F-A8D4-401B-98D4-DD97BBCCE484}"/>
                </a:ext>
              </a:extLst>
            </p:cNvPr>
            <p:cNvSpPr/>
            <p:nvPr/>
          </p:nvSpPr>
          <p:spPr bwMode="auto">
            <a:xfrm>
              <a:off x="5556" y="1194"/>
              <a:ext cx="47" cy="67"/>
            </a:xfrm>
            <a:custGeom>
              <a:avLst/>
              <a:gdLst>
                <a:gd name="T0" fmla="*/ 15 w 20"/>
                <a:gd name="T1" fmla="*/ 13 h 28"/>
                <a:gd name="T2" fmla="*/ 7 w 20"/>
                <a:gd name="T3" fmla="*/ 2 h 28"/>
                <a:gd name="T4" fmla="*/ 2 w 20"/>
                <a:gd name="T5" fmla="*/ 6 h 28"/>
                <a:gd name="T6" fmla="*/ 9 w 20"/>
                <a:gd name="T7" fmla="*/ 16 h 28"/>
                <a:gd name="T8" fmla="*/ 14 w 20"/>
                <a:gd name="T9" fmla="*/ 27 h 28"/>
                <a:gd name="T10" fmla="*/ 20 w 20"/>
                <a:gd name="T11" fmla="*/ 25 h 28"/>
                <a:gd name="T12" fmla="*/ 15 w 20"/>
                <a:gd name="T13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8">
                  <a:moveTo>
                    <a:pt x="15" y="13"/>
                  </a:moveTo>
                  <a:cubicBezTo>
                    <a:pt x="13" y="9"/>
                    <a:pt x="10" y="6"/>
                    <a:pt x="7" y="2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4" y="9"/>
                    <a:pt x="7" y="13"/>
                    <a:pt x="9" y="16"/>
                  </a:cubicBezTo>
                  <a:cubicBezTo>
                    <a:pt x="10" y="20"/>
                    <a:pt x="11" y="24"/>
                    <a:pt x="14" y="27"/>
                  </a:cubicBezTo>
                  <a:cubicBezTo>
                    <a:pt x="16" y="28"/>
                    <a:pt x="19" y="28"/>
                    <a:pt x="20" y="25"/>
                  </a:cubicBezTo>
                  <a:cubicBezTo>
                    <a:pt x="20" y="21"/>
                    <a:pt x="18" y="17"/>
                    <a:pt x="15" y="1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4" name="Freeform 31">
              <a:extLst>
                <a:ext uri="{FF2B5EF4-FFF2-40B4-BE49-F238E27FC236}">
                  <a16:creationId xmlns:a16="http://schemas.microsoft.com/office/drawing/2014/main" xmlns="" id="{5F8BA7B8-425E-4D5B-86D3-CCD201284B49}"/>
                </a:ext>
              </a:extLst>
            </p:cNvPr>
            <p:cNvSpPr/>
            <p:nvPr/>
          </p:nvSpPr>
          <p:spPr bwMode="auto">
            <a:xfrm>
              <a:off x="3496" y="1630"/>
              <a:ext cx="86" cy="26"/>
            </a:xfrm>
            <a:custGeom>
              <a:avLst/>
              <a:gdLst>
                <a:gd name="T0" fmla="*/ 33 w 36"/>
                <a:gd name="T1" fmla="*/ 3 h 11"/>
                <a:gd name="T2" fmla="*/ 20 w 36"/>
                <a:gd name="T3" fmla="*/ 1 h 11"/>
                <a:gd name="T4" fmla="*/ 4 w 36"/>
                <a:gd name="T5" fmla="*/ 0 h 11"/>
                <a:gd name="T6" fmla="*/ 3 w 36"/>
                <a:gd name="T7" fmla="*/ 7 h 11"/>
                <a:gd name="T8" fmla="*/ 20 w 36"/>
                <a:gd name="T9" fmla="*/ 9 h 11"/>
                <a:gd name="T10" fmla="*/ 33 w 36"/>
                <a:gd name="T11" fmla="*/ 9 h 11"/>
                <a:gd name="T12" fmla="*/ 33 w 36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">
                  <a:moveTo>
                    <a:pt x="33" y="3"/>
                  </a:moveTo>
                  <a:cubicBezTo>
                    <a:pt x="29" y="0"/>
                    <a:pt x="24" y="1"/>
                    <a:pt x="20" y="1"/>
                  </a:cubicBezTo>
                  <a:cubicBezTo>
                    <a:pt x="15" y="0"/>
                    <a:pt x="9" y="0"/>
                    <a:pt x="4" y="0"/>
                  </a:cubicBezTo>
                  <a:cubicBezTo>
                    <a:pt x="1" y="0"/>
                    <a:pt x="0" y="6"/>
                    <a:pt x="3" y="7"/>
                  </a:cubicBezTo>
                  <a:cubicBezTo>
                    <a:pt x="9" y="8"/>
                    <a:pt x="14" y="8"/>
                    <a:pt x="20" y="9"/>
                  </a:cubicBezTo>
                  <a:cubicBezTo>
                    <a:pt x="24" y="10"/>
                    <a:pt x="28" y="11"/>
                    <a:pt x="33" y="9"/>
                  </a:cubicBezTo>
                  <a:cubicBezTo>
                    <a:pt x="36" y="8"/>
                    <a:pt x="35" y="4"/>
                    <a:pt x="33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5" name="Freeform 32">
              <a:extLst>
                <a:ext uri="{FF2B5EF4-FFF2-40B4-BE49-F238E27FC236}">
                  <a16:creationId xmlns:a16="http://schemas.microsoft.com/office/drawing/2014/main" xmlns="" id="{38F947F1-44E2-4E63-88CB-2F32C7ECE9D1}"/>
                </a:ext>
              </a:extLst>
            </p:cNvPr>
            <p:cNvSpPr/>
            <p:nvPr/>
          </p:nvSpPr>
          <p:spPr bwMode="auto">
            <a:xfrm>
              <a:off x="3655" y="1637"/>
              <a:ext cx="83" cy="24"/>
            </a:xfrm>
            <a:custGeom>
              <a:avLst/>
              <a:gdLst>
                <a:gd name="T0" fmla="*/ 32 w 35"/>
                <a:gd name="T1" fmla="*/ 1 h 10"/>
                <a:gd name="T2" fmla="*/ 17 w 35"/>
                <a:gd name="T3" fmla="*/ 1 h 10"/>
                <a:gd name="T4" fmla="*/ 3 w 35"/>
                <a:gd name="T5" fmla="*/ 2 h 10"/>
                <a:gd name="T6" fmla="*/ 3 w 35"/>
                <a:gd name="T7" fmla="*/ 9 h 10"/>
                <a:gd name="T8" fmla="*/ 17 w 35"/>
                <a:gd name="T9" fmla="*/ 10 h 10"/>
                <a:gd name="T10" fmla="*/ 32 w 35"/>
                <a:gd name="T11" fmla="*/ 9 h 10"/>
                <a:gd name="T12" fmla="*/ 32 w 35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0">
                  <a:moveTo>
                    <a:pt x="32" y="1"/>
                  </a:moveTo>
                  <a:cubicBezTo>
                    <a:pt x="27" y="0"/>
                    <a:pt x="22" y="0"/>
                    <a:pt x="17" y="1"/>
                  </a:cubicBezTo>
                  <a:cubicBezTo>
                    <a:pt x="13" y="1"/>
                    <a:pt x="8" y="1"/>
                    <a:pt x="3" y="2"/>
                  </a:cubicBezTo>
                  <a:cubicBezTo>
                    <a:pt x="0" y="2"/>
                    <a:pt x="0" y="8"/>
                    <a:pt x="3" y="9"/>
                  </a:cubicBezTo>
                  <a:cubicBezTo>
                    <a:pt x="8" y="9"/>
                    <a:pt x="13" y="10"/>
                    <a:pt x="17" y="10"/>
                  </a:cubicBezTo>
                  <a:cubicBezTo>
                    <a:pt x="22" y="10"/>
                    <a:pt x="27" y="10"/>
                    <a:pt x="32" y="9"/>
                  </a:cubicBezTo>
                  <a:cubicBezTo>
                    <a:pt x="35" y="8"/>
                    <a:pt x="35" y="3"/>
                    <a:pt x="32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6" name="Freeform 33">
              <a:extLst>
                <a:ext uri="{FF2B5EF4-FFF2-40B4-BE49-F238E27FC236}">
                  <a16:creationId xmlns:a16="http://schemas.microsoft.com/office/drawing/2014/main" xmlns="" id="{3646944A-3F79-4AC4-8212-2152E201C3AA}"/>
                </a:ext>
              </a:extLst>
            </p:cNvPr>
            <p:cNvSpPr/>
            <p:nvPr/>
          </p:nvSpPr>
          <p:spPr bwMode="auto">
            <a:xfrm>
              <a:off x="3807" y="1640"/>
              <a:ext cx="104" cy="35"/>
            </a:xfrm>
            <a:custGeom>
              <a:avLst/>
              <a:gdLst>
                <a:gd name="T0" fmla="*/ 40 w 44"/>
                <a:gd name="T1" fmla="*/ 5 h 15"/>
                <a:gd name="T2" fmla="*/ 6 w 44"/>
                <a:gd name="T3" fmla="*/ 6 h 15"/>
                <a:gd name="T4" fmla="*/ 8 w 44"/>
                <a:gd name="T5" fmla="*/ 15 h 15"/>
                <a:gd name="T6" fmla="*/ 24 w 44"/>
                <a:gd name="T7" fmla="*/ 13 h 15"/>
                <a:gd name="T8" fmla="*/ 39 w 44"/>
                <a:gd name="T9" fmla="*/ 13 h 15"/>
                <a:gd name="T10" fmla="*/ 40 w 44"/>
                <a:gd name="T1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5">
                  <a:moveTo>
                    <a:pt x="40" y="5"/>
                  </a:moveTo>
                  <a:cubicBezTo>
                    <a:pt x="30" y="0"/>
                    <a:pt x="16" y="4"/>
                    <a:pt x="6" y="6"/>
                  </a:cubicBezTo>
                  <a:cubicBezTo>
                    <a:pt x="0" y="8"/>
                    <a:pt x="3" y="15"/>
                    <a:pt x="8" y="15"/>
                  </a:cubicBezTo>
                  <a:cubicBezTo>
                    <a:pt x="13" y="14"/>
                    <a:pt x="19" y="13"/>
                    <a:pt x="24" y="13"/>
                  </a:cubicBezTo>
                  <a:cubicBezTo>
                    <a:pt x="29" y="13"/>
                    <a:pt x="34" y="14"/>
                    <a:pt x="39" y="13"/>
                  </a:cubicBezTo>
                  <a:cubicBezTo>
                    <a:pt x="43" y="12"/>
                    <a:pt x="44" y="7"/>
                    <a:pt x="40" y="5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7" name="Freeform 34">
              <a:extLst>
                <a:ext uri="{FF2B5EF4-FFF2-40B4-BE49-F238E27FC236}">
                  <a16:creationId xmlns:a16="http://schemas.microsoft.com/office/drawing/2014/main" xmlns="" id="{B5D62380-3BDD-4E1C-BB83-F79C82A95D92}"/>
                </a:ext>
              </a:extLst>
            </p:cNvPr>
            <p:cNvSpPr/>
            <p:nvPr/>
          </p:nvSpPr>
          <p:spPr bwMode="auto">
            <a:xfrm>
              <a:off x="3975" y="1632"/>
              <a:ext cx="107" cy="36"/>
            </a:xfrm>
            <a:custGeom>
              <a:avLst/>
              <a:gdLst>
                <a:gd name="T0" fmla="*/ 42 w 45"/>
                <a:gd name="T1" fmla="*/ 2 h 15"/>
                <a:gd name="T2" fmla="*/ 25 w 45"/>
                <a:gd name="T3" fmla="*/ 3 h 15"/>
                <a:gd name="T4" fmla="*/ 6 w 45"/>
                <a:gd name="T5" fmla="*/ 1 h 15"/>
                <a:gd name="T6" fmla="*/ 4 w 45"/>
                <a:gd name="T7" fmla="*/ 8 h 15"/>
                <a:gd name="T8" fmla="*/ 42 w 45"/>
                <a:gd name="T9" fmla="*/ 9 h 15"/>
                <a:gd name="T10" fmla="*/ 42 w 45"/>
                <a:gd name="T11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5">
                  <a:moveTo>
                    <a:pt x="42" y="2"/>
                  </a:moveTo>
                  <a:cubicBezTo>
                    <a:pt x="36" y="1"/>
                    <a:pt x="31" y="2"/>
                    <a:pt x="25" y="3"/>
                  </a:cubicBezTo>
                  <a:cubicBezTo>
                    <a:pt x="19" y="3"/>
                    <a:pt x="12" y="2"/>
                    <a:pt x="6" y="1"/>
                  </a:cubicBezTo>
                  <a:cubicBezTo>
                    <a:pt x="1" y="0"/>
                    <a:pt x="0" y="6"/>
                    <a:pt x="4" y="8"/>
                  </a:cubicBezTo>
                  <a:cubicBezTo>
                    <a:pt x="14" y="12"/>
                    <a:pt x="32" y="15"/>
                    <a:pt x="42" y="9"/>
                  </a:cubicBezTo>
                  <a:cubicBezTo>
                    <a:pt x="45" y="7"/>
                    <a:pt x="45" y="3"/>
                    <a:pt x="42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8" name="Freeform 35">
              <a:extLst>
                <a:ext uri="{FF2B5EF4-FFF2-40B4-BE49-F238E27FC236}">
                  <a16:creationId xmlns:a16="http://schemas.microsoft.com/office/drawing/2014/main" xmlns="" id="{65CCB828-74EF-4A2C-A261-9F059E3E981D}"/>
                </a:ext>
              </a:extLst>
            </p:cNvPr>
            <p:cNvSpPr/>
            <p:nvPr/>
          </p:nvSpPr>
          <p:spPr bwMode="auto">
            <a:xfrm>
              <a:off x="4143" y="1647"/>
              <a:ext cx="93" cy="26"/>
            </a:xfrm>
            <a:custGeom>
              <a:avLst/>
              <a:gdLst>
                <a:gd name="T0" fmla="*/ 36 w 39"/>
                <a:gd name="T1" fmla="*/ 2 h 11"/>
                <a:gd name="T2" fmla="*/ 22 w 39"/>
                <a:gd name="T3" fmla="*/ 1 h 11"/>
                <a:gd name="T4" fmla="*/ 5 w 39"/>
                <a:gd name="T5" fmla="*/ 2 h 11"/>
                <a:gd name="T6" fmla="*/ 5 w 39"/>
                <a:gd name="T7" fmla="*/ 10 h 11"/>
                <a:gd name="T8" fmla="*/ 22 w 39"/>
                <a:gd name="T9" fmla="*/ 10 h 11"/>
                <a:gd name="T10" fmla="*/ 36 w 39"/>
                <a:gd name="T11" fmla="*/ 9 h 11"/>
                <a:gd name="T12" fmla="*/ 36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6" y="2"/>
                  </a:moveTo>
                  <a:cubicBezTo>
                    <a:pt x="31" y="0"/>
                    <a:pt x="27" y="1"/>
                    <a:pt x="22" y="1"/>
                  </a:cubicBezTo>
                  <a:cubicBezTo>
                    <a:pt x="16" y="1"/>
                    <a:pt x="10" y="1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10" y="10"/>
                    <a:pt x="16" y="10"/>
                    <a:pt x="22" y="10"/>
                  </a:cubicBezTo>
                  <a:cubicBezTo>
                    <a:pt x="27" y="11"/>
                    <a:pt x="31" y="11"/>
                    <a:pt x="36" y="9"/>
                  </a:cubicBezTo>
                  <a:cubicBezTo>
                    <a:pt x="39" y="8"/>
                    <a:pt x="39" y="3"/>
                    <a:pt x="36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9" name="Freeform 36">
              <a:extLst>
                <a:ext uri="{FF2B5EF4-FFF2-40B4-BE49-F238E27FC236}">
                  <a16:creationId xmlns:a16="http://schemas.microsoft.com/office/drawing/2014/main" xmlns="" id="{FE176554-EE67-42C1-897B-16E5A1E18440}"/>
                </a:ext>
              </a:extLst>
            </p:cNvPr>
            <p:cNvSpPr/>
            <p:nvPr/>
          </p:nvSpPr>
          <p:spPr bwMode="auto">
            <a:xfrm>
              <a:off x="4307" y="1647"/>
              <a:ext cx="92" cy="26"/>
            </a:xfrm>
            <a:custGeom>
              <a:avLst/>
              <a:gdLst>
                <a:gd name="T0" fmla="*/ 35 w 39"/>
                <a:gd name="T1" fmla="*/ 2 h 11"/>
                <a:gd name="T2" fmla="*/ 18 w 39"/>
                <a:gd name="T3" fmla="*/ 1 h 11"/>
                <a:gd name="T4" fmla="*/ 2 w 39"/>
                <a:gd name="T5" fmla="*/ 3 h 11"/>
                <a:gd name="T6" fmla="*/ 2 w 39"/>
                <a:gd name="T7" fmla="*/ 8 h 11"/>
                <a:gd name="T8" fmla="*/ 18 w 39"/>
                <a:gd name="T9" fmla="*/ 10 h 11"/>
                <a:gd name="T10" fmla="*/ 35 w 39"/>
                <a:gd name="T11" fmla="*/ 9 h 11"/>
                <a:gd name="T12" fmla="*/ 35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5" y="2"/>
                  </a:moveTo>
                  <a:cubicBezTo>
                    <a:pt x="29" y="0"/>
                    <a:pt x="24" y="1"/>
                    <a:pt x="18" y="1"/>
                  </a:cubicBezTo>
                  <a:cubicBezTo>
                    <a:pt x="13" y="1"/>
                    <a:pt x="7" y="2"/>
                    <a:pt x="2" y="3"/>
                  </a:cubicBezTo>
                  <a:cubicBezTo>
                    <a:pt x="0" y="4"/>
                    <a:pt x="0" y="7"/>
                    <a:pt x="2" y="8"/>
                  </a:cubicBezTo>
                  <a:cubicBezTo>
                    <a:pt x="7" y="9"/>
                    <a:pt x="13" y="10"/>
                    <a:pt x="18" y="10"/>
                  </a:cubicBezTo>
                  <a:cubicBezTo>
                    <a:pt x="24" y="10"/>
                    <a:pt x="29" y="11"/>
                    <a:pt x="35" y="9"/>
                  </a:cubicBezTo>
                  <a:cubicBezTo>
                    <a:pt x="39" y="8"/>
                    <a:pt x="39" y="3"/>
                    <a:pt x="35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0" name="Freeform 37">
              <a:extLst>
                <a:ext uri="{FF2B5EF4-FFF2-40B4-BE49-F238E27FC236}">
                  <a16:creationId xmlns:a16="http://schemas.microsoft.com/office/drawing/2014/main" xmlns="" id="{AF11692B-E1E3-4326-8E02-82B8F50F81C3}"/>
                </a:ext>
              </a:extLst>
            </p:cNvPr>
            <p:cNvSpPr/>
            <p:nvPr/>
          </p:nvSpPr>
          <p:spPr bwMode="auto">
            <a:xfrm>
              <a:off x="4473" y="1652"/>
              <a:ext cx="83" cy="28"/>
            </a:xfrm>
            <a:custGeom>
              <a:avLst/>
              <a:gdLst>
                <a:gd name="T0" fmla="*/ 32 w 35"/>
                <a:gd name="T1" fmla="*/ 2 h 12"/>
                <a:gd name="T2" fmla="*/ 3 w 35"/>
                <a:gd name="T3" fmla="*/ 6 h 12"/>
                <a:gd name="T4" fmla="*/ 14 w 35"/>
                <a:gd name="T5" fmla="*/ 10 h 12"/>
                <a:gd name="T6" fmla="*/ 32 w 35"/>
                <a:gd name="T7" fmla="*/ 10 h 12"/>
                <a:gd name="T8" fmla="*/ 32 w 35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2">
                  <a:moveTo>
                    <a:pt x="32" y="2"/>
                  </a:moveTo>
                  <a:cubicBezTo>
                    <a:pt x="28" y="1"/>
                    <a:pt x="0" y="0"/>
                    <a:pt x="3" y="6"/>
                  </a:cubicBezTo>
                  <a:cubicBezTo>
                    <a:pt x="4" y="10"/>
                    <a:pt x="11" y="10"/>
                    <a:pt x="14" y="10"/>
                  </a:cubicBezTo>
                  <a:cubicBezTo>
                    <a:pt x="20" y="11"/>
                    <a:pt x="26" y="12"/>
                    <a:pt x="32" y="10"/>
                  </a:cubicBezTo>
                  <a:cubicBezTo>
                    <a:pt x="35" y="8"/>
                    <a:pt x="35" y="3"/>
                    <a:pt x="32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1" name="Freeform 38">
              <a:extLst>
                <a:ext uri="{FF2B5EF4-FFF2-40B4-BE49-F238E27FC236}">
                  <a16:creationId xmlns:a16="http://schemas.microsoft.com/office/drawing/2014/main" xmlns="" id="{4CC6F5F5-D5A3-4B9D-9274-884ED88A80BA}"/>
                </a:ext>
              </a:extLst>
            </p:cNvPr>
            <p:cNvSpPr/>
            <p:nvPr/>
          </p:nvSpPr>
          <p:spPr bwMode="auto">
            <a:xfrm>
              <a:off x="4624" y="1642"/>
              <a:ext cx="93" cy="24"/>
            </a:xfrm>
            <a:custGeom>
              <a:avLst/>
              <a:gdLst>
                <a:gd name="T0" fmla="*/ 34 w 39"/>
                <a:gd name="T1" fmla="*/ 1 h 10"/>
                <a:gd name="T2" fmla="*/ 20 w 39"/>
                <a:gd name="T3" fmla="*/ 1 h 10"/>
                <a:gd name="T4" fmla="*/ 4 w 39"/>
                <a:gd name="T5" fmla="*/ 2 h 10"/>
                <a:gd name="T6" fmla="*/ 4 w 39"/>
                <a:gd name="T7" fmla="*/ 9 h 10"/>
                <a:gd name="T8" fmla="*/ 20 w 39"/>
                <a:gd name="T9" fmla="*/ 10 h 10"/>
                <a:gd name="T10" fmla="*/ 34 w 39"/>
                <a:gd name="T11" fmla="*/ 9 h 10"/>
                <a:gd name="T12" fmla="*/ 34 w 3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0">
                  <a:moveTo>
                    <a:pt x="34" y="1"/>
                  </a:moveTo>
                  <a:cubicBezTo>
                    <a:pt x="30" y="0"/>
                    <a:pt x="25" y="1"/>
                    <a:pt x="20" y="1"/>
                  </a:cubicBezTo>
                  <a:cubicBezTo>
                    <a:pt x="15" y="1"/>
                    <a:pt x="10" y="2"/>
                    <a:pt x="4" y="2"/>
                  </a:cubicBezTo>
                  <a:cubicBezTo>
                    <a:pt x="0" y="3"/>
                    <a:pt x="0" y="8"/>
                    <a:pt x="4" y="9"/>
                  </a:cubicBezTo>
                  <a:cubicBezTo>
                    <a:pt x="10" y="9"/>
                    <a:pt x="15" y="9"/>
                    <a:pt x="20" y="10"/>
                  </a:cubicBezTo>
                  <a:cubicBezTo>
                    <a:pt x="25" y="10"/>
                    <a:pt x="30" y="10"/>
                    <a:pt x="34" y="9"/>
                  </a:cubicBezTo>
                  <a:cubicBezTo>
                    <a:pt x="39" y="9"/>
                    <a:pt x="39" y="2"/>
                    <a:pt x="34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2" name="Freeform 39">
              <a:extLst>
                <a:ext uri="{FF2B5EF4-FFF2-40B4-BE49-F238E27FC236}">
                  <a16:creationId xmlns:a16="http://schemas.microsoft.com/office/drawing/2014/main" xmlns="" id="{D04CC2D0-0186-4013-BC38-E04A7FCFED06}"/>
                </a:ext>
              </a:extLst>
            </p:cNvPr>
            <p:cNvSpPr/>
            <p:nvPr/>
          </p:nvSpPr>
          <p:spPr bwMode="auto">
            <a:xfrm>
              <a:off x="4762" y="1640"/>
              <a:ext cx="106" cy="28"/>
            </a:xfrm>
            <a:custGeom>
              <a:avLst/>
              <a:gdLst>
                <a:gd name="T0" fmla="*/ 41 w 45"/>
                <a:gd name="T1" fmla="*/ 3 h 12"/>
                <a:gd name="T2" fmla="*/ 3 w 45"/>
                <a:gd name="T3" fmla="*/ 5 h 12"/>
                <a:gd name="T4" fmla="*/ 4 w 45"/>
                <a:gd name="T5" fmla="*/ 11 h 12"/>
                <a:gd name="T6" fmla="*/ 22 w 45"/>
                <a:gd name="T7" fmla="*/ 10 h 12"/>
                <a:gd name="T8" fmla="*/ 40 w 45"/>
                <a:gd name="T9" fmla="*/ 10 h 12"/>
                <a:gd name="T10" fmla="*/ 41 w 45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2">
                  <a:moveTo>
                    <a:pt x="41" y="3"/>
                  </a:moveTo>
                  <a:cubicBezTo>
                    <a:pt x="29" y="0"/>
                    <a:pt x="15" y="2"/>
                    <a:pt x="3" y="5"/>
                  </a:cubicBezTo>
                  <a:cubicBezTo>
                    <a:pt x="0" y="6"/>
                    <a:pt x="0" y="12"/>
                    <a:pt x="4" y="11"/>
                  </a:cubicBezTo>
                  <a:cubicBezTo>
                    <a:pt x="10" y="11"/>
                    <a:pt x="16" y="10"/>
                    <a:pt x="22" y="10"/>
                  </a:cubicBezTo>
                  <a:cubicBezTo>
                    <a:pt x="28" y="10"/>
                    <a:pt x="34" y="11"/>
                    <a:pt x="40" y="10"/>
                  </a:cubicBezTo>
                  <a:cubicBezTo>
                    <a:pt x="44" y="10"/>
                    <a:pt x="45" y="4"/>
                    <a:pt x="41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3" name="Freeform 40">
              <a:extLst>
                <a:ext uri="{FF2B5EF4-FFF2-40B4-BE49-F238E27FC236}">
                  <a16:creationId xmlns:a16="http://schemas.microsoft.com/office/drawing/2014/main" xmlns="" id="{EAE7FAEA-D438-4CE2-8990-491A6A0875A2}"/>
                </a:ext>
              </a:extLst>
            </p:cNvPr>
            <p:cNvSpPr/>
            <p:nvPr/>
          </p:nvSpPr>
          <p:spPr bwMode="auto">
            <a:xfrm>
              <a:off x="4951" y="1637"/>
              <a:ext cx="98" cy="26"/>
            </a:xfrm>
            <a:custGeom>
              <a:avLst/>
              <a:gdLst>
                <a:gd name="T0" fmla="*/ 37 w 41"/>
                <a:gd name="T1" fmla="*/ 1 h 11"/>
                <a:gd name="T2" fmla="*/ 21 w 41"/>
                <a:gd name="T3" fmla="*/ 2 h 11"/>
                <a:gd name="T4" fmla="*/ 3 w 41"/>
                <a:gd name="T5" fmla="*/ 5 h 11"/>
                <a:gd name="T6" fmla="*/ 4 w 41"/>
                <a:gd name="T7" fmla="*/ 11 h 11"/>
                <a:gd name="T8" fmla="*/ 21 w 41"/>
                <a:gd name="T9" fmla="*/ 11 h 11"/>
                <a:gd name="T10" fmla="*/ 37 w 41"/>
                <a:gd name="T11" fmla="*/ 9 h 11"/>
                <a:gd name="T12" fmla="*/ 37 w 4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">
                  <a:moveTo>
                    <a:pt x="37" y="1"/>
                  </a:moveTo>
                  <a:cubicBezTo>
                    <a:pt x="31" y="0"/>
                    <a:pt x="26" y="1"/>
                    <a:pt x="21" y="2"/>
                  </a:cubicBezTo>
                  <a:cubicBezTo>
                    <a:pt x="15" y="2"/>
                    <a:pt x="9" y="3"/>
                    <a:pt x="3" y="5"/>
                  </a:cubicBezTo>
                  <a:cubicBezTo>
                    <a:pt x="0" y="5"/>
                    <a:pt x="1" y="11"/>
                    <a:pt x="4" y="11"/>
                  </a:cubicBezTo>
                  <a:cubicBezTo>
                    <a:pt x="10" y="11"/>
                    <a:pt x="15" y="11"/>
                    <a:pt x="21" y="11"/>
                  </a:cubicBezTo>
                  <a:cubicBezTo>
                    <a:pt x="26" y="10"/>
                    <a:pt x="32" y="11"/>
                    <a:pt x="37" y="9"/>
                  </a:cubicBezTo>
                  <a:cubicBezTo>
                    <a:pt x="40" y="8"/>
                    <a:pt x="41" y="2"/>
                    <a:pt x="37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4" name="Freeform 41">
              <a:extLst>
                <a:ext uri="{FF2B5EF4-FFF2-40B4-BE49-F238E27FC236}">
                  <a16:creationId xmlns:a16="http://schemas.microsoft.com/office/drawing/2014/main" xmlns="" id="{BD6CBF84-B6BC-4A2C-9D06-024FA70B6339}"/>
                </a:ext>
              </a:extLst>
            </p:cNvPr>
            <p:cNvSpPr/>
            <p:nvPr/>
          </p:nvSpPr>
          <p:spPr bwMode="auto">
            <a:xfrm>
              <a:off x="5091" y="1587"/>
              <a:ext cx="121" cy="72"/>
            </a:xfrm>
            <a:custGeom>
              <a:avLst/>
              <a:gdLst>
                <a:gd name="T0" fmla="*/ 46 w 51"/>
                <a:gd name="T1" fmla="*/ 1 h 30"/>
                <a:gd name="T2" fmla="*/ 27 w 51"/>
                <a:gd name="T3" fmla="*/ 12 h 30"/>
                <a:gd name="T4" fmla="*/ 5 w 51"/>
                <a:gd name="T5" fmla="*/ 22 h 30"/>
                <a:gd name="T6" fmla="*/ 7 w 51"/>
                <a:gd name="T7" fmla="*/ 29 h 30"/>
                <a:gd name="T8" fmla="*/ 50 w 51"/>
                <a:gd name="T9" fmla="*/ 7 h 30"/>
                <a:gd name="T10" fmla="*/ 46 w 51"/>
                <a:gd name="T11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30">
                  <a:moveTo>
                    <a:pt x="46" y="1"/>
                  </a:moveTo>
                  <a:cubicBezTo>
                    <a:pt x="39" y="4"/>
                    <a:pt x="33" y="8"/>
                    <a:pt x="27" y="12"/>
                  </a:cubicBezTo>
                  <a:cubicBezTo>
                    <a:pt x="20" y="16"/>
                    <a:pt x="13" y="19"/>
                    <a:pt x="5" y="22"/>
                  </a:cubicBezTo>
                  <a:cubicBezTo>
                    <a:pt x="0" y="23"/>
                    <a:pt x="2" y="30"/>
                    <a:pt x="7" y="29"/>
                  </a:cubicBezTo>
                  <a:cubicBezTo>
                    <a:pt x="21" y="26"/>
                    <a:pt x="41" y="20"/>
                    <a:pt x="50" y="7"/>
                  </a:cubicBezTo>
                  <a:cubicBezTo>
                    <a:pt x="51" y="4"/>
                    <a:pt x="49" y="0"/>
                    <a:pt x="46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5" name="Freeform 42">
              <a:extLst>
                <a:ext uri="{FF2B5EF4-FFF2-40B4-BE49-F238E27FC236}">
                  <a16:creationId xmlns:a16="http://schemas.microsoft.com/office/drawing/2014/main" xmlns="" id="{CB5856A0-8BA9-4E27-8FBC-31057D7B5A37}"/>
                </a:ext>
              </a:extLst>
            </p:cNvPr>
            <p:cNvSpPr/>
            <p:nvPr/>
          </p:nvSpPr>
          <p:spPr bwMode="auto">
            <a:xfrm>
              <a:off x="5257" y="1513"/>
              <a:ext cx="83" cy="67"/>
            </a:xfrm>
            <a:custGeom>
              <a:avLst/>
              <a:gdLst>
                <a:gd name="T0" fmla="*/ 31 w 35"/>
                <a:gd name="T1" fmla="*/ 4 h 28"/>
                <a:gd name="T2" fmla="*/ 17 w 35"/>
                <a:gd name="T3" fmla="*/ 6 h 28"/>
                <a:gd name="T4" fmla="*/ 4 w 35"/>
                <a:gd name="T5" fmla="*/ 19 h 28"/>
                <a:gd name="T6" fmla="*/ 9 w 35"/>
                <a:gd name="T7" fmla="*/ 24 h 28"/>
                <a:gd name="T8" fmla="*/ 24 w 35"/>
                <a:gd name="T9" fmla="*/ 14 h 28"/>
                <a:gd name="T10" fmla="*/ 31 w 35"/>
                <a:gd name="T11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8">
                  <a:moveTo>
                    <a:pt x="31" y="4"/>
                  </a:moveTo>
                  <a:cubicBezTo>
                    <a:pt x="28" y="0"/>
                    <a:pt x="21" y="4"/>
                    <a:pt x="17" y="6"/>
                  </a:cubicBezTo>
                  <a:cubicBezTo>
                    <a:pt x="12" y="10"/>
                    <a:pt x="7" y="14"/>
                    <a:pt x="4" y="19"/>
                  </a:cubicBezTo>
                  <a:cubicBezTo>
                    <a:pt x="0" y="23"/>
                    <a:pt x="5" y="28"/>
                    <a:pt x="9" y="24"/>
                  </a:cubicBezTo>
                  <a:cubicBezTo>
                    <a:pt x="14" y="20"/>
                    <a:pt x="19" y="17"/>
                    <a:pt x="24" y="14"/>
                  </a:cubicBezTo>
                  <a:cubicBezTo>
                    <a:pt x="27" y="12"/>
                    <a:pt x="35" y="9"/>
                    <a:pt x="31" y="4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6" name="Freeform 43">
              <a:extLst>
                <a:ext uri="{FF2B5EF4-FFF2-40B4-BE49-F238E27FC236}">
                  <a16:creationId xmlns:a16="http://schemas.microsoft.com/office/drawing/2014/main" xmlns="" id="{06A75297-4CD8-4793-9E5D-6E432B97E9C6}"/>
                </a:ext>
              </a:extLst>
            </p:cNvPr>
            <p:cNvSpPr/>
            <p:nvPr/>
          </p:nvSpPr>
          <p:spPr bwMode="auto">
            <a:xfrm>
              <a:off x="5361" y="1440"/>
              <a:ext cx="76" cy="57"/>
            </a:xfrm>
            <a:custGeom>
              <a:avLst/>
              <a:gdLst>
                <a:gd name="T0" fmla="*/ 26 w 32"/>
                <a:gd name="T1" fmla="*/ 0 h 24"/>
                <a:gd name="T2" fmla="*/ 15 w 32"/>
                <a:gd name="T3" fmla="*/ 8 h 24"/>
                <a:gd name="T4" fmla="*/ 3 w 32"/>
                <a:gd name="T5" fmla="*/ 17 h 24"/>
                <a:gd name="T6" fmla="*/ 7 w 32"/>
                <a:gd name="T7" fmla="*/ 22 h 24"/>
                <a:gd name="T8" fmla="*/ 20 w 32"/>
                <a:gd name="T9" fmla="*/ 14 h 24"/>
                <a:gd name="T10" fmla="*/ 30 w 32"/>
                <a:gd name="T11" fmla="*/ 6 h 24"/>
                <a:gd name="T12" fmla="*/ 26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26" y="0"/>
                  </a:moveTo>
                  <a:cubicBezTo>
                    <a:pt x="22" y="2"/>
                    <a:pt x="18" y="5"/>
                    <a:pt x="15" y="8"/>
                  </a:cubicBezTo>
                  <a:cubicBezTo>
                    <a:pt x="11" y="11"/>
                    <a:pt x="6" y="14"/>
                    <a:pt x="3" y="17"/>
                  </a:cubicBezTo>
                  <a:cubicBezTo>
                    <a:pt x="0" y="20"/>
                    <a:pt x="4" y="24"/>
                    <a:pt x="7" y="22"/>
                  </a:cubicBezTo>
                  <a:cubicBezTo>
                    <a:pt x="11" y="20"/>
                    <a:pt x="15" y="17"/>
                    <a:pt x="20" y="14"/>
                  </a:cubicBezTo>
                  <a:cubicBezTo>
                    <a:pt x="24" y="12"/>
                    <a:pt x="28" y="10"/>
                    <a:pt x="30" y="6"/>
                  </a:cubicBezTo>
                  <a:cubicBezTo>
                    <a:pt x="32" y="3"/>
                    <a:pt x="29" y="0"/>
                    <a:pt x="26" y="0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7" name="Freeform 44">
              <a:extLst>
                <a:ext uri="{FF2B5EF4-FFF2-40B4-BE49-F238E27FC236}">
                  <a16:creationId xmlns:a16="http://schemas.microsoft.com/office/drawing/2014/main" xmlns="" id="{F145F0BD-27CD-44C6-9554-7254246DE6C9}"/>
                </a:ext>
              </a:extLst>
            </p:cNvPr>
            <p:cNvSpPr/>
            <p:nvPr/>
          </p:nvSpPr>
          <p:spPr bwMode="auto">
            <a:xfrm>
              <a:off x="5489" y="1344"/>
              <a:ext cx="69" cy="67"/>
            </a:xfrm>
            <a:custGeom>
              <a:avLst/>
              <a:gdLst>
                <a:gd name="T0" fmla="*/ 20 w 29"/>
                <a:gd name="T1" fmla="*/ 1 h 28"/>
                <a:gd name="T2" fmla="*/ 2 w 29"/>
                <a:gd name="T3" fmla="*/ 19 h 28"/>
                <a:gd name="T4" fmla="*/ 10 w 29"/>
                <a:gd name="T5" fmla="*/ 23 h 28"/>
                <a:gd name="T6" fmla="*/ 17 w 29"/>
                <a:gd name="T7" fmla="*/ 16 h 28"/>
                <a:gd name="T8" fmla="*/ 25 w 29"/>
                <a:gd name="T9" fmla="*/ 10 h 28"/>
                <a:gd name="T10" fmla="*/ 20 w 29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20" y="1"/>
                  </a:moveTo>
                  <a:cubicBezTo>
                    <a:pt x="12" y="4"/>
                    <a:pt x="6" y="12"/>
                    <a:pt x="2" y="19"/>
                  </a:cubicBezTo>
                  <a:cubicBezTo>
                    <a:pt x="0" y="24"/>
                    <a:pt x="7" y="28"/>
                    <a:pt x="10" y="23"/>
                  </a:cubicBezTo>
                  <a:cubicBezTo>
                    <a:pt x="12" y="21"/>
                    <a:pt x="14" y="18"/>
                    <a:pt x="17" y="16"/>
                  </a:cubicBezTo>
                  <a:cubicBezTo>
                    <a:pt x="19" y="14"/>
                    <a:pt x="22" y="12"/>
                    <a:pt x="25" y="10"/>
                  </a:cubicBezTo>
                  <a:cubicBezTo>
                    <a:pt x="29" y="7"/>
                    <a:pt x="24" y="0"/>
                    <a:pt x="20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8" name="Freeform 45">
              <a:extLst>
                <a:ext uri="{FF2B5EF4-FFF2-40B4-BE49-F238E27FC236}">
                  <a16:creationId xmlns:a16="http://schemas.microsoft.com/office/drawing/2014/main" xmlns="" id="{39589917-2263-4997-B3F8-D2B38B3F5306}"/>
                </a:ext>
              </a:extLst>
            </p:cNvPr>
            <p:cNvSpPr/>
            <p:nvPr/>
          </p:nvSpPr>
          <p:spPr bwMode="auto">
            <a:xfrm>
              <a:off x="5560" y="1273"/>
              <a:ext cx="55" cy="57"/>
            </a:xfrm>
            <a:custGeom>
              <a:avLst/>
              <a:gdLst>
                <a:gd name="T0" fmla="*/ 17 w 23"/>
                <a:gd name="T1" fmla="*/ 1 h 24"/>
                <a:gd name="T2" fmla="*/ 10 w 23"/>
                <a:gd name="T3" fmla="*/ 8 h 24"/>
                <a:gd name="T4" fmla="*/ 3 w 23"/>
                <a:gd name="T5" fmla="*/ 17 h 24"/>
                <a:gd name="T6" fmla="*/ 9 w 23"/>
                <a:gd name="T7" fmla="*/ 21 h 24"/>
                <a:gd name="T8" fmla="*/ 16 w 23"/>
                <a:gd name="T9" fmla="*/ 14 h 24"/>
                <a:gd name="T10" fmla="*/ 22 w 23"/>
                <a:gd name="T11" fmla="*/ 5 h 24"/>
                <a:gd name="T12" fmla="*/ 17 w 23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4">
                  <a:moveTo>
                    <a:pt x="17" y="1"/>
                  </a:moveTo>
                  <a:cubicBezTo>
                    <a:pt x="14" y="2"/>
                    <a:pt x="12" y="5"/>
                    <a:pt x="10" y="8"/>
                  </a:cubicBezTo>
                  <a:cubicBezTo>
                    <a:pt x="7" y="11"/>
                    <a:pt x="5" y="14"/>
                    <a:pt x="3" y="17"/>
                  </a:cubicBezTo>
                  <a:cubicBezTo>
                    <a:pt x="0" y="20"/>
                    <a:pt x="6" y="24"/>
                    <a:pt x="9" y="21"/>
                  </a:cubicBezTo>
                  <a:cubicBezTo>
                    <a:pt x="11" y="19"/>
                    <a:pt x="14" y="16"/>
                    <a:pt x="16" y="14"/>
                  </a:cubicBezTo>
                  <a:cubicBezTo>
                    <a:pt x="19" y="11"/>
                    <a:pt x="22" y="9"/>
                    <a:pt x="22" y="5"/>
                  </a:cubicBezTo>
                  <a:cubicBezTo>
                    <a:pt x="23" y="3"/>
                    <a:pt x="20" y="0"/>
                    <a:pt x="17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29" name="文本框 128">
            <a:extLst>
              <a:ext uri="{FF2B5EF4-FFF2-40B4-BE49-F238E27FC236}">
                <a16:creationId xmlns:a16="http://schemas.microsoft.com/office/drawing/2014/main" xmlns="" id="{49839018-A15E-4CB5-91D5-041D47ED383F}"/>
              </a:ext>
            </a:extLst>
          </p:cNvPr>
          <p:cNvSpPr txBox="1"/>
          <p:nvPr userDrawn="1"/>
        </p:nvSpPr>
        <p:spPr>
          <a:xfrm>
            <a:off x="5171445" y="3026695"/>
            <a:ext cx="548679" cy="400110"/>
          </a:xfrm>
          <a:prstGeom prst="rect">
            <a:avLst/>
          </a:prstGeom>
          <a:noFill/>
          <a:ln>
            <a:solidFill>
              <a:srgbClr val="FF8500"/>
            </a:solidFill>
          </a:ln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2000" dirty="0" smtClean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000" dirty="0">
              <a:solidFill>
                <a:srgbClr val="FF8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0" name="Group 4">
            <a:extLst>
              <a:ext uri="{FF2B5EF4-FFF2-40B4-BE49-F238E27FC236}">
                <a16:creationId xmlns:a16="http://schemas.microsoft.com/office/drawing/2014/main" xmlns="" id="{B0CF97CF-2B68-4030-8095-2E4741C7D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H="1">
            <a:off x="4931593" y="3685949"/>
            <a:ext cx="826363" cy="453191"/>
            <a:chOff x="3326" y="771"/>
            <a:chExt cx="2348" cy="954"/>
          </a:xfrm>
          <a:solidFill>
            <a:srgbClr val="004C9D"/>
          </a:solidFill>
        </p:grpSpPr>
        <p:sp>
          <p:nvSpPr>
            <p:cNvPr id="131" name="Freeform 5">
              <a:extLst>
                <a:ext uri="{FF2B5EF4-FFF2-40B4-BE49-F238E27FC236}">
                  <a16:creationId xmlns:a16="http://schemas.microsoft.com/office/drawing/2014/main" xmlns="" id="{56A96BBF-FDD9-4628-956D-AA92AAC64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6" y="771"/>
              <a:ext cx="2348" cy="954"/>
            </a:xfrm>
            <a:custGeom>
              <a:avLst/>
              <a:gdLst>
                <a:gd name="T0" fmla="*/ 969 w 991"/>
                <a:gd name="T1" fmla="*/ 166 h 401"/>
                <a:gd name="T2" fmla="*/ 911 w 991"/>
                <a:gd name="T3" fmla="*/ 115 h 401"/>
                <a:gd name="T4" fmla="*/ 851 w 991"/>
                <a:gd name="T5" fmla="*/ 67 h 401"/>
                <a:gd name="T6" fmla="*/ 780 w 991"/>
                <a:gd name="T7" fmla="*/ 16 h 401"/>
                <a:gd name="T8" fmla="*/ 774 w 991"/>
                <a:gd name="T9" fmla="*/ 17 h 401"/>
                <a:gd name="T10" fmla="*/ 770 w 991"/>
                <a:gd name="T11" fmla="*/ 16 h 401"/>
                <a:gd name="T12" fmla="*/ 354 w 991"/>
                <a:gd name="T13" fmla="*/ 3 h 401"/>
                <a:gd name="T14" fmla="*/ 149 w 991"/>
                <a:gd name="T15" fmla="*/ 2 h 401"/>
                <a:gd name="T16" fmla="*/ 44 w 991"/>
                <a:gd name="T17" fmla="*/ 3 h 401"/>
                <a:gd name="T18" fmla="*/ 9 w 991"/>
                <a:gd name="T19" fmla="*/ 34 h 401"/>
                <a:gd name="T20" fmla="*/ 6 w 991"/>
                <a:gd name="T21" fmla="*/ 38 h 401"/>
                <a:gd name="T22" fmla="*/ 3 w 991"/>
                <a:gd name="T23" fmla="*/ 263 h 401"/>
                <a:gd name="T24" fmla="*/ 2 w 991"/>
                <a:gd name="T25" fmla="*/ 319 h 401"/>
                <a:gd name="T26" fmla="*/ 4 w 991"/>
                <a:gd name="T27" fmla="*/ 363 h 401"/>
                <a:gd name="T28" fmla="*/ 63 w 991"/>
                <a:gd name="T29" fmla="*/ 388 h 401"/>
                <a:gd name="T30" fmla="*/ 514 w 991"/>
                <a:gd name="T31" fmla="*/ 399 h 401"/>
                <a:gd name="T32" fmla="*/ 768 w 991"/>
                <a:gd name="T33" fmla="*/ 392 h 401"/>
                <a:gd name="T34" fmla="*/ 772 w 991"/>
                <a:gd name="T35" fmla="*/ 391 h 401"/>
                <a:gd name="T36" fmla="*/ 778 w 991"/>
                <a:gd name="T37" fmla="*/ 391 h 401"/>
                <a:gd name="T38" fmla="*/ 901 w 991"/>
                <a:gd name="T39" fmla="*/ 317 h 401"/>
                <a:gd name="T40" fmla="*/ 952 w 991"/>
                <a:gd name="T41" fmla="*/ 270 h 401"/>
                <a:gd name="T42" fmla="*/ 987 w 991"/>
                <a:gd name="T43" fmla="*/ 214 h 401"/>
                <a:gd name="T44" fmla="*/ 969 w 991"/>
                <a:gd name="T45" fmla="*/ 166 h 401"/>
                <a:gd name="T46" fmla="*/ 970 w 991"/>
                <a:gd name="T47" fmla="*/ 222 h 401"/>
                <a:gd name="T48" fmla="*/ 879 w 991"/>
                <a:gd name="T49" fmla="*/ 316 h 401"/>
                <a:gd name="T50" fmla="*/ 772 w 991"/>
                <a:gd name="T51" fmla="*/ 380 h 401"/>
                <a:gd name="T52" fmla="*/ 771 w 991"/>
                <a:gd name="T53" fmla="*/ 380 h 401"/>
                <a:gd name="T54" fmla="*/ 768 w 991"/>
                <a:gd name="T55" fmla="*/ 379 h 401"/>
                <a:gd name="T56" fmla="*/ 349 w 991"/>
                <a:gd name="T57" fmla="*/ 386 h 401"/>
                <a:gd name="T58" fmla="*/ 142 w 991"/>
                <a:gd name="T59" fmla="*/ 380 h 401"/>
                <a:gd name="T60" fmla="*/ 38 w 991"/>
                <a:gd name="T61" fmla="*/ 374 h 401"/>
                <a:gd name="T62" fmla="*/ 14 w 991"/>
                <a:gd name="T63" fmla="*/ 329 h 401"/>
                <a:gd name="T64" fmla="*/ 15 w 991"/>
                <a:gd name="T65" fmla="*/ 276 h 401"/>
                <a:gd name="T66" fmla="*/ 14 w 991"/>
                <a:gd name="T67" fmla="*/ 38 h 401"/>
                <a:gd name="T68" fmla="*/ 14 w 991"/>
                <a:gd name="T69" fmla="*/ 37 h 401"/>
                <a:gd name="T70" fmla="*/ 66 w 991"/>
                <a:gd name="T71" fmla="*/ 15 h 401"/>
                <a:gd name="T72" fmla="*/ 112 w 991"/>
                <a:gd name="T73" fmla="*/ 15 h 401"/>
                <a:gd name="T74" fmla="*/ 208 w 991"/>
                <a:gd name="T75" fmla="*/ 15 h 401"/>
                <a:gd name="T76" fmla="*/ 393 w 991"/>
                <a:gd name="T77" fmla="*/ 17 h 401"/>
                <a:gd name="T78" fmla="*/ 770 w 991"/>
                <a:gd name="T79" fmla="*/ 29 h 401"/>
                <a:gd name="T80" fmla="*/ 776 w 991"/>
                <a:gd name="T81" fmla="*/ 25 h 401"/>
                <a:gd name="T82" fmla="*/ 830 w 991"/>
                <a:gd name="T83" fmla="*/ 68 h 401"/>
                <a:gd name="T84" fmla="*/ 886 w 991"/>
                <a:gd name="T85" fmla="*/ 114 h 401"/>
                <a:gd name="T86" fmla="*/ 941 w 991"/>
                <a:gd name="T87" fmla="*/ 160 h 401"/>
                <a:gd name="T88" fmla="*/ 970 w 991"/>
                <a:gd name="T89" fmla="*/ 22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1" h="401">
                  <a:moveTo>
                    <a:pt x="969" y="166"/>
                  </a:moveTo>
                  <a:cubicBezTo>
                    <a:pt x="951" y="148"/>
                    <a:pt x="930" y="132"/>
                    <a:pt x="911" y="115"/>
                  </a:cubicBezTo>
                  <a:cubicBezTo>
                    <a:pt x="891" y="99"/>
                    <a:pt x="871" y="83"/>
                    <a:pt x="851" y="67"/>
                  </a:cubicBezTo>
                  <a:cubicBezTo>
                    <a:pt x="828" y="49"/>
                    <a:pt x="805" y="29"/>
                    <a:pt x="780" y="16"/>
                  </a:cubicBezTo>
                  <a:cubicBezTo>
                    <a:pt x="777" y="15"/>
                    <a:pt x="775" y="15"/>
                    <a:pt x="774" y="17"/>
                  </a:cubicBezTo>
                  <a:cubicBezTo>
                    <a:pt x="773" y="16"/>
                    <a:pt x="772" y="16"/>
                    <a:pt x="770" y="16"/>
                  </a:cubicBezTo>
                  <a:cubicBezTo>
                    <a:pt x="631" y="10"/>
                    <a:pt x="493" y="5"/>
                    <a:pt x="354" y="3"/>
                  </a:cubicBezTo>
                  <a:cubicBezTo>
                    <a:pt x="285" y="2"/>
                    <a:pt x="217" y="2"/>
                    <a:pt x="149" y="2"/>
                  </a:cubicBezTo>
                  <a:cubicBezTo>
                    <a:pt x="114" y="2"/>
                    <a:pt x="78" y="0"/>
                    <a:pt x="44" y="3"/>
                  </a:cubicBezTo>
                  <a:cubicBezTo>
                    <a:pt x="26" y="5"/>
                    <a:pt x="6" y="14"/>
                    <a:pt x="9" y="34"/>
                  </a:cubicBezTo>
                  <a:cubicBezTo>
                    <a:pt x="8" y="34"/>
                    <a:pt x="6" y="35"/>
                    <a:pt x="6" y="38"/>
                  </a:cubicBezTo>
                  <a:cubicBezTo>
                    <a:pt x="2" y="113"/>
                    <a:pt x="3" y="188"/>
                    <a:pt x="3" y="263"/>
                  </a:cubicBezTo>
                  <a:cubicBezTo>
                    <a:pt x="2" y="282"/>
                    <a:pt x="2" y="301"/>
                    <a:pt x="2" y="319"/>
                  </a:cubicBezTo>
                  <a:cubicBezTo>
                    <a:pt x="2" y="333"/>
                    <a:pt x="0" y="349"/>
                    <a:pt x="4" y="363"/>
                  </a:cubicBezTo>
                  <a:cubicBezTo>
                    <a:pt x="11" y="389"/>
                    <a:pt x="41" y="387"/>
                    <a:pt x="63" y="388"/>
                  </a:cubicBezTo>
                  <a:cubicBezTo>
                    <a:pt x="213" y="397"/>
                    <a:pt x="364" y="401"/>
                    <a:pt x="514" y="399"/>
                  </a:cubicBezTo>
                  <a:cubicBezTo>
                    <a:pt x="599" y="398"/>
                    <a:pt x="683" y="396"/>
                    <a:pt x="768" y="392"/>
                  </a:cubicBezTo>
                  <a:cubicBezTo>
                    <a:pt x="770" y="392"/>
                    <a:pt x="771" y="392"/>
                    <a:pt x="772" y="391"/>
                  </a:cubicBezTo>
                  <a:cubicBezTo>
                    <a:pt x="774" y="392"/>
                    <a:pt x="776" y="392"/>
                    <a:pt x="778" y="391"/>
                  </a:cubicBezTo>
                  <a:cubicBezTo>
                    <a:pt x="821" y="369"/>
                    <a:pt x="863" y="346"/>
                    <a:pt x="901" y="317"/>
                  </a:cubicBezTo>
                  <a:cubicBezTo>
                    <a:pt x="919" y="303"/>
                    <a:pt x="937" y="287"/>
                    <a:pt x="952" y="270"/>
                  </a:cubicBezTo>
                  <a:cubicBezTo>
                    <a:pt x="966" y="254"/>
                    <a:pt x="983" y="235"/>
                    <a:pt x="987" y="214"/>
                  </a:cubicBezTo>
                  <a:cubicBezTo>
                    <a:pt x="991" y="195"/>
                    <a:pt x="982" y="179"/>
                    <a:pt x="969" y="166"/>
                  </a:cubicBezTo>
                  <a:close/>
                  <a:moveTo>
                    <a:pt x="970" y="222"/>
                  </a:moveTo>
                  <a:cubicBezTo>
                    <a:pt x="952" y="260"/>
                    <a:pt x="912" y="292"/>
                    <a:pt x="879" y="316"/>
                  </a:cubicBezTo>
                  <a:cubicBezTo>
                    <a:pt x="845" y="340"/>
                    <a:pt x="808" y="360"/>
                    <a:pt x="772" y="380"/>
                  </a:cubicBezTo>
                  <a:cubicBezTo>
                    <a:pt x="772" y="380"/>
                    <a:pt x="772" y="380"/>
                    <a:pt x="771" y="380"/>
                  </a:cubicBezTo>
                  <a:cubicBezTo>
                    <a:pt x="770" y="379"/>
                    <a:pt x="769" y="379"/>
                    <a:pt x="768" y="379"/>
                  </a:cubicBezTo>
                  <a:cubicBezTo>
                    <a:pt x="629" y="386"/>
                    <a:pt x="489" y="388"/>
                    <a:pt x="349" y="386"/>
                  </a:cubicBezTo>
                  <a:cubicBezTo>
                    <a:pt x="280" y="385"/>
                    <a:pt x="211" y="383"/>
                    <a:pt x="142" y="380"/>
                  </a:cubicBezTo>
                  <a:cubicBezTo>
                    <a:pt x="107" y="378"/>
                    <a:pt x="72" y="378"/>
                    <a:pt x="38" y="374"/>
                  </a:cubicBezTo>
                  <a:cubicBezTo>
                    <a:pt x="12" y="371"/>
                    <a:pt x="14" y="350"/>
                    <a:pt x="14" y="329"/>
                  </a:cubicBezTo>
                  <a:cubicBezTo>
                    <a:pt x="15" y="312"/>
                    <a:pt x="15" y="294"/>
                    <a:pt x="15" y="276"/>
                  </a:cubicBezTo>
                  <a:cubicBezTo>
                    <a:pt x="15" y="197"/>
                    <a:pt x="18" y="117"/>
                    <a:pt x="14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0" y="14"/>
                    <a:pt x="47" y="15"/>
                    <a:pt x="66" y="15"/>
                  </a:cubicBezTo>
                  <a:cubicBezTo>
                    <a:pt x="81" y="15"/>
                    <a:pt x="97" y="15"/>
                    <a:pt x="112" y="15"/>
                  </a:cubicBezTo>
                  <a:cubicBezTo>
                    <a:pt x="144" y="15"/>
                    <a:pt x="176" y="15"/>
                    <a:pt x="208" y="15"/>
                  </a:cubicBezTo>
                  <a:cubicBezTo>
                    <a:pt x="270" y="16"/>
                    <a:pt x="332" y="16"/>
                    <a:pt x="393" y="17"/>
                  </a:cubicBezTo>
                  <a:cubicBezTo>
                    <a:pt x="519" y="19"/>
                    <a:pt x="645" y="23"/>
                    <a:pt x="770" y="29"/>
                  </a:cubicBezTo>
                  <a:cubicBezTo>
                    <a:pt x="773" y="29"/>
                    <a:pt x="775" y="27"/>
                    <a:pt x="776" y="25"/>
                  </a:cubicBezTo>
                  <a:cubicBezTo>
                    <a:pt x="792" y="41"/>
                    <a:pt x="812" y="54"/>
                    <a:pt x="830" y="68"/>
                  </a:cubicBezTo>
                  <a:cubicBezTo>
                    <a:pt x="849" y="83"/>
                    <a:pt x="867" y="98"/>
                    <a:pt x="886" y="114"/>
                  </a:cubicBezTo>
                  <a:cubicBezTo>
                    <a:pt x="905" y="129"/>
                    <a:pt x="923" y="145"/>
                    <a:pt x="941" y="160"/>
                  </a:cubicBezTo>
                  <a:cubicBezTo>
                    <a:pt x="959" y="176"/>
                    <a:pt x="982" y="195"/>
                    <a:pt x="970" y="22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xmlns="" id="{05D2B8C3-D093-450B-865D-F9ECD62082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" y="1201"/>
              <a:ext cx="123" cy="129"/>
            </a:xfrm>
            <a:custGeom>
              <a:avLst/>
              <a:gdLst>
                <a:gd name="T0" fmla="*/ 51 w 52"/>
                <a:gd name="T1" fmla="*/ 28 h 54"/>
                <a:gd name="T2" fmla="*/ 44 w 52"/>
                <a:gd name="T3" fmla="*/ 13 h 54"/>
                <a:gd name="T4" fmla="*/ 32 w 52"/>
                <a:gd name="T5" fmla="*/ 1 h 54"/>
                <a:gd name="T6" fmla="*/ 19 w 52"/>
                <a:gd name="T7" fmla="*/ 3 h 54"/>
                <a:gd name="T8" fmla="*/ 0 w 52"/>
                <a:gd name="T9" fmla="*/ 29 h 54"/>
                <a:gd name="T10" fmla="*/ 26 w 52"/>
                <a:gd name="T11" fmla="*/ 53 h 54"/>
                <a:gd name="T12" fmla="*/ 51 w 52"/>
                <a:gd name="T13" fmla="*/ 28 h 54"/>
                <a:gd name="T14" fmla="*/ 26 w 52"/>
                <a:gd name="T15" fmla="*/ 42 h 54"/>
                <a:gd name="T16" fmla="*/ 11 w 52"/>
                <a:gd name="T17" fmla="*/ 29 h 54"/>
                <a:gd name="T18" fmla="*/ 16 w 52"/>
                <a:gd name="T19" fmla="*/ 18 h 54"/>
                <a:gd name="T20" fmla="*/ 25 w 52"/>
                <a:gd name="T21" fmla="*/ 12 h 54"/>
                <a:gd name="T22" fmla="*/ 27 w 52"/>
                <a:gd name="T23" fmla="*/ 10 h 54"/>
                <a:gd name="T24" fmla="*/ 26 w 52"/>
                <a:gd name="T25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4">
                  <a:moveTo>
                    <a:pt x="51" y="28"/>
                  </a:moveTo>
                  <a:cubicBezTo>
                    <a:pt x="50" y="23"/>
                    <a:pt x="48" y="17"/>
                    <a:pt x="44" y="13"/>
                  </a:cubicBezTo>
                  <a:cubicBezTo>
                    <a:pt x="46" y="7"/>
                    <a:pt x="37" y="2"/>
                    <a:pt x="32" y="1"/>
                  </a:cubicBezTo>
                  <a:cubicBezTo>
                    <a:pt x="28" y="0"/>
                    <a:pt x="23" y="1"/>
                    <a:pt x="19" y="3"/>
                  </a:cubicBezTo>
                  <a:cubicBezTo>
                    <a:pt x="8" y="4"/>
                    <a:pt x="0" y="20"/>
                    <a:pt x="0" y="29"/>
                  </a:cubicBezTo>
                  <a:cubicBezTo>
                    <a:pt x="0" y="44"/>
                    <a:pt x="12" y="54"/>
                    <a:pt x="26" y="53"/>
                  </a:cubicBezTo>
                  <a:cubicBezTo>
                    <a:pt x="40" y="53"/>
                    <a:pt x="52" y="43"/>
                    <a:pt x="51" y="28"/>
                  </a:cubicBezTo>
                  <a:close/>
                  <a:moveTo>
                    <a:pt x="26" y="42"/>
                  </a:moveTo>
                  <a:cubicBezTo>
                    <a:pt x="18" y="42"/>
                    <a:pt x="11" y="37"/>
                    <a:pt x="11" y="29"/>
                  </a:cubicBezTo>
                  <a:cubicBezTo>
                    <a:pt x="11" y="25"/>
                    <a:pt x="13" y="21"/>
                    <a:pt x="16" y="18"/>
                  </a:cubicBezTo>
                  <a:cubicBezTo>
                    <a:pt x="18" y="15"/>
                    <a:pt x="22" y="14"/>
                    <a:pt x="25" y="12"/>
                  </a:cubicBezTo>
                  <a:cubicBezTo>
                    <a:pt x="26" y="11"/>
                    <a:pt x="26" y="11"/>
                    <a:pt x="27" y="10"/>
                  </a:cubicBezTo>
                  <a:cubicBezTo>
                    <a:pt x="40" y="17"/>
                    <a:pt x="45" y="40"/>
                    <a:pt x="26" y="4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xmlns="" id="{1AC37925-5894-45DB-A81F-A55E402F379C}"/>
                </a:ext>
              </a:extLst>
            </p:cNvPr>
            <p:cNvSpPr/>
            <p:nvPr/>
          </p:nvSpPr>
          <p:spPr bwMode="auto">
            <a:xfrm>
              <a:off x="3375" y="1549"/>
              <a:ext cx="76" cy="100"/>
            </a:xfrm>
            <a:custGeom>
              <a:avLst/>
              <a:gdLst>
                <a:gd name="T0" fmla="*/ 28 w 32"/>
                <a:gd name="T1" fmla="*/ 31 h 42"/>
                <a:gd name="T2" fmla="*/ 14 w 32"/>
                <a:gd name="T3" fmla="*/ 22 h 42"/>
                <a:gd name="T4" fmla="*/ 15 w 32"/>
                <a:gd name="T5" fmla="*/ 5 h 42"/>
                <a:gd name="T6" fmla="*/ 11 w 32"/>
                <a:gd name="T7" fmla="*/ 2 h 42"/>
                <a:gd name="T8" fmla="*/ 4 w 32"/>
                <a:gd name="T9" fmla="*/ 26 h 42"/>
                <a:gd name="T10" fmla="*/ 28 w 32"/>
                <a:gd name="T11" fmla="*/ 40 h 42"/>
                <a:gd name="T12" fmla="*/ 28 w 32"/>
                <a:gd name="T13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2">
                  <a:moveTo>
                    <a:pt x="28" y="31"/>
                  </a:moveTo>
                  <a:cubicBezTo>
                    <a:pt x="22" y="29"/>
                    <a:pt x="17" y="28"/>
                    <a:pt x="14" y="22"/>
                  </a:cubicBezTo>
                  <a:cubicBezTo>
                    <a:pt x="12" y="17"/>
                    <a:pt x="12" y="10"/>
                    <a:pt x="15" y="5"/>
                  </a:cubicBezTo>
                  <a:cubicBezTo>
                    <a:pt x="16" y="3"/>
                    <a:pt x="14" y="0"/>
                    <a:pt x="11" y="2"/>
                  </a:cubicBezTo>
                  <a:cubicBezTo>
                    <a:pt x="4" y="8"/>
                    <a:pt x="0" y="17"/>
                    <a:pt x="4" y="26"/>
                  </a:cubicBezTo>
                  <a:cubicBezTo>
                    <a:pt x="8" y="35"/>
                    <a:pt x="18" y="42"/>
                    <a:pt x="28" y="40"/>
                  </a:cubicBezTo>
                  <a:cubicBezTo>
                    <a:pt x="32" y="39"/>
                    <a:pt x="32" y="33"/>
                    <a:pt x="28" y="3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xmlns="" id="{8A5C9F0F-7138-40DA-89EE-7176FDF42DF2}"/>
                </a:ext>
              </a:extLst>
            </p:cNvPr>
            <p:cNvSpPr/>
            <p:nvPr/>
          </p:nvSpPr>
          <p:spPr bwMode="auto">
            <a:xfrm>
              <a:off x="3382" y="1437"/>
              <a:ext cx="27" cy="79"/>
            </a:xfrm>
            <a:custGeom>
              <a:avLst/>
              <a:gdLst>
                <a:gd name="T0" fmla="*/ 9 w 11"/>
                <a:gd name="T1" fmla="*/ 3 h 33"/>
                <a:gd name="T2" fmla="*/ 2 w 11"/>
                <a:gd name="T3" fmla="*/ 3 h 33"/>
                <a:gd name="T4" fmla="*/ 1 w 11"/>
                <a:gd name="T5" fmla="*/ 15 h 33"/>
                <a:gd name="T6" fmla="*/ 3 w 11"/>
                <a:gd name="T7" fmla="*/ 29 h 33"/>
                <a:gd name="T8" fmla="*/ 9 w 11"/>
                <a:gd name="T9" fmla="*/ 29 h 33"/>
                <a:gd name="T10" fmla="*/ 10 w 11"/>
                <a:gd name="T11" fmla="*/ 15 h 33"/>
                <a:gd name="T12" fmla="*/ 9 w 11"/>
                <a:gd name="T1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3">
                  <a:moveTo>
                    <a:pt x="9" y="3"/>
                  </a:moveTo>
                  <a:cubicBezTo>
                    <a:pt x="8" y="0"/>
                    <a:pt x="3" y="0"/>
                    <a:pt x="2" y="3"/>
                  </a:cubicBezTo>
                  <a:cubicBezTo>
                    <a:pt x="0" y="7"/>
                    <a:pt x="1" y="11"/>
                    <a:pt x="1" y="15"/>
                  </a:cubicBezTo>
                  <a:cubicBezTo>
                    <a:pt x="2" y="20"/>
                    <a:pt x="2" y="24"/>
                    <a:pt x="3" y="29"/>
                  </a:cubicBezTo>
                  <a:cubicBezTo>
                    <a:pt x="3" y="33"/>
                    <a:pt x="8" y="33"/>
                    <a:pt x="9" y="29"/>
                  </a:cubicBezTo>
                  <a:cubicBezTo>
                    <a:pt x="9" y="24"/>
                    <a:pt x="10" y="20"/>
                    <a:pt x="10" y="15"/>
                  </a:cubicBezTo>
                  <a:cubicBezTo>
                    <a:pt x="10" y="11"/>
                    <a:pt x="11" y="7"/>
                    <a:pt x="9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xmlns="" id="{C38765A0-2F71-4762-BD75-049530C817CE}"/>
                </a:ext>
              </a:extLst>
            </p:cNvPr>
            <p:cNvSpPr/>
            <p:nvPr/>
          </p:nvSpPr>
          <p:spPr bwMode="auto">
            <a:xfrm>
              <a:off x="3380" y="1285"/>
              <a:ext cx="31" cy="86"/>
            </a:xfrm>
            <a:custGeom>
              <a:avLst/>
              <a:gdLst>
                <a:gd name="T0" fmla="*/ 9 w 13"/>
                <a:gd name="T1" fmla="*/ 1 h 36"/>
                <a:gd name="T2" fmla="*/ 4 w 13"/>
                <a:gd name="T3" fmla="*/ 1 h 36"/>
                <a:gd name="T4" fmla="*/ 2 w 13"/>
                <a:gd name="T5" fmla="*/ 16 h 36"/>
                <a:gd name="T6" fmla="*/ 4 w 13"/>
                <a:gd name="T7" fmla="*/ 34 h 36"/>
                <a:gd name="T8" fmla="*/ 9 w 13"/>
                <a:gd name="T9" fmla="*/ 34 h 36"/>
                <a:gd name="T10" fmla="*/ 11 w 13"/>
                <a:gd name="T11" fmla="*/ 16 h 36"/>
                <a:gd name="T12" fmla="*/ 9 w 13"/>
                <a:gd name="T1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6">
                  <a:moveTo>
                    <a:pt x="9" y="1"/>
                  </a:moveTo>
                  <a:cubicBezTo>
                    <a:pt x="8" y="0"/>
                    <a:pt x="5" y="0"/>
                    <a:pt x="4" y="1"/>
                  </a:cubicBezTo>
                  <a:cubicBezTo>
                    <a:pt x="0" y="6"/>
                    <a:pt x="2" y="11"/>
                    <a:pt x="2" y="16"/>
                  </a:cubicBezTo>
                  <a:cubicBezTo>
                    <a:pt x="2" y="22"/>
                    <a:pt x="3" y="28"/>
                    <a:pt x="4" y="34"/>
                  </a:cubicBezTo>
                  <a:cubicBezTo>
                    <a:pt x="5" y="36"/>
                    <a:pt x="9" y="36"/>
                    <a:pt x="9" y="34"/>
                  </a:cubicBezTo>
                  <a:cubicBezTo>
                    <a:pt x="10" y="28"/>
                    <a:pt x="11" y="22"/>
                    <a:pt x="11" y="16"/>
                  </a:cubicBezTo>
                  <a:cubicBezTo>
                    <a:pt x="12" y="11"/>
                    <a:pt x="13" y="6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6" name="Freeform 10">
              <a:extLst>
                <a:ext uri="{FF2B5EF4-FFF2-40B4-BE49-F238E27FC236}">
                  <a16:creationId xmlns:a16="http://schemas.microsoft.com/office/drawing/2014/main" xmlns="" id="{5B00E563-A023-43C4-B079-AB7DD79A4580}"/>
                </a:ext>
              </a:extLst>
            </p:cNvPr>
            <p:cNvSpPr/>
            <p:nvPr/>
          </p:nvSpPr>
          <p:spPr bwMode="auto">
            <a:xfrm>
              <a:off x="3380" y="1132"/>
              <a:ext cx="31" cy="89"/>
            </a:xfrm>
            <a:custGeom>
              <a:avLst/>
              <a:gdLst>
                <a:gd name="T0" fmla="*/ 8 w 13"/>
                <a:gd name="T1" fmla="*/ 4 h 37"/>
                <a:gd name="T2" fmla="*/ 0 w 13"/>
                <a:gd name="T3" fmla="*/ 6 h 37"/>
                <a:gd name="T4" fmla="*/ 2 w 13"/>
                <a:gd name="T5" fmla="*/ 18 h 37"/>
                <a:gd name="T6" fmla="*/ 3 w 13"/>
                <a:gd name="T7" fmla="*/ 32 h 37"/>
                <a:gd name="T8" fmla="*/ 10 w 13"/>
                <a:gd name="T9" fmla="*/ 33 h 37"/>
                <a:gd name="T10" fmla="*/ 8 w 13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7">
                  <a:moveTo>
                    <a:pt x="8" y="4"/>
                  </a:moveTo>
                  <a:cubicBezTo>
                    <a:pt x="6" y="0"/>
                    <a:pt x="1" y="2"/>
                    <a:pt x="0" y="6"/>
                  </a:cubicBezTo>
                  <a:cubicBezTo>
                    <a:pt x="0" y="10"/>
                    <a:pt x="2" y="14"/>
                    <a:pt x="2" y="18"/>
                  </a:cubicBezTo>
                  <a:cubicBezTo>
                    <a:pt x="3" y="23"/>
                    <a:pt x="3" y="28"/>
                    <a:pt x="3" y="32"/>
                  </a:cubicBezTo>
                  <a:cubicBezTo>
                    <a:pt x="3" y="36"/>
                    <a:pt x="9" y="37"/>
                    <a:pt x="10" y="33"/>
                  </a:cubicBezTo>
                  <a:cubicBezTo>
                    <a:pt x="12" y="25"/>
                    <a:pt x="13" y="12"/>
                    <a:pt x="8" y="4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xmlns="" id="{32A8E84E-4F7E-45F0-AD97-F2D6B54D6C4F}"/>
                </a:ext>
              </a:extLst>
            </p:cNvPr>
            <p:cNvSpPr/>
            <p:nvPr/>
          </p:nvSpPr>
          <p:spPr bwMode="auto">
            <a:xfrm>
              <a:off x="3390" y="985"/>
              <a:ext cx="33" cy="88"/>
            </a:xfrm>
            <a:custGeom>
              <a:avLst/>
              <a:gdLst>
                <a:gd name="T0" fmla="*/ 7 w 14"/>
                <a:gd name="T1" fmla="*/ 3 h 37"/>
                <a:gd name="T2" fmla="*/ 0 w 14"/>
                <a:gd name="T3" fmla="*/ 6 h 37"/>
                <a:gd name="T4" fmla="*/ 2 w 14"/>
                <a:gd name="T5" fmla="*/ 17 h 37"/>
                <a:gd name="T6" fmla="*/ 2 w 14"/>
                <a:gd name="T7" fmla="*/ 31 h 37"/>
                <a:gd name="T8" fmla="*/ 8 w 14"/>
                <a:gd name="T9" fmla="*/ 33 h 37"/>
                <a:gd name="T10" fmla="*/ 7 w 14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7">
                  <a:moveTo>
                    <a:pt x="7" y="3"/>
                  </a:moveTo>
                  <a:cubicBezTo>
                    <a:pt x="4" y="0"/>
                    <a:pt x="0" y="2"/>
                    <a:pt x="0" y="6"/>
                  </a:cubicBezTo>
                  <a:cubicBezTo>
                    <a:pt x="0" y="10"/>
                    <a:pt x="2" y="13"/>
                    <a:pt x="2" y="17"/>
                  </a:cubicBezTo>
                  <a:cubicBezTo>
                    <a:pt x="3" y="22"/>
                    <a:pt x="3" y="27"/>
                    <a:pt x="2" y="31"/>
                  </a:cubicBezTo>
                  <a:cubicBezTo>
                    <a:pt x="1" y="36"/>
                    <a:pt x="7" y="37"/>
                    <a:pt x="8" y="33"/>
                  </a:cubicBezTo>
                  <a:cubicBezTo>
                    <a:pt x="11" y="25"/>
                    <a:pt x="14" y="10"/>
                    <a:pt x="7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xmlns="" id="{EB097058-2947-4F28-A317-40BD1DFB24DC}"/>
                </a:ext>
              </a:extLst>
            </p:cNvPr>
            <p:cNvSpPr/>
            <p:nvPr/>
          </p:nvSpPr>
          <p:spPr bwMode="auto">
            <a:xfrm>
              <a:off x="3390" y="823"/>
              <a:ext cx="59" cy="88"/>
            </a:xfrm>
            <a:custGeom>
              <a:avLst/>
              <a:gdLst>
                <a:gd name="T0" fmla="*/ 23 w 25"/>
                <a:gd name="T1" fmla="*/ 6 h 37"/>
                <a:gd name="T2" fmla="*/ 4 w 25"/>
                <a:gd name="T3" fmla="*/ 15 h 37"/>
                <a:gd name="T4" fmla="*/ 7 w 25"/>
                <a:gd name="T5" fmla="*/ 36 h 37"/>
                <a:gd name="T6" fmla="*/ 11 w 25"/>
                <a:gd name="T7" fmla="*/ 34 h 37"/>
                <a:gd name="T8" fmla="*/ 13 w 25"/>
                <a:gd name="T9" fmla="*/ 20 h 37"/>
                <a:gd name="T10" fmla="*/ 24 w 25"/>
                <a:gd name="T11" fmla="*/ 11 h 37"/>
                <a:gd name="T12" fmla="*/ 23 w 25"/>
                <a:gd name="T13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7">
                  <a:moveTo>
                    <a:pt x="23" y="6"/>
                  </a:moveTo>
                  <a:cubicBezTo>
                    <a:pt x="17" y="0"/>
                    <a:pt x="7" y="9"/>
                    <a:pt x="4" y="15"/>
                  </a:cubicBezTo>
                  <a:cubicBezTo>
                    <a:pt x="0" y="22"/>
                    <a:pt x="1" y="31"/>
                    <a:pt x="7" y="36"/>
                  </a:cubicBezTo>
                  <a:cubicBezTo>
                    <a:pt x="8" y="37"/>
                    <a:pt x="11" y="36"/>
                    <a:pt x="11" y="34"/>
                  </a:cubicBezTo>
                  <a:cubicBezTo>
                    <a:pt x="9" y="29"/>
                    <a:pt x="10" y="24"/>
                    <a:pt x="13" y="20"/>
                  </a:cubicBezTo>
                  <a:cubicBezTo>
                    <a:pt x="16" y="15"/>
                    <a:pt x="21" y="15"/>
                    <a:pt x="24" y="11"/>
                  </a:cubicBezTo>
                  <a:cubicBezTo>
                    <a:pt x="25" y="10"/>
                    <a:pt x="25" y="7"/>
                    <a:pt x="23" y="6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9" name="Freeform 13">
              <a:extLst>
                <a:ext uri="{FF2B5EF4-FFF2-40B4-BE49-F238E27FC236}">
                  <a16:creationId xmlns:a16="http://schemas.microsoft.com/office/drawing/2014/main" xmlns="" id="{0E161902-EAA4-40F5-88A1-A4F48E0348C3}"/>
                </a:ext>
              </a:extLst>
            </p:cNvPr>
            <p:cNvSpPr/>
            <p:nvPr/>
          </p:nvSpPr>
          <p:spPr bwMode="auto">
            <a:xfrm>
              <a:off x="3494" y="825"/>
              <a:ext cx="73" cy="26"/>
            </a:xfrm>
            <a:custGeom>
              <a:avLst/>
              <a:gdLst>
                <a:gd name="T0" fmla="*/ 26 w 31"/>
                <a:gd name="T1" fmla="*/ 2 h 11"/>
                <a:gd name="T2" fmla="*/ 16 w 31"/>
                <a:gd name="T3" fmla="*/ 1 h 11"/>
                <a:gd name="T4" fmla="*/ 5 w 31"/>
                <a:gd name="T5" fmla="*/ 2 h 11"/>
                <a:gd name="T6" fmla="*/ 5 w 31"/>
                <a:gd name="T7" fmla="*/ 10 h 11"/>
                <a:gd name="T8" fmla="*/ 16 w 31"/>
                <a:gd name="T9" fmla="*/ 10 h 11"/>
                <a:gd name="T10" fmla="*/ 26 w 31"/>
                <a:gd name="T11" fmla="*/ 10 h 11"/>
                <a:gd name="T12" fmla="*/ 26 w 3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26" y="2"/>
                  </a:moveTo>
                  <a:cubicBezTo>
                    <a:pt x="23" y="0"/>
                    <a:pt x="20" y="1"/>
                    <a:pt x="16" y="1"/>
                  </a:cubicBezTo>
                  <a:cubicBezTo>
                    <a:pt x="12" y="1"/>
                    <a:pt x="9" y="2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9" y="10"/>
                    <a:pt x="12" y="10"/>
                    <a:pt x="16" y="10"/>
                  </a:cubicBezTo>
                  <a:cubicBezTo>
                    <a:pt x="20" y="11"/>
                    <a:pt x="23" y="11"/>
                    <a:pt x="26" y="10"/>
                  </a:cubicBezTo>
                  <a:cubicBezTo>
                    <a:pt x="31" y="8"/>
                    <a:pt x="31" y="3"/>
                    <a:pt x="26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0" name="Freeform 14">
              <a:extLst>
                <a:ext uri="{FF2B5EF4-FFF2-40B4-BE49-F238E27FC236}">
                  <a16:creationId xmlns:a16="http://schemas.microsoft.com/office/drawing/2014/main" xmlns="" id="{9EB3F1EA-A82E-442B-8B0D-7C67F930979C}"/>
                </a:ext>
              </a:extLst>
            </p:cNvPr>
            <p:cNvSpPr/>
            <p:nvPr/>
          </p:nvSpPr>
          <p:spPr bwMode="auto">
            <a:xfrm>
              <a:off x="3629" y="825"/>
              <a:ext cx="83" cy="31"/>
            </a:xfrm>
            <a:custGeom>
              <a:avLst/>
              <a:gdLst>
                <a:gd name="T0" fmla="*/ 33 w 35"/>
                <a:gd name="T1" fmla="*/ 4 h 13"/>
                <a:gd name="T2" fmla="*/ 20 w 35"/>
                <a:gd name="T3" fmla="*/ 2 h 13"/>
                <a:gd name="T4" fmla="*/ 6 w 35"/>
                <a:gd name="T5" fmla="*/ 0 h 13"/>
                <a:gd name="T6" fmla="*/ 5 w 35"/>
                <a:gd name="T7" fmla="*/ 8 h 13"/>
                <a:gd name="T8" fmla="*/ 19 w 35"/>
                <a:gd name="T9" fmla="*/ 11 h 13"/>
                <a:gd name="T10" fmla="*/ 32 w 35"/>
                <a:gd name="T11" fmla="*/ 11 h 13"/>
                <a:gd name="T12" fmla="*/ 33 w 35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3">
                  <a:moveTo>
                    <a:pt x="33" y="4"/>
                  </a:moveTo>
                  <a:cubicBezTo>
                    <a:pt x="29" y="2"/>
                    <a:pt x="24" y="2"/>
                    <a:pt x="20" y="2"/>
                  </a:cubicBezTo>
                  <a:cubicBezTo>
                    <a:pt x="16" y="1"/>
                    <a:pt x="11" y="1"/>
                    <a:pt x="6" y="0"/>
                  </a:cubicBezTo>
                  <a:cubicBezTo>
                    <a:pt x="1" y="0"/>
                    <a:pt x="0" y="7"/>
                    <a:pt x="5" y="8"/>
                  </a:cubicBezTo>
                  <a:cubicBezTo>
                    <a:pt x="10" y="9"/>
                    <a:pt x="14" y="10"/>
                    <a:pt x="19" y="11"/>
                  </a:cubicBezTo>
                  <a:cubicBezTo>
                    <a:pt x="23" y="12"/>
                    <a:pt x="28" y="13"/>
                    <a:pt x="32" y="11"/>
                  </a:cubicBezTo>
                  <a:cubicBezTo>
                    <a:pt x="35" y="10"/>
                    <a:pt x="35" y="6"/>
                    <a:pt x="33" y="4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xmlns="" id="{610B9809-951E-4563-BF81-D035B6317730}"/>
                </a:ext>
              </a:extLst>
            </p:cNvPr>
            <p:cNvSpPr/>
            <p:nvPr/>
          </p:nvSpPr>
          <p:spPr bwMode="auto">
            <a:xfrm>
              <a:off x="3764" y="823"/>
              <a:ext cx="74" cy="26"/>
            </a:xfrm>
            <a:custGeom>
              <a:avLst/>
              <a:gdLst>
                <a:gd name="T0" fmla="*/ 30 w 31"/>
                <a:gd name="T1" fmla="*/ 5 h 11"/>
                <a:gd name="T2" fmla="*/ 18 w 31"/>
                <a:gd name="T3" fmla="*/ 1 h 11"/>
                <a:gd name="T4" fmla="*/ 4 w 31"/>
                <a:gd name="T5" fmla="*/ 2 h 11"/>
                <a:gd name="T6" fmla="*/ 5 w 31"/>
                <a:gd name="T7" fmla="*/ 8 h 11"/>
                <a:gd name="T8" fmla="*/ 17 w 31"/>
                <a:gd name="T9" fmla="*/ 9 h 11"/>
                <a:gd name="T10" fmla="*/ 28 w 31"/>
                <a:gd name="T11" fmla="*/ 10 h 11"/>
                <a:gd name="T12" fmla="*/ 30 w 31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30" y="5"/>
                  </a:moveTo>
                  <a:cubicBezTo>
                    <a:pt x="27" y="1"/>
                    <a:pt x="23" y="1"/>
                    <a:pt x="18" y="1"/>
                  </a:cubicBezTo>
                  <a:cubicBezTo>
                    <a:pt x="14" y="0"/>
                    <a:pt x="9" y="0"/>
                    <a:pt x="4" y="2"/>
                  </a:cubicBezTo>
                  <a:cubicBezTo>
                    <a:pt x="0" y="3"/>
                    <a:pt x="1" y="8"/>
                    <a:pt x="5" y="8"/>
                  </a:cubicBezTo>
                  <a:cubicBezTo>
                    <a:pt x="9" y="8"/>
                    <a:pt x="13" y="8"/>
                    <a:pt x="17" y="9"/>
                  </a:cubicBezTo>
                  <a:cubicBezTo>
                    <a:pt x="21" y="9"/>
                    <a:pt x="24" y="11"/>
                    <a:pt x="28" y="10"/>
                  </a:cubicBezTo>
                  <a:cubicBezTo>
                    <a:pt x="30" y="9"/>
                    <a:pt x="31" y="7"/>
                    <a:pt x="30" y="5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2" name="Freeform 16">
              <a:extLst>
                <a:ext uri="{FF2B5EF4-FFF2-40B4-BE49-F238E27FC236}">
                  <a16:creationId xmlns:a16="http://schemas.microsoft.com/office/drawing/2014/main" xmlns="" id="{91190303-4BCB-43CC-BE8D-9203F88599AC}"/>
                </a:ext>
              </a:extLst>
            </p:cNvPr>
            <p:cNvSpPr/>
            <p:nvPr/>
          </p:nvSpPr>
          <p:spPr bwMode="auto">
            <a:xfrm>
              <a:off x="3892" y="828"/>
              <a:ext cx="71" cy="23"/>
            </a:xfrm>
            <a:custGeom>
              <a:avLst/>
              <a:gdLst>
                <a:gd name="T0" fmla="*/ 28 w 30"/>
                <a:gd name="T1" fmla="*/ 2 h 10"/>
                <a:gd name="T2" fmla="*/ 17 w 30"/>
                <a:gd name="T3" fmla="*/ 1 h 10"/>
                <a:gd name="T4" fmla="*/ 4 w 30"/>
                <a:gd name="T5" fmla="*/ 1 h 10"/>
                <a:gd name="T6" fmla="*/ 4 w 30"/>
                <a:gd name="T7" fmla="*/ 8 h 10"/>
                <a:gd name="T8" fmla="*/ 17 w 30"/>
                <a:gd name="T9" fmla="*/ 9 h 10"/>
                <a:gd name="T10" fmla="*/ 28 w 30"/>
                <a:gd name="T11" fmla="*/ 8 h 10"/>
                <a:gd name="T12" fmla="*/ 28 w 30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8" y="2"/>
                  </a:moveTo>
                  <a:cubicBezTo>
                    <a:pt x="25" y="0"/>
                    <a:pt x="21" y="1"/>
                    <a:pt x="17" y="1"/>
                  </a:cubicBezTo>
                  <a:cubicBezTo>
                    <a:pt x="13" y="1"/>
                    <a:pt x="8" y="1"/>
                    <a:pt x="4" y="1"/>
                  </a:cubicBezTo>
                  <a:cubicBezTo>
                    <a:pt x="0" y="2"/>
                    <a:pt x="0" y="8"/>
                    <a:pt x="4" y="8"/>
                  </a:cubicBezTo>
                  <a:cubicBezTo>
                    <a:pt x="8" y="8"/>
                    <a:pt x="13" y="9"/>
                    <a:pt x="17" y="9"/>
                  </a:cubicBezTo>
                  <a:cubicBezTo>
                    <a:pt x="21" y="9"/>
                    <a:pt x="25" y="10"/>
                    <a:pt x="28" y="8"/>
                  </a:cubicBezTo>
                  <a:cubicBezTo>
                    <a:pt x="30" y="6"/>
                    <a:pt x="30" y="3"/>
                    <a:pt x="28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3" name="Freeform 17">
              <a:extLst>
                <a:ext uri="{FF2B5EF4-FFF2-40B4-BE49-F238E27FC236}">
                  <a16:creationId xmlns:a16="http://schemas.microsoft.com/office/drawing/2014/main" xmlns="" id="{56C7EB8D-7A9B-4885-BB09-40ACE5311FD4}"/>
                </a:ext>
              </a:extLst>
            </p:cNvPr>
            <p:cNvSpPr/>
            <p:nvPr/>
          </p:nvSpPr>
          <p:spPr bwMode="auto">
            <a:xfrm>
              <a:off x="4013" y="832"/>
              <a:ext cx="90" cy="24"/>
            </a:xfrm>
            <a:custGeom>
              <a:avLst/>
              <a:gdLst>
                <a:gd name="T0" fmla="*/ 34 w 38"/>
                <a:gd name="T1" fmla="*/ 1 h 10"/>
                <a:gd name="T2" fmla="*/ 20 w 38"/>
                <a:gd name="T3" fmla="*/ 0 h 10"/>
                <a:gd name="T4" fmla="*/ 4 w 38"/>
                <a:gd name="T5" fmla="*/ 1 h 10"/>
                <a:gd name="T6" fmla="*/ 4 w 38"/>
                <a:gd name="T7" fmla="*/ 8 h 10"/>
                <a:gd name="T8" fmla="*/ 20 w 38"/>
                <a:gd name="T9" fmla="*/ 9 h 10"/>
                <a:gd name="T10" fmla="*/ 34 w 38"/>
                <a:gd name="T11" fmla="*/ 9 h 10"/>
                <a:gd name="T12" fmla="*/ 34 w 3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4" y="1"/>
                  </a:moveTo>
                  <a:cubicBezTo>
                    <a:pt x="30" y="0"/>
                    <a:pt x="25" y="0"/>
                    <a:pt x="20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10" y="8"/>
                    <a:pt x="15" y="9"/>
                    <a:pt x="20" y="9"/>
                  </a:cubicBezTo>
                  <a:cubicBezTo>
                    <a:pt x="25" y="9"/>
                    <a:pt x="30" y="10"/>
                    <a:pt x="34" y="9"/>
                  </a:cubicBezTo>
                  <a:cubicBezTo>
                    <a:pt x="38" y="7"/>
                    <a:pt x="38" y="3"/>
                    <a:pt x="34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4" name="Freeform 18">
              <a:extLst>
                <a:ext uri="{FF2B5EF4-FFF2-40B4-BE49-F238E27FC236}">
                  <a16:creationId xmlns:a16="http://schemas.microsoft.com/office/drawing/2014/main" xmlns="" id="{76F3962B-528D-436B-A753-E7D832A0553A}"/>
                </a:ext>
              </a:extLst>
            </p:cNvPr>
            <p:cNvSpPr/>
            <p:nvPr/>
          </p:nvSpPr>
          <p:spPr bwMode="auto">
            <a:xfrm>
              <a:off x="4167" y="825"/>
              <a:ext cx="66" cy="26"/>
            </a:xfrm>
            <a:custGeom>
              <a:avLst/>
              <a:gdLst>
                <a:gd name="T0" fmla="*/ 25 w 28"/>
                <a:gd name="T1" fmla="*/ 1 h 11"/>
                <a:gd name="T2" fmla="*/ 3 w 28"/>
                <a:gd name="T3" fmla="*/ 5 h 11"/>
                <a:gd name="T4" fmla="*/ 4 w 28"/>
                <a:gd name="T5" fmla="*/ 11 h 11"/>
                <a:gd name="T6" fmla="*/ 25 w 28"/>
                <a:gd name="T7" fmla="*/ 7 h 11"/>
                <a:gd name="T8" fmla="*/ 25 w 28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1">
                  <a:moveTo>
                    <a:pt x="25" y="1"/>
                  </a:moveTo>
                  <a:cubicBezTo>
                    <a:pt x="18" y="0"/>
                    <a:pt x="10" y="3"/>
                    <a:pt x="3" y="5"/>
                  </a:cubicBezTo>
                  <a:cubicBezTo>
                    <a:pt x="0" y="5"/>
                    <a:pt x="0" y="11"/>
                    <a:pt x="4" y="11"/>
                  </a:cubicBezTo>
                  <a:cubicBezTo>
                    <a:pt x="11" y="10"/>
                    <a:pt x="19" y="10"/>
                    <a:pt x="25" y="7"/>
                  </a:cubicBezTo>
                  <a:cubicBezTo>
                    <a:pt x="28" y="6"/>
                    <a:pt x="27" y="2"/>
                    <a:pt x="25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5" name="Freeform 19">
              <a:extLst>
                <a:ext uri="{FF2B5EF4-FFF2-40B4-BE49-F238E27FC236}">
                  <a16:creationId xmlns:a16="http://schemas.microsoft.com/office/drawing/2014/main" xmlns="" id="{8D1DF632-38B6-474C-868B-94B19417EB7E}"/>
                </a:ext>
              </a:extLst>
            </p:cNvPr>
            <p:cNvSpPr/>
            <p:nvPr/>
          </p:nvSpPr>
          <p:spPr bwMode="auto">
            <a:xfrm>
              <a:off x="4302" y="835"/>
              <a:ext cx="64" cy="24"/>
            </a:xfrm>
            <a:custGeom>
              <a:avLst/>
              <a:gdLst>
                <a:gd name="T0" fmla="*/ 23 w 27"/>
                <a:gd name="T1" fmla="*/ 3 h 10"/>
                <a:gd name="T2" fmla="*/ 12 w 27"/>
                <a:gd name="T3" fmla="*/ 1 h 10"/>
                <a:gd name="T4" fmla="*/ 2 w 27"/>
                <a:gd name="T5" fmla="*/ 2 h 10"/>
                <a:gd name="T6" fmla="*/ 1 w 27"/>
                <a:gd name="T7" fmla="*/ 5 h 10"/>
                <a:gd name="T8" fmla="*/ 11 w 27"/>
                <a:gd name="T9" fmla="*/ 9 h 10"/>
                <a:gd name="T10" fmla="*/ 22 w 27"/>
                <a:gd name="T11" fmla="*/ 10 h 10"/>
                <a:gd name="T12" fmla="*/ 23 w 27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3"/>
                  </a:moveTo>
                  <a:cubicBezTo>
                    <a:pt x="20" y="2"/>
                    <a:pt x="16" y="2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4" y="7"/>
                    <a:pt x="7" y="8"/>
                    <a:pt x="11" y="9"/>
                  </a:cubicBezTo>
                  <a:cubicBezTo>
                    <a:pt x="15" y="9"/>
                    <a:pt x="19" y="10"/>
                    <a:pt x="22" y="10"/>
                  </a:cubicBezTo>
                  <a:cubicBezTo>
                    <a:pt x="26" y="10"/>
                    <a:pt x="27" y="5"/>
                    <a:pt x="23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6" name="Freeform 20">
              <a:extLst>
                <a:ext uri="{FF2B5EF4-FFF2-40B4-BE49-F238E27FC236}">
                  <a16:creationId xmlns:a16="http://schemas.microsoft.com/office/drawing/2014/main" xmlns="" id="{D2D70660-86D0-4826-8A68-5B07F42C2CE3}"/>
                </a:ext>
              </a:extLst>
            </p:cNvPr>
            <p:cNvSpPr/>
            <p:nvPr/>
          </p:nvSpPr>
          <p:spPr bwMode="auto">
            <a:xfrm>
              <a:off x="4416" y="840"/>
              <a:ext cx="80" cy="19"/>
            </a:xfrm>
            <a:custGeom>
              <a:avLst/>
              <a:gdLst>
                <a:gd name="T0" fmla="*/ 31 w 34"/>
                <a:gd name="T1" fmla="*/ 2 h 8"/>
                <a:gd name="T2" fmla="*/ 19 w 34"/>
                <a:gd name="T3" fmla="*/ 0 h 8"/>
                <a:gd name="T4" fmla="*/ 3 w 34"/>
                <a:gd name="T5" fmla="*/ 1 h 8"/>
                <a:gd name="T6" fmla="*/ 3 w 34"/>
                <a:gd name="T7" fmla="*/ 6 h 8"/>
                <a:gd name="T8" fmla="*/ 18 w 34"/>
                <a:gd name="T9" fmla="*/ 7 h 8"/>
                <a:gd name="T10" fmla="*/ 31 w 34"/>
                <a:gd name="T11" fmla="*/ 7 h 8"/>
                <a:gd name="T12" fmla="*/ 31 w 34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">
                  <a:moveTo>
                    <a:pt x="31" y="2"/>
                  </a:moveTo>
                  <a:cubicBezTo>
                    <a:pt x="28" y="0"/>
                    <a:pt x="23" y="0"/>
                    <a:pt x="19" y="0"/>
                  </a:cubicBezTo>
                  <a:cubicBezTo>
                    <a:pt x="14" y="0"/>
                    <a:pt x="9" y="1"/>
                    <a:pt x="3" y="1"/>
                  </a:cubicBezTo>
                  <a:cubicBezTo>
                    <a:pt x="0" y="1"/>
                    <a:pt x="0" y="5"/>
                    <a:pt x="3" y="6"/>
                  </a:cubicBezTo>
                  <a:cubicBezTo>
                    <a:pt x="8" y="6"/>
                    <a:pt x="13" y="7"/>
                    <a:pt x="18" y="7"/>
                  </a:cubicBezTo>
                  <a:cubicBezTo>
                    <a:pt x="22" y="7"/>
                    <a:pt x="27" y="8"/>
                    <a:pt x="31" y="7"/>
                  </a:cubicBezTo>
                  <a:cubicBezTo>
                    <a:pt x="33" y="6"/>
                    <a:pt x="34" y="3"/>
                    <a:pt x="31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7" name="Freeform 21">
              <a:extLst>
                <a:ext uri="{FF2B5EF4-FFF2-40B4-BE49-F238E27FC236}">
                  <a16:creationId xmlns:a16="http://schemas.microsoft.com/office/drawing/2014/main" xmlns="" id="{5CB1F7B1-217F-470C-B472-4A045513223C}"/>
                </a:ext>
              </a:extLst>
            </p:cNvPr>
            <p:cNvSpPr/>
            <p:nvPr/>
          </p:nvSpPr>
          <p:spPr bwMode="auto">
            <a:xfrm>
              <a:off x="4551" y="837"/>
              <a:ext cx="71" cy="26"/>
            </a:xfrm>
            <a:custGeom>
              <a:avLst/>
              <a:gdLst>
                <a:gd name="T0" fmla="*/ 28 w 30"/>
                <a:gd name="T1" fmla="*/ 3 h 11"/>
                <a:gd name="T2" fmla="*/ 4 w 30"/>
                <a:gd name="T3" fmla="*/ 2 h 11"/>
                <a:gd name="T4" fmla="*/ 4 w 30"/>
                <a:gd name="T5" fmla="*/ 9 h 11"/>
                <a:gd name="T6" fmla="*/ 28 w 30"/>
                <a:gd name="T7" fmla="*/ 8 h 11"/>
                <a:gd name="T8" fmla="*/ 28 w 30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1">
                  <a:moveTo>
                    <a:pt x="28" y="3"/>
                  </a:moveTo>
                  <a:cubicBezTo>
                    <a:pt x="21" y="0"/>
                    <a:pt x="11" y="2"/>
                    <a:pt x="4" y="2"/>
                  </a:cubicBezTo>
                  <a:cubicBezTo>
                    <a:pt x="0" y="2"/>
                    <a:pt x="0" y="9"/>
                    <a:pt x="4" y="9"/>
                  </a:cubicBezTo>
                  <a:cubicBezTo>
                    <a:pt x="11" y="9"/>
                    <a:pt x="21" y="11"/>
                    <a:pt x="28" y="8"/>
                  </a:cubicBezTo>
                  <a:cubicBezTo>
                    <a:pt x="30" y="7"/>
                    <a:pt x="30" y="3"/>
                    <a:pt x="28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8" name="Freeform 22">
              <a:extLst>
                <a:ext uri="{FF2B5EF4-FFF2-40B4-BE49-F238E27FC236}">
                  <a16:creationId xmlns:a16="http://schemas.microsoft.com/office/drawing/2014/main" xmlns="" id="{212E457D-7A3B-4137-BDB7-487968B04D75}"/>
                </a:ext>
              </a:extLst>
            </p:cNvPr>
            <p:cNvSpPr/>
            <p:nvPr/>
          </p:nvSpPr>
          <p:spPr bwMode="auto">
            <a:xfrm>
              <a:off x="4691" y="844"/>
              <a:ext cx="64" cy="22"/>
            </a:xfrm>
            <a:custGeom>
              <a:avLst/>
              <a:gdLst>
                <a:gd name="T0" fmla="*/ 24 w 27"/>
                <a:gd name="T1" fmla="*/ 1 h 9"/>
                <a:gd name="T2" fmla="*/ 12 w 27"/>
                <a:gd name="T3" fmla="*/ 1 h 9"/>
                <a:gd name="T4" fmla="*/ 2 w 27"/>
                <a:gd name="T5" fmla="*/ 2 h 9"/>
                <a:gd name="T6" fmla="*/ 2 w 27"/>
                <a:gd name="T7" fmla="*/ 7 h 9"/>
                <a:gd name="T8" fmla="*/ 12 w 27"/>
                <a:gd name="T9" fmla="*/ 8 h 9"/>
                <a:gd name="T10" fmla="*/ 24 w 27"/>
                <a:gd name="T11" fmla="*/ 8 h 9"/>
                <a:gd name="T12" fmla="*/ 24 w 27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4" y="1"/>
                  </a:moveTo>
                  <a:cubicBezTo>
                    <a:pt x="20" y="0"/>
                    <a:pt x="16" y="0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6" y="9"/>
                    <a:pt x="20" y="9"/>
                    <a:pt x="24" y="8"/>
                  </a:cubicBezTo>
                  <a:cubicBezTo>
                    <a:pt x="27" y="7"/>
                    <a:pt x="27" y="2"/>
                    <a:pt x="24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9" name="Freeform 23">
              <a:extLst>
                <a:ext uri="{FF2B5EF4-FFF2-40B4-BE49-F238E27FC236}">
                  <a16:creationId xmlns:a16="http://schemas.microsoft.com/office/drawing/2014/main" xmlns="" id="{8B0536DC-4858-4432-9FF4-4864616FC9E0}"/>
                </a:ext>
              </a:extLst>
            </p:cNvPr>
            <p:cNvSpPr/>
            <p:nvPr/>
          </p:nvSpPr>
          <p:spPr bwMode="auto">
            <a:xfrm>
              <a:off x="4814" y="851"/>
              <a:ext cx="88" cy="29"/>
            </a:xfrm>
            <a:custGeom>
              <a:avLst/>
              <a:gdLst>
                <a:gd name="T0" fmla="*/ 34 w 37"/>
                <a:gd name="T1" fmla="*/ 4 h 12"/>
                <a:gd name="T2" fmla="*/ 21 w 37"/>
                <a:gd name="T3" fmla="*/ 2 h 12"/>
                <a:gd name="T4" fmla="*/ 5 w 37"/>
                <a:gd name="T5" fmla="*/ 1 h 12"/>
                <a:gd name="T6" fmla="*/ 4 w 37"/>
                <a:gd name="T7" fmla="*/ 7 h 12"/>
                <a:gd name="T8" fmla="*/ 34 w 37"/>
                <a:gd name="T9" fmla="*/ 8 h 12"/>
                <a:gd name="T10" fmla="*/ 34 w 37"/>
                <a:gd name="T1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2">
                  <a:moveTo>
                    <a:pt x="34" y="4"/>
                  </a:moveTo>
                  <a:cubicBezTo>
                    <a:pt x="30" y="2"/>
                    <a:pt x="26" y="2"/>
                    <a:pt x="21" y="2"/>
                  </a:cubicBezTo>
                  <a:cubicBezTo>
                    <a:pt x="16" y="2"/>
                    <a:pt x="11" y="1"/>
                    <a:pt x="5" y="1"/>
                  </a:cubicBezTo>
                  <a:cubicBezTo>
                    <a:pt x="2" y="0"/>
                    <a:pt x="0" y="5"/>
                    <a:pt x="4" y="7"/>
                  </a:cubicBezTo>
                  <a:cubicBezTo>
                    <a:pt x="13" y="9"/>
                    <a:pt x="25" y="12"/>
                    <a:pt x="34" y="8"/>
                  </a:cubicBezTo>
                  <a:cubicBezTo>
                    <a:pt x="36" y="7"/>
                    <a:pt x="37" y="4"/>
                    <a:pt x="34" y="4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0" name="Freeform 24">
              <a:extLst>
                <a:ext uri="{FF2B5EF4-FFF2-40B4-BE49-F238E27FC236}">
                  <a16:creationId xmlns:a16="http://schemas.microsoft.com/office/drawing/2014/main" xmlns="" id="{39FA070B-C6CC-4037-8750-11CDD963EBF2}"/>
                </a:ext>
              </a:extLst>
            </p:cNvPr>
            <p:cNvSpPr/>
            <p:nvPr/>
          </p:nvSpPr>
          <p:spPr bwMode="auto">
            <a:xfrm>
              <a:off x="4942" y="856"/>
              <a:ext cx="71" cy="19"/>
            </a:xfrm>
            <a:custGeom>
              <a:avLst/>
              <a:gdLst>
                <a:gd name="T0" fmla="*/ 26 w 30"/>
                <a:gd name="T1" fmla="*/ 1 h 8"/>
                <a:gd name="T2" fmla="*/ 4 w 30"/>
                <a:gd name="T3" fmla="*/ 1 h 8"/>
                <a:gd name="T4" fmla="*/ 4 w 30"/>
                <a:gd name="T5" fmla="*/ 7 h 8"/>
                <a:gd name="T6" fmla="*/ 26 w 30"/>
                <a:gd name="T7" fmla="*/ 7 h 8"/>
                <a:gd name="T8" fmla="*/ 26 w 3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8">
                  <a:moveTo>
                    <a:pt x="26" y="1"/>
                  </a:moveTo>
                  <a:cubicBezTo>
                    <a:pt x="19" y="0"/>
                    <a:pt x="11" y="0"/>
                    <a:pt x="4" y="1"/>
                  </a:cubicBezTo>
                  <a:cubicBezTo>
                    <a:pt x="0" y="1"/>
                    <a:pt x="0" y="6"/>
                    <a:pt x="4" y="7"/>
                  </a:cubicBezTo>
                  <a:cubicBezTo>
                    <a:pt x="11" y="7"/>
                    <a:pt x="19" y="8"/>
                    <a:pt x="26" y="7"/>
                  </a:cubicBezTo>
                  <a:cubicBezTo>
                    <a:pt x="30" y="6"/>
                    <a:pt x="30" y="1"/>
                    <a:pt x="26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1" name="Freeform 25">
              <a:extLst>
                <a:ext uri="{FF2B5EF4-FFF2-40B4-BE49-F238E27FC236}">
                  <a16:creationId xmlns:a16="http://schemas.microsoft.com/office/drawing/2014/main" xmlns="" id="{CD7DCFD5-27DC-44DC-8B34-4599779CFF7A}"/>
                </a:ext>
              </a:extLst>
            </p:cNvPr>
            <p:cNvSpPr/>
            <p:nvPr/>
          </p:nvSpPr>
          <p:spPr bwMode="auto">
            <a:xfrm>
              <a:off x="5058" y="849"/>
              <a:ext cx="128" cy="67"/>
            </a:xfrm>
            <a:custGeom>
              <a:avLst/>
              <a:gdLst>
                <a:gd name="T0" fmla="*/ 49 w 54"/>
                <a:gd name="T1" fmla="*/ 17 h 28"/>
                <a:gd name="T2" fmla="*/ 4 w 54"/>
                <a:gd name="T3" fmla="*/ 6 h 28"/>
                <a:gd name="T4" fmla="*/ 4 w 54"/>
                <a:gd name="T5" fmla="*/ 12 h 28"/>
                <a:gd name="T6" fmla="*/ 43 w 54"/>
                <a:gd name="T7" fmla="*/ 24 h 28"/>
                <a:gd name="T8" fmla="*/ 49 w 54"/>
                <a:gd name="T9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8">
                  <a:moveTo>
                    <a:pt x="49" y="17"/>
                  </a:moveTo>
                  <a:cubicBezTo>
                    <a:pt x="37" y="5"/>
                    <a:pt x="20" y="0"/>
                    <a:pt x="4" y="6"/>
                  </a:cubicBezTo>
                  <a:cubicBezTo>
                    <a:pt x="0" y="7"/>
                    <a:pt x="1" y="12"/>
                    <a:pt x="4" y="12"/>
                  </a:cubicBezTo>
                  <a:cubicBezTo>
                    <a:pt x="18" y="10"/>
                    <a:pt x="32" y="14"/>
                    <a:pt x="43" y="24"/>
                  </a:cubicBezTo>
                  <a:cubicBezTo>
                    <a:pt x="47" y="28"/>
                    <a:pt x="54" y="21"/>
                    <a:pt x="49" y="17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2" name="Freeform 26">
              <a:extLst>
                <a:ext uri="{FF2B5EF4-FFF2-40B4-BE49-F238E27FC236}">
                  <a16:creationId xmlns:a16="http://schemas.microsoft.com/office/drawing/2014/main" xmlns="" id="{75F2BF9C-4866-4E17-B794-7422CDAAEEBF}"/>
                </a:ext>
              </a:extLst>
            </p:cNvPr>
            <p:cNvSpPr/>
            <p:nvPr/>
          </p:nvSpPr>
          <p:spPr bwMode="auto">
            <a:xfrm>
              <a:off x="5203" y="913"/>
              <a:ext cx="78" cy="62"/>
            </a:xfrm>
            <a:custGeom>
              <a:avLst/>
              <a:gdLst>
                <a:gd name="T0" fmla="*/ 32 w 33"/>
                <a:gd name="T1" fmla="*/ 21 h 26"/>
                <a:gd name="T2" fmla="*/ 20 w 33"/>
                <a:gd name="T3" fmla="*/ 11 h 26"/>
                <a:gd name="T4" fmla="*/ 5 w 33"/>
                <a:gd name="T5" fmla="*/ 2 h 26"/>
                <a:gd name="T6" fmla="*/ 2 w 33"/>
                <a:gd name="T7" fmla="*/ 5 h 26"/>
                <a:gd name="T8" fmla="*/ 15 w 33"/>
                <a:gd name="T9" fmla="*/ 16 h 26"/>
                <a:gd name="T10" fmla="*/ 28 w 33"/>
                <a:gd name="T11" fmla="*/ 25 h 26"/>
                <a:gd name="T12" fmla="*/ 32 w 33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6">
                  <a:moveTo>
                    <a:pt x="32" y="21"/>
                  </a:moveTo>
                  <a:cubicBezTo>
                    <a:pt x="29" y="17"/>
                    <a:pt x="24" y="14"/>
                    <a:pt x="20" y="11"/>
                  </a:cubicBezTo>
                  <a:cubicBezTo>
                    <a:pt x="15" y="8"/>
                    <a:pt x="10" y="5"/>
                    <a:pt x="5" y="2"/>
                  </a:cubicBezTo>
                  <a:cubicBezTo>
                    <a:pt x="2" y="0"/>
                    <a:pt x="0" y="3"/>
                    <a:pt x="2" y="5"/>
                  </a:cubicBezTo>
                  <a:cubicBezTo>
                    <a:pt x="6" y="9"/>
                    <a:pt x="10" y="13"/>
                    <a:pt x="15" y="16"/>
                  </a:cubicBezTo>
                  <a:cubicBezTo>
                    <a:pt x="19" y="19"/>
                    <a:pt x="23" y="24"/>
                    <a:pt x="28" y="25"/>
                  </a:cubicBezTo>
                  <a:cubicBezTo>
                    <a:pt x="31" y="26"/>
                    <a:pt x="33" y="23"/>
                    <a:pt x="32" y="2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3" name="Freeform 27">
              <a:extLst>
                <a:ext uri="{FF2B5EF4-FFF2-40B4-BE49-F238E27FC236}">
                  <a16:creationId xmlns:a16="http://schemas.microsoft.com/office/drawing/2014/main" xmlns="" id="{5B077386-5C74-49B2-B2F0-ECA125BAC766}"/>
                </a:ext>
              </a:extLst>
            </p:cNvPr>
            <p:cNvSpPr/>
            <p:nvPr/>
          </p:nvSpPr>
          <p:spPr bwMode="auto">
            <a:xfrm>
              <a:off x="5314" y="997"/>
              <a:ext cx="52" cy="45"/>
            </a:xfrm>
            <a:custGeom>
              <a:avLst/>
              <a:gdLst>
                <a:gd name="T0" fmla="*/ 21 w 22"/>
                <a:gd name="T1" fmla="*/ 15 h 19"/>
                <a:gd name="T2" fmla="*/ 15 w 22"/>
                <a:gd name="T3" fmla="*/ 8 h 19"/>
                <a:gd name="T4" fmla="*/ 7 w 22"/>
                <a:gd name="T5" fmla="*/ 2 h 19"/>
                <a:gd name="T6" fmla="*/ 3 w 22"/>
                <a:gd name="T7" fmla="*/ 7 h 19"/>
                <a:gd name="T8" fmla="*/ 10 w 22"/>
                <a:gd name="T9" fmla="*/ 13 h 19"/>
                <a:gd name="T10" fmla="*/ 18 w 22"/>
                <a:gd name="T11" fmla="*/ 18 h 19"/>
                <a:gd name="T12" fmla="*/ 21 w 22"/>
                <a:gd name="T13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">
                  <a:moveTo>
                    <a:pt x="21" y="15"/>
                  </a:moveTo>
                  <a:cubicBezTo>
                    <a:pt x="20" y="12"/>
                    <a:pt x="17" y="10"/>
                    <a:pt x="15" y="8"/>
                  </a:cubicBezTo>
                  <a:cubicBezTo>
                    <a:pt x="12" y="6"/>
                    <a:pt x="9" y="4"/>
                    <a:pt x="7" y="2"/>
                  </a:cubicBezTo>
                  <a:cubicBezTo>
                    <a:pt x="4" y="0"/>
                    <a:pt x="0" y="5"/>
                    <a:pt x="3" y="7"/>
                  </a:cubicBezTo>
                  <a:cubicBezTo>
                    <a:pt x="5" y="9"/>
                    <a:pt x="8" y="11"/>
                    <a:pt x="10" y="13"/>
                  </a:cubicBezTo>
                  <a:cubicBezTo>
                    <a:pt x="12" y="15"/>
                    <a:pt x="15" y="18"/>
                    <a:pt x="18" y="18"/>
                  </a:cubicBezTo>
                  <a:cubicBezTo>
                    <a:pt x="20" y="19"/>
                    <a:pt x="22" y="17"/>
                    <a:pt x="21" y="15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4" name="Freeform 28">
              <a:extLst>
                <a:ext uri="{FF2B5EF4-FFF2-40B4-BE49-F238E27FC236}">
                  <a16:creationId xmlns:a16="http://schemas.microsoft.com/office/drawing/2014/main" xmlns="" id="{DA3ED2D8-FCD0-49C7-AC31-F1DD6E72F5A4}"/>
                </a:ext>
              </a:extLst>
            </p:cNvPr>
            <p:cNvSpPr/>
            <p:nvPr/>
          </p:nvSpPr>
          <p:spPr bwMode="auto">
            <a:xfrm>
              <a:off x="5395" y="1063"/>
              <a:ext cx="63" cy="43"/>
            </a:xfrm>
            <a:custGeom>
              <a:avLst/>
              <a:gdLst>
                <a:gd name="T0" fmla="*/ 27 w 27"/>
                <a:gd name="T1" fmla="*/ 14 h 18"/>
                <a:gd name="T2" fmla="*/ 18 w 27"/>
                <a:gd name="T3" fmla="*/ 6 h 18"/>
                <a:gd name="T4" fmla="*/ 5 w 27"/>
                <a:gd name="T5" fmla="*/ 1 h 18"/>
                <a:gd name="T6" fmla="*/ 3 w 27"/>
                <a:gd name="T7" fmla="*/ 5 h 18"/>
                <a:gd name="T8" fmla="*/ 14 w 27"/>
                <a:gd name="T9" fmla="*/ 11 h 18"/>
                <a:gd name="T10" fmla="*/ 23 w 27"/>
                <a:gd name="T11" fmla="*/ 17 h 18"/>
                <a:gd name="T12" fmla="*/ 27 w 27"/>
                <a:gd name="T13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8">
                  <a:moveTo>
                    <a:pt x="27" y="14"/>
                  </a:moveTo>
                  <a:cubicBezTo>
                    <a:pt x="25" y="10"/>
                    <a:pt x="21" y="8"/>
                    <a:pt x="18" y="6"/>
                  </a:cubicBezTo>
                  <a:cubicBezTo>
                    <a:pt x="14" y="4"/>
                    <a:pt x="9" y="2"/>
                    <a:pt x="5" y="1"/>
                  </a:cubicBezTo>
                  <a:cubicBezTo>
                    <a:pt x="2" y="0"/>
                    <a:pt x="0" y="4"/>
                    <a:pt x="3" y="5"/>
                  </a:cubicBezTo>
                  <a:cubicBezTo>
                    <a:pt x="7" y="7"/>
                    <a:pt x="10" y="9"/>
                    <a:pt x="14" y="11"/>
                  </a:cubicBezTo>
                  <a:cubicBezTo>
                    <a:pt x="17" y="13"/>
                    <a:pt x="20" y="17"/>
                    <a:pt x="23" y="17"/>
                  </a:cubicBezTo>
                  <a:cubicBezTo>
                    <a:pt x="25" y="18"/>
                    <a:pt x="27" y="16"/>
                    <a:pt x="27" y="14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5" name="Freeform 29">
              <a:extLst>
                <a:ext uri="{FF2B5EF4-FFF2-40B4-BE49-F238E27FC236}">
                  <a16:creationId xmlns:a16="http://schemas.microsoft.com/office/drawing/2014/main" xmlns="" id="{81C54AEA-69D1-41E2-8264-2D977EA687DE}"/>
                </a:ext>
              </a:extLst>
            </p:cNvPr>
            <p:cNvSpPr/>
            <p:nvPr/>
          </p:nvSpPr>
          <p:spPr bwMode="auto">
            <a:xfrm>
              <a:off x="5489" y="1130"/>
              <a:ext cx="55" cy="52"/>
            </a:xfrm>
            <a:custGeom>
              <a:avLst/>
              <a:gdLst>
                <a:gd name="T0" fmla="*/ 22 w 23"/>
                <a:gd name="T1" fmla="*/ 16 h 22"/>
                <a:gd name="T2" fmla="*/ 14 w 23"/>
                <a:gd name="T3" fmla="*/ 11 h 22"/>
                <a:gd name="T4" fmla="*/ 6 w 23"/>
                <a:gd name="T5" fmla="*/ 3 h 22"/>
                <a:gd name="T6" fmla="*/ 2 w 23"/>
                <a:gd name="T7" fmla="*/ 6 h 22"/>
                <a:gd name="T8" fmla="*/ 9 w 23"/>
                <a:gd name="T9" fmla="*/ 17 h 22"/>
                <a:gd name="T10" fmla="*/ 21 w 23"/>
                <a:gd name="T11" fmla="*/ 20 h 22"/>
                <a:gd name="T12" fmla="*/ 22 w 23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22" y="16"/>
                  </a:moveTo>
                  <a:cubicBezTo>
                    <a:pt x="21" y="13"/>
                    <a:pt x="16" y="13"/>
                    <a:pt x="14" y="11"/>
                  </a:cubicBezTo>
                  <a:cubicBezTo>
                    <a:pt x="11" y="9"/>
                    <a:pt x="8" y="6"/>
                    <a:pt x="6" y="3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3" y="10"/>
                    <a:pt x="6" y="14"/>
                    <a:pt x="9" y="17"/>
                  </a:cubicBezTo>
                  <a:cubicBezTo>
                    <a:pt x="12" y="19"/>
                    <a:pt x="18" y="22"/>
                    <a:pt x="21" y="20"/>
                  </a:cubicBezTo>
                  <a:cubicBezTo>
                    <a:pt x="23" y="20"/>
                    <a:pt x="23" y="18"/>
                    <a:pt x="22" y="16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6" name="Freeform 30">
              <a:extLst>
                <a:ext uri="{FF2B5EF4-FFF2-40B4-BE49-F238E27FC236}">
                  <a16:creationId xmlns:a16="http://schemas.microsoft.com/office/drawing/2014/main" xmlns="" id="{909B72B6-000B-45BB-B1BF-9A6163046EE1}"/>
                </a:ext>
              </a:extLst>
            </p:cNvPr>
            <p:cNvSpPr/>
            <p:nvPr/>
          </p:nvSpPr>
          <p:spPr bwMode="auto">
            <a:xfrm>
              <a:off x="5556" y="1194"/>
              <a:ext cx="47" cy="67"/>
            </a:xfrm>
            <a:custGeom>
              <a:avLst/>
              <a:gdLst>
                <a:gd name="T0" fmla="*/ 15 w 20"/>
                <a:gd name="T1" fmla="*/ 13 h 28"/>
                <a:gd name="T2" fmla="*/ 7 w 20"/>
                <a:gd name="T3" fmla="*/ 2 h 28"/>
                <a:gd name="T4" fmla="*/ 2 w 20"/>
                <a:gd name="T5" fmla="*/ 6 h 28"/>
                <a:gd name="T6" fmla="*/ 9 w 20"/>
                <a:gd name="T7" fmla="*/ 16 h 28"/>
                <a:gd name="T8" fmla="*/ 14 w 20"/>
                <a:gd name="T9" fmla="*/ 27 h 28"/>
                <a:gd name="T10" fmla="*/ 20 w 20"/>
                <a:gd name="T11" fmla="*/ 25 h 28"/>
                <a:gd name="T12" fmla="*/ 15 w 20"/>
                <a:gd name="T13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8">
                  <a:moveTo>
                    <a:pt x="15" y="13"/>
                  </a:moveTo>
                  <a:cubicBezTo>
                    <a:pt x="13" y="9"/>
                    <a:pt x="10" y="6"/>
                    <a:pt x="7" y="2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4" y="9"/>
                    <a:pt x="7" y="13"/>
                    <a:pt x="9" y="16"/>
                  </a:cubicBezTo>
                  <a:cubicBezTo>
                    <a:pt x="10" y="20"/>
                    <a:pt x="11" y="24"/>
                    <a:pt x="14" y="27"/>
                  </a:cubicBezTo>
                  <a:cubicBezTo>
                    <a:pt x="16" y="28"/>
                    <a:pt x="19" y="28"/>
                    <a:pt x="20" y="25"/>
                  </a:cubicBezTo>
                  <a:cubicBezTo>
                    <a:pt x="20" y="21"/>
                    <a:pt x="18" y="17"/>
                    <a:pt x="15" y="1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7" name="Freeform 31">
              <a:extLst>
                <a:ext uri="{FF2B5EF4-FFF2-40B4-BE49-F238E27FC236}">
                  <a16:creationId xmlns:a16="http://schemas.microsoft.com/office/drawing/2014/main" xmlns="" id="{2772924E-4585-4742-9350-0A6EF967B022}"/>
                </a:ext>
              </a:extLst>
            </p:cNvPr>
            <p:cNvSpPr/>
            <p:nvPr/>
          </p:nvSpPr>
          <p:spPr bwMode="auto">
            <a:xfrm>
              <a:off x="3496" y="1630"/>
              <a:ext cx="86" cy="26"/>
            </a:xfrm>
            <a:custGeom>
              <a:avLst/>
              <a:gdLst>
                <a:gd name="T0" fmla="*/ 33 w 36"/>
                <a:gd name="T1" fmla="*/ 3 h 11"/>
                <a:gd name="T2" fmla="*/ 20 w 36"/>
                <a:gd name="T3" fmla="*/ 1 h 11"/>
                <a:gd name="T4" fmla="*/ 4 w 36"/>
                <a:gd name="T5" fmla="*/ 0 h 11"/>
                <a:gd name="T6" fmla="*/ 3 w 36"/>
                <a:gd name="T7" fmla="*/ 7 h 11"/>
                <a:gd name="T8" fmla="*/ 20 w 36"/>
                <a:gd name="T9" fmla="*/ 9 h 11"/>
                <a:gd name="T10" fmla="*/ 33 w 36"/>
                <a:gd name="T11" fmla="*/ 9 h 11"/>
                <a:gd name="T12" fmla="*/ 33 w 36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">
                  <a:moveTo>
                    <a:pt x="33" y="3"/>
                  </a:moveTo>
                  <a:cubicBezTo>
                    <a:pt x="29" y="0"/>
                    <a:pt x="24" y="1"/>
                    <a:pt x="20" y="1"/>
                  </a:cubicBezTo>
                  <a:cubicBezTo>
                    <a:pt x="15" y="0"/>
                    <a:pt x="9" y="0"/>
                    <a:pt x="4" y="0"/>
                  </a:cubicBezTo>
                  <a:cubicBezTo>
                    <a:pt x="1" y="0"/>
                    <a:pt x="0" y="6"/>
                    <a:pt x="3" y="7"/>
                  </a:cubicBezTo>
                  <a:cubicBezTo>
                    <a:pt x="9" y="8"/>
                    <a:pt x="14" y="8"/>
                    <a:pt x="20" y="9"/>
                  </a:cubicBezTo>
                  <a:cubicBezTo>
                    <a:pt x="24" y="10"/>
                    <a:pt x="28" y="11"/>
                    <a:pt x="33" y="9"/>
                  </a:cubicBezTo>
                  <a:cubicBezTo>
                    <a:pt x="36" y="8"/>
                    <a:pt x="35" y="4"/>
                    <a:pt x="33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8" name="Freeform 32">
              <a:extLst>
                <a:ext uri="{FF2B5EF4-FFF2-40B4-BE49-F238E27FC236}">
                  <a16:creationId xmlns:a16="http://schemas.microsoft.com/office/drawing/2014/main" xmlns="" id="{BBA67F65-96BC-49E6-9168-EFB6E3BBD5F4}"/>
                </a:ext>
              </a:extLst>
            </p:cNvPr>
            <p:cNvSpPr/>
            <p:nvPr/>
          </p:nvSpPr>
          <p:spPr bwMode="auto">
            <a:xfrm>
              <a:off x="3655" y="1637"/>
              <a:ext cx="83" cy="24"/>
            </a:xfrm>
            <a:custGeom>
              <a:avLst/>
              <a:gdLst>
                <a:gd name="T0" fmla="*/ 32 w 35"/>
                <a:gd name="T1" fmla="*/ 1 h 10"/>
                <a:gd name="T2" fmla="*/ 17 w 35"/>
                <a:gd name="T3" fmla="*/ 1 h 10"/>
                <a:gd name="T4" fmla="*/ 3 w 35"/>
                <a:gd name="T5" fmla="*/ 2 h 10"/>
                <a:gd name="T6" fmla="*/ 3 w 35"/>
                <a:gd name="T7" fmla="*/ 9 h 10"/>
                <a:gd name="T8" fmla="*/ 17 w 35"/>
                <a:gd name="T9" fmla="*/ 10 h 10"/>
                <a:gd name="T10" fmla="*/ 32 w 35"/>
                <a:gd name="T11" fmla="*/ 9 h 10"/>
                <a:gd name="T12" fmla="*/ 32 w 35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0">
                  <a:moveTo>
                    <a:pt x="32" y="1"/>
                  </a:moveTo>
                  <a:cubicBezTo>
                    <a:pt x="27" y="0"/>
                    <a:pt x="22" y="0"/>
                    <a:pt x="17" y="1"/>
                  </a:cubicBezTo>
                  <a:cubicBezTo>
                    <a:pt x="13" y="1"/>
                    <a:pt x="8" y="1"/>
                    <a:pt x="3" y="2"/>
                  </a:cubicBezTo>
                  <a:cubicBezTo>
                    <a:pt x="0" y="2"/>
                    <a:pt x="0" y="8"/>
                    <a:pt x="3" y="9"/>
                  </a:cubicBezTo>
                  <a:cubicBezTo>
                    <a:pt x="8" y="9"/>
                    <a:pt x="13" y="10"/>
                    <a:pt x="17" y="10"/>
                  </a:cubicBezTo>
                  <a:cubicBezTo>
                    <a:pt x="22" y="10"/>
                    <a:pt x="27" y="10"/>
                    <a:pt x="32" y="9"/>
                  </a:cubicBezTo>
                  <a:cubicBezTo>
                    <a:pt x="35" y="8"/>
                    <a:pt x="35" y="3"/>
                    <a:pt x="32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9" name="Freeform 33">
              <a:extLst>
                <a:ext uri="{FF2B5EF4-FFF2-40B4-BE49-F238E27FC236}">
                  <a16:creationId xmlns:a16="http://schemas.microsoft.com/office/drawing/2014/main" xmlns="" id="{84BD3C45-BA69-4341-BA01-DB4EC0885ACA}"/>
                </a:ext>
              </a:extLst>
            </p:cNvPr>
            <p:cNvSpPr/>
            <p:nvPr/>
          </p:nvSpPr>
          <p:spPr bwMode="auto">
            <a:xfrm>
              <a:off x="3807" y="1640"/>
              <a:ext cx="104" cy="35"/>
            </a:xfrm>
            <a:custGeom>
              <a:avLst/>
              <a:gdLst>
                <a:gd name="T0" fmla="*/ 40 w 44"/>
                <a:gd name="T1" fmla="*/ 5 h 15"/>
                <a:gd name="T2" fmla="*/ 6 w 44"/>
                <a:gd name="T3" fmla="*/ 6 h 15"/>
                <a:gd name="T4" fmla="*/ 8 w 44"/>
                <a:gd name="T5" fmla="*/ 15 h 15"/>
                <a:gd name="T6" fmla="*/ 24 w 44"/>
                <a:gd name="T7" fmla="*/ 13 h 15"/>
                <a:gd name="T8" fmla="*/ 39 w 44"/>
                <a:gd name="T9" fmla="*/ 13 h 15"/>
                <a:gd name="T10" fmla="*/ 40 w 44"/>
                <a:gd name="T1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5">
                  <a:moveTo>
                    <a:pt x="40" y="5"/>
                  </a:moveTo>
                  <a:cubicBezTo>
                    <a:pt x="30" y="0"/>
                    <a:pt x="16" y="4"/>
                    <a:pt x="6" y="6"/>
                  </a:cubicBezTo>
                  <a:cubicBezTo>
                    <a:pt x="0" y="8"/>
                    <a:pt x="3" y="15"/>
                    <a:pt x="8" y="15"/>
                  </a:cubicBezTo>
                  <a:cubicBezTo>
                    <a:pt x="13" y="14"/>
                    <a:pt x="19" y="13"/>
                    <a:pt x="24" y="13"/>
                  </a:cubicBezTo>
                  <a:cubicBezTo>
                    <a:pt x="29" y="13"/>
                    <a:pt x="34" y="14"/>
                    <a:pt x="39" y="13"/>
                  </a:cubicBezTo>
                  <a:cubicBezTo>
                    <a:pt x="43" y="12"/>
                    <a:pt x="44" y="7"/>
                    <a:pt x="40" y="5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0" name="Freeform 34">
              <a:extLst>
                <a:ext uri="{FF2B5EF4-FFF2-40B4-BE49-F238E27FC236}">
                  <a16:creationId xmlns:a16="http://schemas.microsoft.com/office/drawing/2014/main" xmlns="" id="{2A6167D9-C9C7-43FD-B8BD-48CD60A94494}"/>
                </a:ext>
              </a:extLst>
            </p:cNvPr>
            <p:cNvSpPr/>
            <p:nvPr/>
          </p:nvSpPr>
          <p:spPr bwMode="auto">
            <a:xfrm>
              <a:off x="3975" y="1632"/>
              <a:ext cx="107" cy="36"/>
            </a:xfrm>
            <a:custGeom>
              <a:avLst/>
              <a:gdLst>
                <a:gd name="T0" fmla="*/ 42 w 45"/>
                <a:gd name="T1" fmla="*/ 2 h 15"/>
                <a:gd name="T2" fmla="*/ 25 w 45"/>
                <a:gd name="T3" fmla="*/ 3 h 15"/>
                <a:gd name="T4" fmla="*/ 6 w 45"/>
                <a:gd name="T5" fmla="*/ 1 h 15"/>
                <a:gd name="T6" fmla="*/ 4 w 45"/>
                <a:gd name="T7" fmla="*/ 8 h 15"/>
                <a:gd name="T8" fmla="*/ 42 w 45"/>
                <a:gd name="T9" fmla="*/ 9 h 15"/>
                <a:gd name="T10" fmla="*/ 42 w 45"/>
                <a:gd name="T11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5">
                  <a:moveTo>
                    <a:pt x="42" y="2"/>
                  </a:moveTo>
                  <a:cubicBezTo>
                    <a:pt x="36" y="1"/>
                    <a:pt x="31" y="2"/>
                    <a:pt x="25" y="3"/>
                  </a:cubicBezTo>
                  <a:cubicBezTo>
                    <a:pt x="19" y="3"/>
                    <a:pt x="12" y="2"/>
                    <a:pt x="6" y="1"/>
                  </a:cubicBezTo>
                  <a:cubicBezTo>
                    <a:pt x="1" y="0"/>
                    <a:pt x="0" y="6"/>
                    <a:pt x="4" y="8"/>
                  </a:cubicBezTo>
                  <a:cubicBezTo>
                    <a:pt x="14" y="12"/>
                    <a:pt x="32" y="15"/>
                    <a:pt x="42" y="9"/>
                  </a:cubicBezTo>
                  <a:cubicBezTo>
                    <a:pt x="45" y="7"/>
                    <a:pt x="45" y="3"/>
                    <a:pt x="42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xmlns="" id="{8A33AB01-04D6-4E07-8023-52F7683411CA}"/>
                </a:ext>
              </a:extLst>
            </p:cNvPr>
            <p:cNvSpPr/>
            <p:nvPr/>
          </p:nvSpPr>
          <p:spPr bwMode="auto">
            <a:xfrm>
              <a:off x="4143" y="1647"/>
              <a:ext cx="93" cy="26"/>
            </a:xfrm>
            <a:custGeom>
              <a:avLst/>
              <a:gdLst>
                <a:gd name="T0" fmla="*/ 36 w 39"/>
                <a:gd name="T1" fmla="*/ 2 h 11"/>
                <a:gd name="T2" fmla="*/ 22 w 39"/>
                <a:gd name="T3" fmla="*/ 1 h 11"/>
                <a:gd name="T4" fmla="*/ 5 w 39"/>
                <a:gd name="T5" fmla="*/ 2 h 11"/>
                <a:gd name="T6" fmla="*/ 5 w 39"/>
                <a:gd name="T7" fmla="*/ 10 h 11"/>
                <a:gd name="T8" fmla="*/ 22 w 39"/>
                <a:gd name="T9" fmla="*/ 10 h 11"/>
                <a:gd name="T10" fmla="*/ 36 w 39"/>
                <a:gd name="T11" fmla="*/ 9 h 11"/>
                <a:gd name="T12" fmla="*/ 36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6" y="2"/>
                  </a:moveTo>
                  <a:cubicBezTo>
                    <a:pt x="31" y="0"/>
                    <a:pt x="27" y="1"/>
                    <a:pt x="22" y="1"/>
                  </a:cubicBezTo>
                  <a:cubicBezTo>
                    <a:pt x="16" y="1"/>
                    <a:pt x="10" y="1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10" y="10"/>
                    <a:pt x="16" y="10"/>
                    <a:pt x="22" y="10"/>
                  </a:cubicBezTo>
                  <a:cubicBezTo>
                    <a:pt x="27" y="11"/>
                    <a:pt x="31" y="11"/>
                    <a:pt x="36" y="9"/>
                  </a:cubicBezTo>
                  <a:cubicBezTo>
                    <a:pt x="39" y="8"/>
                    <a:pt x="39" y="3"/>
                    <a:pt x="36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2" name="Freeform 36">
              <a:extLst>
                <a:ext uri="{FF2B5EF4-FFF2-40B4-BE49-F238E27FC236}">
                  <a16:creationId xmlns:a16="http://schemas.microsoft.com/office/drawing/2014/main" xmlns="" id="{A283B9DC-9124-455A-95D9-1948C3F16840}"/>
                </a:ext>
              </a:extLst>
            </p:cNvPr>
            <p:cNvSpPr/>
            <p:nvPr/>
          </p:nvSpPr>
          <p:spPr bwMode="auto">
            <a:xfrm>
              <a:off x="4307" y="1647"/>
              <a:ext cx="92" cy="26"/>
            </a:xfrm>
            <a:custGeom>
              <a:avLst/>
              <a:gdLst>
                <a:gd name="T0" fmla="*/ 35 w 39"/>
                <a:gd name="T1" fmla="*/ 2 h 11"/>
                <a:gd name="T2" fmla="*/ 18 w 39"/>
                <a:gd name="T3" fmla="*/ 1 h 11"/>
                <a:gd name="T4" fmla="*/ 2 w 39"/>
                <a:gd name="T5" fmla="*/ 3 h 11"/>
                <a:gd name="T6" fmla="*/ 2 w 39"/>
                <a:gd name="T7" fmla="*/ 8 h 11"/>
                <a:gd name="T8" fmla="*/ 18 w 39"/>
                <a:gd name="T9" fmla="*/ 10 h 11"/>
                <a:gd name="T10" fmla="*/ 35 w 39"/>
                <a:gd name="T11" fmla="*/ 9 h 11"/>
                <a:gd name="T12" fmla="*/ 35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5" y="2"/>
                  </a:moveTo>
                  <a:cubicBezTo>
                    <a:pt x="29" y="0"/>
                    <a:pt x="24" y="1"/>
                    <a:pt x="18" y="1"/>
                  </a:cubicBezTo>
                  <a:cubicBezTo>
                    <a:pt x="13" y="1"/>
                    <a:pt x="7" y="2"/>
                    <a:pt x="2" y="3"/>
                  </a:cubicBezTo>
                  <a:cubicBezTo>
                    <a:pt x="0" y="4"/>
                    <a:pt x="0" y="7"/>
                    <a:pt x="2" y="8"/>
                  </a:cubicBezTo>
                  <a:cubicBezTo>
                    <a:pt x="7" y="9"/>
                    <a:pt x="13" y="10"/>
                    <a:pt x="18" y="10"/>
                  </a:cubicBezTo>
                  <a:cubicBezTo>
                    <a:pt x="24" y="10"/>
                    <a:pt x="29" y="11"/>
                    <a:pt x="35" y="9"/>
                  </a:cubicBezTo>
                  <a:cubicBezTo>
                    <a:pt x="39" y="8"/>
                    <a:pt x="39" y="3"/>
                    <a:pt x="35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3" name="Freeform 37">
              <a:extLst>
                <a:ext uri="{FF2B5EF4-FFF2-40B4-BE49-F238E27FC236}">
                  <a16:creationId xmlns:a16="http://schemas.microsoft.com/office/drawing/2014/main" xmlns="" id="{DC2E0CEE-2E77-4CE0-9D51-3D66D4E4B67C}"/>
                </a:ext>
              </a:extLst>
            </p:cNvPr>
            <p:cNvSpPr/>
            <p:nvPr/>
          </p:nvSpPr>
          <p:spPr bwMode="auto">
            <a:xfrm>
              <a:off x="4473" y="1652"/>
              <a:ext cx="83" cy="28"/>
            </a:xfrm>
            <a:custGeom>
              <a:avLst/>
              <a:gdLst>
                <a:gd name="T0" fmla="*/ 32 w 35"/>
                <a:gd name="T1" fmla="*/ 2 h 12"/>
                <a:gd name="T2" fmla="*/ 3 w 35"/>
                <a:gd name="T3" fmla="*/ 6 h 12"/>
                <a:gd name="T4" fmla="*/ 14 w 35"/>
                <a:gd name="T5" fmla="*/ 10 h 12"/>
                <a:gd name="T6" fmla="*/ 32 w 35"/>
                <a:gd name="T7" fmla="*/ 10 h 12"/>
                <a:gd name="T8" fmla="*/ 32 w 35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2">
                  <a:moveTo>
                    <a:pt x="32" y="2"/>
                  </a:moveTo>
                  <a:cubicBezTo>
                    <a:pt x="28" y="1"/>
                    <a:pt x="0" y="0"/>
                    <a:pt x="3" y="6"/>
                  </a:cubicBezTo>
                  <a:cubicBezTo>
                    <a:pt x="4" y="10"/>
                    <a:pt x="11" y="10"/>
                    <a:pt x="14" y="10"/>
                  </a:cubicBezTo>
                  <a:cubicBezTo>
                    <a:pt x="20" y="11"/>
                    <a:pt x="26" y="12"/>
                    <a:pt x="32" y="10"/>
                  </a:cubicBezTo>
                  <a:cubicBezTo>
                    <a:pt x="35" y="8"/>
                    <a:pt x="35" y="3"/>
                    <a:pt x="32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xmlns="" id="{53550B15-3B90-42BE-BE61-FAD5E69E2874}"/>
                </a:ext>
              </a:extLst>
            </p:cNvPr>
            <p:cNvSpPr/>
            <p:nvPr/>
          </p:nvSpPr>
          <p:spPr bwMode="auto">
            <a:xfrm>
              <a:off x="4624" y="1642"/>
              <a:ext cx="93" cy="24"/>
            </a:xfrm>
            <a:custGeom>
              <a:avLst/>
              <a:gdLst>
                <a:gd name="T0" fmla="*/ 34 w 39"/>
                <a:gd name="T1" fmla="*/ 1 h 10"/>
                <a:gd name="T2" fmla="*/ 20 w 39"/>
                <a:gd name="T3" fmla="*/ 1 h 10"/>
                <a:gd name="T4" fmla="*/ 4 w 39"/>
                <a:gd name="T5" fmla="*/ 2 h 10"/>
                <a:gd name="T6" fmla="*/ 4 w 39"/>
                <a:gd name="T7" fmla="*/ 9 h 10"/>
                <a:gd name="T8" fmla="*/ 20 w 39"/>
                <a:gd name="T9" fmla="*/ 10 h 10"/>
                <a:gd name="T10" fmla="*/ 34 w 39"/>
                <a:gd name="T11" fmla="*/ 9 h 10"/>
                <a:gd name="T12" fmla="*/ 34 w 3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0">
                  <a:moveTo>
                    <a:pt x="34" y="1"/>
                  </a:moveTo>
                  <a:cubicBezTo>
                    <a:pt x="30" y="0"/>
                    <a:pt x="25" y="1"/>
                    <a:pt x="20" y="1"/>
                  </a:cubicBezTo>
                  <a:cubicBezTo>
                    <a:pt x="15" y="1"/>
                    <a:pt x="10" y="2"/>
                    <a:pt x="4" y="2"/>
                  </a:cubicBezTo>
                  <a:cubicBezTo>
                    <a:pt x="0" y="3"/>
                    <a:pt x="0" y="8"/>
                    <a:pt x="4" y="9"/>
                  </a:cubicBezTo>
                  <a:cubicBezTo>
                    <a:pt x="10" y="9"/>
                    <a:pt x="15" y="9"/>
                    <a:pt x="20" y="10"/>
                  </a:cubicBezTo>
                  <a:cubicBezTo>
                    <a:pt x="25" y="10"/>
                    <a:pt x="30" y="10"/>
                    <a:pt x="34" y="9"/>
                  </a:cubicBezTo>
                  <a:cubicBezTo>
                    <a:pt x="39" y="9"/>
                    <a:pt x="39" y="2"/>
                    <a:pt x="34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xmlns="" id="{CD725388-C8FB-419F-B7F6-0868EA76DC9F}"/>
                </a:ext>
              </a:extLst>
            </p:cNvPr>
            <p:cNvSpPr/>
            <p:nvPr/>
          </p:nvSpPr>
          <p:spPr bwMode="auto">
            <a:xfrm>
              <a:off x="4762" y="1640"/>
              <a:ext cx="106" cy="28"/>
            </a:xfrm>
            <a:custGeom>
              <a:avLst/>
              <a:gdLst>
                <a:gd name="T0" fmla="*/ 41 w 45"/>
                <a:gd name="T1" fmla="*/ 3 h 12"/>
                <a:gd name="T2" fmla="*/ 3 w 45"/>
                <a:gd name="T3" fmla="*/ 5 h 12"/>
                <a:gd name="T4" fmla="*/ 4 w 45"/>
                <a:gd name="T5" fmla="*/ 11 h 12"/>
                <a:gd name="T6" fmla="*/ 22 w 45"/>
                <a:gd name="T7" fmla="*/ 10 h 12"/>
                <a:gd name="T8" fmla="*/ 40 w 45"/>
                <a:gd name="T9" fmla="*/ 10 h 12"/>
                <a:gd name="T10" fmla="*/ 41 w 45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2">
                  <a:moveTo>
                    <a:pt x="41" y="3"/>
                  </a:moveTo>
                  <a:cubicBezTo>
                    <a:pt x="29" y="0"/>
                    <a:pt x="15" y="2"/>
                    <a:pt x="3" y="5"/>
                  </a:cubicBezTo>
                  <a:cubicBezTo>
                    <a:pt x="0" y="6"/>
                    <a:pt x="0" y="12"/>
                    <a:pt x="4" y="11"/>
                  </a:cubicBezTo>
                  <a:cubicBezTo>
                    <a:pt x="10" y="11"/>
                    <a:pt x="16" y="10"/>
                    <a:pt x="22" y="10"/>
                  </a:cubicBezTo>
                  <a:cubicBezTo>
                    <a:pt x="28" y="10"/>
                    <a:pt x="34" y="11"/>
                    <a:pt x="40" y="10"/>
                  </a:cubicBezTo>
                  <a:cubicBezTo>
                    <a:pt x="44" y="10"/>
                    <a:pt x="45" y="4"/>
                    <a:pt x="41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xmlns="" id="{1B0A87B2-FD9A-47AC-B3C8-4F9E84210794}"/>
                </a:ext>
              </a:extLst>
            </p:cNvPr>
            <p:cNvSpPr/>
            <p:nvPr/>
          </p:nvSpPr>
          <p:spPr bwMode="auto">
            <a:xfrm>
              <a:off x="4951" y="1637"/>
              <a:ext cx="98" cy="26"/>
            </a:xfrm>
            <a:custGeom>
              <a:avLst/>
              <a:gdLst>
                <a:gd name="T0" fmla="*/ 37 w 41"/>
                <a:gd name="T1" fmla="*/ 1 h 11"/>
                <a:gd name="T2" fmla="*/ 21 w 41"/>
                <a:gd name="T3" fmla="*/ 2 h 11"/>
                <a:gd name="T4" fmla="*/ 3 w 41"/>
                <a:gd name="T5" fmla="*/ 5 h 11"/>
                <a:gd name="T6" fmla="*/ 4 w 41"/>
                <a:gd name="T7" fmla="*/ 11 h 11"/>
                <a:gd name="T8" fmla="*/ 21 w 41"/>
                <a:gd name="T9" fmla="*/ 11 h 11"/>
                <a:gd name="T10" fmla="*/ 37 w 41"/>
                <a:gd name="T11" fmla="*/ 9 h 11"/>
                <a:gd name="T12" fmla="*/ 37 w 4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">
                  <a:moveTo>
                    <a:pt x="37" y="1"/>
                  </a:moveTo>
                  <a:cubicBezTo>
                    <a:pt x="31" y="0"/>
                    <a:pt x="26" y="1"/>
                    <a:pt x="21" y="2"/>
                  </a:cubicBezTo>
                  <a:cubicBezTo>
                    <a:pt x="15" y="2"/>
                    <a:pt x="9" y="3"/>
                    <a:pt x="3" y="5"/>
                  </a:cubicBezTo>
                  <a:cubicBezTo>
                    <a:pt x="0" y="5"/>
                    <a:pt x="1" y="11"/>
                    <a:pt x="4" y="11"/>
                  </a:cubicBezTo>
                  <a:cubicBezTo>
                    <a:pt x="10" y="11"/>
                    <a:pt x="15" y="11"/>
                    <a:pt x="21" y="11"/>
                  </a:cubicBezTo>
                  <a:cubicBezTo>
                    <a:pt x="26" y="10"/>
                    <a:pt x="32" y="11"/>
                    <a:pt x="37" y="9"/>
                  </a:cubicBezTo>
                  <a:cubicBezTo>
                    <a:pt x="40" y="8"/>
                    <a:pt x="41" y="2"/>
                    <a:pt x="37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xmlns="" id="{58015533-9C7F-461F-A07E-67046FFCD960}"/>
                </a:ext>
              </a:extLst>
            </p:cNvPr>
            <p:cNvSpPr/>
            <p:nvPr/>
          </p:nvSpPr>
          <p:spPr bwMode="auto">
            <a:xfrm>
              <a:off x="5091" y="1587"/>
              <a:ext cx="121" cy="72"/>
            </a:xfrm>
            <a:custGeom>
              <a:avLst/>
              <a:gdLst>
                <a:gd name="T0" fmla="*/ 46 w 51"/>
                <a:gd name="T1" fmla="*/ 1 h 30"/>
                <a:gd name="T2" fmla="*/ 27 w 51"/>
                <a:gd name="T3" fmla="*/ 12 h 30"/>
                <a:gd name="T4" fmla="*/ 5 w 51"/>
                <a:gd name="T5" fmla="*/ 22 h 30"/>
                <a:gd name="T6" fmla="*/ 7 w 51"/>
                <a:gd name="T7" fmla="*/ 29 h 30"/>
                <a:gd name="T8" fmla="*/ 50 w 51"/>
                <a:gd name="T9" fmla="*/ 7 h 30"/>
                <a:gd name="T10" fmla="*/ 46 w 51"/>
                <a:gd name="T11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30">
                  <a:moveTo>
                    <a:pt x="46" y="1"/>
                  </a:moveTo>
                  <a:cubicBezTo>
                    <a:pt x="39" y="4"/>
                    <a:pt x="33" y="8"/>
                    <a:pt x="27" y="12"/>
                  </a:cubicBezTo>
                  <a:cubicBezTo>
                    <a:pt x="20" y="16"/>
                    <a:pt x="13" y="19"/>
                    <a:pt x="5" y="22"/>
                  </a:cubicBezTo>
                  <a:cubicBezTo>
                    <a:pt x="0" y="23"/>
                    <a:pt x="2" y="30"/>
                    <a:pt x="7" y="29"/>
                  </a:cubicBezTo>
                  <a:cubicBezTo>
                    <a:pt x="21" y="26"/>
                    <a:pt x="41" y="20"/>
                    <a:pt x="50" y="7"/>
                  </a:cubicBezTo>
                  <a:cubicBezTo>
                    <a:pt x="51" y="4"/>
                    <a:pt x="49" y="0"/>
                    <a:pt x="46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xmlns="" id="{5D950C63-3F1A-41F4-B52C-D6799AB7A26B}"/>
                </a:ext>
              </a:extLst>
            </p:cNvPr>
            <p:cNvSpPr/>
            <p:nvPr/>
          </p:nvSpPr>
          <p:spPr bwMode="auto">
            <a:xfrm>
              <a:off x="5257" y="1513"/>
              <a:ext cx="83" cy="67"/>
            </a:xfrm>
            <a:custGeom>
              <a:avLst/>
              <a:gdLst>
                <a:gd name="T0" fmla="*/ 31 w 35"/>
                <a:gd name="T1" fmla="*/ 4 h 28"/>
                <a:gd name="T2" fmla="*/ 17 w 35"/>
                <a:gd name="T3" fmla="*/ 6 h 28"/>
                <a:gd name="T4" fmla="*/ 4 w 35"/>
                <a:gd name="T5" fmla="*/ 19 h 28"/>
                <a:gd name="T6" fmla="*/ 9 w 35"/>
                <a:gd name="T7" fmla="*/ 24 h 28"/>
                <a:gd name="T8" fmla="*/ 24 w 35"/>
                <a:gd name="T9" fmla="*/ 14 h 28"/>
                <a:gd name="T10" fmla="*/ 31 w 35"/>
                <a:gd name="T11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8">
                  <a:moveTo>
                    <a:pt x="31" y="4"/>
                  </a:moveTo>
                  <a:cubicBezTo>
                    <a:pt x="28" y="0"/>
                    <a:pt x="21" y="4"/>
                    <a:pt x="17" y="6"/>
                  </a:cubicBezTo>
                  <a:cubicBezTo>
                    <a:pt x="12" y="10"/>
                    <a:pt x="7" y="14"/>
                    <a:pt x="4" y="19"/>
                  </a:cubicBezTo>
                  <a:cubicBezTo>
                    <a:pt x="0" y="23"/>
                    <a:pt x="5" y="28"/>
                    <a:pt x="9" y="24"/>
                  </a:cubicBezTo>
                  <a:cubicBezTo>
                    <a:pt x="14" y="20"/>
                    <a:pt x="19" y="17"/>
                    <a:pt x="24" y="14"/>
                  </a:cubicBezTo>
                  <a:cubicBezTo>
                    <a:pt x="27" y="12"/>
                    <a:pt x="35" y="9"/>
                    <a:pt x="31" y="4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9" name="Freeform 43">
              <a:extLst>
                <a:ext uri="{FF2B5EF4-FFF2-40B4-BE49-F238E27FC236}">
                  <a16:creationId xmlns:a16="http://schemas.microsoft.com/office/drawing/2014/main" xmlns="" id="{EEEE8D2E-2498-40B5-B11E-8F0EEBF19BDD}"/>
                </a:ext>
              </a:extLst>
            </p:cNvPr>
            <p:cNvSpPr/>
            <p:nvPr/>
          </p:nvSpPr>
          <p:spPr bwMode="auto">
            <a:xfrm>
              <a:off x="5361" y="1440"/>
              <a:ext cx="76" cy="57"/>
            </a:xfrm>
            <a:custGeom>
              <a:avLst/>
              <a:gdLst>
                <a:gd name="T0" fmla="*/ 26 w 32"/>
                <a:gd name="T1" fmla="*/ 0 h 24"/>
                <a:gd name="T2" fmla="*/ 15 w 32"/>
                <a:gd name="T3" fmla="*/ 8 h 24"/>
                <a:gd name="T4" fmla="*/ 3 w 32"/>
                <a:gd name="T5" fmla="*/ 17 h 24"/>
                <a:gd name="T6" fmla="*/ 7 w 32"/>
                <a:gd name="T7" fmla="*/ 22 h 24"/>
                <a:gd name="T8" fmla="*/ 20 w 32"/>
                <a:gd name="T9" fmla="*/ 14 h 24"/>
                <a:gd name="T10" fmla="*/ 30 w 32"/>
                <a:gd name="T11" fmla="*/ 6 h 24"/>
                <a:gd name="T12" fmla="*/ 26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26" y="0"/>
                  </a:moveTo>
                  <a:cubicBezTo>
                    <a:pt x="22" y="2"/>
                    <a:pt x="18" y="5"/>
                    <a:pt x="15" y="8"/>
                  </a:cubicBezTo>
                  <a:cubicBezTo>
                    <a:pt x="11" y="11"/>
                    <a:pt x="6" y="14"/>
                    <a:pt x="3" y="17"/>
                  </a:cubicBezTo>
                  <a:cubicBezTo>
                    <a:pt x="0" y="20"/>
                    <a:pt x="4" y="24"/>
                    <a:pt x="7" y="22"/>
                  </a:cubicBezTo>
                  <a:cubicBezTo>
                    <a:pt x="11" y="20"/>
                    <a:pt x="15" y="17"/>
                    <a:pt x="20" y="14"/>
                  </a:cubicBezTo>
                  <a:cubicBezTo>
                    <a:pt x="24" y="12"/>
                    <a:pt x="28" y="10"/>
                    <a:pt x="30" y="6"/>
                  </a:cubicBezTo>
                  <a:cubicBezTo>
                    <a:pt x="32" y="3"/>
                    <a:pt x="29" y="0"/>
                    <a:pt x="26" y="0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0" name="Freeform 44">
              <a:extLst>
                <a:ext uri="{FF2B5EF4-FFF2-40B4-BE49-F238E27FC236}">
                  <a16:creationId xmlns:a16="http://schemas.microsoft.com/office/drawing/2014/main" xmlns="" id="{685B4185-B2B0-4E26-8C72-76AB16262342}"/>
                </a:ext>
              </a:extLst>
            </p:cNvPr>
            <p:cNvSpPr/>
            <p:nvPr/>
          </p:nvSpPr>
          <p:spPr bwMode="auto">
            <a:xfrm>
              <a:off x="5489" y="1344"/>
              <a:ext cx="69" cy="67"/>
            </a:xfrm>
            <a:custGeom>
              <a:avLst/>
              <a:gdLst>
                <a:gd name="T0" fmla="*/ 20 w 29"/>
                <a:gd name="T1" fmla="*/ 1 h 28"/>
                <a:gd name="T2" fmla="*/ 2 w 29"/>
                <a:gd name="T3" fmla="*/ 19 h 28"/>
                <a:gd name="T4" fmla="*/ 10 w 29"/>
                <a:gd name="T5" fmla="*/ 23 h 28"/>
                <a:gd name="T6" fmla="*/ 17 w 29"/>
                <a:gd name="T7" fmla="*/ 16 h 28"/>
                <a:gd name="T8" fmla="*/ 25 w 29"/>
                <a:gd name="T9" fmla="*/ 10 h 28"/>
                <a:gd name="T10" fmla="*/ 20 w 29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20" y="1"/>
                  </a:moveTo>
                  <a:cubicBezTo>
                    <a:pt x="12" y="4"/>
                    <a:pt x="6" y="12"/>
                    <a:pt x="2" y="19"/>
                  </a:cubicBezTo>
                  <a:cubicBezTo>
                    <a:pt x="0" y="24"/>
                    <a:pt x="7" y="28"/>
                    <a:pt x="10" y="23"/>
                  </a:cubicBezTo>
                  <a:cubicBezTo>
                    <a:pt x="12" y="21"/>
                    <a:pt x="14" y="18"/>
                    <a:pt x="17" y="16"/>
                  </a:cubicBezTo>
                  <a:cubicBezTo>
                    <a:pt x="19" y="14"/>
                    <a:pt x="22" y="12"/>
                    <a:pt x="25" y="10"/>
                  </a:cubicBezTo>
                  <a:cubicBezTo>
                    <a:pt x="29" y="7"/>
                    <a:pt x="24" y="0"/>
                    <a:pt x="20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1" name="Freeform 45">
              <a:extLst>
                <a:ext uri="{FF2B5EF4-FFF2-40B4-BE49-F238E27FC236}">
                  <a16:creationId xmlns:a16="http://schemas.microsoft.com/office/drawing/2014/main" xmlns="" id="{72D21F4D-FC0D-4981-85C5-128A494906BE}"/>
                </a:ext>
              </a:extLst>
            </p:cNvPr>
            <p:cNvSpPr/>
            <p:nvPr/>
          </p:nvSpPr>
          <p:spPr bwMode="auto">
            <a:xfrm>
              <a:off x="5560" y="1273"/>
              <a:ext cx="55" cy="57"/>
            </a:xfrm>
            <a:custGeom>
              <a:avLst/>
              <a:gdLst>
                <a:gd name="T0" fmla="*/ 17 w 23"/>
                <a:gd name="T1" fmla="*/ 1 h 24"/>
                <a:gd name="T2" fmla="*/ 10 w 23"/>
                <a:gd name="T3" fmla="*/ 8 h 24"/>
                <a:gd name="T4" fmla="*/ 3 w 23"/>
                <a:gd name="T5" fmla="*/ 17 h 24"/>
                <a:gd name="T6" fmla="*/ 9 w 23"/>
                <a:gd name="T7" fmla="*/ 21 h 24"/>
                <a:gd name="T8" fmla="*/ 16 w 23"/>
                <a:gd name="T9" fmla="*/ 14 h 24"/>
                <a:gd name="T10" fmla="*/ 22 w 23"/>
                <a:gd name="T11" fmla="*/ 5 h 24"/>
                <a:gd name="T12" fmla="*/ 17 w 23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4">
                  <a:moveTo>
                    <a:pt x="17" y="1"/>
                  </a:moveTo>
                  <a:cubicBezTo>
                    <a:pt x="14" y="2"/>
                    <a:pt x="12" y="5"/>
                    <a:pt x="10" y="8"/>
                  </a:cubicBezTo>
                  <a:cubicBezTo>
                    <a:pt x="7" y="11"/>
                    <a:pt x="5" y="14"/>
                    <a:pt x="3" y="17"/>
                  </a:cubicBezTo>
                  <a:cubicBezTo>
                    <a:pt x="0" y="20"/>
                    <a:pt x="6" y="24"/>
                    <a:pt x="9" y="21"/>
                  </a:cubicBezTo>
                  <a:cubicBezTo>
                    <a:pt x="11" y="19"/>
                    <a:pt x="14" y="16"/>
                    <a:pt x="16" y="14"/>
                  </a:cubicBezTo>
                  <a:cubicBezTo>
                    <a:pt x="19" y="11"/>
                    <a:pt x="22" y="9"/>
                    <a:pt x="22" y="5"/>
                  </a:cubicBezTo>
                  <a:cubicBezTo>
                    <a:pt x="23" y="3"/>
                    <a:pt x="20" y="0"/>
                    <a:pt x="17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xmlns="" id="{E9C070DD-2C76-48B2-9A2E-EBCCC1D9B6E5}"/>
              </a:ext>
            </a:extLst>
          </p:cNvPr>
          <p:cNvSpPr txBox="1"/>
          <p:nvPr userDrawn="1"/>
        </p:nvSpPr>
        <p:spPr>
          <a:xfrm>
            <a:off x="5171445" y="3729220"/>
            <a:ext cx="548679" cy="400110"/>
          </a:xfrm>
          <a:prstGeom prst="rect">
            <a:avLst/>
          </a:prstGeom>
          <a:noFill/>
          <a:ln>
            <a:solidFill>
              <a:srgbClr val="FF8500"/>
            </a:solidFill>
          </a:ln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2000" dirty="0" smtClean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2000" dirty="0">
              <a:solidFill>
                <a:srgbClr val="FF8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3" name="Group 4">
            <a:extLst>
              <a:ext uri="{FF2B5EF4-FFF2-40B4-BE49-F238E27FC236}">
                <a16:creationId xmlns:a16="http://schemas.microsoft.com/office/drawing/2014/main" xmlns="" id="{2EA3E89F-0B16-4EAB-ABAB-4A4A3CC7633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H="1">
            <a:off x="4931593" y="4388896"/>
            <a:ext cx="826363" cy="453191"/>
            <a:chOff x="3326" y="771"/>
            <a:chExt cx="2348" cy="954"/>
          </a:xfrm>
          <a:solidFill>
            <a:srgbClr val="004C9D"/>
          </a:solidFill>
        </p:grpSpPr>
        <p:sp>
          <p:nvSpPr>
            <p:cNvPr id="174" name="Freeform 5">
              <a:extLst>
                <a:ext uri="{FF2B5EF4-FFF2-40B4-BE49-F238E27FC236}">
                  <a16:creationId xmlns:a16="http://schemas.microsoft.com/office/drawing/2014/main" xmlns="" id="{09ACE231-B787-4A5D-B055-892F052818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6" y="771"/>
              <a:ext cx="2348" cy="954"/>
            </a:xfrm>
            <a:custGeom>
              <a:avLst/>
              <a:gdLst>
                <a:gd name="T0" fmla="*/ 969 w 991"/>
                <a:gd name="T1" fmla="*/ 166 h 401"/>
                <a:gd name="T2" fmla="*/ 911 w 991"/>
                <a:gd name="T3" fmla="*/ 115 h 401"/>
                <a:gd name="T4" fmla="*/ 851 w 991"/>
                <a:gd name="T5" fmla="*/ 67 h 401"/>
                <a:gd name="T6" fmla="*/ 780 w 991"/>
                <a:gd name="T7" fmla="*/ 16 h 401"/>
                <a:gd name="T8" fmla="*/ 774 w 991"/>
                <a:gd name="T9" fmla="*/ 17 h 401"/>
                <a:gd name="T10" fmla="*/ 770 w 991"/>
                <a:gd name="T11" fmla="*/ 16 h 401"/>
                <a:gd name="T12" fmla="*/ 354 w 991"/>
                <a:gd name="T13" fmla="*/ 3 h 401"/>
                <a:gd name="T14" fmla="*/ 149 w 991"/>
                <a:gd name="T15" fmla="*/ 2 h 401"/>
                <a:gd name="T16" fmla="*/ 44 w 991"/>
                <a:gd name="T17" fmla="*/ 3 h 401"/>
                <a:gd name="T18" fmla="*/ 9 w 991"/>
                <a:gd name="T19" fmla="*/ 34 h 401"/>
                <a:gd name="T20" fmla="*/ 6 w 991"/>
                <a:gd name="T21" fmla="*/ 38 h 401"/>
                <a:gd name="T22" fmla="*/ 3 w 991"/>
                <a:gd name="T23" fmla="*/ 263 h 401"/>
                <a:gd name="T24" fmla="*/ 2 w 991"/>
                <a:gd name="T25" fmla="*/ 319 h 401"/>
                <a:gd name="T26" fmla="*/ 4 w 991"/>
                <a:gd name="T27" fmla="*/ 363 h 401"/>
                <a:gd name="T28" fmla="*/ 63 w 991"/>
                <a:gd name="T29" fmla="*/ 388 h 401"/>
                <a:gd name="T30" fmla="*/ 514 w 991"/>
                <a:gd name="T31" fmla="*/ 399 h 401"/>
                <a:gd name="T32" fmla="*/ 768 w 991"/>
                <a:gd name="T33" fmla="*/ 392 h 401"/>
                <a:gd name="T34" fmla="*/ 772 w 991"/>
                <a:gd name="T35" fmla="*/ 391 h 401"/>
                <a:gd name="T36" fmla="*/ 778 w 991"/>
                <a:gd name="T37" fmla="*/ 391 h 401"/>
                <a:gd name="T38" fmla="*/ 901 w 991"/>
                <a:gd name="T39" fmla="*/ 317 h 401"/>
                <a:gd name="T40" fmla="*/ 952 w 991"/>
                <a:gd name="T41" fmla="*/ 270 h 401"/>
                <a:gd name="T42" fmla="*/ 987 w 991"/>
                <a:gd name="T43" fmla="*/ 214 h 401"/>
                <a:gd name="T44" fmla="*/ 969 w 991"/>
                <a:gd name="T45" fmla="*/ 166 h 401"/>
                <a:gd name="T46" fmla="*/ 970 w 991"/>
                <a:gd name="T47" fmla="*/ 222 h 401"/>
                <a:gd name="T48" fmla="*/ 879 w 991"/>
                <a:gd name="T49" fmla="*/ 316 h 401"/>
                <a:gd name="T50" fmla="*/ 772 w 991"/>
                <a:gd name="T51" fmla="*/ 380 h 401"/>
                <a:gd name="T52" fmla="*/ 771 w 991"/>
                <a:gd name="T53" fmla="*/ 380 h 401"/>
                <a:gd name="T54" fmla="*/ 768 w 991"/>
                <a:gd name="T55" fmla="*/ 379 h 401"/>
                <a:gd name="T56" fmla="*/ 349 w 991"/>
                <a:gd name="T57" fmla="*/ 386 h 401"/>
                <a:gd name="T58" fmla="*/ 142 w 991"/>
                <a:gd name="T59" fmla="*/ 380 h 401"/>
                <a:gd name="T60" fmla="*/ 38 w 991"/>
                <a:gd name="T61" fmla="*/ 374 h 401"/>
                <a:gd name="T62" fmla="*/ 14 w 991"/>
                <a:gd name="T63" fmla="*/ 329 h 401"/>
                <a:gd name="T64" fmla="*/ 15 w 991"/>
                <a:gd name="T65" fmla="*/ 276 h 401"/>
                <a:gd name="T66" fmla="*/ 14 w 991"/>
                <a:gd name="T67" fmla="*/ 38 h 401"/>
                <a:gd name="T68" fmla="*/ 14 w 991"/>
                <a:gd name="T69" fmla="*/ 37 h 401"/>
                <a:gd name="T70" fmla="*/ 66 w 991"/>
                <a:gd name="T71" fmla="*/ 15 h 401"/>
                <a:gd name="T72" fmla="*/ 112 w 991"/>
                <a:gd name="T73" fmla="*/ 15 h 401"/>
                <a:gd name="T74" fmla="*/ 208 w 991"/>
                <a:gd name="T75" fmla="*/ 15 h 401"/>
                <a:gd name="T76" fmla="*/ 393 w 991"/>
                <a:gd name="T77" fmla="*/ 17 h 401"/>
                <a:gd name="T78" fmla="*/ 770 w 991"/>
                <a:gd name="T79" fmla="*/ 29 h 401"/>
                <a:gd name="T80" fmla="*/ 776 w 991"/>
                <a:gd name="T81" fmla="*/ 25 h 401"/>
                <a:gd name="T82" fmla="*/ 830 w 991"/>
                <a:gd name="T83" fmla="*/ 68 h 401"/>
                <a:gd name="T84" fmla="*/ 886 w 991"/>
                <a:gd name="T85" fmla="*/ 114 h 401"/>
                <a:gd name="T86" fmla="*/ 941 w 991"/>
                <a:gd name="T87" fmla="*/ 160 h 401"/>
                <a:gd name="T88" fmla="*/ 970 w 991"/>
                <a:gd name="T89" fmla="*/ 22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1" h="401">
                  <a:moveTo>
                    <a:pt x="969" y="166"/>
                  </a:moveTo>
                  <a:cubicBezTo>
                    <a:pt x="951" y="148"/>
                    <a:pt x="930" y="132"/>
                    <a:pt x="911" y="115"/>
                  </a:cubicBezTo>
                  <a:cubicBezTo>
                    <a:pt x="891" y="99"/>
                    <a:pt x="871" y="83"/>
                    <a:pt x="851" y="67"/>
                  </a:cubicBezTo>
                  <a:cubicBezTo>
                    <a:pt x="828" y="49"/>
                    <a:pt x="805" y="29"/>
                    <a:pt x="780" y="16"/>
                  </a:cubicBezTo>
                  <a:cubicBezTo>
                    <a:pt x="777" y="15"/>
                    <a:pt x="775" y="15"/>
                    <a:pt x="774" y="17"/>
                  </a:cubicBezTo>
                  <a:cubicBezTo>
                    <a:pt x="773" y="16"/>
                    <a:pt x="772" y="16"/>
                    <a:pt x="770" y="16"/>
                  </a:cubicBezTo>
                  <a:cubicBezTo>
                    <a:pt x="631" y="10"/>
                    <a:pt x="493" y="5"/>
                    <a:pt x="354" y="3"/>
                  </a:cubicBezTo>
                  <a:cubicBezTo>
                    <a:pt x="285" y="2"/>
                    <a:pt x="217" y="2"/>
                    <a:pt x="149" y="2"/>
                  </a:cubicBezTo>
                  <a:cubicBezTo>
                    <a:pt x="114" y="2"/>
                    <a:pt x="78" y="0"/>
                    <a:pt x="44" y="3"/>
                  </a:cubicBezTo>
                  <a:cubicBezTo>
                    <a:pt x="26" y="5"/>
                    <a:pt x="6" y="14"/>
                    <a:pt x="9" y="34"/>
                  </a:cubicBezTo>
                  <a:cubicBezTo>
                    <a:pt x="8" y="34"/>
                    <a:pt x="6" y="35"/>
                    <a:pt x="6" y="38"/>
                  </a:cubicBezTo>
                  <a:cubicBezTo>
                    <a:pt x="2" y="113"/>
                    <a:pt x="3" y="188"/>
                    <a:pt x="3" y="263"/>
                  </a:cubicBezTo>
                  <a:cubicBezTo>
                    <a:pt x="2" y="282"/>
                    <a:pt x="2" y="301"/>
                    <a:pt x="2" y="319"/>
                  </a:cubicBezTo>
                  <a:cubicBezTo>
                    <a:pt x="2" y="333"/>
                    <a:pt x="0" y="349"/>
                    <a:pt x="4" y="363"/>
                  </a:cubicBezTo>
                  <a:cubicBezTo>
                    <a:pt x="11" y="389"/>
                    <a:pt x="41" y="387"/>
                    <a:pt x="63" y="388"/>
                  </a:cubicBezTo>
                  <a:cubicBezTo>
                    <a:pt x="213" y="397"/>
                    <a:pt x="364" y="401"/>
                    <a:pt x="514" y="399"/>
                  </a:cubicBezTo>
                  <a:cubicBezTo>
                    <a:pt x="599" y="398"/>
                    <a:pt x="683" y="396"/>
                    <a:pt x="768" y="392"/>
                  </a:cubicBezTo>
                  <a:cubicBezTo>
                    <a:pt x="770" y="392"/>
                    <a:pt x="771" y="392"/>
                    <a:pt x="772" y="391"/>
                  </a:cubicBezTo>
                  <a:cubicBezTo>
                    <a:pt x="774" y="392"/>
                    <a:pt x="776" y="392"/>
                    <a:pt x="778" y="391"/>
                  </a:cubicBezTo>
                  <a:cubicBezTo>
                    <a:pt x="821" y="369"/>
                    <a:pt x="863" y="346"/>
                    <a:pt x="901" y="317"/>
                  </a:cubicBezTo>
                  <a:cubicBezTo>
                    <a:pt x="919" y="303"/>
                    <a:pt x="937" y="287"/>
                    <a:pt x="952" y="270"/>
                  </a:cubicBezTo>
                  <a:cubicBezTo>
                    <a:pt x="966" y="254"/>
                    <a:pt x="983" y="235"/>
                    <a:pt x="987" y="214"/>
                  </a:cubicBezTo>
                  <a:cubicBezTo>
                    <a:pt x="991" y="195"/>
                    <a:pt x="982" y="179"/>
                    <a:pt x="969" y="166"/>
                  </a:cubicBezTo>
                  <a:close/>
                  <a:moveTo>
                    <a:pt x="970" y="222"/>
                  </a:moveTo>
                  <a:cubicBezTo>
                    <a:pt x="952" y="260"/>
                    <a:pt x="912" y="292"/>
                    <a:pt x="879" y="316"/>
                  </a:cubicBezTo>
                  <a:cubicBezTo>
                    <a:pt x="845" y="340"/>
                    <a:pt x="808" y="360"/>
                    <a:pt x="772" y="380"/>
                  </a:cubicBezTo>
                  <a:cubicBezTo>
                    <a:pt x="772" y="380"/>
                    <a:pt x="772" y="380"/>
                    <a:pt x="771" y="380"/>
                  </a:cubicBezTo>
                  <a:cubicBezTo>
                    <a:pt x="770" y="379"/>
                    <a:pt x="769" y="379"/>
                    <a:pt x="768" y="379"/>
                  </a:cubicBezTo>
                  <a:cubicBezTo>
                    <a:pt x="629" y="386"/>
                    <a:pt x="489" y="388"/>
                    <a:pt x="349" y="386"/>
                  </a:cubicBezTo>
                  <a:cubicBezTo>
                    <a:pt x="280" y="385"/>
                    <a:pt x="211" y="383"/>
                    <a:pt x="142" y="380"/>
                  </a:cubicBezTo>
                  <a:cubicBezTo>
                    <a:pt x="107" y="378"/>
                    <a:pt x="72" y="378"/>
                    <a:pt x="38" y="374"/>
                  </a:cubicBezTo>
                  <a:cubicBezTo>
                    <a:pt x="12" y="371"/>
                    <a:pt x="14" y="350"/>
                    <a:pt x="14" y="329"/>
                  </a:cubicBezTo>
                  <a:cubicBezTo>
                    <a:pt x="15" y="312"/>
                    <a:pt x="15" y="294"/>
                    <a:pt x="15" y="276"/>
                  </a:cubicBezTo>
                  <a:cubicBezTo>
                    <a:pt x="15" y="197"/>
                    <a:pt x="18" y="117"/>
                    <a:pt x="14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0" y="14"/>
                    <a:pt x="47" y="15"/>
                    <a:pt x="66" y="15"/>
                  </a:cubicBezTo>
                  <a:cubicBezTo>
                    <a:pt x="81" y="15"/>
                    <a:pt x="97" y="15"/>
                    <a:pt x="112" y="15"/>
                  </a:cubicBezTo>
                  <a:cubicBezTo>
                    <a:pt x="144" y="15"/>
                    <a:pt x="176" y="15"/>
                    <a:pt x="208" y="15"/>
                  </a:cubicBezTo>
                  <a:cubicBezTo>
                    <a:pt x="270" y="16"/>
                    <a:pt x="332" y="16"/>
                    <a:pt x="393" y="17"/>
                  </a:cubicBezTo>
                  <a:cubicBezTo>
                    <a:pt x="519" y="19"/>
                    <a:pt x="645" y="23"/>
                    <a:pt x="770" y="29"/>
                  </a:cubicBezTo>
                  <a:cubicBezTo>
                    <a:pt x="773" y="29"/>
                    <a:pt x="775" y="27"/>
                    <a:pt x="776" y="25"/>
                  </a:cubicBezTo>
                  <a:cubicBezTo>
                    <a:pt x="792" y="41"/>
                    <a:pt x="812" y="54"/>
                    <a:pt x="830" y="68"/>
                  </a:cubicBezTo>
                  <a:cubicBezTo>
                    <a:pt x="849" y="83"/>
                    <a:pt x="867" y="98"/>
                    <a:pt x="886" y="114"/>
                  </a:cubicBezTo>
                  <a:cubicBezTo>
                    <a:pt x="905" y="129"/>
                    <a:pt x="923" y="145"/>
                    <a:pt x="941" y="160"/>
                  </a:cubicBezTo>
                  <a:cubicBezTo>
                    <a:pt x="959" y="176"/>
                    <a:pt x="982" y="195"/>
                    <a:pt x="970" y="22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5" name="Freeform 6">
              <a:extLst>
                <a:ext uri="{FF2B5EF4-FFF2-40B4-BE49-F238E27FC236}">
                  <a16:creationId xmlns:a16="http://schemas.microsoft.com/office/drawing/2014/main" xmlns="" id="{6124C84C-3A43-43CA-9A6A-24F9A0BFF0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" y="1201"/>
              <a:ext cx="123" cy="129"/>
            </a:xfrm>
            <a:custGeom>
              <a:avLst/>
              <a:gdLst>
                <a:gd name="T0" fmla="*/ 51 w 52"/>
                <a:gd name="T1" fmla="*/ 28 h 54"/>
                <a:gd name="T2" fmla="*/ 44 w 52"/>
                <a:gd name="T3" fmla="*/ 13 h 54"/>
                <a:gd name="T4" fmla="*/ 32 w 52"/>
                <a:gd name="T5" fmla="*/ 1 h 54"/>
                <a:gd name="T6" fmla="*/ 19 w 52"/>
                <a:gd name="T7" fmla="*/ 3 h 54"/>
                <a:gd name="T8" fmla="*/ 0 w 52"/>
                <a:gd name="T9" fmla="*/ 29 h 54"/>
                <a:gd name="T10" fmla="*/ 26 w 52"/>
                <a:gd name="T11" fmla="*/ 53 h 54"/>
                <a:gd name="T12" fmla="*/ 51 w 52"/>
                <a:gd name="T13" fmla="*/ 28 h 54"/>
                <a:gd name="T14" fmla="*/ 26 w 52"/>
                <a:gd name="T15" fmla="*/ 42 h 54"/>
                <a:gd name="T16" fmla="*/ 11 w 52"/>
                <a:gd name="T17" fmla="*/ 29 h 54"/>
                <a:gd name="T18" fmla="*/ 16 w 52"/>
                <a:gd name="T19" fmla="*/ 18 h 54"/>
                <a:gd name="T20" fmla="*/ 25 w 52"/>
                <a:gd name="T21" fmla="*/ 12 h 54"/>
                <a:gd name="T22" fmla="*/ 27 w 52"/>
                <a:gd name="T23" fmla="*/ 10 h 54"/>
                <a:gd name="T24" fmla="*/ 26 w 52"/>
                <a:gd name="T25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4">
                  <a:moveTo>
                    <a:pt x="51" y="28"/>
                  </a:moveTo>
                  <a:cubicBezTo>
                    <a:pt x="50" y="23"/>
                    <a:pt x="48" y="17"/>
                    <a:pt x="44" y="13"/>
                  </a:cubicBezTo>
                  <a:cubicBezTo>
                    <a:pt x="46" y="7"/>
                    <a:pt x="37" y="2"/>
                    <a:pt x="32" y="1"/>
                  </a:cubicBezTo>
                  <a:cubicBezTo>
                    <a:pt x="28" y="0"/>
                    <a:pt x="23" y="1"/>
                    <a:pt x="19" y="3"/>
                  </a:cubicBezTo>
                  <a:cubicBezTo>
                    <a:pt x="8" y="4"/>
                    <a:pt x="0" y="20"/>
                    <a:pt x="0" y="29"/>
                  </a:cubicBezTo>
                  <a:cubicBezTo>
                    <a:pt x="0" y="44"/>
                    <a:pt x="12" y="54"/>
                    <a:pt x="26" y="53"/>
                  </a:cubicBezTo>
                  <a:cubicBezTo>
                    <a:pt x="40" y="53"/>
                    <a:pt x="52" y="43"/>
                    <a:pt x="51" y="28"/>
                  </a:cubicBezTo>
                  <a:close/>
                  <a:moveTo>
                    <a:pt x="26" y="42"/>
                  </a:moveTo>
                  <a:cubicBezTo>
                    <a:pt x="18" y="42"/>
                    <a:pt x="11" y="37"/>
                    <a:pt x="11" y="29"/>
                  </a:cubicBezTo>
                  <a:cubicBezTo>
                    <a:pt x="11" y="25"/>
                    <a:pt x="13" y="21"/>
                    <a:pt x="16" y="18"/>
                  </a:cubicBezTo>
                  <a:cubicBezTo>
                    <a:pt x="18" y="15"/>
                    <a:pt x="22" y="14"/>
                    <a:pt x="25" y="12"/>
                  </a:cubicBezTo>
                  <a:cubicBezTo>
                    <a:pt x="26" y="11"/>
                    <a:pt x="26" y="11"/>
                    <a:pt x="27" y="10"/>
                  </a:cubicBezTo>
                  <a:cubicBezTo>
                    <a:pt x="40" y="17"/>
                    <a:pt x="45" y="40"/>
                    <a:pt x="26" y="4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6" name="Freeform 7">
              <a:extLst>
                <a:ext uri="{FF2B5EF4-FFF2-40B4-BE49-F238E27FC236}">
                  <a16:creationId xmlns:a16="http://schemas.microsoft.com/office/drawing/2014/main" xmlns="" id="{24607594-9B82-4A3B-9A99-837679CDCCFF}"/>
                </a:ext>
              </a:extLst>
            </p:cNvPr>
            <p:cNvSpPr/>
            <p:nvPr/>
          </p:nvSpPr>
          <p:spPr bwMode="auto">
            <a:xfrm>
              <a:off x="3375" y="1549"/>
              <a:ext cx="76" cy="100"/>
            </a:xfrm>
            <a:custGeom>
              <a:avLst/>
              <a:gdLst>
                <a:gd name="T0" fmla="*/ 28 w 32"/>
                <a:gd name="T1" fmla="*/ 31 h 42"/>
                <a:gd name="T2" fmla="*/ 14 w 32"/>
                <a:gd name="T3" fmla="*/ 22 h 42"/>
                <a:gd name="T4" fmla="*/ 15 w 32"/>
                <a:gd name="T5" fmla="*/ 5 h 42"/>
                <a:gd name="T6" fmla="*/ 11 w 32"/>
                <a:gd name="T7" fmla="*/ 2 h 42"/>
                <a:gd name="T8" fmla="*/ 4 w 32"/>
                <a:gd name="T9" fmla="*/ 26 h 42"/>
                <a:gd name="T10" fmla="*/ 28 w 32"/>
                <a:gd name="T11" fmla="*/ 40 h 42"/>
                <a:gd name="T12" fmla="*/ 28 w 32"/>
                <a:gd name="T13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2">
                  <a:moveTo>
                    <a:pt x="28" y="31"/>
                  </a:moveTo>
                  <a:cubicBezTo>
                    <a:pt x="22" y="29"/>
                    <a:pt x="17" y="28"/>
                    <a:pt x="14" y="22"/>
                  </a:cubicBezTo>
                  <a:cubicBezTo>
                    <a:pt x="12" y="17"/>
                    <a:pt x="12" y="10"/>
                    <a:pt x="15" y="5"/>
                  </a:cubicBezTo>
                  <a:cubicBezTo>
                    <a:pt x="16" y="3"/>
                    <a:pt x="14" y="0"/>
                    <a:pt x="11" y="2"/>
                  </a:cubicBezTo>
                  <a:cubicBezTo>
                    <a:pt x="4" y="8"/>
                    <a:pt x="0" y="17"/>
                    <a:pt x="4" y="26"/>
                  </a:cubicBezTo>
                  <a:cubicBezTo>
                    <a:pt x="8" y="35"/>
                    <a:pt x="18" y="42"/>
                    <a:pt x="28" y="40"/>
                  </a:cubicBezTo>
                  <a:cubicBezTo>
                    <a:pt x="32" y="39"/>
                    <a:pt x="32" y="33"/>
                    <a:pt x="28" y="3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7" name="Freeform 8">
              <a:extLst>
                <a:ext uri="{FF2B5EF4-FFF2-40B4-BE49-F238E27FC236}">
                  <a16:creationId xmlns:a16="http://schemas.microsoft.com/office/drawing/2014/main" xmlns="" id="{F54ECE36-8F71-4D55-9D28-DA4D74026A63}"/>
                </a:ext>
              </a:extLst>
            </p:cNvPr>
            <p:cNvSpPr/>
            <p:nvPr/>
          </p:nvSpPr>
          <p:spPr bwMode="auto">
            <a:xfrm>
              <a:off x="3382" y="1437"/>
              <a:ext cx="27" cy="79"/>
            </a:xfrm>
            <a:custGeom>
              <a:avLst/>
              <a:gdLst>
                <a:gd name="T0" fmla="*/ 9 w 11"/>
                <a:gd name="T1" fmla="*/ 3 h 33"/>
                <a:gd name="T2" fmla="*/ 2 w 11"/>
                <a:gd name="T3" fmla="*/ 3 h 33"/>
                <a:gd name="T4" fmla="*/ 1 w 11"/>
                <a:gd name="T5" fmla="*/ 15 h 33"/>
                <a:gd name="T6" fmla="*/ 3 w 11"/>
                <a:gd name="T7" fmla="*/ 29 h 33"/>
                <a:gd name="T8" fmla="*/ 9 w 11"/>
                <a:gd name="T9" fmla="*/ 29 h 33"/>
                <a:gd name="T10" fmla="*/ 10 w 11"/>
                <a:gd name="T11" fmla="*/ 15 h 33"/>
                <a:gd name="T12" fmla="*/ 9 w 11"/>
                <a:gd name="T1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3">
                  <a:moveTo>
                    <a:pt x="9" y="3"/>
                  </a:moveTo>
                  <a:cubicBezTo>
                    <a:pt x="8" y="0"/>
                    <a:pt x="3" y="0"/>
                    <a:pt x="2" y="3"/>
                  </a:cubicBezTo>
                  <a:cubicBezTo>
                    <a:pt x="0" y="7"/>
                    <a:pt x="1" y="11"/>
                    <a:pt x="1" y="15"/>
                  </a:cubicBezTo>
                  <a:cubicBezTo>
                    <a:pt x="2" y="20"/>
                    <a:pt x="2" y="24"/>
                    <a:pt x="3" y="29"/>
                  </a:cubicBezTo>
                  <a:cubicBezTo>
                    <a:pt x="3" y="33"/>
                    <a:pt x="8" y="33"/>
                    <a:pt x="9" y="29"/>
                  </a:cubicBezTo>
                  <a:cubicBezTo>
                    <a:pt x="9" y="24"/>
                    <a:pt x="10" y="20"/>
                    <a:pt x="10" y="15"/>
                  </a:cubicBezTo>
                  <a:cubicBezTo>
                    <a:pt x="10" y="11"/>
                    <a:pt x="11" y="7"/>
                    <a:pt x="9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8" name="Freeform 9">
              <a:extLst>
                <a:ext uri="{FF2B5EF4-FFF2-40B4-BE49-F238E27FC236}">
                  <a16:creationId xmlns:a16="http://schemas.microsoft.com/office/drawing/2014/main" xmlns="" id="{C264AE9A-C174-4721-9F2A-E6B5AA27290B}"/>
                </a:ext>
              </a:extLst>
            </p:cNvPr>
            <p:cNvSpPr/>
            <p:nvPr/>
          </p:nvSpPr>
          <p:spPr bwMode="auto">
            <a:xfrm>
              <a:off x="3380" y="1285"/>
              <a:ext cx="31" cy="86"/>
            </a:xfrm>
            <a:custGeom>
              <a:avLst/>
              <a:gdLst>
                <a:gd name="T0" fmla="*/ 9 w 13"/>
                <a:gd name="T1" fmla="*/ 1 h 36"/>
                <a:gd name="T2" fmla="*/ 4 w 13"/>
                <a:gd name="T3" fmla="*/ 1 h 36"/>
                <a:gd name="T4" fmla="*/ 2 w 13"/>
                <a:gd name="T5" fmla="*/ 16 h 36"/>
                <a:gd name="T6" fmla="*/ 4 w 13"/>
                <a:gd name="T7" fmla="*/ 34 h 36"/>
                <a:gd name="T8" fmla="*/ 9 w 13"/>
                <a:gd name="T9" fmla="*/ 34 h 36"/>
                <a:gd name="T10" fmla="*/ 11 w 13"/>
                <a:gd name="T11" fmla="*/ 16 h 36"/>
                <a:gd name="T12" fmla="*/ 9 w 13"/>
                <a:gd name="T1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6">
                  <a:moveTo>
                    <a:pt x="9" y="1"/>
                  </a:moveTo>
                  <a:cubicBezTo>
                    <a:pt x="8" y="0"/>
                    <a:pt x="5" y="0"/>
                    <a:pt x="4" y="1"/>
                  </a:cubicBezTo>
                  <a:cubicBezTo>
                    <a:pt x="0" y="6"/>
                    <a:pt x="2" y="11"/>
                    <a:pt x="2" y="16"/>
                  </a:cubicBezTo>
                  <a:cubicBezTo>
                    <a:pt x="2" y="22"/>
                    <a:pt x="3" y="28"/>
                    <a:pt x="4" y="34"/>
                  </a:cubicBezTo>
                  <a:cubicBezTo>
                    <a:pt x="5" y="36"/>
                    <a:pt x="9" y="36"/>
                    <a:pt x="9" y="34"/>
                  </a:cubicBezTo>
                  <a:cubicBezTo>
                    <a:pt x="10" y="28"/>
                    <a:pt x="11" y="22"/>
                    <a:pt x="11" y="16"/>
                  </a:cubicBezTo>
                  <a:cubicBezTo>
                    <a:pt x="12" y="11"/>
                    <a:pt x="13" y="6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9" name="Freeform 10">
              <a:extLst>
                <a:ext uri="{FF2B5EF4-FFF2-40B4-BE49-F238E27FC236}">
                  <a16:creationId xmlns:a16="http://schemas.microsoft.com/office/drawing/2014/main" xmlns="" id="{CF880897-1119-47EE-8539-D9E40363DE61}"/>
                </a:ext>
              </a:extLst>
            </p:cNvPr>
            <p:cNvSpPr/>
            <p:nvPr/>
          </p:nvSpPr>
          <p:spPr bwMode="auto">
            <a:xfrm>
              <a:off x="3380" y="1132"/>
              <a:ext cx="31" cy="89"/>
            </a:xfrm>
            <a:custGeom>
              <a:avLst/>
              <a:gdLst>
                <a:gd name="T0" fmla="*/ 8 w 13"/>
                <a:gd name="T1" fmla="*/ 4 h 37"/>
                <a:gd name="T2" fmla="*/ 0 w 13"/>
                <a:gd name="T3" fmla="*/ 6 h 37"/>
                <a:gd name="T4" fmla="*/ 2 w 13"/>
                <a:gd name="T5" fmla="*/ 18 h 37"/>
                <a:gd name="T6" fmla="*/ 3 w 13"/>
                <a:gd name="T7" fmla="*/ 32 h 37"/>
                <a:gd name="T8" fmla="*/ 10 w 13"/>
                <a:gd name="T9" fmla="*/ 33 h 37"/>
                <a:gd name="T10" fmla="*/ 8 w 13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7">
                  <a:moveTo>
                    <a:pt x="8" y="4"/>
                  </a:moveTo>
                  <a:cubicBezTo>
                    <a:pt x="6" y="0"/>
                    <a:pt x="1" y="2"/>
                    <a:pt x="0" y="6"/>
                  </a:cubicBezTo>
                  <a:cubicBezTo>
                    <a:pt x="0" y="10"/>
                    <a:pt x="2" y="14"/>
                    <a:pt x="2" y="18"/>
                  </a:cubicBezTo>
                  <a:cubicBezTo>
                    <a:pt x="3" y="23"/>
                    <a:pt x="3" y="28"/>
                    <a:pt x="3" y="32"/>
                  </a:cubicBezTo>
                  <a:cubicBezTo>
                    <a:pt x="3" y="36"/>
                    <a:pt x="9" y="37"/>
                    <a:pt x="10" y="33"/>
                  </a:cubicBezTo>
                  <a:cubicBezTo>
                    <a:pt x="12" y="25"/>
                    <a:pt x="13" y="12"/>
                    <a:pt x="8" y="4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0" name="Freeform 11">
              <a:extLst>
                <a:ext uri="{FF2B5EF4-FFF2-40B4-BE49-F238E27FC236}">
                  <a16:creationId xmlns:a16="http://schemas.microsoft.com/office/drawing/2014/main" xmlns="" id="{1F21D898-9DBA-496D-A15D-171746F57751}"/>
                </a:ext>
              </a:extLst>
            </p:cNvPr>
            <p:cNvSpPr/>
            <p:nvPr/>
          </p:nvSpPr>
          <p:spPr bwMode="auto">
            <a:xfrm>
              <a:off x="3390" y="985"/>
              <a:ext cx="33" cy="88"/>
            </a:xfrm>
            <a:custGeom>
              <a:avLst/>
              <a:gdLst>
                <a:gd name="T0" fmla="*/ 7 w 14"/>
                <a:gd name="T1" fmla="*/ 3 h 37"/>
                <a:gd name="T2" fmla="*/ 0 w 14"/>
                <a:gd name="T3" fmla="*/ 6 h 37"/>
                <a:gd name="T4" fmla="*/ 2 w 14"/>
                <a:gd name="T5" fmla="*/ 17 h 37"/>
                <a:gd name="T6" fmla="*/ 2 w 14"/>
                <a:gd name="T7" fmla="*/ 31 h 37"/>
                <a:gd name="T8" fmla="*/ 8 w 14"/>
                <a:gd name="T9" fmla="*/ 33 h 37"/>
                <a:gd name="T10" fmla="*/ 7 w 14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7">
                  <a:moveTo>
                    <a:pt x="7" y="3"/>
                  </a:moveTo>
                  <a:cubicBezTo>
                    <a:pt x="4" y="0"/>
                    <a:pt x="0" y="2"/>
                    <a:pt x="0" y="6"/>
                  </a:cubicBezTo>
                  <a:cubicBezTo>
                    <a:pt x="0" y="10"/>
                    <a:pt x="2" y="13"/>
                    <a:pt x="2" y="17"/>
                  </a:cubicBezTo>
                  <a:cubicBezTo>
                    <a:pt x="3" y="22"/>
                    <a:pt x="3" y="27"/>
                    <a:pt x="2" y="31"/>
                  </a:cubicBezTo>
                  <a:cubicBezTo>
                    <a:pt x="1" y="36"/>
                    <a:pt x="7" y="37"/>
                    <a:pt x="8" y="33"/>
                  </a:cubicBezTo>
                  <a:cubicBezTo>
                    <a:pt x="11" y="25"/>
                    <a:pt x="14" y="10"/>
                    <a:pt x="7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1" name="Freeform 12">
              <a:extLst>
                <a:ext uri="{FF2B5EF4-FFF2-40B4-BE49-F238E27FC236}">
                  <a16:creationId xmlns:a16="http://schemas.microsoft.com/office/drawing/2014/main" xmlns="" id="{07513602-DE76-4B54-94E0-FB86726BF240}"/>
                </a:ext>
              </a:extLst>
            </p:cNvPr>
            <p:cNvSpPr/>
            <p:nvPr/>
          </p:nvSpPr>
          <p:spPr bwMode="auto">
            <a:xfrm>
              <a:off x="3390" y="823"/>
              <a:ext cx="59" cy="88"/>
            </a:xfrm>
            <a:custGeom>
              <a:avLst/>
              <a:gdLst>
                <a:gd name="T0" fmla="*/ 23 w 25"/>
                <a:gd name="T1" fmla="*/ 6 h 37"/>
                <a:gd name="T2" fmla="*/ 4 w 25"/>
                <a:gd name="T3" fmla="*/ 15 h 37"/>
                <a:gd name="T4" fmla="*/ 7 w 25"/>
                <a:gd name="T5" fmla="*/ 36 h 37"/>
                <a:gd name="T6" fmla="*/ 11 w 25"/>
                <a:gd name="T7" fmla="*/ 34 h 37"/>
                <a:gd name="T8" fmla="*/ 13 w 25"/>
                <a:gd name="T9" fmla="*/ 20 h 37"/>
                <a:gd name="T10" fmla="*/ 24 w 25"/>
                <a:gd name="T11" fmla="*/ 11 h 37"/>
                <a:gd name="T12" fmla="*/ 23 w 25"/>
                <a:gd name="T13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7">
                  <a:moveTo>
                    <a:pt x="23" y="6"/>
                  </a:moveTo>
                  <a:cubicBezTo>
                    <a:pt x="17" y="0"/>
                    <a:pt x="7" y="9"/>
                    <a:pt x="4" y="15"/>
                  </a:cubicBezTo>
                  <a:cubicBezTo>
                    <a:pt x="0" y="22"/>
                    <a:pt x="1" y="31"/>
                    <a:pt x="7" y="36"/>
                  </a:cubicBezTo>
                  <a:cubicBezTo>
                    <a:pt x="8" y="37"/>
                    <a:pt x="11" y="36"/>
                    <a:pt x="11" y="34"/>
                  </a:cubicBezTo>
                  <a:cubicBezTo>
                    <a:pt x="9" y="29"/>
                    <a:pt x="10" y="24"/>
                    <a:pt x="13" y="20"/>
                  </a:cubicBezTo>
                  <a:cubicBezTo>
                    <a:pt x="16" y="15"/>
                    <a:pt x="21" y="15"/>
                    <a:pt x="24" y="11"/>
                  </a:cubicBezTo>
                  <a:cubicBezTo>
                    <a:pt x="25" y="10"/>
                    <a:pt x="25" y="7"/>
                    <a:pt x="23" y="6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2" name="Freeform 13">
              <a:extLst>
                <a:ext uri="{FF2B5EF4-FFF2-40B4-BE49-F238E27FC236}">
                  <a16:creationId xmlns:a16="http://schemas.microsoft.com/office/drawing/2014/main" xmlns="" id="{5C096B1E-E726-4760-A8FA-DF7E80D43813}"/>
                </a:ext>
              </a:extLst>
            </p:cNvPr>
            <p:cNvSpPr/>
            <p:nvPr/>
          </p:nvSpPr>
          <p:spPr bwMode="auto">
            <a:xfrm>
              <a:off x="3494" y="825"/>
              <a:ext cx="73" cy="26"/>
            </a:xfrm>
            <a:custGeom>
              <a:avLst/>
              <a:gdLst>
                <a:gd name="T0" fmla="*/ 26 w 31"/>
                <a:gd name="T1" fmla="*/ 2 h 11"/>
                <a:gd name="T2" fmla="*/ 16 w 31"/>
                <a:gd name="T3" fmla="*/ 1 h 11"/>
                <a:gd name="T4" fmla="*/ 5 w 31"/>
                <a:gd name="T5" fmla="*/ 2 h 11"/>
                <a:gd name="T6" fmla="*/ 5 w 31"/>
                <a:gd name="T7" fmla="*/ 10 h 11"/>
                <a:gd name="T8" fmla="*/ 16 w 31"/>
                <a:gd name="T9" fmla="*/ 10 h 11"/>
                <a:gd name="T10" fmla="*/ 26 w 31"/>
                <a:gd name="T11" fmla="*/ 10 h 11"/>
                <a:gd name="T12" fmla="*/ 26 w 3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26" y="2"/>
                  </a:moveTo>
                  <a:cubicBezTo>
                    <a:pt x="23" y="0"/>
                    <a:pt x="20" y="1"/>
                    <a:pt x="16" y="1"/>
                  </a:cubicBezTo>
                  <a:cubicBezTo>
                    <a:pt x="12" y="1"/>
                    <a:pt x="9" y="2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9" y="10"/>
                    <a:pt x="12" y="10"/>
                    <a:pt x="16" y="10"/>
                  </a:cubicBezTo>
                  <a:cubicBezTo>
                    <a:pt x="20" y="11"/>
                    <a:pt x="23" y="11"/>
                    <a:pt x="26" y="10"/>
                  </a:cubicBezTo>
                  <a:cubicBezTo>
                    <a:pt x="31" y="8"/>
                    <a:pt x="31" y="3"/>
                    <a:pt x="26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3" name="Freeform 14">
              <a:extLst>
                <a:ext uri="{FF2B5EF4-FFF2-40B4-BE49-F238E27FC236}">
                  <a16:creationId xmlns:a16="http://schemas.microsoft.com/office/drawing/2014/main" xmlns="" id="{C4114DB3-1021-46A0-A833-6D09235FB1C2}"/>
                </a:ext>
              </a:extLst>
            </p:cNvPr>
            <p:cNvSpPr/>
            <p:nvPr/>
          </p:nvSpPr>
          <p:spPr bwMode="auto">
            <a:xfrm>
              <a:off x="3629" y="825"/>
              <a:ext cx="83" cy="31"/>
            </a:xfrm>
            <a:custGeom>
              <a:avLst/>
              <a:gdLst>
                <a:gd name="T0" fmla="*/ 33 w 35"/>
                <a:gd name="T1" fmla="*/ 4 h 13"/>
                <a:gd name="T2" fmla="*/ 20 w 35"/>
                <a:gd name="T3" fmla="*/ 2 h 13"/>
                <a:gd name="T4" fmla="*/ 6 w 35"/>
                <a:gd name="T5" fmla="*/ 0 h 13"/>
                <a:gd name="T6" fmla="*/ 5 w 35"/>
                <a:gd name="T7" fmla="*/ 8 h 13"/>
                <a:gd name="T8" fmla="*/ 19 w 35"/>
                <a:gd name="T9" fmla="*/ 11 h 13"/>
                <a:gd name="T10" fmla="*/ 32 w 35"/>
                <a:gd name="T11" fmla="*/ 11 h 13"/>
                <a:gd name="T12" fmla="*/ 33 w 35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3">
                  <a:moveTo>
                    <a:pt x="33" y="4"/>
                  </a:moveTo>
                  <a:cubicBezTo>
                    <a:pt x="29" y="2"/>
                    <a:pt x="24" y="2"/>
                    <a:pt x="20" y="2"/>
                  </a:cubicBezTo>
                  <a:cubicBezTo>
                    <a:pt x="16" y="1"/>
                    <a:pt x="11" y="1"/>
                    <a:pt x="6" y="0"/>
                  </a:cubicBezTo>
                  <a:cubicBezTo>
                    <a:pt x="1" y="0"/>
                    <a:pt x="0" y="7"/>
                    <a:pt x="5" y="8"/>
                  </a:cubicBezTo>
                  <a:cubicBezTo>
                    <a:pt x="10" y="9"/>
                    <a:pt x="14" y="10"/>
                    <a:pt x="19" y="11"/>
                  </a:cubicBezTo>
                  <a:cubicBezTo>
                    <a:pt x="23" y="12"/>
                    <a:pt x="28" y="13"/>
                    <a:pt x="32" y="11"/>
                  </a:cubicBezTo>
                  <a:cubicBezTo>
                    <a:pt x="35" y="10"/>
                    <a:pt x="35" y="6"/>
                    <a:pt x="33" y="4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4" name="Freeform 15">
              <a:extLst>
                <a:ext uri="{FF2B5EF4-FFF2-40B4-BE49-F238E27FC236}">
                  <a16:creationId xmlns:a16="http://schemas.microsoft.com/office/drawing/2014/main" xmlns="" id="{3265ECAF-B210-4400-8349-8D9A6AF2D7AF}"/>
                </a:ext>
              </a:extLst>
            </p:cNvPr>
            <p:cNvSpPr/>
            <p:nvPr/>
          </p:nvSpPr>
          <p:spPr bwMode="auto">
            <a:xfrm>
              <a:off x="3764" y="823"/>
              <a:ext cx="74" cy="26"/>
            </a:xfrm>
            <a:custGeom>
              <a:avLst/>
              <a:gdLst>
                <a:gd name="T0" fmla="*/ 30 w 31"/>
                <a:gd name="T1" fmla="*/ 5 h 11"/>
                <a:gd name="T2" fmla="*/ 18 w 31"/>
                <a:gd name="T3" fmla="*/ 1 h 11"/>
                <a:gd name="T4" fmla="*/ 4 w 31"/>
                <a:gd name="T5" fmla="*/ 2 h 11"/>
                <a:gd name="T6" fmla="*/ 5 w 31"/>
                <a:gd name="T7" fmla="*/ 8 h 11"/>
                <a:gd name="T8" fmla="*/ 17 w 31"/>
                <a:gd name="T9" fmla="*/ 9 h 11"/>
                <a:gd name="T10" fmla="*/ 28 w 31"/>
                <a:gd name="T11" fmla="*/ 10 h 11"/>
                <a:gd name="T12" fmla="*/ 30 w 31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30" y="5"/>
                  </a:moveTo>
                  <a:cubicBezTo>
                    <a:pt x="27" y="1"/>
                    <a:pt x="23" y="1"/>
                    <a:pt x="18" y="1"/>
                  </a:cubicBezTo>
                  <a:cubicBezTo>
                    <a:pt x="14" y="0"/>
                    <a:pt x="9" y="0"/>
                    <a:pt x="4" y="2"/>
                  </a:cubicBezTo>
                  <a:cubicBezTo>
                    <a:pt x="0" y="3"/>
                    <a:pt x="1" y="8"/>
                    <a:pt x="5" y="8"/>
                  </a:cubicBezTo>
                  <a:cubicBezTo>
                    <a:pt x="9" y="8"/>
                    <a:pt x="13" y="8"/>
                    <a:pt x="17" y="9"/>
                  </a:cubicBezTo>
                  <a:cubicBezTo>
                    <a:pt x="21" y="9"/>
                    <a:pt x="24" y="11"/>
                    <a:pt x="28" y="10"/>
                  </a:cubicBezTo>
                  <a:cubicBezTo>
                    <a:pt x="30" y="9"/>
                    <a:pt x="31" y="7"/>
                    <a:pt x="30" y="5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5" name="Freeform 16">
              <a:extLst>
                <a:ext uri="{FF2B5EF4-FFF2-40B4-BE49-F238E27FC236}">
                  <a16:creationId xmlns:a16="http://schemas.microsoft.com/office/drawing/2014/main" xmlns="" id="{9B0F41B4-820B-4B76-B55D-A2454C8AB229}"/>
                </a:ext>
              </a:extLst>
            </p:cNvPr>
            <p:cNvSpPr/>
            <p:nvPr/>
          </p:nvSpPr>
          <p:spPr bwMode="auto">
            <a:xfrm>
              <a:off x="3892" y="828"/>
              <a:ext cx="71" cy="23"/>
            </a:xfrm>
            <a:custGeom>
              <a:avLst/>
              <a:gdLst>
                <a:gd name="T0" fmla="*/ 28 w 30"/>
                <a:gd name="T1" fmla="*/ 2 h 10"/>
                <a:gd name="T2" fmla="*/ 17 w 30"/>
                <a:gd name="T3" fmla="*/ 1 h 10"/>
                <a:gd name="T4" fmla="*/ 4 w 30"/>
                <a:gd name="T5" fmla="*/ 1 h 10"/>
                <a:gd name="T6" fmla="*/ 4 w 30"/>
                <a:gd name="T7" fmla="*/ 8 h 10"/>
                <a:gd name="T8" fmla="*/ 17 w 30"/>
                <a:gd name="T9" fmla="*/ 9 h 10"/>
                <a:gd name="T10" fmla="*/ 28 w 30"/>
                <a:gd name="T11" fmla="*/ 8 h 10"/>
                <a:gd name="T12" fmla="*/ 28 w 30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8" y="2"/>
                  </a:moveTo>
                  <a:cubicBezTo>
                    <a:pt x="25" y="0"/>
                    <a:pt x="21" y="1"/>
                    <a:pt x="17" y="1"/>
                  </a:cubicBezTo>
                  <a:cubicBezTo>
                    <a:pt x="13" y="1"/>
                    <a:pt x="8" y="1"/>
                    <a:pt x="4" y="1"/>
                  </a:cubicBezTo>
                  <a:cubicBezTo>
                    <a:pt x="0" y="2"/>
                    <a:pt x="0" y="8"/>
                    <a:pt x="4" y="8"/>
                  </a:cubicBezTo>
                  <a:cubicBezTo>
                    <a:pt x="8" y="8"/>
                    <a:pt x="13" y="9"/>
                    <a:pt x="17" y="9"/>
                  </a:cubicBezTo>
                  <a:cubicBezTo>
                    <a:pt x="21" y="9"/>
                    <a:pt x="25" y="10"/>
                    <a:pt x="28" y="8"/>
                  </a:cubicBezTo>
                  <a:cubicBezTo>
                    <a:pt x="30" y="6"/>
                    <a:pt x="30" y="3"/>
                    <a:pt x="28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6" name="Freeform 17">
              <a:extLst>
                <a:ext uri="{FF2B5EF4-FFF2-40B4-BE49-F238E27FC236}">
                  <a16:creationId xmlns:a16="http://schemas.microsoft.com/office/drawing/2014/main" xmlns="" id="{2456AB66-070C-4FF1-B6E3-A73F9435FD92}"/>
                </a:ext>
              </a:extLst>
            </p:cNvPr>
            <p:cNvSpPr/>
            <p:nvPr/>
          </p:nvSpPr>
          <p:spPr bwMode="auto">
            <a:xfrm>
              <a:off x="4013" y="832"/>
              <a:ext cx="90" cy="24"/>
            </a:xfrm>
            <a:custGeom>
              <a:avLst/>
              <a:gdLst>
                <a:gd name="T0" fmla="*/ 34 w 38"/>
                <a:gd name="T1" fmla="*/ 1 h 10"/>
                <a:gd name="T2" fmla="*/ 20 w 38"/>
                <a:gd name="T3" fmla="*/ 0 h 10"/>
                <a:gd name="T4" fmla="*/ 4 w 38"/>
                <a:gd name="T5" fmla="*/ 1 h 10"/>
                <a:gd name="T6" fmla="*/ 4 w 38"/>
                <a:gd name="T7" fmla="*/ 8 h 10"/>
                <a:gd name="T8" fmla="*/ 20 w 38"/>
                <a:gd name="T9" fmla="*/ 9 h 10"/>
                <a:gd name="T10" fmla="*/ 34 w 38"/>
                <a:gd name="T11" fmla="*/ 9 h 10"/>
                <a:gd name="T12" fmla="*/ 34 w 3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4" y="1"/>
                  </a:moveTo>
                  <a:cubicBezTo>
                    <a:pt x="30" y="0"/>
                    <a:pt x="25" y="0"/>
                    <a:pt x="20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10" y="8"/>
                    <a:pt x="15" y="9"/>
                    <a:pt x="20" y="9"/>
                  </a:cubicBezTo>
                  <a:cubicBezTo>
                    <a:pt x="25" y="9"/>
                    <a:pt x="30" y="10"/>
                    <a:pt x="34" y="9"/>
                  </a:cubicBezTo>
                  <a:cubicBezTo>
                    <a:pt x="38" y="7"/>
                    <a:pt x="38" y="3"/>
                    <a:pt x="34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7" name="Freeform 18">
              <a:extLst>
                <a:ext uri="{FF2B5EF4-FFF2-40B4-BE49-F238E27FC236}">
                  <a16:creationId xmlns:a16="http://schemas.microsoft.com/office/drawing/2014/main" xmlns="" id="{A7E50A1E-388F-4B7B-AA6C-26F74D83243F}"/>
                </a:ext>
              </a:extLst>
            </p:cNvPr>
            <p:cNvSpPr/>
            <p:nvPr/>
          </p:nvSpPr>
          <p:spPr bwMode="auto">
            <a:xfrm>
              <a:off x="4167" y="825"/>
              <a:ext cx="66" cy="26"/>
            </a:xfrm>
            <a:custGeom>
              <a:avLst/>
              <a:gdLst>
                <a:gd name="T0" fmla="*/ 25 w 28"/>
                <a:gd name="T1" fmla="*/ 1 h 11"/>
                <a:gd name="T2" fmla="*/ 3 w 28"/>
                <a:gd name="T3" fmla="*/ 5 h 11"/>
                <a:gd name="T4" fmla="*/ 4 w 28"/>
                <a:gd name="T5" fmla="*/ 11 h 11"/>
                <a:gd name="T6" fmla="*/ 25 w 28"/>
                <a:gd name="T7" fmla="*/ 7 h 11"/>
                <a:gd name="T8" fmla="*/ 25 w 28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1">
                  <a:moveTo>
                    <a:pt x="25" y="1"/>
                  </a:moveTo>
                  <a:cubicBezTo>
                    <a:pt x="18" y="0"/>
                    <a:pt x="10" y="3"/>
                    <a:pt x="3" y="5"/>
                  </a:cubicBezTo>
                  <a:cubicBezTo>
                    <a:pt x="0" y="5"/>
                    <a:pt x="0" y="11"/>
                    <a:pt x="4" y="11"/>
                  </a:cubicBezTo>
                  <a:cubicBezTo>
                    <a:pt x="11" y="10"/>
                    <a:pt x="19" y="10"/>
                    <a:pt x="25" y="7"/>
                  </a:cubicBezTo>
                  <a:cubicBezTo>
                    <a:pt x="28" y="6"/>
                    <a:pt x="27" y="2"/>
                    <a:pt x="25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8" name="Freeform 19">
              <a:extLst>
                <a:ext uri="{FF2B5EF4-FFF2-40B4-BE49-F238E27FC236}">
                  <a16:creationId xmlns:a16="http://schemas.microsoft.com/office/drawing/2014/main" xmlns="" id="{D937BC43-0E1A-4D7B-B18C-220A7F9775BE}"/>
                </a:ext>
              </a:extLst>
            </p:cNvPr>
            <p:cNvSpPr/>
            <p:nvPr/>
          </p:nvSpPr>
          <p:spPr bwMode="auto">
            <a:xfrm>
              <a:off x="4302" y="835"/>
              <a:ext cx="64" cy="24"/>
            </a:xfrm>
            <a:custGeom>
              <a:avLst/>
              <a:gdLst>
                <a:gd name="T0" fmla="*/ 23 w 27"/>
                <a:gd name="T1" fmla="*/ 3 h 10"/>
                <a:gd name="T2" fmla="*/ 12 w 27"/>
                <a:gd name="T3" fmla="*/ 1 h 10"/>
                <a:gd name="T4" fmla="*/ 2 w 27"/>
                <a:gd name="T5" fmla="*/ 2 h 10"/>
                <a:gd name="T6" fmla="*/ 1 w 27"/>
                <a:gd name="T7" fmla="*/ 5 h 10"/>
                <a:gd name="T8" fmla="*/ 11 w 27"/>
                <a:gd name="T9" fmla="*/ 9 h 10"/>
                <a:gd name="T10" fmla="*/ 22 w 27"/>
                <a:gd name="T11" fmla="*/ 10 h 10"/>
                <a:gd name="T12" fmla="*/ 23 w 27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3"/>
                  </a:moveTo>
                  <a:cubicBezTo>
                    <a:pt x="20" y="2"/>
                    <a:pt x="16" y="2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4" y="7"/>
                    <a:pt x="7" y="8"/>
                    <a:pt x="11" y="9"/>
                  </a:cubicBezTo>
                  <a:cubicBezTo>
                    <a:pt x="15" y="9"/>
                    <a:pt x="19" y="10"/>
                    <a:pt x="22" y="10"/>
                  </a:cubicBezTo>
                  <a:cubicBezTo>
                    <a:pt x="26" y="10"/>
                    <a:pt x="27" y="5"/>
                    <a:pt x="23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9" name="Freeform 20">
              <a:extLst>
                <a:ext uri="{FF2B5EF4-FFF2-40B4-BE49-F238E27FC236}">
                  <a16:creationId xmlns:a16="http://schemas.microsoft.com/office/drawing/2014/main" xmlns="" id="{1E124FB4-C11D-4177-A076-CD28A7727575}"/>
                </a:ext>
              </a:extLst>
            </p:cNvPr>
            <p:cNvSpPr/>
            <p:nvPr/>
          </p:nvSpPr>
          <p:spPr bwMode="auto">
            <a:xfrm>
              <a:off x="4416" y="840"/>
              <a:ext cx="80" cy="19"/>
            </a:xfrm>
            <a:custGeom>
              <a:avLst/>
              <a:gdLst>
                <a:gd name="T0" fmla="*/ 31 w 34"/>
                <a:gd name="T1" fmla="*/ 2 h 8"/>
                <a:gd name="T2" fmla="*/ 19 w 34"/>
                <a:gd name="T3" fmla="*/ 0 h 8"/>
                <a:gd name="T4" fmla="*/ 3 w 34"/>
                <a:gd name="T5" fmla="*/ 1 h 8"/>
                <a:gd name="T6" fmla="*/ 3 w 34"/>
                <a:gd name="T7" fmla="*/ 6 h 8"/>
                <a:gd name="T8" fmla="*/ 18 w 34"/>
                <a:gd name="T9" fmla="*/ 7 h 8"/>
                <a:gd name="T10" fmla="*/ 31 w 34"/>
                <a:gd name="T11" fmla="*/ 7 h 8"/>
                <a:gd name="T12" fmla="*/ 31 w 34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">
                  <a:moveTo>
                    <a:pt x="31" y="2"/>
                  </a:moveTo>
                  <a:cubicBezTo>
                    <a:pt x="28" y="0"/>
                    <a:pt x="23" y="0"/>
                    <a:pt x="19" y="0"/>
                  </a:cubicBezTo>
                  <a:cubicBezTo>
                    <a:pt x="14" y="0"/>
                    <a:pt x="9" y="1"/>
                    <a:pt x="3" y="1"/>
                  </a:cubicBezTo>
                  <a:cubicBezTo>
                    <a:pt x="0" y="1"/>
                    <a:pt x="0" y="5"/>
                    <a:pt x="3" y="6"/>
                  </a:cubicBezTo>
                  <a:cubicBezTo>
                    <a:pt x="8" y="6"/>
                    <a:pt x="13" y="7"/>
                    <a:pt x="18" y="7"/>
                  </a:cubicBezTo>
                  <a:cubicBezTo>
                    <a:pt x="22" y="7"/>
                    <a:pt x="27" y="8"/>
                    <a:pt x="31" y="7"/>
                  </a:cubicBezTo>
                  <a:cubicBezTo>
                    <a:pt x="33" y="6"/>
                    <a:pt x="34" y="3"/>
                    <a:pt x="31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0" name="Freeform 21">
              <a:extLst>
                <a:ext uri="{FF2B5EF4-FFF2-40B4-BE49-F238E27FC236}">
                  <a16:creationId xmlns:a16="http://schemas.microsoft.com/office/drawing/2014/main" xmlns="" id="{77BE4586-F14F-4F04-9E97-5DA52B281482}"/>
                </a:ext>
              </a:extLst>
            </p:cNvPr>
            <p:cNvSpPr/>
            <p:nvPr/>
          </p:nvSpPr>
          <p:spPr bwMode="auto">
            <a:xfrm>
              <a:off x="4551" y="837"/>
              <a:ext cx="71" cy="26"/>
            </a:xfrm>
            <a:custGeom>
              <a:avLst/>
              <a:gdLst>
                <a:gd name="T0" fmla="*/ 28 w 30"/>
                <a:gd name="T1" fmla="*/ 3 h 11"/>
                <a:gd name="T2" fmla="*/ 4 w 30"/>
                <a:gd name="T3" fmla="*/ 2 h 11"/>
                <a:gd name="T4" fmla="*/ 4 w 30"/>
                <a:gd name="T5" fmla="*/ 9 h 11"/>
                <a:gd name="T6" fmla="*/ 28 w 30"/>
                <a:gd name="T7" fmla="*/ 8 h 11"/>
                <a:gd name="T8" fmla="*/ 28 w 30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1">
                  <a:moveTo>
                    <a:pt x="28" y="3"/>
                  </a:moveTo>
                  <a:cubicBezTo>
                    <a:pt x="21" y="0"/>
                    <a:pt x="11" y="2"/>
                    <a:pt x="4" y="2"/>
                  </a:cubicBezTo>
                  <a:cubicBezTo>
                    <a:pt x="0" y="2"/>
                    <a:pt x="0" y="9"/>
                    <a:pt x="4" y="9"/>
                  </a:cubicBezTo>
                  <a:cubicBezTo>
                    <a:pt x="11" y="9"/>
                    <a:pt x="21" y="11"/>
                    <a:pt x="28" y="8"/>
                  </a:cubicBezTo>
                  <a:cubicBezTo>
                    <a:pt x="30" y="7"/>
                    <a:pt x="30" y="3"/>
                    <a:pt x="28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1" name="Freeform 22">
              <a:extLst>
                <a:ext uri="{FF2B5EF4-FFF2-40B4-BE49-F238E27FC236}">
                  <a16:creationId xmlns:a16="http://schemas.microsoft.com/office/drawing/2014/main" xmlns="" id="{50EFEE29-272B-431C-8314-54F2FFEBF2FB}"/>
                </a:ext>
              </a:extLst>
            </p:cNvPr>
            <p:cNvSpPr/>
            <p:nvPr/>
          </p:nvSpPr>
          <p:spPr bwMode="auto">
            <a:xfrm>
              <a:off x="4691" y="844"/>
              <a:ext cx="64" cy="22"/>
            </a:xfrm>
            <a:custGeom>
              <a:avLst/>
              <a:gdLst>
                <a:gd name="T0" fmla="*/ 24 w 27"/>
                <a:gd name="T1" fmla="*/ 1 h 9"/>
                <a:gd name="T2" fmla="*/ 12 w 27"/>
                <a:gd name="T3" fmla="*/ 1 h 9"/>
                <a:gd name="T4" fmla="*/ 2 w 27"/>
                <a:gd name="T5" fmla="*/ 2 h 9"/>
                <a:gd name="T6" fmla="*/ 2 w 27"/>
                <a:gd name="T7" fmla="*/ 7 h 9"/>
                <a:gd name="T8" fmla="*/ 12 w 27"/>
                <a:gd name="T9" fmla="*/ 8 h 9"/>
                <a:gd name="T10" fmla="*/ 24 w 27"/>
                <a:gd name="T11" fmla="*/ 8 h 9"/>
                <a:gd name="T12" fmla="*/ 24 w 27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4" y="1"/>
                  </a:moveTo>
                  <a:cubicBezTo>
                    <a:pt x="20" y="0"/>
                    <a:pt x="16" y="0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6" y="9"/>
                    <a:pt x="20" y="9"/>
                    <a:pt x="24" y="8"/>
                  </a:cubicBezTo>
                  <a:cubicBezTo>
                    <a:pt x="27" y="7"/>
                    <a:pt x="27" y="2"/>
                    <a:pt x="24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2" name="Freeform 23">
              <a:extLst>
                <a:ext uri="{FF2B5EF4-FFF2-40B4-BE49-F238E27FC236}">
                  <a16:creationId xmlns:a16="http://schemas.microsoft.com/office/drawing/2014/main" xmlns="" id="{18BCE8B1-4C0C-4D15-B80D-3E6AF1CA31A0}"/>
                </a:ext>
              </a:extLst>
            </p:cNvPr>
            <p:cNvSpPr/>
            <p:nvPr/>
          </p:nvSpPr>
          <p:spPr bwMode="auto">
            <a:xfrm>
              <a:off x="4814" y="851"/>
              <a:ext cx="88" cy="29"/>
            </a:xfrm>
            <a:custGeom>
              <a:avLst/>
              <a:gdLst>
                <a:gd name="T0" fmla="*/ 34 w 37"/>
                <a:gd name="T1" fmla="*/ 4 h 12"/>
                <a:gd name="T2" fmla="*/ 21 w 37"/>
                <a:gd name="T3" fmla="*/ 2 h 12"/>
                <a:gd name="T4" fmla="*/ 5 w 37"/>
                <a:gd name="T5" fmla="*/ 1 h 12"/>
                <a:gd name="T6" fmla="*/ 4 w 37"/>
                <a:gd name="T7" fmla="*/ 7 h 12"/>
                <a:gd name="T8" fmla="*/ 34 w 37"/>
                <a:gd name="T9" fmla="*/ 8 h 12"/>
                <a:gd name="T10" fmla="*/ 34 w 37"/>
                <a:gd name="T1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2">
                  <a:moveTo>
                    <a:pt x="34" y="4"/>
                  </a:moveTo>
                  <a:cubicBezTo>
                    <a:pt x="30" y="2"/>
                    <a:pt x="26" y="2"/>
                    <a:pt x="21" y="2"/>
                  </a:cubicBezTo>
                  <a:cubicBezTo>
                    <a:pt x="16" y="2"/>
                    <a:pt x="11" y="1"/>
                    <a:pt x="5" y="1"/>
                  </a:cubicBezTo>
                  <a:cubicBezTo>
                    <a:pt x="2" y="0"/>
                    <a:pt x="0" y="5"/>
                    <a:pt x="4" y="7"/>
                  </a:cubicBezTo>
                  <a:cubicBezTo>
                    <a:pt x="13" y="9"/>
                    <a:pt x="25" y="12"/>
                    <a:pt x="34" y="8"/>
                  </a:cubicBezTo>
                  <a:cubicBezTo>
                    <a:pt x="36" y="7"/>
                    <a:pt x="37" y="4"/>
                    <a:pt x="34" y="4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3" name="Freeform 24">
              <a:extLst>
                <a:ext uri="{FF2B5EF4-FFF2-40B4-BE49-F238E27FC236}">
                  <a16:creationId xmlns:a16="http://schemas.microsoft.com/office/drawing/2014/main" xmlns="" id="{7A8AD4BD-AE12-426F-A28F-FAA70754E302}"/>
                </a:ext>
              </a:extLst>
            </p:cNvPr>
            <p:cNvSpPr/>
            <p:nvPr/>
          </p:nvSpPr>
          <p:spPr bwMode="auto">
            <a:xfrm>
              <a:off x="4942" y="856"/>
              <a:ext cx="71" cy="19"/>
            </a:xfrm>
            <a:custGeom>
              <a:avLst/>
              <a:gdLst>
                <a:gd name="T0" fmla="*/ 26 w 30"/>
                <a:gd name="T1" fmla="*/ 1 h 8"/>
                <a:gd name="T2" fmla="*/ 4 w 30"/>
                <a:gd name="T3" fmla="*/ 1 h 8"/>
                <a:gd name="T4" fmla="*/ 4 w 30"/>
                <a:gd name="T5" fmla="*/ 7 h 8"/>
                <a:gd name="T6" fmla="*/ 26 w 30"/>
                <a:gd name="T7" fmla="*/ 7 h 8"/>
                <a:gd name="T8" fmla="*/ 26 w 3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8">
                  <a:moveTo>
                    <a:pt x="26" y="1"/>
                  </a:moveTo>
                  <a:cubicBezTo>
                    <a:pt x="19" y="0"/>
                    <a:pt x="11" y="0"/>
                    <a:pt x="4" y="1"/>
                  </a:cubicBezTo>
                  <a:cubicBezTo>
                    <a:pt x="0" y="1"/>
                    <a:pt x="0" y="6"/>
                    <a:pt x="4" y="7"/>
                  </a:cubicBezTo>
                  <a:cubicBezTo>
                    <a:pt x="11" y="7"/>
                    <a:pt x="19" y="8"/>
                    <a:pt x="26" y="7"/>
                  </a:cubicBezTo>
                  <a:cubicBezTo>
                    <a:pt x="30" y="6"/>
                    <a:pt x="30" y="1"/>
                    <a:pt x="26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4" name="Freeform 25">
              <a:extLst>
                <a:ext uri="{FF2B5EF4-FFF2-40B4-BE49-F238E27FC236}">
                  <a16:creationId xmlns:a16="http://schemas.microsoft.com/office/drawing/2014/main" xmlns="" id="{9FF70F1C-1007-41AE-965C-3ED8727D85F2}"/>
                </a:ext>
              </a:extLst>
            </p:cNvPr>
            <p:cNvSpPr/>
            <p:nvPr/>
          </p:nvSpPr>
          <p:spPr bwMode="auto">
            <a:xfrm>
              <a:off x="5058" y="849"/>
              <a:ext cx="128" cy="67"/>
            </a:xfrm>
            <a:custGeom>
              <a:avLst/>
              <a:gdLst>
                <a:gd name="T0" fmla="*/ 49 w 54"/>
                <a:gd name="T1" fmla="*/ 17 h 28"/>
                <a:gd name="T2" fmla="*/ 4 w 54"/>
                <a:gd name="T3" fmla="*/ 6 h 28"/>
                <a:gd name="T4" fmla="*/ 4 w 54"/>
                <a:gd name="T5" fmla="*/ 12 h 28"/>
                <a:gd name="T6" fmla="*/ 43 w 54"/>
                <a:gd name="T7" fmla="*/ 24 h 28"/>
                <a:gd name="T8" fmla="*/ 49 w 54"/>
                <a:gd name="T9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8">
                  <a:moveTo>
                    <a:pt x="49" y="17"/>
                  </a:moveTo>
                  <a:cubicBezTo>
                    <a:pt x="37" y="5"/>
                    <a:pt x="20" y="0"/>
                    <a:pt x="4" y="6"/>
                  </a:cubicBezTo>
                  <a:cubicBezTo>
                    <a:pt x="0" y="7"/>
                    <a:pt x="1" y="12"/>
                    <a:pt x="4" y="12"/>
                  </a:cubicBezTo>
                  <a:cubicBezTo>
                    <a:pt x="18" y="10"/>
                    <a:pt x="32" y="14"/>
                    <a:pt x="43" y="24"/>
                  </a:cubicBezTo>
                  <a:cubicBezTo>
                    <a:pt x="47" y="28"/>
                    <a:pt x="54" y="21"/>
                    <a:pt x="49" y="17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5" name="Freeform 26">
              <a:extLst>
                <a:ext uri="{FF2B5EF4-FFF2-40B4-BE49-F238E27FC236}">
                  <a16:creationId xmlns:a16="http://schemas.microsoft.com/office/drawing/2014/main" xmlns="" id="{22CF0BAF-2B19-400D-A402-EF6A44455A12}"/>
                </a:ext>
              </a:extLst>
            </p:cNvPr>
            <p:cNvSpPr/>
            <p:nvPr/>
          </p:nvSpPr>
          <p:spPr bwMode="auto">
            <a:xfrm>
              <a:off x="5203" y="913"/>
              <a:ext cx="78" cy="62"/>
            </a:xfrm>
            <a:custGeom>
              <a:avLst/>
              <a:gdLst>
                <a:gd name="T0" fmla="*/ 32 w 33"/>
                <a:gd name="T1" fmla="*/ 21 h 26"/>
                <a:gd name="T2" fmla="*/ 20 w 33"/>
                <a:gd name="T3" fmla="*/ 11 h 26"/>
                <a:gd name="T4" fmla="*/ 5 w 33"/>
                <a:gd name="T5" fmla="*/ 2 h 26"/>
                <a:gd name="T6" fmla="*/ 2 w 33"/>
                <a:gd name="T7" fmla="*/ 5 h 26"/>
                <a:gd name="T8" fmla="*/ 15 w 33"/>
                <a:gd name="T9" fmla="*/ 16 h 26"/>
                <a:gd name="T10" fmla="*/ 28 w 33"/>
                <a:gd name="T11" fmla="*/ 25 h 26"/>
                <a:gd name="T12" fmla="*/ 32 w 33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6">
                  <a:moveTo>
                    <a:pt x="32" y="21"/>
                  </a:moveTo>
                  <a:cubicBezTo>
                    <a:pt x="29" y="17"/>
                    <a:pt x="24" y="14"/>
                    <a:pt x="20" y="11"/>
                  </a:cubicBezTo>
                  <a:cubicBezTo>
                    <a:pt x="15" y="8"/>
                    <a:pt x="10" y="5"/>
                    <a:pt x="5" y="2"/>
                  </a:cubicBezTo>
                  <a:cubicBezTo>
                    <a:pt x="2" y="0"/>
                    <a:pt x="0" y="3"/>
                    <a:pt x="2" y="5"/>
                  </a:cubicBezTo>
                  <a:cubicBezTo>
                    <a:pt x="6" y="9"/>
                    <a:pt x="10" y="13"/>
                    <a:pt x="15" y="16"/>
                  </a:cubicBezTo>
                  <a:cubicBezTo>
                    <a:pt x="19" y="19"/>
                    <a:pt x="23" y="24"/>
                    <a:pt x="28" y="25"/>
                  </a:cubicBezTo>
                  <a:cubicBezTo>
                    <a:pt x="31" y="26"/>
                    <a:pt x="33" y="23"/>
                    <a:pt x="32" y="2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6" name="Freeform 27">
              <a:extLst>
                <a:ext uri="{FF2B5EF4-FFF2-40B4-BE49-F238E27FC236}">
                  <a16:creationId xmlns:a16="http://schemas.microsoft.com/office/drawing/2014/main" xmlns="" id="{23629155-2B1E-4FE3-8D1A-1D9ADA816A9A}"/>
                </a:ext>
              </a:extLst>
            </p:cNvPr>
            <p:cNvSpPr/>
            <p:nvPr/>
          </p:nvSpPr>
          <p:spPr bwMode="auto">
            <a:xfrm>
              <a:off x="5314" y="997"/>
              <a:ext cx="52" cy="45"/>
            </a:xfrm>
            <a:custGeom>
              <a:avLst/>
              <a:gdLst>
                <a:gd name="T0" fmla="*/ 21 w 22"/>
                <a:gd name="T1" fmla="*/ 15 h 19"/>
                <a:gd name="T2" fmla="*/ 15 w 22"/>
                <a:gd name="T3" fmla="*/ 8 h 19"/>
                <a:gd name="T4" fmla="*/ 7 w 22"/>
                <a:gd name="T5" fmla="*/ 2 h 19"/>
                <a:gd name="T6" fmla="*/ 3 w 22"/>
                <a:gd name="T7" fmla="*/ 7 h 19"/>
                <a:gd name="T8" fmla="*/ 10 w 22"/>
                <a:gd name="T9" fmla="*/ 13 h 19"/>
                <a:gd name="T10" fmla="*/ 18 w 22"/>
                <a:gd name="T11" fmla="*/ 18 h 19"/>
                <a:gd name="T12" fmla="*/ 21 w 22"/>
                <a:gd name="T13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">
                  <a:moveTo>
                    <a:pt x="21" y="15"/>
                  </a:moveTo>
                  <a:cubicBezTo>
                    <a:pt x="20" y="12"/>
                    <a:pt x="17" y="10"/>
                    <a:pt x="15" y="8"/>
                  </a:cubicBezTo>
                  <a:cubicBezTo>
                    <a:pt x="12" y="6"/>
                    <a:pt x="9" y="4"/>
                    <a:pt x="7" y="2"/>
                  </a:cubicBezTo>
                  <a:cubicBezTo>
                    <a:pt x="4" y="0"/>
                    <a:pt x="0" y="5"/>
                    <a:pt x="3" y="7"/>
                  </a:cubicBezTo>
                  <a:cubicBezTo>
                    <a:pt x="5" y="9"/>
                    <a:pt x="8" y="11"/>
                    <a:pt x="10" y="13"/>
                  </a:cubicBezTo>
                  <a:cubicBezTo>
                    <a:pt x="12" y="15"/>
                    <a:pt x="15" y="18"/>
                    <a:pt x="18" y="18"/>
                  </a:cubicBezTo>
                  <a:cubicBezTo>
                    <a:pt x="20" y="19"/>
                    <a:pt x="22" y="17"/>
                    <a:pt x="21" y="15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7" name="Freeform 28">
              <a:extLst>
                <a:ext uri="{FF2B5EF4-FFF2-40B4-BE49-F238E27FC236}">
                  <a16:creationId xmlns:a16="http://schemas.microsoft.com/office/drawing/2014/main" xmlns="" id="{3885A471-5F93-4CA0-A940-595B812E97A5}"/>
                </a:ext>
              </a:extLst>
            </p:cNvPr>
            <p:cNvSpPr/>
            <p:nvPr/>
          </p:nvSpPr>
          <p:spPr bwMode="auto">
            <a:xfrm>
              <a:off x="5395" y="1063"/>
              <a:ext cx="63" cy="43"/>
            </a:xfrm>
            <a:custGeom>
              <a:avLst/>
              <a:gdLst>
                <a:gd name="T0" fmla="*/ 27 w 27"/>
                <a:gd name="T1" fmla="*/ 14 h 18"/>
                <a:gd name="T2" fmla="*/ 18 w 27"/>
                <a:gd name="T3" fmla="*/ 6 h 18"/>
                <a:gd name="T4" fmla="*/ 5 w 27"/>
                <a:gd name="T5" fmla="*/ 1 h 18"/>
                <a:gd name="T6" fmla="*/ 3 w 27"/>
                <a:gd name="T7" fmla="*/ 5 h 18"/>
                <a:gd name="T8" fmla="*/ 14 w 27"/>
                <a:gd name="T9" fmla="*/ 11 h 18"/>
                <a:gd name="T10" fmla="*/ 23 w 27"/>
                <a:gd name="T11" fmla="*/ 17 h 18"/>
                <a:gd name="T12" fmla="*/ 27 w 27"/>
                <a:gd name="T13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8">
                  <a:moveTo>
                    <a:pt x="27" y="14"/>
                  </a:moveTo>
                  <a:cubicBezTo>
                    <a:pt x="25" y="10"/>
                    <a:pt x="21" y="8"/>
                    <a:pt x="18" y="6"/>
                  </a:cubicBezTo>
                  <a:cubicBezTo>
                    <a:pt x="14" y="4"/>
                    <a:pt x="9" y="2"/>
                    <a:pt x="5" y="1"/>
                  </a:cubicBezTo>
                  <a:cubicBezTo>
                    <a:pt x="2" y="0"/>
                    <a:pt x="0" y="4"/>
                    <a:pt x="3" y="5"/>
                  </a:cubicBezTo>
                  <a:cubicBezTo>
                    <a:pt x="7" y="7"/>
                    <a:pt x="10" y="9"/>
                    <a:pt x="14" y="11"/>
                  </a:cubicBezTo>
                  <a:cubicBezTo>
                    <a:pt x="17" y="13"/>
                    <a:pt x="20" y="17"/>
                    <a:pt x="23" y="17"/>
                  </a:cubicBezTo>
                  <a:cubicBezTo>
                    <a:pt x="25" y="18"/>
                    <a:pt x="27" y="16"/>
                    <a:pt x="27" y="14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8" name="Freeform 29">
              <a:extLst>
                <a:ext uri="{FF2B5EF4-FFF2-40B4-BE49-F238E27FC236}">
                  <a16:creationId xmlns:a16="http://schemas.microsoft.com/office/drawing/2014/main" xmlns="" id="{3BF862A7-131E-41CD-9B90-8C63E0BDF05E}"/>
                </a:ext>
              </a:extLst>
            </p:cNvPr>
            <p:cNvSpPr/>
            <p:nvPr/>
          </p:nvSpPr>
          <p:spPr bwMode="auto">
            <a:xfrm>
              <a:off x="5489" y="1130"/>
              <a:ext cx="55" cy="52"/>
            </a:xfrm>
            <a:custGeom>
              <a:avLst/>
              <a:gdLst>
                <a:gd name="T0" fmla="*/ 22 w 23"/>
                <a:gd name="T1" fmla="*/ 16 h 22"/>
                <a:gd name="T2" fmla="*/ 14 w 23"/>
                <a:gd name="T3" fmla="*/ 11 h 22"/>
                <a:gd name="T4" fmla="*/ 6 w 23"/>
                <a:gd name="T5" fmla="*/ 3 h 22"/>
                <a:gd name="T6" fmla="*/ 2 w 23"/>
                <a:gd name="T7" fmla="*/ 6 h 22"/>
                <a:gd name="T8" fmla="*/ 9 w 23"/>
                <a:gd name="T9" fmla="*/ 17 h 22"/>
                <a:gd name="T10" fmla="*/ 21 w 23"/>
                <a:gd name="T11" fmla="*/ 20 h 22"/>
                <a:gd name="T12" fmla="*/ 22 w 23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22" y="16"/>
                  </a:moveTo>
                  <a:cubicBezTo>
                    <a:pt x="21" y="13"/>
                    <a:pt x="16" y="13"/>
                    <a:pt x="14" y="11"/>
                  </a:cubicBezTo>
                  <a:cubicBezTo>
                    <a:pt x="11" y="9"/>
                    <a:pt x="8" y="6"/>
                    <a:pt x="6" y="3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3" y="10"/>
                    <a:pt x="6" y="14"/>
                    <a:pt x="9" y="17"/>
                  </a:cubicBezTo>
                  <a:cubicBezTo>
                    <a:pt x="12" y="19"/>
                    <a:pt x="18" y="22"/>
                    <a:pt x="21" y="20"/>
                  </a:cubicBezTo>
                  <a:cubicBezTo>
                    <a:pt x="23" y="20"/>
                    <a:pt x="23" y="18"/>
                    <a:pt x="22" y="16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9" name="Freeform 30">
              <a:extLst>
                <a:ext uri="{FF2B5EF4-FFF2-40B4-BE49-F238E27FC236}">
                  <a16:creationId xmlns:a16="http://schemas.microsoft.com/office/drawing/2014/main" xmlns="" id="{48F673A9-E20E-43CB-90CE-77BF9064B667}"/>
                </a:ext>
              </a:extLst>
            </p:cNvPr>
            <p:cNvSpPr/>
            <p:nvPr/>
          </p:nvSpPr>
          <p:spPr bwMode="auto">
            <a:xfrm>
              <a:off x="5556" y="1194"/>
              <a:ext cx="47" cy="67"/>
            </a:xfrm>
            <a:custGeom>
              <a:avLst/>
              <a:gdLst>
                <a:gd name="T0" fmla="*/ 15 w 20"/>
                <a:gd name="T1" fmla="*/ 13 h 28"/>
                <a:gd name="T2" fmla="*/ 7 w 20"/>
                <a:gd name="T3" fmla="*/ 2 h 28"/>
                <a:gd name="T4" fmla="*/ 2 w 20"/>
                <a:gd name="T5" fmla="*/ 6 h 28"/>
                <a:gd name="T6" fmla="*/ 9 w 20"/>
                <a:gd name="T7" fmla="*/ 16 h 28"/>
                <a:gd name="T8" fmla="*/ 14 w 20"/>
                <a:gd name="T9" fmla="*/ 27 h 28"/>
                <a:gd name="T10" fmla="*/ 20 w 20"/>
                <a:gd name="T11" fmla="*/ 25 h 28"/>
                <a:gd name="T12" fmla="*/ 15 w 20"/>
                <a:gd name="T13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8">
                  <a:moveTo>
                    <a:pt x="15" y="13"/>
                  </a:moveTo>
                  <a:cubicBezTo>
                    <a:pt x="13" y="9"/>
                    <a:pt x="10" y="6"/>
                    <a:pt x="7" y="2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4" y="9"/>
                    <a:pt x="7" y="13"/>
                    <a:pt x="9" y="16"/>
                  </a:cubicBezTo>
                  <a:cubicBezTo>
                    <a:pt x="10" y="20"/>
                    <a:pt x="11" y="24"/>
                    <a:pt x="14" y="27"/>
                  </a:cubicBezTo>
                  <a:cubicBezTo>
                    <a:pt x="16" y="28"/>
                    <a:pt x="19" y="28"/>
                    <a:pt x="20" y="25"/>
                  </a:cubicBezTo>
                  <a:cubicBezTo>
                    <a:pt x="20" y="21"/>
                    <a:pt x="18" y="17"/>
                    <a:pt x="15" y="1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0" name="Freeform 31">
              <a:extLst>
                <a:ext uri="{FF2B5EF4-FFF2-40B4-BE49-F238E27FC236}">
                  <a16:creationId xmlns:a16="http://schemas.microsoft.com/office/drawing/2014/main" xmlns="" id="{C3A8986D-F773-4EEB-B905-4BFFD3300059}"/>
                </a:ext>
              </a:extLst>
            </p:cNvPr>
            <p:cNvSpPr/>
            <p:nvPr/>
          </p:nvSpPr>
          <p:spPr bwMode="auto">
            <a:xfrm>
              <a:off x="3496" y="1630"/>
              <a:ext cx="86" cy="26"/>
            </a:xfrm>
            <a:custGeom>
              <a:avLst/>
              <a:gdLst>
                <a:gd name="T0" fmla="*/ 33 w 36"/>
                <a:gd name="T1" fmla="*/ 3 h 11"/>
                <a:gd name="T2" fmla="*/ 20 w 36"/>
                <a:gd name="T3" fmla="*/ 1 h 11"/>
                <a:gd name="T4" fmla="*/ 4 w 36"/>
                <a:gd name="T5" fmla="*/ 0 h 11"/>
                <a:gd name="T6" fmla="*/ 3 w 36"/>
                <a:gd name="T7" fmla="*/ 7 h 11"/>
                <a:gd name="T8" fmla="*/ 20 w 36"/>
                <a:gd name="T9" fmla="*/ 9 h 11"/>
                <a:gd name="T10" fmla="*/ 33 w 36"/>
                <a:gd name="T11" fmla="*/ 9 h 11"/>
                <a:gd name="T12" fmla="*/ 33 w 36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">
                  <a:moveTo>
                    <a:pt x="33" y="3"/>
                  </a:moveTo>
                  <a:cubicBezTo>
                    <a:pt x="29" y="0"/>
                    <a:pt x="24" y="1"/>
                    <a:pt x="20" y="1"/>
                  </a:cubicBezTo>
                  <a:cubicBezTo>
                    <a:pt x="15" y="0"/>
                    <a:pt x="9" y="0"/>
                    <a:pt x="4" y="0"/>
                  </a:cubicBezTo>
                  <a:cubicBezTo>
                    <a:pt x="1" y="0"/>
                    <a:pt x="0" y="6"/>
                    <a:pt x="3" y="7"/>
                  </a:cubicBezTo>
                  <a:cubicBezTo>
                    <a:pt x="9" y="8"/>
                    <a:pt x="14" y="8"/>
                    <a:pt x="20" y="9"/>
                  </a:cubicBezTo>
                  <a:cubicBezTo>
                    <a:pt x="24" y="10"/>
                    <a:pt x="28" y="11"/>
                    <a:pt x="33" y="9"/>
                  </a:cubicBezTo>
                  <a:cubicBezTo>
                    <a:pt x="36" y="8"/>
                    <a:pt x="35" y="4"/>
                    <a:pt x="33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1" name="Freeform 32">
              <a:extLst>
                <a:ext uri="{FF2B5EF4-FFF2-40B4-BE49-F238E27FC236}">
                  <a16:creationId xmlns:a16="http://schemas.microsoft.com/office/drawing/2014/main" xmlns="" id="{ACFFF4B2-D046-464C-B984-1CCA45C3522F}"/>
                </a:ext>
              </a:extLst>
            </p:cNvPr>
            <p:cNvSpPr/>
            <p:nvPr/>
          </p:nvSpPr>
          <p:spPr bwMode="auto">
            <a:xfrm>
              <a:off x="3655" y="1637"/>
              <a:ext cx="83" cy="24"/>
            </a:xfrm>
            <a:custGeom>
              <a:avLst/>
              <a:gdLst>
                <a:gd name="T0" fmla="*/ 32 w 35"/>
                <a:gd name="T1" fmla="*/ 1 h 10"/>
                <a:gd name="T2" fmla="*/ 17 w 35"/>
                <a:gd name="T3" fmla="*/ 1 h 10"/>
                <a:gd name="T4" fmla="*/ 3 w 35"/>
                <a:gd name="T5" fmla="*/ 2 h 10"/>
                <a:gd name="T6" fmla="*/ 3 w 35"/>
                <a:gd name="T7" fmla="*/ 9 h 10"/>
                <a:gd name="T8" fmla="*/ 17 w 35"/>
                <a:gd name="T9" fmla="*/ 10 h 10"/>
                <a:gd name="T10" fmla="*/ 32 w 35"/>
                <a:gd name="T11" fmla="*/ 9 h 10"/>
                <a:gd name="T12" fmla="*/ 32 w 35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0">
                  <a:moveTo>
                    <a:pt x="32" y="1"/>
                  </a:moveTo>
                  <a:cubicBezTo>
                    <a:pt x="27" y="0"/>
                    <a:pt x="22" y="0"/>
                    <a:pt x="17" y="1"/>
                  </a:cubicBezTo>
                  <a:cubicBezTo>
                    <a:pt x="13" y="1"/>
                    <a:pt x="8" y="1"/>
                    <a:pt x="3" y="2"/>
                  </a:cubicBezTo>
                  <a:cubicBezTo>
                    <a:pt x="0" y="2"/>
                    <a:pt x="0" y="8"/>
                    <a:pt x="3" y="9"/>
                  </a:cubicBezTo>
                  <a:cubicBezTo>
                    <a:pt x="8" y="9"/>
                    <a:pt x="13" y="10"/>
                    <a:pt x="17" y="10"/>
                  </a:cubicBezTo>
                  <a:cubicBezTo>
                    <a:pt x="22" y="10"/>
                    <a:pt x="27" y="10"/>
                    <a:pt x="32" y="9"/>
                  </a:cubicBezTo>
                  <a:cubicBezTo>
                    <a:pt x="35" y="8"/>
                    <a:pt x="35" y="3"/>
                    <a:pt x="32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2" name="Freeform 33">
              <a:extLst>
                <a:ext uri="{FF2B5EF4-FFF2-40B4-BE49-F238E27FC236}">
                  <a16:creationId xmlns:a16="http://schemas.microsoft.com/office/drawing/2014/main" xmlns="" id="{A11E295C-5BD4-4805-8C07-1DD89708DE1D}"/>
                </a:ext>
              </a:extLst>
            </p:cNvPr>
            <p:cNvSpPr/>
            <p:nvPr/>
          </p:nvSpPr>
          <p:spPr bwMode="auto">
            <a:xfrm>
              <a:off x="3807" y="1640"/>
              <a:ext cx="104" cy="35"/>
            </a:xfrm>
            <a:custGeom>
              <a:avLst/>
              <a:gdLst>
                <a:gd name="T0" fmla="*/ 40 w 44"/>
                <a:gd name="T1" fmla="*/ 5 h 15"/>
                <a:gd name="T2" fmla="*/ 6 w 44"/>
                <a:gd name="T3" fmla="*/ 6 h 15"/>
                <a:gd name="T4" fmla="*/ 8 w 44"/>
                <a:gd name="T5" fmla="*/ 15 h 15"/>
                <a:gd name="T6" fmla="*/ 24 w 44"/>
                <a:gd name="T7" fmla="*/ 13 h 15"/>
                <a:gd name="T8" fmla="*/ 39 w 44"/>
                <a:gd name="T9" fmla="*/ 13 h 15"/>
                <a:gd name="T10" fmla="*/ 40 w 44"/>
                <a:gd name="T1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5">
                  <a:moveTo>
                    <a:pt x="40" y="5"/>
                  </a:moveTo>
                  <a:cubicBezTo>
                    <a:pt x="30" y="0"/>
                    <a:pt x="16" y="4"/>
                    <a:pt x="6" y="6"/>
                  </a:cubicBezTo>
                  <a:cubicBezTo>
                    <a:pt x="0" y="8"/>
                    <a:pt x="3" y="15"/>
                    <a:pt x="8" y="15"/>
                  </a:cubicBezTo>
                  <a:cubicBezTo>
                    <a:pt x="13" y="14"/>
                    <a:pt x="19" y="13"/>
                    <a:pt x="24" y="13"/>
                  </a:cubicBezTo>
                  <a:cubicBezTo>
                    <a:pt x="29" y="13"/>
                    <a:pt x="34" y="14"/>
                    <a:pt x="39" y="13"/>
                  </a:cubicBezTo>
                  <a:cubicBezTo>
                    <a:pt x="43" y="12"/>
                    <a:pt x="44" y="7"/>
                    <a:pt x="40" y="5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3" name="Freeform 34">
              <a:extLst>
                <a:ext uri="{FF2B5EF4-FFF2-40B4-BE49-F238E27FC236}">
                  <a16:creationId xmlns:a16="http://schemas.microsoft.com/office/drawing/2014/main" xmlns="" id="{389EF5EE-7797-4B31-86D2-4477B8F07D39}"/>
                </a:ext>
              </a:extLst>
            </p:cNvPr>
            <p:cNvSpPr/>
            <p:nvPr/>
          </p:nvSpPr>
          <p:spPr bwMode="auto">
            <a:xfrm>
              <a:off x="3975" y="1632"/>
              <a:ext cx="107" cy="36"/>
            </a:xfrm>
            <a:custGeom>
              <a:avLst/>
              <a:gdLst>
                <a:gd name="T0" fmla="*/ 42 w 45"/>
                <a:gd name="T1" fmla="*/ 2 h 15"/>
                <a:gd name="T2" fmla="*/ 25 w 45"/>
                <a:gd name="T3" fmla="*/ 3 h 15"/>
                <a:gd name="T4" fmla="*/ 6 w 45"/>
                <a:gd name="T5" fmla="*/ 1 h 15"/>
                <a:gd name="T6" fmla="*/ 4 w 45"/>
                <a:gd name="T7" fmla="*/ 8 h 15"/>
                <a:gd name="T8" fmla="*/ 42 w 45"/>
                <a:gd name="T9" fmla="*/ 9 h 15"/>
                <a:gd name="T10" fmla="*/ 42 w 45"/>
                <a:gd name="T11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5">
                  <a:moveTo>
                    <a:pt x="42" y="2"/>
                  </a:moveTo>
                  <a:cubicBezTo>
                    <a:pt x="36" y="1"/>
                    <a:pt x="31" y="2"/>
                    <a:pt x="25" y="3"/>
                  </a:cubicBezTo>
                  <a:cubicBezTo>
                    <a:pt x="19" y="3"/>
                    <a:pt x="12" y="2"/>
                    <a:pt x="6" y="1"/>
                  </a:cubicBezTo>
                  <a:cubicBezTo>
                    <a:pt x="1" y="0"/>
                    <a:pt x="0" y="6"/>
                    <a:pt x="4" y="8"/>
                  </a:cubicBezTo>
                  <a:cubicBezTo>
                    <a:pt x="14" y="12"/>
                    <a:pt x="32" y="15"/>
                    <a:pt x="42" y="9"/>
                  </a:cubicBezTo>
                  <a:cubicBezTo>
                    <a:pt x="45" y="7"/>
                    <a:pt x="45" y="3"/>
                    <a:pt x="42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4" name="Freeform 35">
              <a:extLst>
                <a:ext uri="{FF2B5EF4-FFF2-40B4-BE49-F238E27FC236}">
                  <a16:creationId xmlns:a16="http://schemas.microsoft.com/office/drawing/2014/main" xmlns="" id="{10DD112A-B697-4670-B68A-978D598378AA}"/>
                </a:ext>
              </a:extLst>
            </p:cNvPr>
            <p:cNvSpPr/>
            <p:nvPr/>
          </p:nvSpPr>
          <p:spPr bwMode="auto">
            <a:xfrm>
              <a:off x="4143" y="1647"/>
              <a:ext cx="93" cy="26"/>
            </a:xfrm>
            <a:custGeom>
              <a:avLst/>
              <a:gdLst>
                <a:gd name="T0" fmla="*/ 36 w 39"/>
                <a:gd name="T1" fmla="*/ 2 h 11"/>
                <a:gd name="T2" fmla="*/ 22 w 39"/>
                <a:gd name="T3" fmla="*/ 1 h 11"/>
                <a:gd name="T4" fmla="*/ 5 w 39"/>
                <a:gd name="T5" fmla="*/ 2 h 11"/>
                <a:gd name="T6" fmla="*/ 5 w 39"/>
                <a:gd name="T7" fmla="*/ 10 h 11"/>
                <a:gd name="T8" fmla="*/ 22 w 39"/>
                <a:gd name="T9" fmla="*/ 10 h 11"/>
                <a:gd name="T10" fmla="*/ 36 w 39"/>
                <a:gd name="T11" fmla="*/ 9 h 11"/>
                <a:gd name="T12" fmla="*/ 36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6" y="2"/>
                  </a:moveTo>
                  <a:cubicBezTo>
                    <a:pt x="31" y="0"/>
                    <a:pt x="27" y="1"/>
                    <a:pt x="22" y="1"/>
                  </a:cubicBezTo>
                  <a:cubicBezTo>
                    <a:pt x="16" y="1"/>
                    <a:pt x="10" y="1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10" y="10"/>
                    <a:pt x="16" y="10"/>
                    <a:pt x="22" y="10"/>
                  </a:cubicBezTo>
                  <a:cubicBezTo>
                    <a:pt x="27" y="11"/>
                    <a:pt x="31" y="11"/>
                    <a:pt x="36" y="9"/>
                  </a:cubicBezTo>
                  <a:cubicBezTo>
                    <a:pt x="39" y="8"/>
                    <a:pt x="39" y="3"/>
                    <a:pt x="36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5" name="Freeform 36">
              <a:extLst>
                <a:ext uri="{FF2B5EF4-FFF2-40B4-BE49-F238E27FC236}">
                  <a16:creationId xmlns:a16="http://schemas.microsoft.com/office/drawing/2014/main" xmlns="" id="{26FB315D-84AA-43E3-8E11-2FCBA08E0DB4}"/>
                </a:ext>
              </a:extLst>
            </p:cNvPr>
            <p:cNvSpPr/>
            <p:nvPr/>
          </p:nvSpPr>
          <p:spPr bwMode="auto">
            <a:xfrm>
              <a:off x="4307" y="1647"/>
              <a:ext cx="92" cy="26"/>
            </a:xfrm>
            <a:custGeom>
              <a:avLst/>
              <a:gdLst>
                <a:gd name="T0" fmla="*/ 35 w 39"/>
                <a:gd name="T1" fmla="*/ 2 h 11"/>
                <a:gd name="T2" fmla="*/ 18 w 39"/>
                <a:gd name="T3" fmla="*/ 1 h 11"/>
                <a:gd name="T4" fmla="*/ 2 w 39"/>
                <a:gd name="T5" fmla="*/ 3 h 11"/>
                <a:gd name="T6" fmla="*/ 2 w 39"/>
                <a:gd name="T7" fmla="*/ 8 h 11"/>
                <a:gd name="T8" fmla="*/ 18 w 39"/>
                <a:gd name="T9" fmla="*/ 10 h 11"/>
                <a:gd name="T10" fmla="*/ 35 w 39"/>
                <a:gd name="T11" fmla="*/ 9 h 11"/>
                <a:gd name="T12" fmla="*/ 35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5" y="2"/>
                  </a:moveTo>
                  <a:cubicBezTo>
                    <a:pt x="29" y="0"/>
                    <a:pt x="24" y="1"/>
                    <a:pt x="18" y="1"/>
                  </a:cubicBezTo>
                  <a:cubicBezTo>
                    <a:pt x="13" y="1"/>
                    <a:pt x="7" y="2"/>
                    <a:pt x="2" y="3"/>
                  </a:cubicBezTo>
                  <a:cubicBezTo>
                    <a:pt x="0" y="4"/>
                    <a:pt x="0" y="7"/>
                    <a:pt x="2" y="8"/>
                  </a:cubicBezTo>
                  <a:cubicBezTo>
                    <a:pt x="7" y="9"/>
                    <a:pt x="13" y="10"/>
                    <a:pt x="18" y="10"/>
                  </a:cubicBezTo>
                  <a:cubicBezTo>
                    <a:pt x="24" y="10"/>
                    <a:pt x="29" y="11"/>
                    <a:pt x="35" y="9"/>
                  </a:cubicBezTo>
                  <a:cubicBezTo>
                    <a:pt x="39" y="8"/>
                    <a:pt x="39" y="3"/>
                    <a:pt x="35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6" name="Freeform 37">
              <a:extLst>
                <a:ext uri="{FF2B5EF4-FFF2-40B4-BE49-F238E27FC236}">
                  <a16:creationId xmlns:a16="http://schemas.microsoft.com/office/drawing/2014/main" xmlns="" id="{E01CCE13-C0CC-4985-876C-9463A662B633}"/>
                </a:ext>
              </a:extLst>
            </p:cNvPr>
            <p:cNvSpPr/>
            <p:nvPr/>
          </p:nvSpPr>
          <p:spPr bwMode="auto">
            <a:xfrm>
              <a:off x="4473" y="1652"/>
              <a:ext cx="83" cy="28"/>
            </a:xfrm>
            <a:custGeom>
              <a:avLst/>
              <a:gdLst>
                <a:gd name="T0" fmla="*/ 32 w 35"/>
                <a:gd name="T1" fmla="*/ 2 h 12"/>
                <a:gd name="T2" fmla="*/ 3 w 35"/>
                <a:gd name="T3" fmla="*/ 6 h 12"/>
                <a:gd name="T4" fmla="*/ 14 w 35"/>
                <a:gd name="T5" fmla="*/ 10 h 12"/>
                <a:gd name="T6" fmla="*/ 32 w 35"/>
                <a:gd name="T7" fmla="*/ 10 h 12"/>
                <a:gd name="T8" fmla="*/ 32 w 35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2">
                  <a:moveTo>
                    <a:pt x="32" y="2"/>
                  </a:moveTo>
                  <a:cubicBezTo>
                    <a:pt x="28" y="1"/>
                    <a:pt x="0" y="0"/>
                    <a:pt x="3" y="6"/>
                  </a:cubicBezTo>
                  <a:cubicBezTo>
                    <a:pt x="4" y="10"/>
                    <a:pt x="11" y="10"/>
                    <a:pt x="14" y="10"/>
                  </a:cubicBezTo>
                  <a:cubicBezTo>
                    <a:pt x="20" y="11"/>
                    <a:pt x="26" y="12"/>
                    <a:pt x="32" y="10"/>
                  </a:cubicBezTo>
                  <a:cubicBezTo>
                    <a:pt x="35" y="8"/>
                    <a:pt x="35" y="3"/>
                    <a:pt x="32" y="2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7" name="Freeform 38">
              <a:extLst>
                <a:ext uri="{FF2B5EF4-FFF2-40B4-BE49-F238E27FC236}">
                  <a16:creationId xmlns:a16="http://schemas.microsoft.com/office/drawing/2014/main" xmlns="" id="{849669D8-04DE-4F27-9381-ACD9ACC1FDCA}"/>
                </a:ext>
              </a:extLst>
            </p:cNvPr>
            <p:cNvSpPr/>
            <p:nvPr/>
          </p:nvSpPr>
          <p:spPr bwMode="auto">
            <a:xfrm>
              <a:off x="4624" y="1642"/>
              <a:ext cx="93" cy="24"/>
            </a:xfrm>
            <a:custGeom>
              <a:avLst/>
              <a:gdLst>
                <a:gd name="T0" fmla="*/ 34 w 39"/>
                <a:gd name="T1" fmla="*/ 1 h 10"/>
                <a:gd name="T2" fmla="*/ 20 w 39"/>
                <a:gd name="T3" fmla="*/ 1 h 10"/>
                <a:gd name="T4" fmla="*/ 4 w 39"/>
                <a:gd name="T5" fmla="*/ 2 h 10"/>
                <a:gd name="T6" fmla="*/ 4 w 39"/>
                <a:gd name="T7" fmla="*/ 9 h 10"/>
                <a:gd name="T8" fmla="*/ 20 w 39"/>
                <a:gd name="T9" fmla="*/ 10 h 10"/>
                <a:gd name="T10" fmla="*/ 34 w 39"/>
                <a:gd name="T11" fmla="*/ 9 h 10"/>
                <a:gd name="T12" fmla="*/ 34 w 3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0">
                  <a:moveTo>
                    <a:pt x="34" y="1"/>
                  </a:moveTo>
                  <a:cubicBezTo>
                    <a:pt x="30" y="0"/>
                    <a:pt x="25" y="1"/>
                    <a:pt x="20" y="1"/>
                  </a:cubicBezTo>
                  <a:cubicBezTo>
                    <a:pt x="15" y="1"/>
                    <a:pt x="10" y="2"/>
                    <a:pt x="4" y="2"/>
                  </a:cubicBezTo>
                  <a:cubicBezTo>
                    <a:pt x="0" y="3"/>
                    <a:pt x="0" y="8"/>
                    <a:pt x="4" y="9"/>
                  </a:cubicBezTo>
                  <a:cubicBezTo>
                    <a:pt x="10" y="9"/>
                    <a:pt x="15" y="9"/>
                    <a:pt x="20" y="10"/>
                  </a:cubicBezTo>
                  <a:cubicBezTo>
                    <a:pt x="25" y="10"/>
                    <a:pt x="30" y="10"/>
                    <a:pt x="34" y="9"/>
                  </a:cubicBezTo>
                  <a:cubicBezTo>
                    <a:pt x="39" y="9"/>
                    <a:pt x="39" y="2"/>
                    <a:pt x="34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8" name="Freeform 39">
              <a:extLst>
                <a:ext uri="{FF2B5EF4-FFF2-40B4-BE49-F238E27FC236}">
                  <a16:creationId xmlns:a16="http://schemas.microsoft.com/office/drawing/2014/main" xmlns="" id="{888464D9-CB52-48FA-997B-C803ACBDB0C7}"/>
                </a:ext>
              </a:extLst>
            </p:cNvPr>
            <p:cNvSpPr/>
            <p:nvPr/>
          </p:nvSpPr>
          <p:spPr bwMode="auto">
            <a:xfrm>
              <a:off x="4762" y="1640"/>
              <a:ext cx="106" cy="28"/>
            </a:xfrm>
            <a:custGeom>
              <a:avLst/>
              <a:gdLst>
                <a:gd name="T0" fmla="*/ 41 w 45"/>
                <a:gd name="T1" fmla="*/ 3 h 12"/>
                <a:gd name="T2" fmla="*/ 3 w 45"/>
                <a:gd name="T3" fmla="*/ 5 h 12"/>
                <a:gd name="T4" fmla="*/ 4 w 45"/>
                <a:gd name="T5" fmla="*/ 11 h 12"/>
                <a:gd name="T6" fmla="*/ 22 w 45"/>
                <a:gd name="T7" fmla="*/ 10 h 12"/>
                <a:gd name="T8" fmla="*/ 40 w 45"/>
                <a:gd name="T9" fmla="*/ 10 h 12"/>
                <a:gd name="T10" fmla="*/ 41 w 45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2">
                  <a:moveTo>
                    <a:pt x="41" y="3"/>
                  </a:moveTo>
                  <a:cubicBezTo>
                    <a:pt x="29" y="0"/>
                    <a:pt x="15" y="2"/>
                    <a:pt x="3" y="5"/>
                  </a:cubicBezTo>
                  <a:cubicBezTo>
                    <a:pt x="0" y="6"/>
                    <a:pt x="0" y="12"/>
                    <a:pt x="4" y="11"/>
                  </a:cubicBezTo>
                  <a:cubicBezTo>
                    <a:pt x="10" y="11"/>
                    <a:pt x="16" y="10"/>
                    <a:pt x="22" y="10"/>
                  </a:cubicBezTo>
                  <a:cubicBezTo>
                    <a:pt x="28" y="10"/>
                    <a:pt x="34" y="11"/>
                    <a:pt x="40" y="10"/>
                  </a:cubicBezTo>
                  <a:cubicBezTo>
                    <a:pt x="44" y="10"/>
                    <a:pt x="45" y="4"/>
                    <a:pt x="41" y="3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9" name="Freeform 40">
              <a:extLst>
                <a:ext uri="{FF2B5EF4-FFF2-40B4-BE49-F238E27FC236}">
                  <a16:creationId xmlns:a16="http://schemas.microsoft.com/office/drawing/2014/main" xmlns="" id="{9DAC5CE3-7B2B-4810-851E-058806F6DD6C}"/>
                </a:ext>
              </a:extLst>
            </p:cNvPr>
            <p:cNvSpPr/>
            <p:nvPr/>
          </p:nvSpPr>
          <p:spPr bwMode="auto">
            <a:xfrm>
              <a:off x="4951" y="1637"/>
              <a:ext cx="98" cy="26"/>
            </a:xfrm>
            <a:custGeom>
              <a:avLst/>
              <a:gdLst>
                <a:gd name="T0" fmla="*/ 37 w 41"/>
                <a:gd name="T1" fmla="*/ 1 h 11"/>
                <a:gd name="T2" fmla="*/ 21 w 41"/>
                <a:gd name="T3" fmla="*/ 2 h 11"/>
                <a:gd name="T4" fmla="*/ 3 w 41"/>
                <a:gd name="T5" fmla="*/ 5 h 11"/>
                <a:gd name="T6" fmla="*/ 4 w 41"/>
                <a:gd name="T7" fmla="*/ 11 h 11"/>
                <a:gd name="T8" fmla="*/ 21 w 41"/>
                <a:gd name="T9" fmla="*/ 11 h 11"/>
                <a:gd name="T10" fmla="*/ 37 w 41"/>
                <a:gd name="T11" fmla="*/ 9 h 11"/>
                <a:gd name="T12" fmla="*/ 37 w 4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">
                  <a:moveTo>
                    <a:pt x="37" y="1"/>
                  </a:moveTo>
                  <a:cubicBezTo>
                    <a:pt x="31" y="0"/>
                    <a:pt x="26" y="1"/>
                    <a:pt x="21" y="2"/>
                  </a:cubicBezTo>
                  <a:cubicBezTo>
                    <a:pt x="15" y="2"/>
                    <a:pt x="9" y="3"/>
                    <a:pt x="3" y="5"/>
                  </a:cubicBezTo>
                  <a:cubicBezTo>
                    <a:pt x="0" y="5"/>
                    <a:pt x="1" y="11"/>
                    <a:pt x="4" y="11"/>
                  </a:cubicBezTo>
                  <a:cubicBezTo>
                    <a:pt x="10" y="11"/>
                    <a:pt x="15" y="11"/>
                    <a:pt x="21" y="11"/>
                  </a:cubicBezTo>
                  <a:cubicBezTo>
                    <a:pt x="26" y="10"/>
                    <a:pt x="32" y="11"/>
                    <a:pt x="37" y="9"/>
                  </a:cubicBezTo>
                  <a:cubicBezTo>
                    <a:pt x="40" y="8"/>
                    <a:pt x="41" y="2"/>
                    <a:pt x="37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0" name="Freeform 41">
              <a:extLst>
                <a:ext uri="{FF2B5EF4-FFF2-40B4-BE49-F238E27FC236}">
                  <a16:creationId xmlns:a16="http://schemas.microsoft.com/office/drawing/2014/main" xmlns="" id="{79549ED3-38B1-4F01-8B1B-CB997FB46B60}"/>
                </a:ext>
              </a:extLst>
            </p:cNvPr>
            <p:cNvSpPr/>
            <p:nvPr/>
          </p:nvSpPr>
          <p:spPr bwMode="auto">
            <a:xfrm>
              <a:off x="5091" y="1587"/>
              <a:ext cx="121" cy="72"/>
            </a:xfrm>
            <a:custGeom>
              <a:avLst/>
              <a:gdLst>
                <a:gd name="T0" fmla="*/ 46 w 51"/>
                <a:gd name="T1" fmla="*/ 1 h 30"/>
                <a:gd name="T2" fmla="*/ 27 w 51"/>
                <a:gd name="T3" fmla="*/ 12 h 30"/>
                <a:gd name="T4" fmla="*/ 5 w 51"/>
                <a:gd name="T5" fmla="*/ 22 h 30"/>
                <a:gd name="T6" fmla="*/ 7 w 51"/>
                <a:gd name="T7" fmla="*/ 29 h 30"/>
                <a:gd name="T8" fmla="*/ 50 w 51"/>
                <a:gd name="T9" fmla="*/ 7 h 30"/>
                <a:gd name="T10" fmla="*/ 46 w 51"/>
                <a:gd name="T11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30">
                  <a:moveTo>
                    <a:pt x="46" y="1"/>
                  </a:moveTo>
                  <a:cubicBezTo>
                    <a:pt x="39" y="4"/>
                    <a:pt x="33" y="8"/>
                    <a:pt x="27" y="12"/>
                  </a:cubicBezTo>
                  <a:cubicBezTo>
                    <a:pt x="20" y="16"/>
                    <a:pt x="13" y="19"/>
                    <a:pt x="5" y="22"/>
                  </a:cubicBezTo>
                  <a:cubicBezTo>
                    <a:pt x="0" y="23"/>
                    <a:pt x="2" y="30"/>
                    <a:pt x="7" y="29"/>
                  </a:cubicBezTo>
                  <a:cubicBezTo>
                    <a:pt x="21" y="26"/>
                    <a:pt x="41" y="20"/>
                    <a:pt x="50" y="7"/>
                  </a:cubicBezTo>
                  <a:cubicBezTo>
                    <a:pt x="51" y="4"/>
                    <a:pt x="49" y="0"/>
                    <a:pt x="46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1" name="Freeform 42">
              <a:extLst>
                <a:ext uri="{FF2B5EF4-FFF2-40B4-BE49-F238E27FC236}">
                  <a16:creationId xmlns:a16="http://schemas.microsoft.com/office/drawing/2014/main" xmlns="" id="{1B4946EA-998D-4346-A24B-5401B0BE5302}"/>
                </a:ext>
              </a:extLst>
            </p:cNvPr>
            <p:cNvSpPr/>
            <p:nvPr/>
          </p:nvSpPr>
          <p:spPr bwMode="auto">
            <a:xfrm>
              <a:off x="5257" y="1513"/>
              <a:ext cx="83" cy="67"/>
            </a:xfrm>
            <a:custGeom>
              <a:avLst/>
              <a:gdLst>
                <a:gd name="T0" fmla="*/ 31 w 35"/>
                <a:gd name="T1" fmla="*/ 4 h 28"/>
                <a:gd name="T2" fmla="*/ 17 w 35"/>
                <a:gd name="T3" fmla="*/ 6 h 28"/>
                <a:gd name="T4" fmla="*/ 4 w 35"/>
                <a:gd name="T5" fmla="*/ 19 h 28"/>
                <a:gd name="T6" fmla="*/ 9 w 35"/>
                <a:gd name="T7" fmla="*/ 24 h 28"/>
                <a:gd name="T8" fmla="*/ 24 w 35"/>
                <a:gd name="T9" fmla="*/ 14 h 28"/>
                <a:gd name="T10" fmla="*/ 31 w 35"/>
                <a:gd name="T11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8">
                  <a:moveTo>
                    <a:pt x="31" y="4"/>
                  </a:moveTo>
                  <a:cubicBezTo>
                    <a:pt x="28" y="0"/>
                    <a:pt x="21" y="4"/>
                    <a:pt x="17" y="6"/>
                  </a:cubicBezTo>
                  <a:cubicBezTo>
                    <a:pt x="12" y="10"/>
                    <a:pt x="7" y="14"/>
                    <a:pt x="4" y="19"/>
                  </a:cubicBezTo>
                  <a:cubicBezTo>
                    <a:pt x="0" y="23"/>
                    <a:pt x="5" y="28"/>
                    <a:pt x="9" y="24"/>
                  </a:cubicBezTo>
                  <a:cubicBezTo>
                    <a:pt x="14" y="20"/>
                    <a:pt x="19" y="17"/>
                    <a:pt x="24" y="14"/>
                  </a:cubicBezTo>
                  <a:cubicBezTo>
                    <a:pt x="27" y="12"/>
                    <a:pt x="35" y="9"/>
                    <a:pt x="31" y="4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2" name="Freeform 43">
              <a:extLst>
                <a:ext uri="{FF2B5EF4-FFF2-40B4-BE49-F238E27FC236}">
                  <a16:creationId xmlns:a16="http://schemas.microsoft.com/office/drawing/2014/main" xmlns="" id="{F7A23C6A-60C3-4948-8A5C-B09B4D588693}"/>
                </a:ext>
              </a:extLst>
            </p:cNvPr>
            <p:cNvSpPr/>
            <p:nvPr/>
          </p:nvSpPr>
          <p:spPr bwMode="auto">
            <a:xfrm>
              <a:off x="5361" y="1440"/>
              <a:ext cx="76" cy="57"/>
            </a:xfrm>
            <a:custGeom>
              <a:avLst/>
              <a:gdLst>
                <a:gd name="T0" fmla="*/ 26 w 32"/>
                <a:gd name="T1" fmla="*/ 0 h 24"/>
                <a:gd name="T2" fmla="*/ 15 w 32"/>
                <a:gd name="T3" fmla="*/ 8 h 24"/>
                <a:gd name="T4" fmla="*/ 3 w 32"/>
                <a:gd name="T5" fmla="*/ 17 h 24"/>
                <a:gd name="T6" fmla="*/ 7 w 32"/>
                <a:gd name="T7" fmla="*/ 22 h 24"/>
                <a:gd name="T8" fmla="*/ 20 w 32"/>
                <a:gd name="T9" fmla="*/ 14 h 24"/>
                <a:gd name="T10" fmla="*/ 30 w 32"/>
                <a:gd name="T11" fmla="*/ 6 h 24"/>
                <a:gd name="T12" fmla="*/ 26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26" y="0"/>
                  </a:moveTo>
                  <a:cubicBezTo>
                    <a:pt x="22" y="2"/>
                    <a:pt x="18" y="5"/>
                    <a:pt x="15" y="8"/>
                  </a:cubicBezTo>
                  <a:cubicBezTo>
                    <a:pt x="11" y="11"/>
                    <a:pt x="6" y="14"/>
                    <a:pt x="3" y="17"/>
                  </a:cubicBezTo>
                  <a:cubicBezTo>
                    <a:pt x="0" y="20"/>
                    <a:pt x="4" y="24"/>
                    <a:pt x="7" y="22"/>
                  </a:cubicBezTo>
                  <a:cubicBezTo>
                    <a:pt x="11" y="20"/>
                    <a:pt x="15" y="17"/>
                    <a:pt x="20" y="14"/>
                  </a:cubicBezTo>
                  <a:cubicBezTo>
                    <a:pt x="24" y="12"/>
                    <a:pt x="28" y="10"/>
                    <a:pt x="30" y="6"/>
                  </a:cubicBezTo>
                  <a:cubicBezTo>
                    <a:pt x="32" y="3"/>
                    <a:pt x="29" y="0"/>
                    <a:pt x="26" y="0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3" name="Freeform 44">
              <a:extLst>
                <a:ext uri="{FF2B5EF4-FFF2-40B4-BE49-F238E27FC236}">
                  <a16:creationId xmlns:a16="http://schemas.microsoft.com/office/drawing/2014/main" xmlns="" id="{60163131-D5E4-4D9F-AD01-E2BACAE8C435}"/>
                </a:ext>
              </a:extLst>
            </p:cNvPr>
            <p:cNvSpPr/>
            <p:nvPr/>
          </p:nvSpPr>
          <p:spPr bwMode="auto">
            <a:xfrm>
              <a:off x="5489" y="1344"/>
              <a:ext cx="69" cy="67"/>
            </a:xfrm>
            <a:custGeom>
              <a:avLst/>
              <a:gdLst>
                <a:gd name="T0" fmla="*/ 20 w 29"/>
                <a:gd name="T1" fmla="*/ 1 h 28"/>
                <a:gd name="T2" fmla="*/ 2 w 29"/>
                <a:gd name="T3" fmla="*/ 19 h 28"/>
                <a:gd name="T4" fmla="*/ 10 w 29"/>
                <a:gd name="T5" fmla="*/ 23 h 28"/>
                <a:gd name="T6" fmla="*/ 17 w 29"/>
                <a:gd name="T7" fmla="*/ 16 h 28"/>
                <a:gd name="T8" fmla="*/ 25 w 29"/>
                <a:gd name="T9" fmla="*/ 10 h 28"/>
                <a:gd name="T10" fmla="*/ 20 w 29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20" y="1"/>
                  </a:moveTo>
                  <a:cubicBezTo>
                    <a:pt x="12" y="4"/>
                    <a:pt x="6" y="12"/>
                    <a:pt x="2" y="19"/>
                  </a:cubicBezTo>
                  <a:cubicBezTo>
                    <a:pt x="0" y="24"/>
                    <a:pt x="7" y="28"/>
                    <a:pt x="10" y="23"/>
                  </a:cubicBezTo>
                  <a:cubicBezTo>
                    <a:pt x="12" y="21"/>
                    <a:pt x="14" y="18"/>
                    <a:pt x="17" y="16"/>
                  </a:cubicBezTo>
                  <a:cubicBezTo>
                    <a:pt x="19" y="14"/>
                    <a:pt x="22" y="12"/>
                    <a:pt x="25" y="10"/>
                  </a:cubicBezTo>
                  <a:cubicBezTo>
                    <a:pt x="29" y="7"/>
                    <a:pt x="24" y="0"/>
                    <a:pt x="20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4" name="Freeform 45">
              <a:extLst>
                <a:ext uri="{FF2B5EF4-FFF2-40B4-BE49-F238E27FC236}">
                  <a16:creationId xmlns:a16="http://schemas.microsoft.com/office/drawing/2014/main" xmlns="" id="{6CC9726E-CA16-4E7F-8AE9-7683EA936FC6}"/>
                </a:ext>
              </a:extLst>
            </p:cNvPr>
            <p:cNvSpPr/>
            <p:nvPr/>
          </p:nvSpPr>
          <p:spPr bwMode="auto">
            <a:xfrm>
              <a:off x="5560" y="1273"/>
              <a:ext cx="55" cy="57"/>
            </a:xfrm>
            <a:custGeom>
              <a:avLst/>
              <a:gdLst>
                <a:gd name="T0" fmla="*/ 17 w 23"/>
                <a:gd name="T1" fmla="*/ 1 h 24"/>
                <a:gd name="T2" fmla="*/ 10 w 23"/>
                <a:gd name="T3" fmla="*/ 8 h 24"/>
                <a:gd name="T4" fmla="*/ 3 w 23"/>
                <a:gd name="T5" fmla="*/ 17 h 24"/>
                <a:gd name="T6" fmla="*/ 9 w 23"/>
                <a:gd name="T7" fmla="*/ 21 h 24"/>
                <a:gd name="T8" fmla="*/ 16 w 23"/>
                <a:gd name="T9" fmla="*/ 14 h 24"/>
                <a:gd name="T10" fmla="*/ 22 w 23"/>
                <a:gd name="T11" fmla="*/ 5 h 24"/>
                <a:gd name="T12" fmla="*/ 17 w 23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4">
                  <a:moveTo>
                    <a:pt x="17" y="1"/>
                  </a:moveTo>
                  <a:cubicBezTo>
                    <a:pt x="14" y="2"/>
                    <a:pt x="12" y="5"/>
                    <a:pt x="10" y="8"/>
                  </a:cubicBezTo>
                  <a:cubicBezTo>
                    <a:pt x="7" y="11"/>
                    <a:pt x="5" y="14"/>
                    <a:pt x="3" y="17"/>
                  </a:cubicBezTo>
                  <a:cubicBezTo>
                    <a:pt x="0" y="20"/>
                    <a:pt x="6" y="24"/>
                    <a:pt x="9" y="21"/>
                  </a:cubicBezTo>
                  <a:cubicBezTo>
                    <a:pt x="11" y="19"/>
                    <a:pt x="14" y="16"/>
                    <a:pt x="16" y="14"/>
                  </a:cubicBezTo>
                  <a:cubicBezTo>
                    <a:pt x="19" y="11"/>
                    <a:pt x="22" y="9"/>
                    <a:pt x="22" y="5"/>
                  </a:cubicBezTo>
                  <a:cubicBezTo>
                    <a:pt x="23" y="3"/>
                    <a:pt x="20" y="0"/>
                    <a:pt x="17" y="1"/>
                  </a:cubicBezTo>
                  <a:close/>
                </a:path>
              </a:pathLst>
            </a:custGeom>
            <a:grpFill/>
            <a:ln w="9525">
              <a:solidFill>
                <a:srgbClr val="FF85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15" name="文本框 214">
            <a:extLst>
              <a:ext uri="{FF2B5EF4-FFF2-40B4-BE49-F238E27FC236}">
                <a16:creationId xmlns:a16="http://schemas.microsoft.com/office/drawing/2014/main" xmlns="" id="{FAAD92A4-2460-48FE-BBEB-424FC38E0D1B}"/>
              </a:ext>
            </a:extLst>
          </p:cNvPr>
          <p:cNvSpPr txBox="1"/>
          <p:nvPr userDrawn="1"/>
        </p:nvSpPr>
        <p:spPr>
          <a:xfrm>
            <a:off x="5171445" y="4431746"/>
            <a:ext cx="548679" cy="400110"/>
          </a:xfrm>
          <a:prstGeom prst="rect">
            <a:avLst/>
          </a:prstGeom>
          <a:noFill/>
          <a:ln>
            <a:solidFill>
              <a:srgbClr val="FF8500"/>
            </a:solidFill>
          </a:ln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2000" dirty="0" smtClean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2000" dirty="0">
              <a:solidFill>
                <a:srgbClr val="FF8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6" name="组合 215">
            <a:extLst>
              <a:ext uri="{FF2B5EF4-FFF2-40B4-BE49-F238E27FC236}">
                <a16:creationId xmlns:a16="http://schemas.microsoft.com/office/drawing/2014/main" xmlns="" id="{6F4591DC-195E-4A2D-9E5E-B902F12C1569}"/>
              </a:ext>
            </a:extLst>
          </p:cNvPr>
          <p:cNvGrpSpPr/>
          <p:nvPr userDrawn="1"/>
        </p:nvGrpSpPr>
        <p:grpSpPr>
          <a:xfrm>
            <a:off x="2155711" y="2174882"/>
            <a:ext cx="2711956" cy="1015663"/>
            <a:chOff x="2038942" y="2694194"/>
            <a:chExt cx="2711956" cy="1015663"/>
          </a:xfrm>
        </p:grpSpPr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xmlns="" id="{7EFF0C8A-A313-46AA-B759-50D0D94401DE}"/>
                </a:ext>
              </a:extLst>
            </p:cNvPr>
            <p:cNvSpPr txBox="1"/>
            <p:nvPr/>
          </p:nvSpPr>
          <p:spPr>
            <a:xfrm>
              <a:off x="2674458" y="2723985"/>
              <a:ext cx="154057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zh-CN" altLang="en-US" sz="2800" b="1" dirty="0">
                  <a:solidFill>
                    <a:srgbClr val="FF85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xmlns="" id="{96F45EDC-731B-497F-8263-D9C670DDDADA}"/>
                </a:ext>
              </a:extLst>
            </p:cNvPr>
            <p:cNvSpPr txBox="1"/>
            <p:nvPr/>
          </p:nvSpPr>
          <p:spPr>
            <a:xfrm>
              <a:off x="2634390" y="3031334"/>
              <a:ext cx="211650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US" altLang="zh-CN" sz="3200" dirty="0" err="1">
                  <a:solidFill>
                    <a:srgbClr val="FF85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ontents</a:t>
              </a:r>
              <a:endParaRPr lang="zh-CN" altLang="en-US" sz="3200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xmlns="" id="{3AD05B56-333B-4E3D-AA0F-FE4CC8874B82}"/>
                </a:ext>
              </a:extLst>
            </p:cNvPr>
            <p:cNvSpPr/>
            <p:nvPr/>
          </p:nvSpPr>
          <p:spPr>
            <a:xfrm>
              <a:off x="2038942" y="2694194"/>
              <a:ext cx="699230" cy="10156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US" altLang="zh-CN" sz="6000" dirty="0">
                  <a:solidFill>
                    <a:srgbClr val="FF85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6000" dirty="0">
                <a:solidFill>
                  <a:srgbClr val="FF85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20" name="矩形 219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>
            <a:extLst>
              <a:ext uri="{FF2B5EF4-FFF2-40B4-BE49-F238E27FC236}">
                <a16:creationId xmlns:a16="http://schemas.microsoft.com/office/drawing/2014/main" xmlns="" id="{EAB1EBC4-69BE-4D50-8DFC-65A8E04FD0A3}"/>
              </a:ext>
            </a:extLst>
          </p:cNvPr>
          <p:cNvSpPr/>
          <p:nvPr userDrawn="1"/>
        </p:nvSpPr>
        <p:spPr>
          <a:xfrm>
            <a:off x="5937299" y="3032182"/>
            <a:ext cx="4408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积极探究问题与项目学习</a:t>
            </a:r>
            <a:endParaRPr lang="en-US" altLang="zh-CN" sz="1000" b="1" dirty="0">
              <a:solidFill>
                <a:srgbClr val="FF8500"/>
              </a:solidFill>
              <a:latin typeface="汉仪旗黑-35S" panose="00020600040101010101" pitchFamily="18" charset="-122"/>
              <a:ea typeface="汉仪旗黑-35S" panose="00020600040101010101" pitchFamily="18" charset="-122"/>
            </a:endParaRPr>
          </a:p>
        </p:txBody>
      </p:sp>
      <p:sp>
        <p:nvSpPr>
          <p:cNvPr id="221" name="矩形 220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>
            <a:extLst>
              <a:ext uri="{FF2B5EF4-FFF2-40B4-BE49-F238E27FC236}">
                <a16:creationId xmlns:a16="http://schemas.microsoft.com/office/drawing/2014/main" xmlns="" id="{F16C9C8C-AD1A-4149-AFC7-E362455C46F4}"/>
              </a:ext>
            </a:extLst>
          </p:cNvPr>
          <p:cNvSpPr/>
          <p:nvPr userDrawn="1"/>
        </p:nvSpPr>
        <p:spPr>
          <a:xfrm>
            <a:off x="5987422" y="3735130"/>
            <a:ext cx="4408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共同体学习</a:t>
            </a:r>
            <a:endParaRPr lang="en-US" altLang="zh-CN" sz="1000" b="1" dirty="0">
              <a:solidFill>
                <a:srgbClr val="FF8500"/>
              </a:solidFill>
              <a:latin typeface="汉仪旗黑-35S" panose="00020600040101010101" pitchFamily="18" charset="-122"/>
              <a:ea typeface="汉仪旗黑-35S" panose="00020600040101010101" pitchFamily="18" charset="-122"/>
            </a:endParaRPr>
          </a:p>
        </p:txBody>
      </p:sp>
      <p:sp>
        <p:nvSpPr>
          <p:cNvPr id="222" name="矩形 221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>
            <a:extLst>
              <a:ext uri="{FF2B5EF4-FFF2-40B4-BE49-F238E27FC236}">
                <a16:creationId xmlns:a16="http://schemas.microsoft.com/office/drawing/2014/main" xmlns="" id="{BD12B081-C2C6-4E58-AD9F-D36857C74D25}"/>
              </a:ext>
            </a:extLst>
          </p:cNvPr>
          <p:cNvSpPr/>
          <p:nvPr userDrawn="1"/>
        </p:nvSpPr>
        <p:spPr>
          <a:xfrm>
            <a:off x="5937299" y="4405370"/>
            <a:ext cx="4408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STEAM</a:t>
            </a:r>
            <a:r>
              <a:rPr lang="zh-CN" altLang="en-US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b="1" dirty="0" smtClean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000" b="1" dirty="0">
              <a:solidFill>
                <a:srgbClr val="FF8500"/>
              </a:solidFill>
              <a:latin typeface="汉仪旗黑-35S" panose="00020600040101010101" pitchFamily="18" charset="-122"/>
              <a:ea typeface="汉仪旗黑-35S" panose="00020600040101010101" pitchFamily="18" charset="-122"/>
            </a:endParaRPr>
          </a:p>
        </p:txBody>
      </p:sp>
      <p:sp>
        <p:nvSpPr>
          <p:cNvPr id="223" name="矩形 222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>
            <a:extLst>
              <a:ext uri="{FF2B5EF4-FFF2-40B4-BE49-F238E27FC236}">
                <a16:creationId xmlns:a16="http://schemas.microsoft.com/office/drawing/2014/main" xmlns="" id="{EAB1EBC4-69BE-4D50-8DFC-65A8E04FD0A3}"/>
              </a:ext>
            </a:extLst>
          </p:cNvPr>
          <p:cNvSpPr/>
          <p:nvPr userDrawn="1"/>
        </p:nvSpPr>
        <p:spPr>
          <a:xfrm>
            <a:off x="5966659" y="2359987"/>
            <a:ext cx="4408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发展性</a:t>
            </a:r>
            <a:r>
              <a:rPr lang="zh-CN" altLang="en-US" b="1" dirty="0" smtClean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en-US" altLang="zh-CN" sz="1000" b="1" dirty="0">
              <a:solidFill>
                <a:srgbClr val="FF8500"/>
              </a:solidFill>
              <a:latin typeface="汉仪旗黑-35S" panose="00020600040101010101" pitchFamily="18" charset="-122"/>
              <a:ea typeface="汉仪旗黑-35S" panose="00020600040101010101" pitchFamily="18" charset="-122"/>
            </a:endParaRPr>
          </a:p>
        </p:txBody>
      </p:sp>
      <p:sp>
        <p:nvSpPr>
          <p:cNvPr id="224" name="矩形 223"/>
          <p:cNvSpPr/>
          <p:nvPr userDrawn="1"/>
        </p:nvSpPr>
        <p:spPr>
          <a:xfrm>
            <a:off x="0" y="0"/>
            <a:ext cx="28420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5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autoRev="1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0833E-6 -4.81481E-6 L 0.02383 -4.81481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0833E-6 -4.81481E-6 L 0.02383 -4.81481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0833E-6 -4.81481E-6 L 0.02383 -4.81481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autoRev="1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0833E-6 -4.81481E-6 L 0.02383 -4.81481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/>
      <p:bldP spid="220" grpId="1"/>
      <p:bldP spid="221" grpId="0"/>
      <p:bldP spid="221" grpId="1"/>
      <p:bldP spid="222" grpId="0"/>
      <p:bldP spid="222" grpId="1"/>
      <p:bldP spid="223" grpId="0"/>
      <p:bldP spid="223" grpId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755886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ic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934998" y="2248211"/>
            <a:ext cx="1854014" cy="1854014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157883" y="2248211"/>
            <a:ext cx="1854014" cy="1854014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88264" y="2248211"/>
            <a:ext cx="1854014" cy="1854014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Round Diagonal Corner Rectangle 7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618556" y="173194"/>
            <a:ext cx="4444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13" name="Chevron 1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Chevron 1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13961948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28135" y="4842025"/>
            <a:ext cx="3737131" cy="20159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523892" y="4842025"/>
            <a:ext cx="3737131" cy="20159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32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ockup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35317" y="3016289"/>
            <a:ext cx="2795238" cy="196063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0 h 10206"/>
              <a:gd name="connsiteX1" fmla="*/ 10000 w 10000"/>
              <a:gd name="connsiteY1" fmla="*/ 206 h 10206"/>
              <a:gd name="connsiteX2" fmla="*/ 10000 w 10000"/>
              <a:gd name="connsiteY2" fmla="*/ 10206 h 10206"/>
              <a:gd name="connsiteX3" fmla="*/ 0 w 10000"/>
              <a:gd name="connsiteY3" fmla="*/ 10206 h 10206"/>
              <a:gd name="connsiteX4" fmla="*/ 0 w 10000"/>
              <a:gd name="connsiteY4" fmla="*/ 0 h 10206"/>
              <a:gd name="connsiteX0" fmla="*/ 0 w 10000"/>
              <a:gd name="connsiteY0" fmla="*/ 1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 h 10000"/>
              <a:gd name="connsiteX0" fmla="*/ 0 w 10000"/>
              <a:gd name="connsiteY0" fmla="*/ 0 h 10380"/>
              <a:gd name="connsiteX1" fmla="*/ 10000 w 10000"/>
              <a:gd name="connsiteY1" fmla="*/ 380 h 10380"/>
              <a:gd name="connsiteX2" fmla="*/ 10000 w 10000"/>
              <a:gd name="connsiteY2" fmla="*/ 10380 h 10380"/>
              <a:gd name="connsiteX3" fmla="*/ 0 w 10000"/>
              <a:gd name="connsiteY3" fmla="*/ 10380 h 10380"/>
              <a:gd name="connsiteX4" fmla="*/ 0 w 10000"/>
              <a:gd name="connsiteY4" fmla="*/ 0 h 10380"/>
              <a:gd name="connsiteX0" fmla="*/ 0 w 10000"/>
              <a:gd name="connsiteY0" fmla="*/ 47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476 h 10000"/>
              <a:gd name="connsiteX0" fmla="*/ 7 w 10000"/>
              <a:gd name="connsiteY0" fmla="*/ 0 h 10019"/>
              <a:gd name="connsiteX1" fmla="*/ 10000 w 10000"/>
              <a:gd name="connsiteY1" fmla="*/ 19 h 10019"/>
              <a:gd name="connsiteX2" fmla="*/ 10000 w 10000"/>
              <a:gd name="connsiteY2" fmla="*/ 10019 h 10019"/>
              <a:gd name="connsiteX3" fmla="*/ 0 w 10000"/>
              <a:gd name="connsiteY3" fmla="*/ 10019 h 10019"/>
              <a:gd name="connsiteX4" fmla="*/ 7 w 10000"/>
              <a:gd name="connsiteY4" fmla="*/ 0 h 10019"/>
              <a:gd name="connsiteX0" fmla="*/ 0 w 10000"/>
              <a:gd name="connsiteY0" fmla="*/ 0 h 10009"/>
              <a:gd name="connsiteX1" fmla="*/ 10000 w 10000"/>
              <a:gd name="connsiteY1" fmla="*/ 9 h 10009"/>
              <a:gd name="connsiteX2" fmla="*/ 10000 w 10000"/>
              <a:gd name="connsiteY2" fmla="*/ 10009 h 10009"/>
              <a:gd name="connsiteX3" fmla="*/ 0 w 10000"/>
              <a:gd name="connsiteY3" fmla="*/ 10009 h 10009"/>
              <a:gd name="connsiteX4" fmla="*/ 0 w 10000"/>
              <a:gd name="connsiteY4" fmla="*/ 0 h 10009"/>
              <a:gd name="connsiteX0" fmla="*/ 0 w 10000"/>
              <a:gd name="connsiteY0" fmla="*/ 0 h 10009"/>
              <a:gd name="connsiteX1" fmla="*/ 9993 w 10000"/>
              <a:gd name="connsiteY1" fmla="*/ 646 h 10009"/>
              <a:gd name="connsiteX2" fmla="*/ 10000 w 10000"/>
              <a:gd name="connsiteY2" fmla="*/ 10009 h 10009"/>
              <a:gd name="connsiteX3" fmla="*/ 0 w 10000"/>
              <a:gd name="connsiteY3" fmla="*/ 10009 h 10009"/>
              <a:gd name="connsiteX4" fmla="*/ 0 w 10000"/>
              <a:gd name="connsiteY4" fmla="*/ 0 h 10009"/>
              <a:gd name="connsiteX0" fmla="*/ 0 w 9993"/>
              <a:gd name="connsiteY0" fmla="*/ 0 h 10009"/>
              <a:gd name="connsiteX1" fmla="*/ 9993 w 9993"/>
              <a:gd name="connsiteY1" fmla="*/ 646 h 10009"/>
              <a:gd name="connsiteX2" fmla="*/ 9993 w 9993"/>
              <a:gd name="connsiteY2" fmla="*/ 9058 h 10009"/>
              <a:gd name="connsiteX3" fmla="*/ 0 w 9993"/>
              <a:gd name="connsiteY3" fmla="*/ 10009 h 10009"/>
              <a:gd name="connsiteX4" fmla="*/ 0 w 9993"/>
              <a:gd name="connsiteY4" fmla="*/ 0 h 1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3" h="10009">
                <a:moveTo>
                  <a:pt x="0" y="0"/>
                </a:moveTo>
                <a:lnTo>
                  <a:pt x="9993" y="646"/>
                </a:lnTo>
                <a:cubicBezTo>
                  <a:pt x="9995" y="3767"/>
                  <a:pt x="9991" y="5937"/>
                  <a:pt x="9993" y="9058"/>
                </a:cubicBezTo>
                <a:lnTo>
                  <a:pt x="0" y="10009"/>
                </a:lnTo>
                <a:cubicBezTo>
                  <a:pt x="2" y="6669"/>
                  <a:pt x="-2" y="3340"/>
                  <a:pt x="0" y="0"/>
                </a:cubicBez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388434" y="2901173"/>
            <a:ext cx="3202599" cy="224637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0 h 10206"/>
              <a:gd name="connsiteX1" fmla="*/ 10000 w 10000"/>
              <a:gd name="connsiteY1" fmla="*/ 206 h 10206"/>
              <a:gd name="connsiteX2" fmla="*/ 10000 w 10000"/>
              <a:gd name="connsiteY2" fmla="*/ 10206 h 10206"/>
              <a:gd name="connsiteX3" fmla="*/ 0 w 10000"/>
              <a:gd name="connsiteY3" fmla="*/ 10206 h 10206"/>
              <a:gd name="connsiteX4" fmla="*/ 0 w 10000"/>
              <a:gd name="connsiteY4" fmla="*/ 0 h 10206"/>
              <a:gd name="connsiteX0" fmla="*/ 0 w 10000"/>
              <a:gd name="connsiteY0" fmla="*/ 1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 h 10000"/>
              <a:gd name="connsiteX0" fmla="*/ 0 w 10000"/>
              <a:gd name="connsiteY0" fmla="*/ 0 h 10380"/>
              <a:gd name="connsiteX1" fmla="*/ 10000 w 10000"/>
              <a:gd name="connsiteY1" fmla="*/ 380 h 10380"/>
              <a:gd name="connsiteX2" fmla="*/ 10000 w 10000"/>
              <a:gd name="connsiteY2" fmla="*/ 10380 h 10380"/>
              <a:gd name="connsiteX3" fmla="*/ 0 w 10000"/>
              <a:gd name="connsiteY3" fmla="*/ 10380 h 10380"/>
              <a:gd name="connsiteX4" fmla="*/ 0 w 10000"/>
              <a:gd name="connsiteY4" fmla="*/ 0 h 10380"/>
              <a:gd name="connsiteX0" fmla="*/ 0 w 10000"/>
              <a:gd name="connsiteY0" fmla="*/ 47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476 h 10000"/>
              <a:gd name="connsiteX0" fmla="*/ 7 w 10000"/>
              <a:gd name="connsiteY0" fmla="*/ 0 h 10019"/>
              <a:gd name="connsiteX1" fmla="*/ 10000 w 10000"/>
              <a:gd name="connsiteY1" fmla="*/ 19 h 10019"/>
              <a:gd name="connsiteX2" fmla="*/ 10000 w 10000"/>
              <a:gd name="connsiteY2" fmla="*/ 10019 h 10019"/>
              <a:gd name="connsiteX3" fmla="*/ 0 w 10000"/>
              <a:gd name="connsiteY3" fmla="*/ 10019 h 10019"/>
              <a:gd name="connsiteX4" fmla="*/ 7 w 10000"/>
              <a:gd name="connsiteY4" fmla="*/ 0 h 10019"/>
              <a:gd name="connsiteX0" fmla="*/ 0 w 10000"/>
              <a:gd name="connsiteY0" fmla="*/ 0 h 10009"/>
              <a:gd name="connsiteX1" fmla="*/ 10000 w 10000"/>
              <a:gd name="connsiteY1" fmla="*/ 9 h 10009"/>
              <a:gd name="connsiteX2" fmla="*/ 10000 w 10000"/>
              <a:gd name="connsiteY2" fmla="*/ 10009 h 10009"/>
              <a:gd name="connsiteX3" fmla="*/ 0 w 10000"/>
              <a:gd name="connsiteY3" fmla="*/ 10009 h 10009"/>
              <a:gd name="connsiteX4" fmla="*/ 0 w 10000"/>
              <a:gd name="connsiteY4" fmla="*/ 0 h 10009"/>
              <a:gd name="connsiteX0" fmla="*/ 0 w 10000"/>
              <a:gd name="connsiteY0" fmla="*/ 0 h 10009"/>
              <a:gd name="connsiteX1" fmla="*/ 9993 w 10000"/>
              <a:gd name="connsiteY1" fmla="*/ 646 h 10009"/>
              <a:gd name="connsiteX2" fmla="*/ 10000 w 10000"/>
              <a:gd name="connsiteY2" fmla="*/ 10009 h 10009"/>
              <a:gd name="connsiteX3" fmla="*/ 0 w 10000"/>
              <a:gd name="connsiteY3" fmla="*/ 10009 h 10009"/>
              <a:gd name="connsiteX4" fmla="*/ 0 w 10000"/>
              <a:gd name="connsiteY4" fmla="*/ 0 h 10009"/>
              <a:gd name="connsiteX0" fmla="*/ 0 w 9993"/>
              <a:gd name="connsiteY0" fmla="*/ 0 h 10009"/>
              <a:gd name="connsiteX1" fmla="*/ 9993 w 9993"/>
              <a:gd name="connsiteY1" fmla="*/ 646 h 10009"/>
              <a:gd name="connsiteX2" fmla="*/ 9993 w 9993"/>
              <a:gd name="connsiteY2" fmla="*/ 9058 h 10009"/>
              <a:gd name="connsiteX3" fmla="*/ 0 w 9993"/>
              <a:gd name="connsiteY3" fmla="*/ 10009 h 10009"/>
              <a:gd name="connsiteX4" fmla="*/ 0 w 9993"/>
              <a:gd name="connsiteY4" fmla="*/ 0 h 1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3" h="10009">
                <a:moveTo>
                  <a:pt x="0" y="0"/>
                </a:moveTo>
                <a:lnTo>
                  <a:pt x="9993" y="646"/>
                </a:lnTo>
                <a:cubicBezTo>
                  <a:pt x="9995" y="3767"/>
                  <a:pt x="9991" y="5937"/>
                  <a:pt x="9993" y="9058"/>
                </a:cubicBezTo>
                <a:lnTo>
                  <a:pt x="0" y="10009"/>
                </a:lnTo>
                <a:cubicBezTo>
                  <a:pt x="2" y="6669"/>
                  <a:pt x="-2" y="3340"/>
                  <a:pt x="0" y="0"/>
                </a:cubicBez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026626" y="2712165"/>
            <a:ext cx="3879839" cy="27214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0 h 10206"/>
              <a:gd name="connsiteX1" fmla="*/ 10000 w 10000"/>
              <a:gd name="connsiteY1" fmla="*/ 206 h 10206"/>
              <a:gd name="connsiteX2" fmla="*/ 10000 w 10000"/>
              <a:gd name="connsiteY2" fmla="*/ 10206 h 10206"/>
              <a:gd name="connsiteX3" fmla="*/ 0 w 10000"/>
              <a:gd name="connsiteY3" fmla="*/ 10206 h 10206"/>
              <a:gd name="connsiteX4" fmla="*/ 0 w 10000"/>
              <a:gd name="connsiteY4" fmla="*/ 0 h 10206"/>
              <a:gd name="connsiteX0" fmla="*/ 0 w 10000"/>
              <a:gd name="connsiteY0" fmla="*/ 1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 h 10000"/>
              <a:gd name="connsiteX0" fmla="*/ 0 w 10000"/>
              <a:gd name="connsiteY0" fmla="*/ 0 h 10380"/>
              <a:gd name="connsiteX1" fmla="*/ 10000 w 10000"/>
              <a:gd name="connsiteY1" fmla="*/ 380 h 10380"/>
              <a:gd name="connsiteX2" fmla="*/ 10000 w 10000"/>
              <a:gd name="connsiteY2" fmla="*/ 10380 h 10380"/>
              <a:gd name="connsiteX3" fmla="*/ 0 w 10000"/>
              <a:gd name="connsiteY3" fmla="*/ 10380 h 10380"/>
              <a:gd name="connsiteX4" fmla="*/ 0 w 10000"/>
              <a:gd name="connsiteY4" fmla="*/ 0 h 10380"/>
              <a:gd name="connsiteX0" fmla="*/ 0 w 10000"/>
              <a:gd name="connsiteY0" fmla="*/ 47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476 h 10000"/>
              <a:gd name="connsiteX0" fmla="*/ 7 w 10000"/>
              <a:gd name="connsiteY0" fmla="*/ 0 h 10019"/>
              <a:gd name="connsiteX1" fmla="*/ 10000 w 10000"/>
              <a:gd name="connsiteY1" fmla="*/ 19 h 10019"/>
              <a:gd name="connsiteX2" fmla="*/ 10000 w 10000"/>
              <a:gd name="connsiteY2" fmla="*/ 10019 h 10019"/>
              <a:gd name="connsiteX3" fmla="*/ 0 w 10000"/>
              <a:gd name="connsiteY3" fmla="*/ 10019 h 10019"/>
              <a:gd name="connsiteX4" fmla="*/ 7 w 10000"/>
              <a:gd name="connsiteY4" fmla="*/ 0 h 10019"/>
              <a:gd name="connsiteX0" fmla="*/ 0 w 10000"/>
              <a:gd name="connsiteY0" fmla="*/ 0 h 10009"/>
              <a:gd name="connsiteX1" fmla="*/ 10000 w 10000"/>
              <a:gd name="connsiteY1" fmla="*/ 9 h 10009"/>
              <a:gd name="connsiteX2" fmla="*/ 10000 w 10000"/>
              <a:gd name="connsiteY2" fmla="*/ 10009 h 10009"/>
              <a:gd name="connsiteX3" fmla="*/ 0 w 10000"/>
              <a:gd name="connsiteY3" fmla="*/ 10009 h 10009"/>
              <a:gd name="connsiteX4" fmla="*/ 0 w 10000"/>
              <a:gd name="connsiteY4" fmla="*/ 0 h 10009"/>
              <a:gd name="connsiteX0" fmla="*/ 0 w 10000"/>
              <a:gd name="connsiteY0" fmla="*/ 0 h 10009"/>
              <a:gd name="connsiteX1" fmla="*/ 9993 w 10000"/>
              <a:gd name="connsiteY1" fmla="*/ 646 h 10009"/>
              <a:gd name="connsiteX2" fmla="*/ 10000 w 10000"/>
              <a:gd name="connsiteY2" fmla="*/ 10009 h 10009"/>
              <a:gd name="connsiteX3" fmla="*/ 0 w 10000"/>
              <a:gd name="connsiteY3" fmla="*/ 10009 h 10009"/>
              <a:gd name="connsiteX4" fmla="*/ 0 w 10000"/>
              <a:gd name="connsiteY4" fmla="*/ 0 h 10009"/>
              <a:gd name="connsiteX0" fmla="*/ 0 w 9993"/>
              <a:gd name="connsiteY0" fmla="*/ 0 h 10009"/>
              <a:gd name="connsiteX1" fmla="*/ 9993 w 9993"/>
              <a:gd name="connsiteY1" fmla="*/ 646 h 10009"/>
              <a:gd name="connsiteX2" fmla="*/ 9993 w 9993"/>
              <a:gd name="connsiteY2" fmla="*/ 9058 h 10009"/>
              <a:gd name="connsiteX3" fmla="*/ 0 w 9993"/>
              <a:gd name="connsiteY3" fmla="*/ 10009 h 10009"/>
              <a:gd name="connsiteX4" fmla="*/ 0 w 9993"/>
              <a:gd name="connsiteY4" fmla="*/ 0 h 1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3" h="10009">
                <a:moveTo>
                  <a:pt x="0" y="0"/>
                </a:moveTo>
                <a:lnTo>
                  <a:pt x="9993" y="646"/>
                </a:lnTo>
                <a:cubicBezTo>
                  <a:pt x="9995" y="3767"/>
                  <a:pt x="9991" y="5937"/>
                  <a:pt x="9993" y="9058"/>
                </a:cubicBezTo>
                <a:lnTo>
                  <a:pt x="0" y="10009"/>
                </a:lnTo>
                <a:cubicBezTo>
                  <a:pt x="2" y="6669"/>
                  <a:pt x="-2" y="3340"/>
                  <a:pt x="0" y="0"/>
                </a:cubicBez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66967" y="2521949"/>
            <a:ext cx="4762058" cy="334021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0 h 10206"/>
              <a:gd name="connsiteX1" fmla="*/ 10000 w 10000"/>
              <a:gd name="connsiteY1" fmla="*/ 206 h 10206"/>
              <a:gd name="connsiteX2" fmla="*/ 10000 w 10000"/>
              <a:gd name="connsiteY2" fmla="*/ 10206 h 10206"/>
              <a:gd name="connsiteX3" fmla="*/ 0 w 10000"/>
              <a:gd name="connsiteY3" fmla="*/ 10206 h 10206"/>
              <a:gd name="connsiteX4" fmla="*/ 0 w 10000"/>
              <a:gd name="connsiteY4" fmla="*/ 0 h 10206"/>
              <a:gd name="connsiteX0" fmla="*/ 0 w 10000"/>
              <a:gd name="connsiteY0" fmla="*/ 1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 h 10000"/>
              <a:gd name="connsiteX0" fmla="*/ 0 w 10000"/>
              <a:gd name="connsiteY0" fmla="*/ 0 h 10380"/>
              <a:gd name="connsiteX1" fmla="*/ 10000 w 10000"/>
              <a:gd name="connsiteY1" fmla="*/ 380 h 10380"/>
              <a:gd name="connsiteX2" fmla="*/ 10000 w 10000"/>
              <a:gd name="connsiteY2" fmla="*/ 10380 h 10380"/>
              <a:gd name="connsiteX3" fmla="*/ 0 w 10000"/>
              <a:gd name="connsiteY3" fmla="*/ 10380 h 10380"/>
              <a:gd name="connsiteX4" fmla="*/ 0 w 10000"/>
              <a:gd name="connsiteY4" fmla="*/ 0 h 10380"/>
              <a:gd name="connsiteX0" fmla="*/ 0 w 10000"/>
              <a:gd name="connsiteY0" fmla="*/ 47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476 h 10000"/>
              <a:gd name="connsiteX0" fmla="*/ 7 w 10000"/>
              <a:gd name="connsiteY0" fmla="*/ 0 h 10019"/>
              <a:gd name="connsiteX1" fmla="*/ 10000 w 10000"/>
              <a:gd name="connsiteY1" fmla="*/ 19 h 10019"/>
              <a:gd name="connsiteX2" fmla="*/ 10000 w 10000"/>
              <a:gd name="connsiteY2" fmla="*/ 10019 h 10019"/>
              <a:gd name="connsiteX3" fmla="*/ 0 w 10000"/>
              <a:gd name="connsiteY3" fmla="*/ 10019 h 10019"/>
              <a:gd name="connsiteX4" fmla="*/ 7 w 10000"/>
              <a:gd name="connsiteY4" fmla="*/ 0 h 10019"/>
              <a:gd name="connsiteX0" fmla="*/ 0 w 10000"/>
              <a:gd name="connsiteY0" fmla="*/ 0 h 10009"/>
              <a:gd name="connsiteX1" fmla="*/ 10000 w 10000"/>
              <a:gd name="connsiteY1" fmla="*/ 9 h 10009"/>
              <a:gd name="connsiteX2" fmla="*/ 10000 w 10000"/>
              <a:gd name="connsiteY2" fmla="*/ 10009 h 10009"/>
              <a:gd name="connsiteX3" fmla="*/ 0 w 10000"/>
              <a:gd name="connsiteY3" fmla="*/ 10009 h 10009"/>
              <a:gd name="connsiteX4" fmla="*/ 0 w 10000"/>
              <a:gd name="connsiteY4" fmla="*/ 0 h 10009"/>
              <a:gd name="connsiteX0" fmla="*/ 0 w 10000"/>
              <a:gd name="connsiteY0" fmla="*/ 0 h 10009"/>
              <a:gd name="connsiteX1" fmla="*/ 9993 w 10000"/>
              <a:gd name="connsiteY1" fmla="*/ 646 h 10009"/>
              <a:gd name="connsiteX2" fmla="*/ 10000 w 10000"/>
              <a:gd name="connsiteY2" fmla="*/ 10009 h 10009"/>
              <a:gd name="connsiteX3" fmla="*/ 0 w 10000"/>
              <a:gd name="connsiteY3" fmla="*/ 10009 h 10009"/>
              <a:gd name="connsiteX4" fmla="*/ 0 w 10000"/>
              <a:gd name="connsiteY4" fmla="*/ 0 h 10009"/>
              <a:gd name="connsiteX0" fmla="*/ 0 w 9993"/>
              <a:gd name="connsiteY0" fmla="*/ 0 h 10009"/>
              <a:gd name="connsiteX1" fmla="*/ 9993 w 9993"/>
              <a:gd name="connsiteY1" fmla="*/ 646 h 10009"/>
              <a:gd name="connsiteX2" fmla="*/ 9993 w 9993"/>
              <a:gd name="connsiteY2" fmla="*/ 9058 h 10009"/>
              <a:gd name="connsiteX3" fmla="*/ 0 w 9993"/>
              <a:gd name="connsiteY3" fmla="*/ 10009 h 10009"/>
              <a:gd name="connsiteX4" fmla="*/ 0 w 9993"/>
              <a:gd name="connsiteY4" fmla="*/ 0 h 1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3" h="10009">
                <a:moveTo>
                  <a:pt x="0" y="0"/>
                </a:moveTo>
                <a:lnTo>
                  <a:pt x="9993" y="646"/>
                </a:lnTo>
                <a:cubicBezTo>
                  <a:pt x="9995" y="3767"/>
                  <a:pt x="9991" y="5937"/>
                  <a:pt x="9993" y="9058"/>
                </a:cubicBezTo>
                <a:lnTo>
                  <a:pt x="0" y="10009"/>
                </a:lnTo>
                <a:cubicBezTo>
                  <a:pt x="2" y="6669"/>
                  <a:pt x="-2" y="3340"/>
                  <a:pt x="0" y="0"/>
                </a:cubicBez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756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50211" y="2731148"/>
            <a:ext cx="5382767" cy="26455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501383" y="2057400"/>
            <a:ext cx="2660905" cy="35204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15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919863" y="2590572"/>
            <a:ext cx="2862902" cy="431951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532157" y="3266067"/>
            <a:ext cx="1570121" cy="27411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239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10160" y="1684067"/>
            <a:ext cx="12202159" cy="28777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042218" y="1846810"/>
            <a:ext cx="1899862" cy="33144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7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0538" y="1765530"/>
            <a:ext cx="1991302" cy="3497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628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204391" y="2123235"/>
            <a:ext cx="1760487" cy="30662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77471" y="2309751"/>
            <a:ext cx="1552669" cy="269569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68816" y="2309751"/>
            <a:ext cx="1552669" cy="269569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-1700"/>
            <a:ext cx="12191999" cy="397158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25690529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735166" y="2210121"/>
            <a:ext cx="1588632" cy="27950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0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857537" y="2210121"/>
            <a:ext cx="1588632" cy="27950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975095" y="2210121"/>
            <a:ext cx="1588632" cy="27950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668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10160" y="3291840"/>
            <a:ext cx="12202160" cy="35763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9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687920" y="1491576"/>
            <a:ext cx="2027613" cy="35126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4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1" baseline="0" dirty="0" smtClean="0">
                <a:solidFill>
                  <a:srgbClr val="F4F4F4"/>
                </a:solidFill>
                <a:latin typeface="微软雅黑" pitchFamily="34" charset="-122"/>
                <a:ea typeface="微软雅黑" pitchFamily="34" charset="-122"/>
              </a:rPr>
              <a:t>静思笃行   </a:t>
            </a:r>
            <a:r>
              <a:rPr lang="zh-CN" altLang="en-US" sz="2000" b="1" dirty="0" smtClean="0">
                <a:solidFill>
                  <a:srgbClr val="F4F4F4"/>
                </a:solidFill>
                <a:latin typeface="微软雅黑" pitchFamily="34" charset="-122"/>
                <a:ea typeface="微软雅黑" pitchFamily="34" charset="-122"/>
              </a:rPr>
              <a:t>持中秉正</a:t>
            </a:r>
            <a:r>
              <a:rPr lang="zh-CN" altLang="en-US" sz="2000" b="1" baseline="0" dirty="0" smtClean="0">
                <a:solidFill>
                  <a:srgbClr val="F4F4F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GB" altLang="zh-CN" sz="2000" b="1" dirty="0">
              <a:solidFill>
                <a:srgbClr val="F4F4F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5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452880" y="2097644"/>
            <a:ext cx="9286240" cy="25157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9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416134" y="2149412"/>
            <a:ext cx="1355240" cy="23840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98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10160" y="-10160"/>
            <a:ext cx="12202160" cy="6868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140960" y="1134001"/>
            <a:ext cx="2336800" cy="4027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950738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-10160" y="-12635"/>
            <a:ext cx="12202160" cy="38915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534750" y="2134825"/>
            <a:ext cx="2149010" cy="2843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943934" y="1990474"/>
            <a:ext cx="2340785" cy="30895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528560" y="2134825"/>
            <a:ext cx="2164080" cy="2843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026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380820" y="2114216"/>
            <a:ext cx="2359419" cy="31406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11958" y="3287110"/>
            <a:ext cx="3134271" cy="2353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52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280750" y="1261065"/>
            <a:ext cx="3012610" cy="40221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21623413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105036" y="3084131"/>
            <a:ext cx="2864204" cy="18026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4157" y="3084131"/>
            <a:ext cx="2864204" cy="18026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745441" y="2019435"/>
            <a:ext cx="4714407" cy="2957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4713542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746412" y="2286374"/>
            <a:ext cx="4714407" cy="296228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04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743981" y="1135157"/>
            <a:ext cx="6947891" cy="43512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1204706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328721" y="3047943"/>
            <a:ext cx="2587289" cy="14691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619129" y="2151263"/>
            <a:ext cx="4278751" cy="24115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14389501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658241" y="1875220"/>
            <a:ext cx="4863967" cy="2760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590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企业文化概述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76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273977" y="1840633"/>
            <a:ext cx="3447623" cy="19541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575269" y="3251163"/>
            <a:ext cx="1225331" cy="16256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41897" y="4017590"/>
            <a:ext cx="634753" cy="11036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497522" y="3286224"/>
            <a:ext cx="2489904" cy="15738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23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802549" y="2556969"/>
            <a:ext cx="3053173" cy="17305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312160" y="3611676"/>
            <a:ext cx="1085138" cy="14396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924566" y="4046962"/>
            <a:ext cx="562130" cy="9774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422035" y="3606255"/>
            <a:ext cx="2205028" cy="13938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33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753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439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i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9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364840" y="2176500"/>
            <a:ext cx="1941652" cy="14463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364840" y="4468287"/>
            <a:ext cx="1941652" cy="14463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26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297084" y="2857409"/>
            <a:ext cx="12786168" cy="1865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26235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i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20320" y="3343109"/>
            <a:ext cx="12232640" cy="35342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41993531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i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20320" y="2199640"/>
            <a:ext cx="3291840" cy="35001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95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i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79040" y="1747520"/>
            <a:ext cx="3616960" cy="51206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249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 Pla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3200400"/>
            <a:ext cx="12192000" cy="3657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1" y="128915"/>
            <a:ext cx="4861368" cy="67290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041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 Pla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5201" y="2165852"/>
            <a:ext cx="2092960" cy="267885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836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为啥要做文化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53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er Profil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230649" y="2002536"/>
            <a:ext cx="1470621" cy="3035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685186" y="2002536"/>
            <a:ext cx="1470621" cy="3035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8139723" y="2002536"/>
            <a:ext cx="1470621" cy="3035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570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pos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269583" y="1734532"/>
            <a:ext cx="5052768" cy="31768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599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al Est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109815" y="2130992"/>
            <a:ext cx="1426024" cy="1426024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88638" y="2043271"/>
            <a:ext cx="1601466" cy="1601466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52191" y="2212848"/>
            <a:ext cx="1262312" cy="1262312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336879" y="2130992"/>
            <a:ext cx="1426024" cy="1426024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43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al Est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473039" y="2130992"/>
            <a:ext cx="1426024" cy="1426024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451862" y="2043271"/>
            <a:ext cx="1601466" cy="1601466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15415" y="2212848"/>
            <a:ext cx="1262312" cy="1262312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700103" y="2130992"/>
            <a:ext cx="1426024" cy="1426024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5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al Esta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05527" y="2130992"/>
            <a:ext cx="1426024" cy="1426024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784350" y="2043271"/>
            <a:ext cx="1601466" cy="1601466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47903" y="2212848"/>
            <a:ext cx="1262312" cy="1262312"/>
          </a:xfrm>
          <a:prstGeom prst="wedgeEllipseCallout">
            <a:avLst>
              <a:gd name="adj1" fmla="val -2879"/>
              <a:gd name="adj2" fmla="val 63141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799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al Esta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93889" y="1489435"/>
            <a:ext cx="3780148" cy="53874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59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al Esta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1707211"/>
            <a:ext cx="12192000" cy="27031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446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al Estat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75852" y="1522778"/>
            <a:ext cx="4851150" cy="485115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826450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121920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6371" y="173194"/>
            <a:ext cx="42886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 anchor="ctr"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69303" y="895547"/>
            <a:ext cx="3544478" cy="59624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97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cial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6251945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27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1" baseline="0" dirty="0" smtClean="0">
                <a:solidFill>
                  <a:srgbClr val="F4F4F4"/>
                </a:solidFill>
                <a:latin typeface="微软雅黑" pitchFamily="34" charset="-122"/>
                <a:ea typeface="微软雅黑" pitchFamily="34" charset="-122"/>
              </a:rPr>
              <a:t>静思笃行   </a:t>
            </a:r>
            <a:r>
              <a:rPr lang="zh-CN" altLang="en-US" sz="2000" b="1" dirty="0" smtClean="0">
                <a:solidFill>
                  <a:srgbClr val="F4F4F4"/>
                </a:solidFill>
                <a:latin typeface="微软雅黑" pitchFamily="34" charset="-122"/>
                <a:ea typeface="微软雅黑" pitchFamily="34" charset="-122"/>
              </a:rPr>
              <a:t>持中秉正</a:t>
            </a:r>
            <a:r>
              <a:rPr lang="zh-CN" altLang="en-US" sz="2000" b="1" baseline="0" dirty="0" smtClean="0">
                <a:solidFill>
                  <a:srgbClr val="F4F4F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GB" altLang="zh-CN" sz="2000" b="1" dirty="0">
              <a:solidFill>
                <a:srgbClr val="F4F4F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45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675780"/>
            <a:ext cx="12191999" cy="239357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6371" y="173194"/>
            <a:ext cx="42886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1230729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ny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311" y="2476758"/>
            <a:ext cx="1747161" cy="1747159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935223" y="1850722"/>
            <a:ext cx="1042418" cy="104241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869789" y="4370832"/>
            <a:ext cx="1078994" cy="107899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57991" y="5402363"/>
            <a:ext cx="873546" cy="873544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0312" y="3360749"/>
            <a:ext cx="3255272" cy="3255264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ound Diagonal Corner Rectangle 6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 Diagonal Corner Rectangle 7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18556" y="173194"/>
            <a:ext cx="4444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15" name="Chevron 14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Chevron 15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7" name="Straight Connector 16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Placeholder 42"/>
          <p:cNvSpPr>
            <a:spLocks noGrp="1"/>
          </p:cNvSpPr>
          <p:nvPr>
            <p:ph type="body" sz="quarter" idx="15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26290247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377440"/>
            <a:ext cx="12191999" cy="23063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14648" y="173194"/>
            <a:ext cx="452306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544262" y="437979"/>
            <a:ext cx="2998268" cy="424578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913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6371" y="173194"/>
            <a:ext cx="42886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820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5999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178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73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6371" y="173194"/>
            <a:ext cx="42886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573895" y="1730732"/>
            <a:ext cx="1965960" cy="196596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90226" y="2350712"/>
            <a:ext cx="1965960" cy="196596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990029" y="4237906"/>
            <a:ext cx="1965960" cy="196596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407541" y="3429000"/>
            <a:ext cx="1965960" cy="196596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17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0279" y="173194"/>
            <a:ext cx="42104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204253" y="565423"/>
            <a:ext cx="2176272" cy="217627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00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6371" y="173194"/>
            <a:ext cx="42886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976221" y="903840"/>
            <a:ext cx="1792224" cy="1792224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70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6371" y="173194"/>
            <a:ext cx="42886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057140" y="581799"/>
            <a:ext cx="2057400" cy="205740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845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melin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41409" y="1781055"/>
            <a:ext cx="1645920" cy="1645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41409" y="3461952"/>
            <a:ext cx="1645920" cy="1645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14500" y="1781055"/>
            <a:ext cx="1645920" cy="1645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14500" y="3461952"/>
            <a:ext cx="1645920" cy="1645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693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melin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777599" y="1862880"/>
            <a:ext cx="1517904" cy="1517904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12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3878262" y="3037126"/>
            <a:ext cx="44354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FF9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谢谢观赏</a:t>
            </a:r>
            <a:endParaRPr lang="zh-CN" altLang="en-US" sz="3600" b="1" dirty="0">
              <a:solidFill>
                <a:srgbClr val="FF9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135289" y="3916305"/>
            <a:ext cx="6194375" cy="0"/>
          </a:xfrm>
          <a:prstGeom prst="line">
            <a:avLst/>
          </a:prstGeom>
          <a:ln>
            <a:solidFill>
              <a:srgbClr val="FF8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48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graphic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18556" y="173194"/>
            <a:ext cx="4444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668248" y="2281370"/>
            <a:ext cx="2295260" cy="229526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81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8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3"/>
          </p:nvPr>
        </p:nvSpPr>
        <p:spPr>
          <a:xfrm rot="21344879">
            <a:off x="4395362" y="1953112"/>
            <a:ext cx="1798920" cy="12722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4"/>
          </p:nvPr>
        </p:nvSpPr>
        <p:spPr>
          <a:xfrm rot="172580">
            <a:off x="5765503" y="833630"/>
            <a:ext cx="1508605" cy="24191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5"/>
          </p:nvPr>
        </p:nvSpPr>
        <p:spPr>
          <a:xfrm rot="431303">
            <a:off x="7116844" y="1841763"/>
            <a:ext cx="1287506" cy="14590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6"/>
          </p:nvPr>
        </p:nvSpPr>
        <p:spPr>
          <a:xfrm rot="248482">
            <a:off x="4396601" y="3720276"/>
            <a:ext cx="1372890" cy="13266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7"/>
          </p:nvPr>
        </p:nvSpPr>
        <p:spPr>
          <a:xfrm rot="21379709">
            <a:off x="6950379" y="3687992"/>
            <a:ext cx="1428371" cy="11545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8"/>
          </p:nvPr>
        </p:nvSpPr>
        <p:spPr>
          <a:xfrm rot="21105374">
            <a:off x="5694615" y="3637404"/>
            <a:ext cx="1506564" cy="21177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30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 Surv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0" y="1478656"/>
            <a:ext cx="12192000" cy="264677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97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-Comme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0" y="2916936"/>
            <a:ext cx="8284464" cy="18379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671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-Commer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-11312" y="4892511"/>
            <a:ext cx="12203311" cy="19654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31524113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321095" y="6251575"/>
              <a:ext cx="93030" cy="117476"/>
            </a:xfrm>
            <a:prstGeom prst="chevron">
              <a:avLst>
                <a:gd name="adj" fmla="val 66337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Chevron 33">
              <a:hlinkClick r:id="" action="ppaction://hlinkshowjump?jump=previousslide" tooltip="Previous Slide"/>
            </p:cNvPr>
            <p:cNvSpPr/>
            <p:nvPr userDrawn="1"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name="adj" fmla="val 64003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Straight Connector 37"/>
            <p:cNvCxnSpPr/>
            <p:nvPr userDrawn="1"/>
          </p:nvCxnSpPr>
          <p:spPr>
            <a:xfrm flipV="1">
              <a:off x="11268075" y="6251575"/>
              <a:ext cx="0" cy="1174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44262" y="651409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3380179" y="0"/>
            <a:ext cx="547624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13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75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958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6285756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 bwMode="auto">
          <a:xfrm>
            <a:off x="1490500" y="5188659"/>
            <a:ext cx="3265288" cy="57606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>
            <a:noFill/>
            <a:round/>
            <a:headEnd type="oval" w="med" len="med"/>
            <a:tailEnd/>
          </a:ln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6816378" y="457160"/>
            <a:ext cx="4895452" cy="1214995"/>
          </a:xfrm>
          <a:prstGeom prst="rect">
            <a:avLst/>
          </a:prstGeom>
        </p:spPr>
        <p:txBody>
          <a:bodyPr vert="horz" lIns="91417" tIns="45708" rIns="91417" bIns="45708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>
                <a:solidFill>
                  <a:srgbClr val="FC6F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我的黄金十年</a:t>
            </a: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337" y="272493"/>
            <a:ext cx="2033736" cy="461665"/>
            <a:chOff x="8525122" y="157879"/>
            <a:chExt cx="651124" cy="461664"/>
          </a:xfrm>
        </p:grpSpPr>
        <p:sp>
          <p:nvSpPr>
            <p:cNvPr id="11" name="矩形 10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8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" name="TextBox 16"/>
            <p:cNvSpPr txBox="1"/>
            <p:nvPr/>
          </p:nvSpPr>
          <p:spPr>
            <a:xfrm>
              <a:off x="8525122" y="157879"/>
              <a:ext cx="651124" cy="461664"/>
            </a:xfrm>
            <a:prstGeom prst="rect">
              <a:avLst/>
            </a:prstGeom>
            <a:solidFill>
              <a:srgbClr val="1094E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r" defTabSz="12188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专业字体设计服务/WWW.ZTSGC.COM/" pitchFamily="2" charset="-122"/>
                </a:rPr>
                <a:t>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 pitchFamily="34" charset="-122"/>
                </a:rPr>
                <a:t>片尾广告</a:t>
              </a: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7342427" y="1647202"/>
            <a:ext cx="4164052" cy="430863"/>
          </a:xfrm>
          <a:prstGeom prst="rect">
            <a:avLst/>
          </a:prstGeom>
          <a:noFill/>
        </p:spPr>
        <p:txBody>
          <a:bodyPr wrap="square" lIns="91417" tIns="45708" rIns="91417" bIns="45708">
            <a:spAutoFit/>
          </a:bodyPr>
          <a:lstStyle/>
          <a:p>
            <a:pPr defTabSz="1218892"/>
            <a:r>
              <a:rPr lang="zh-CN" altLang="en-US" sz="22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一位平凡</a:t>
            </a:r>
            <a:r>
              <a:rPr lang="en-US" altLang="zh-CN" sz="22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22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后的职场与情感历程</a:t>
            </a:r>
          </a:p>
        </p:txBody>
      </p:sp>
      <p:pic>
        <p:nvPicPr>
          <p:cNvPr id="14" name="Picture 3" descr="D:\Teliss_Tong\Copy\定期备份\工作备份\！PPT图片及版面资源\06-PPT精选插图\05-头像\1000mb.ru (4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10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9"/>
          <p:cNvSpPr txBox="1"/>
          <p:nvPr userDrawn="1"/>
        </p:nvSpPr>
        <p:spPr>
          <a:xfrm>
            <a:off x="6816378" y="2492896"/>
            <a:ext cx="4895452" cy="2166723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pPr indent="-457164" defTabSz="1218892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我将毕业后的第一个十年称之为“黄金十年”，第二个十年称之为“白金十年”，第三个十年称之为“钻石十年”，以此来形容人生当中最青春蓬勃、年富力强和激情满怀的宝贵三十年。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-457164" defTabSz="1218892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“我的黄金十年”写的就是毕业后，第一个十年所发生的职场与情感的那些事儿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7103318" y="5469419"/>
            <a:ext cx="4369405" cy="369308"/>
          </a:xfrm>
          <a:prstGeom prst="rect">
            <a:avLst/>
          </a:prstGeom>
        </p:spPr>
        <p:txBody>
          <a:bodyPr wrap="square" lIns="91417" tIns="45708" rIns="91417" bIns="45708">
            <a:spAutoFit/>
          </a:bodyPr>
          <a:lstStyle/>
          <a:p>
            <a:pPr defTabSz="1218892">
              <a:lnSpc>
                <a:spcPct val="150000"/>
              </a:lnSpc>
            </a:pPr>
            <a:r>
              <a:rPr lang="en-US" altLang="zh-CN" sz="1200" dirty="0">
                <a:solidFill>
                  <a:srgbClr val="1094EE"/>
                </a:solidFill>
                <a:latin typeface="Arial"/>
                <a:ea typeface="微软雅黑" pitchFamily="34" charset="-122"/>
                <a:cs typeface="Arial"/>
                <a:hlinkClick r:id="rId4"/>
              </a:rPr>
              <a:t>http://www.tianya.cn/publicforum/content/no20/1/317960.shtml</a:t>
            </a:r>
            <a:endParaRPr lang="en-US" altLang="zh-CN" sz="1200" dirty="0">
              <a:solidFill>
                <a:srgbClr val="1094EE"/>
              </a:solidFill>
              <a:latin typeface="Arial"/>
              <a:ea typeface="微软雅黑" pitchFamily="34" charset="-122"/>
              <a:cs typeface="Arial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7486441" y="5849451"/>
            <a:ext cx="3124698" cy="4598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17" tIns="45708" rIns="91417" bIns="45708" anchor="ctr"/>
          <a:lstStyle/>
          <a:p>
            <a:pPr marL="0" marR="0" lvl="0" indent="0" algn="ctr" defTabSz="12188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自传体小说，请您多多捧场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</a:effectLst>
                <a:uLnTx/>
                <a:uFillTx/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：）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2" descr="D:\Teliss_Tong\Copy\定期备份\工作备份\！PPT图片及版面资源\06-PPT精选插图\04-图标\54D742BB28AE93477AE1424E5D991B5D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798" y="5841269"/>
            <a:ext cx="396045" cy="39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00" y="1673152"/>
            <a:ext cx="3265288" cy="32652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文本框 19"/>
          <p:cNvSpPr txBox="1"/>
          <p:nvPr userDrawn="1"/>
        </p:nvSpPr>
        <p:spPr>
          <a:xfrm>
            <a:off x="1490500" y="5219377"/>
            <a:ext cx="3265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892"/>
            <a:r>
              <a:rPr lang="zh-CN" altLang="en-US" sz="24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布衣公众号：</a:t>
            </a:r>
            <a:r>
              <a:rPr lang="en-US" altLang="zh-CN" sz="2800" b="1" dirty="0" err="1" smtClean="0">
                <a:solidFill>
                  <a:srgbClr val="FF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hr-ppt</a:t>
            </a:r>
            <a:endParaRPr lang="zh-CN" altLang="en-US" sz="2800" b="1" dirty="0">
              <a:solidFill>
                <a:srgbClr val="FF66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1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5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17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17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7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6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6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6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51.xml"/><Relationship Id="rId47" Type="http://schemas.openxmlformats.org/officeDocument/2006/relationships/slideLayout" Target="../slideLayouts/slideLayout56.xml"/><Relationship Id="rId50" Type="http://schemas.openxmlformats.org/officeDocument/2006/relationships/slideLayout" Target="../slideLayouts/slideLayout59.xml"/><Relationship Id="rId55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72.xml"/><Relationship Id="rId68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85.xml"/><Relationship Id="rId7" Type="http://schemas.openxmlformats.org/officeDocument/2006/relationships/slideLayout" Target="../slideLayouts/slideLayout16.xml"/><Relationship Id="rId71" Type="http://schemas.openxmlformats.org/officeDocument/2006/relationships/slideLayout" Target="../slideLayouts/slideLayout80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41.xml"/><Relationship Id="rId37" Type="http://schemas.openxmlformats.org/officeDocument/2006/relationships/slideLayout" Target="../slideLayouts/slideLayout46.xml"/><Relationship Id="rId40" Type="http://schemas.openxmlformats.org/officeDocument/2006/relationships/slideLayout" Target="../slideLayouts/slideLayout49.xml"/><Relationship Id="rId45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62.xml"/><Relationship Id="rId58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83.xml"/><Relationship Id="rId79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9.xml"/><Relationship Id="rId65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82.xml"/><Relationship Id="rId78" Type="http://schemas.openxmlformats.org/officeDocument/2006/relationships/slideLayout" Target="../slideLayouts/slideLayout87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slideLayout" Target="../slideLayouts/slideLayout39.xml"/><Relationship Id="rId35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52.xml"/><Relationship Id="rId48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73.xml"/><Relationship Id="rId69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17.xml"/><Relationship Id="rId51" Type="http://schemas.openxmlformats.org/officeDocument/2006/relationships/slideLayout" Target="../slideLayouts/slideLayout60.xml"/><Relationship Id="rId72" Type="http://schemas.openxmlformats.org/officeDocument/2006/relationships/slideLayout" Target="../slideLayouts/slideLayout81.xml"/><Relationship Id="rId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42.xml"/><Relationship Id="rId38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55.xml"/><Relationship Id="rId59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50.xml"/><Relationship Id="rId54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9.xml"/><Relationship Id="rId75" Type="http://schemas.openxmlformats.org/officeDocument/2006/relationships/slideLayout" Target="../slideLayouts/slideLayout84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45.xml"/><Relationship Id="rId49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 userDrawn="1"/>
        </p:nvSpPr>
        <p:spPr>
          <a:xfrm>
            <a:off x="193599" y="6475132"/>
            <a:ext cx="187569" cy="24618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574729" y="201474"/>
            <a:ext cx="864000" cy="864000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338455"/>
            <a:ext cx="574766" cy="519545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74766" y="6338455"/>
            <a:ext cx="11617233" cy="51954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2DB081-D977-41CF-A2D4-9A22C4C4D4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2019/9/16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7899921-EB9E-4DD2-AEBE-9229AC87A6B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D719D0C-F8F4-9541-A442-D8FE453459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201"/>
            <a:ext cx="121920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2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Callout 29"/>
          <p:cNvSpPr/>
          <p:nvPr/>
        </p:nvSpPr>
        <p:spPr>
          <a:xfrm>
            <a:off x="10192794" y="612696"/>
            <a:ext cx="1181244" cy="1158650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01010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 is your custom footer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881961" y="1785577"/>
            <a:ext cx="10345479" cy="5093689"/>
            <a:chOff x="1881961" y="978195"/>
            <a:chExt cx="10345479" cy="5901071"/>
          </a:xfrm>
        </p:grpSpPr>
        <p:sp>
          <p:nvSpPr>
            <p:cNvPr id="3" name="Shape 6"/>
            <p:cNvSpPr/>
            <p:nvPr/>
          </p:nvSpPr>
          <p:spPr>
            <a:xfrm>
              <a:off x="1881961" y="978195"/>
              <a:ext cx="10342564" cy="5896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527"/>
                  </a:lnTo>
                  <a:cubicBezTo>
                    <a:pt x="17455" y="721"/>
                    <a:pt x="14337" y="2052"/>
                    <a:pt x="14423" y="2967"/>
                  </a:cubicBezTo>
                  <a:cubicBezTo>
                    <a:pt x="14508" y="3882"/>
                    <a:pt x="16650" y="5157"/>
                    <a:pt x="16547" y="6932"/>
                  </a:cubicBezTo>
                  <a:cubicBezTo>
                    <a:pt x="16444" y="8707"/>
                    <a:pt x="14800" y="9002"/>
                    <a:pt x="13172" y="8868"/>
                  </a:cubicBezTo>
                  <a:cubicBezTo>
                    <a:pt x="11545" y="8734"/>
                    <a:pt x="10877" y="9039"/>
                    <a:pt x="10877" y="9511"/>
                  </a:cubicBezTo>
                  <a:cubicBezTo>
                    <a:pt x="10877" y="9982"/>
                    <a:pt x="13001" y="10620"/>
                    <a:pt x="15245" y="11008"/>
                  </a:cubicBezTo>
                  <a:cubicBezTo>
                    <a:pt x="17489" y="11396"/>
                    <a:pt x="17455" y="14280"/>
                    <a:pt x="15433" y="15444"/>
                  </a:cubicBezTo>
                  <a:cubicBezTo>
                    <a:pt x="13412" y="16609"/>
                    <a:pt x="6869" y="18318"/>
                    <a:pt x="4282" y="21600"/>
                  </a:cubicBezTo>
                  <a:lnTo>
                    <a:pt x="0" y="21600"/>
                  </a:lnTo>
                  <a:cubicBezTo>
                    <a:pt x="1867" y="17208"/>
                    <a:pt x="6184" y="15722"/>
                    <a:pt x="9644" y="15056"/>
                  </a:cubicBezTo>
                  <a:cubicBezTo>
                    <a:pt x="13104" y="14391"/>
                    <a:pt x="14971" y="13753"/>
                    <a:pt x="14680" y="13143"/>
                  </a:cubicBezTo>
                  <a:cubicBezTo>
                    <a:pt x="14389" y="12533"/>
                    <a:pt x="9457" y="12470"/>
                    <a:pt x="9115" y="10196"/>
                  </a:cubicBezTo>
                  <a:cubicBezTo>
                    <a:pt x="8752" y="7787"/>
                    <a:pt x="10861" y="6973"/>
                    <a:pt x="12659" y="7232"/>
                  </a:cubicBezTo>
                  <a:cubicBezTo>
                    <a:pt x="14356" y="7476"/>
                    <a:pt x="15742" y="7292"/>
                    <a:pt x="15314" y="6377"/>
                  </a:cubicBezTo>
                  <a:cubicBezTo>
                    <a:pt x="14885" y="5462"/>
                    <a:pt x="13118" y="3639"/>
                    <a:pt x="13668" y="2443"/>
                  </a:cubicBezTo>
                  <a:cubicBezTo>
                    <a:pt x="14217" y="1248"/>
                    <a:pt x="16633" y="0"/>
                    <a:pt x="21600" y="0"/>
                  </a:cubicBezTo>
                  <a:close/>
                </a:path>
              </a:pathLst>
            </a:custGeom>
            <a:gradFill>
              <a:gsLst>
                <a:gs pos="87000">
                  <a:schemeClr val="tx1">
                    <a:alpha val="40000"/>
                  </a:schemeClr>
                </a:gs>
                <a:gs pos="36000">
                  <a:schemeClr val="bg2">
                    <a:alpha val="15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" name="Shape 7"/>
            <p:cNvSpPr/>
            <p:nvPr/>
          </p:nvSpPr>
          <p:spPr>
            <a:xfrm>
              <a:off x="2847500" y="1026110"/>
              <a:ext cx="9379940" cy="5853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21101" y="1"/>
                  </a:moveTo>
                  <a:cubicBezTo>
                    <a:pt x="20976" y="-1"/>
                    <a:pt x="20843" y="0"/>
                    <a:pt x="20704" y="3"/>
                  </a:cubicBezTo>
                  <a:lnTo>
                    <a:pt x="20706" y="129"/>
                  </a:lnTo>
                  <a:cubicBezTo>
                    <a:pt x="20844" y="126"/>
                    <a:pt x="20976" y="125"/>
                    <a:pt x="21100" y="127"/>
                  </a:cubicBezTo>
                  <a:lnTo>
                    <a:pt x="21101" y="1"/>
                  </a:lnTo>
                  <a:close/>
                  <a:moveTo>
                    <a:pt x="20431" y="35"/>
                  </a:moveTo>
                  <a:cubicBezTo>
                    <a:pt x="20303" y="41"/>
                    <a:pt x="20171" y="49"/>
                    <a:pt x="20035" y="59"/>
                  </a:cubicBezTo>
                  <a:lnTo>
                    <a:pt x="20039" y="184"/>
                  </a:lnTo>
                  <a:cubicBezTo>
                    <a:pt x="20175" y="175"/>
                    <a:pt x="20306" y="167"/>
                    <a:pt x="20434" y="161"/>
                  </a:cubicBezTo>
                  <a:lnTo>
                    <a:pt x="20431" y="35"/>
                  </a:lnTo>
                  <a:close/>
                  <a:moveTo>
                    <a:pt x="21401" y="35"/>
                  </a:moveTo>
                  <a:lnTo>
                    <a:pt x="21398" y="161"/>
                  </a:lnTo>
                  <a:cubicBezTo>
                    <a:pt x="21466" y="165"/>
                    <a:pt x="21532" y="170"/>
                    <a:pt x="21594" y="176"/>
                  </a:cubicBezTo>
                  <a:lnTo>
                    <a:pt x="21600" y="50"/>
                  </a:lnTo>
                  <a:cubicBezTo>
                    <a:pt x="21537" y="44"/>
                    <a:pt x="21470" y="39"/>
                    <a:pt x="21401" y="35"/>
                  </a:cubicBezTo>
                  <a:close/>
                  <a:moveTo>
                    <a:pt x="19761" y="71"/>
                  </a:moveTo>
                  <a:cubicBezTo>
                    <a:pt x="19631" y="82"/>
                    <a:pt x="19499" y="95"/>
                    <a:pt x="19365" y="109"/>
                  </a:cubicBezTo>
                  <a:lnTo>
                    <a:pt x="19371" y="235"/>
                  </a:lnTo>
                  <a:cubicBezTo>
                    <a:pt x="19505" y="221"/>
                    <a:pt x="19637" y="208"/>
                    <a:pt x="19766" y="197"/>
                  </a:cubicBezTo>
                  <a:lnTo>
                    <a:pt x="19761" y="71"/>
                  </a:lnTo>
                  <a:close/>
                  <a:moveTo>
                    <a:pt x="19067" y="141"/>
                  </a:moveTo>
                  <a:cubicBezTo>
                    <a:pt x="18936" y="157"/>
                    <a:pt x="18805" y="174"/>
                    <a:pt x="18672" y="193"/>
                  </a:cubicBezTo>
                  <a:lnTo>
                    <a:pt x="18680" y="318"/>
                  </a:lnTo>
                  <a:cubicBezTo>
                    <a:pt x="18813" y="299"/>
                    <a:pt x="18943" y="282"/>
                    <a:pt x="19073" y="266"/>
                  </a:cubicBezTo>
                  <a:lnTo>
                    <a:pt x="19067" y="141"/>
                  </a:lnTo>
                  <a:close/>
                  <a:moveTo>
                    <a:pt x="18396" y="247"/>
                  </a:moveTo>
                  <a:cubicBezTo>
                    <a:pt x="18266" y="268"/>
                    <a:pt x="18134" y="289"/>
                    <a:pt x="18003" y="312"/>
                  </a:cubicBezTo>
                  <a:lnTo>
                    <a:pt x="18012" y="436"/>
                  </a:lnTo>
                  <a:cubicBezTo>
                    <a:pt x="18144" y="414"/>
                    <a:pt x="18275" y="392"/>
                    <a:pt x="18405" y="372"/>
                  </a:cubicBezTo>
                  <a:lnTo>
                    <a:pt x="18396" y="247"/>
                  </a:lnTo>
                  <a:close/>
                  <a:moveTo>
                    <a:pt x="17726" y="354"/>
                  </a:moveTo>
                  <a:cubicBezTo>
                    <a:pt x="17595" y="378"/>
                    <a:pt x="17464" y="404"/>
                    <a:pt x="17333" y="431"/>
                  </a:cubicBezTo>
                  <a:lnTo>
                    <a:pt x="17345" y="556"/>
                  </a:lnTo>
                  <a:cubicBezTo>
                    <a:pt x="17476" y="529"/>
                    <a:pt x="17607" y="503"/>
                    <a:pt x="17737" y="478"/>
                  </a:cubicBezTo>
                  <a:lnTo>
                    <a:pt x="17726" y="354"/>
                  </a:lnTo>
                  <a:close/>
                  <a:moveTo>
                    <a:pt x="17055" y="495"/>
                  </a:moveTo>
                  <a:cubicBezTo>
                    <a:pt x="16924" y="524"/>
                    <a:pt x="16793" y="554"/>
                    <a:pt x="16664" y="586"/>
                  </a:cubicBezTo>
                  <a:lnTo>
                    <a:pt x="16678" y="710"/>
                  </a:lnTo>
                  <a:cubicBezTo>
                    <a:pt x="16807" y="679"/>
                    <a:pt x="16937" y="649"/>
                    <a:pt x="17068" y="620"/>
                  </a:cubicBezTo>
                  <a:lnTo>
                    <a:pt x="17055" y="495"/>
                  </a:lnTo>
                  <a:close/>
                  <a:moveTo>
                    <a:pt x="16384" y="672"/>
                  </a:moveTo>
                  <a:cubicBezTo>
                    <a:pt x="16252" y="706"/>
                    <a:pt x="16122" y="742"/>
                    <a:pt x="15994" y="779"/>
                  </a:cubicBezTo>
                  <a:lnTo>
                    <a:pt x="16011" y="903"/>
                  </a:lnTo>
                  <a:cubicBezTo>
                    <a:pt x="16138" y="866"/>
                    <a:pt x="16267" y="830"/>
                    <a:pt x="16399" y="796"/>
                  </a:cubicBezTo>
                  <a:lnTo>
                    <a:pt x="16384" y="672"/>
                  </a:lnTo>
                  <a:close/>
                  <a:moveTo>
                    <a:pt x="15712" y="849"/>
                  </a:moveTo>
                  <a:cubicBezTo>
                    <a:pt x="15580" y="890"/>
                    <a:pt x="15451" y="933"/>
                    <a:pt x="15325" y="977"/>
                  </a:cubicBezTo>
                  <a:lnTo>
                    <a:pt x="15344" y="1099"/>
                  </a:lnTo>
                  <a:cubicBezTo>
                    <a:pt x="15469" y="1056"/>
                    <a:pt x="15598" y="1012"/>
                    <a:pt x="15730" y="971"/>
                  </a:cubicBezTo>
                  <a:lnTo>
                    <a:pt x="15712" y="849"/>
                  </a:lnTo>
                  <a:close/>
                  <a:moveTo>
                    <a:pt x="15062" y="1061"/>
                  </a:moveTo>
                  <a:cubicBezTo>
                    <a:pt x="14928" y="1112"/>
                    <a:pt x="14800" y="1165"/>
                    <a:pt x="14679" y="1219"/>
                  </a:cubicBezTo>
                  <a:lnTo>
                    <a:pt x="14704" y="1339"/>
                  </a:lnTo>
                  <a:cubicBezTo>
                    <a:pt x="14823" y="1286"/>
                    <a:pt x="14951" y="1233"/>
                    <a:pt x="15084" y="1182"/>
                  </a:cubicBezTo>
                  <a:lnTo>
                    <a:pt x="15062" y="1061"/>
                  </a:lnTo>
                  <a:close/>
                  <a:moveTo>
                    <a:pt x="14407" y="1344"/>
                  </a:moveTo>
                  <a:cubicBezTo>
                    <a:pt x="14272" y="1411"/>
                    <a:pt x="14147" y="1480"/>
                    <a:pt x="14034" y="1550"/>
                  </a:cubicBezTo>
                  <a:lnTo>
                    <a:pt x="14067" y="1666"/>
                  </a:lnTo>
                  <a:cubicBezTo>
                    <a:pt x="14178" y="1598"/>
                    <a:pt x="14301" y="1530"/>
                    <a:pt x="14434" y="1463"/>
                  </a:cubicBezTo>
                  <a:lnTo>
                    <a:pt x="14407" y="1344"/>
                  </a:lnTo>
                  <a:close/>
                  <a:moveTo>
                    <a:pt x="13775" y="1733"/>
                  </a:moveTo>
                  <a:cubicBezTo>
                    <a:pt x="13638" y="1838"/>
                    <a:pt x="13524" y="1947"/>
                    <a:pt x="13436" y="2056"/>
                  </a:cubicBezTo>
                  <a:lnTo>
                    <a:pt x="13491" y="2152"/>
                  </a:lnTo>
                  <a:cubicBezTo>
                    <a:pt x="13573" y="2049"/>
                    <a:pt x="13682" y="1945"/>
                    <a:pt x="13814" y="1844"/>
                  </a:cubicBezTo>
                  <a:lnTo>
                    <a:pt x="13775" y="1733"/>
                  </a:lnTo>
                  <a:close/>
                  <a:moveTo>
                    <a:pt x="13240" y="2404"/>
                  </a:moveTo>
                  <a:cubicBezTo>
                    <a:pt x="13212" y="2490"/>
                    <a:pt x="13197" y="2577"/>
                    <a:pt x="13197" y="2664"/>
                  </a:cubicBezTo>
                  <a:cubicBezTo>
                    <a:pt x="13197" y="2694"/>
                    <a:pt x="13199" y="2723"/>
                    <a:pt x="13202" y="2754"/>
                  </a:cubicBezTo>
                  <a:cubicBezTo>
                    <a:pt x="13212" y="2842"/>
                    <a:pt x="13226" y="2930"/>
                    <a:pt x="13246" y="3014"/>
                  </a:cubicBezTo>
                  <a:lnTo>
                    <a:pt x="13326" y="2973"/>
                  </a:lnTo>
                  <a:cubicBezTo>
                    <a:pt x="13309" y="2895"/>
                    <a:pt x="13295" y="2815"/>
                    <a:pt x="13286" y="2734"/>
                  </a:cubicBezTo>
                  <a:cubicBezTo>
                    <a:pt x="13283" y="2710"/>
                    <a:pt x="13282" y="2687"/>
                    <a:pt x="13282" y="2664"/>
                  </a:cubicBezTo>
                  <a:cubicBezTo>
                    <a:pt x="13282" y="2596"/>
                    <a:pt x="13294" y="2528"/>
                    <a:pt x="13316" y="2460"/>
                  </a:cubicBezTo>
                  <a:lnTo>
                    <a:pt x="13240" y="2404"/>
                  </a:lnTo>
                  <a:close/>
                  <a:moveTo>
                    <a:pt x="13436" y="3324"/>
                  </a:moveTo>
                  <a:lnTo>
                    <a:pt x="13364" y="3392"/>
                  </a:lnTo>
                  <a:cubicBezTo>
                    <a:pt x="13432" y="3547"/>
                    <a:pt x="13518" y="3696"/>
                    <a:pt x="13626" y="3847"/>
                  </a:cubicBezTo>
                  <a:lnTo>
                    <a:pt x="13684" y="3756"/>
                  </a:lnTo>
                  <a:cubicBezTo>
                    <a:pt x="13581" y="3611"/>
                    <a:pt x="13500" y="3470"/>
                    <a:pt x="13436" y="3324"/>
                  </a:cubicBezTo>
                  <a:close/>
                  <a:moveTo>
                    <a:pt x="13895" y="4031"/>
                  </a:moveTo>
                  <a:lnTo>
                    <a:pt x="13843" y="4130"/>
                  </a:lnTo>
                  <a:cubicBezTo>
                    <a:pt x="13952" y="4255"/>
                    <a:pt x="14067" y="4374"/>
                    <a:pt x="14166" y="4473"/>
                  </a:cubicBezTo>
                  <a:cubicBezTo>
                    <a:pt x="14166" y="4473"/>
                    <a:pt x="14214" y="4369"/>
                    <a:pt x="14214" y="4369"/>
                  </a:cubicBezTo>
                  <a:cubicBezTo>
                    <a:pt x="14116" y="4271"/>
                    <a:pt x="14002" y="4154"/>
                    <a:pt x="13895" y="4031"/>
                  </a:cubicBezTo>
                  <a:close/>
                  <a:moveTo>
                    <a:pt x="14464" y="4597"/>
                  </a:moveTo>
                  <a:lnTo>
                    <a:pt x="14416" y="4701"/>
                  </a:lnTo>
                  <a:cubicBezTo>
                    <a:pt x="14514" y="4799"/>
                    <a:pt x="14627" y="4917"/>
                    <a:pt x="14733" y="5042"/>
                  </a:cubicBezTo>
                  <a:lnTo>
                    <a:pt x="14786" y="4944"/>
                  </a:lnTo>
                  <a:cubicBezTo>
                    <a:pt x="14678" y="4816"/>
                    <a:pt x="14563" y="4696"/>
                    <a:pt x="14464" y="4597"/>
                  </a:cubicBezTo>
                  <a:close/>
                  <a:moveTo>
                    <a:pt x="15004" y="5233"/>
                  </a:moveTo>
                  <a:cubicBezTo>
                    <a:pt x="15004" y="5233"/>
                    <a:pt x="14942" y="5320"/>
                    <a:pt x="14942" y="5320"/>
                  </a:cubicBezTo>
                  <a:cubicBezTo>
                    <a:pt x="15041" y="5473"/>
                    <a:pt x="15112" y="5622"/>
                    <a:pt x="15158" y="5778"/>
                  </a:cubicBezTo>
                  <a:lnTo>
                    <a:pt x="15236" y="5727"/>
                  </a:lnTo>
                  <a:cubicBezTo>
                    <a:pt x="15186" y="5557"/>
                    <a:pt x="15109" y="5396"/>
                    <a:pt x="15004" y="5233"/>
                  </a:cubicBezTo>
                  <a:close/>
                  <a:moveTo>
                    <a:pt x="15294" y="6152"/>
                  </a:moveTo>
                  <a:lnTo>
                    <a:pt x="15210" y="6161"/>
                  </a:lnTo>
                  <a:cubicBezTo>
                    <a:pt x="15211" y="6190"/>
                    <a:pt x="15211" y="6219"/>
                    <a:pt x="15211" y="6249"/>
                  </a:cubicBezTo>
                  <a:cubicBezTo>
                    <a:pt x="15211" y="6356"/>
                    <a:pt x="15202" y="6470"/>
                    <a:pt x="15183" y="6586"/>
                  </a:cubicBezTo>
                  <a:cubicBezTo>
                    <a:pt x="15176" y="6628"/>
                    <a:pt x="15167" y="6669"/>
                    <a:pt x="15158" y="6709"/>
                  </a:cubicBezTo>
                  <a:lnTo>
                    <a:pt x="15238" y="6752"/>
                  </a:lnTo>
                  <a:cubicBezTo>
                    <a:pt x="15248" y="6708"/>
                    <a:pt x="15257" y="6663"/>
                    <a:pt x="15265" y="6615"/>
                  </a:cubicBezTo>
                  <a:cubicBezTo>
                    <a:pt x="15286" y="6490"/>
                    <a:pt x="15297" y="6366"/>
                    <a:pt x="15297" y="6249"/>
                  </a:cubicBezTo>
                  <a:cubicBezTo>
                    <a:pt x="15297" y="6216"/>
                    <a:pt x="15296" y="6184"/>
                    <a:pt x="15294" y="6152"/>
                  </a:cubicBezTo>
                  <a:close/>
                  <a:moveTo>
                    <a:pt x="15037" y="7036"/>
                  </a:moveTo>
                  <a:cubicBezTo>
                    <a:pt x="14965" y="7172"/>
                    <a:pt x="14868" y="7295"/>
                    <a:pt x="14751" y="7400"/>
                  </a:cubicBezTo>
                  <a:lnTo>
                    <a:pt x="14795" y="7507"/>
                  </a:lnTo>
                  <a:cubicBezTo>
                    <a:pt x="14921" y="7394"/>
                    <a:pt x="15025" y="7262"/>
                    <a:pt x="15104" y="7115"/>
                  </a:cubicBezTo>
                  <a:lnTo>
                    <a:pt x="15037" y="7036"/>
                  </a:lnTo>
                  <a:close/>
                  <a:moveTo>
                    <a:pt x="14500" y="7602"/>
                  </a:moveTo>
                  <a:cubicBezTo>
                    <a:pt x="14390" y="7668"/>
                    <a:pt x="14265" y="7726"/>
                    <a:pt x="14130" y="7775"/>
                  </a:cubicBezTo>
                  <a:lnTo>
                    <a:pt x="14150" y="7897"/>
                  </a:lnTo>
                  <a:cubicBezTo>
                    <a:pt x="14290" y="7847"/>
                    <a:pt x="14418" y="7786"/>
                    <a:pt x="14531" y="7718"/>
                  </a:cubicBezTo>
                  <a:cubicBezTo>
                    <a:pt x="14531" y="7718"/>
                    <a:pt x="14500" y="7602"/>
                    <a:pt x="14500" y="7602"/>
                  </a:cubicBezTo>
                  <a:close/>
                  <a:moveTo>
                    <a:pt x="10089" y="7821"/>
                  </a:moveTo>
                  <a:lnTo>
                    <a:pt x="10094" y="7946"/>
                  </a:lnTo>
                  <a:cubicBezTo>
                    <a:pt x="10204" y="7937"/>
                    <a:pt x="10320" y="7938"/>
                    <a:pt x="10440" y="7949"/>
                  </a:cubicBezTo>
                  <a:lnTo>
                    <a:pt x="10484" y="7954"/>
                  </a:lnTo>
                  <a:lnTo>
                    <a:pt x="10489" y="7828"/>
                  </a:lnTo>
                  <a:lnTo>
                    <a:pt x="10445" y="7824"/>
                  </a:lnTo>
                  <a:cubicBezTo>
                    <a:pt x="10322" y="7813"/>
                    <a:pt x="10203" y="7812"/>
                    <a:pt x="10089" y="7821"/>
                  </a:cubicBezTo>
                  <a:close/>
                  <a:moveTo>
                    <a:pt x="10765" y="7850"/>
                  </a:moveTo>
                  <a:lnTo>
                    <a:pt x="10759" y="7975"/>
                  </a:lnTo>
                  <a:lnTo>
                    <a:pt x="10784" y="7978"/>
                  </a:lnTo>
                  <a:cubicBezTo>
                    <a:pt x="10904" y="7990"/>
                    <a:pt x="11028" y="8002"/>
                    <a:pt x="11153" y="8013"/>
                  </a:cubicBezTo>
                  <a:lnTo>
                    <a:pt x="11158" y="7887"/>
                  </a:lnTo>
                  <a:cubicBezTo>
                    <a:pt x="11033" y="7876"/>
                    <a:pt x="10910" y="7864"/>
                    <a:pt x="10790" y="7852"/>
                  </a:cubicBezTo>
                  <a:lnTo>
                    <a:pt x="10765" y="7850"/>
                  </a:lnTo>
                  <a:close/>
                  <a:moveTo>
                    <a:pt x="13849" y="7850"/>
                  </a:moveTo>
                  <a:cubicBezTo>
                    <a:pt x="13728" y="7880"/>
                    <a:pt x="13597" y="7905"/>
                    <a:pt x="13460" y="7925"/>
                  </a:cubicBezTo>
                  <a:cubicBezTo>
                    <a:pt x="13460" y="7925"/>
                    <a:pt x="13468" y="8050"/>
                    <a:pt x="13468" y="8050"/>
                  </a:cubicBezTo>
                  <a:cubicBezTo>
                    <a:pt x="13608" y="8030"/>
                    <a:pt x="13740" y="8004"/>
                    <a:pt x="13863" y="7973"/>
                  </a:cubicBezTo>
                  <a:lnTo>
                    <a:pt x="13849" y="7850"/>
                  </a:lnTo>
                  <a:close/>
                  <a:moveTo>
                    <a:pt x="9810" y="7885"/>
                  </a:moveTo>
                  <a:cubicBezTo>
                    <a:pt x="9673" y="7918"/>
                    <a:pt x="9542" y="7967"/>
                    <a:pt x="9420" y="8030"/>
                  </a:cubicBezTo>
                  <a:lnTo>
                    <a:pt x="9448" y="8149"/>
                  </a:lnTo>
                  <a:cubicBezTo>
                    <a:pt x="9565" y="8088"/>
                    <a:pt x="9691" y="8041"/>
                    <a:pt x="9823" y="8009"/>
                  </a:cubicBezTo>
                  <a:lnTo>
                    <a:pt x="9810" y="7885"/>
                  </a:lnTo>
                  <a:close/>
                  <a:moveTo>
                    <a:pt x="11432" y="7920"/>
                  </a:moveTo>
                  <a:lnTo>
                    <a:pt x="11428" y="8046"/>
                  </a:lnTo>
                  <a:cubicBezTo>
                    <a:pt x="11558" y="8057"/>
                    <a:pt x="11691" y="8067"/>
                    <a:pt x="11823" y="8075"/>
                  </a:cubicBezTo>
                  <a:cubicBezTo>
                    <a:pt x="11823" y="8075"/>
                    <a:pt x="11827" y="7949"/>
                    <a:pt x="11827" y="7949"/>
                  </a:cubicBezTo>
                  <a:cubicBezTo>
                    <a:pt x="11695" y="7941"/>
                    <a:pt x="11563" y="7931"/>
                    <a:pt x="11432" y="7920"/>
                  </a:cubicBezTo>
                  <a:close/>
                  <a:moveTo>
                    <a:pt x="12124" y="7956"/>
                  </a:moveTo>
                  <a:lnTo>
                    <a:pt x="12121" y="8082"/>
                  </a:lnTo>
                  <a:cubicBezTo>
                    <a:pt x="12254" y="8087"/>
                    <a:pt x="12386" y="8091"/>
                    <a:pt x="12517" y="8092"/>
                  </a:cubicBezTo>
                  <a:cubicBezTo>
                    <a:pt x="12517" y="8092"/>
                    <a:pt x="12517" y="7966"/>
                    <a:pt x="12517" y="7966"/>
                  </a:cubicBezTo>
                  <a:cubicBezTo>
                    <a:pt x="12387" y="7965"/>
                    <a:pt x="12255" y="7961"/>
                    <a:pt x="12124" y="7956"/>
                  </a:cubicBezTo>
                  <a:close/>
                  <a:moveTo>
                    <a:pt x="13184" y="7956"/>
                  </a:moveTo>
                  <a:cubicBezTo>
                    <a:pt x="13059" y="7967"/>
                    <a:pt x="12927" y="7974"/>
                    <a:pt x="12791" y="7978"/>
                  </a:cubicBezTo>
                  <a:lnTo>
                    <a:pt x="12792" y="8103"/>
                  </a:lnTo>
                  <a:cubicBezTo>
                    <a:pt x="12930" y="8099"/>
                    <a:pt x="13064" y="8093"/>
                    <a:pt x="13189" y="8082"/>
                  </a:cubicBezTo>
                  <a:lnTo>
                    <a:pt x="13184" y="7956"/>
                  </a:lnTo>
                  <a:close/>
                  <a:moveTo>
                    <a:pt x="9148" y="8203"/>
                  </a:moveTo>
                  <a:cubicBezTo>
                    <a:pt x="9019" y="8306"/>
                    <a:pt x="8910" y="8427"/>
                    <a:pt x="8822" y="8562"/>
                  </a:cubicBezTo>
                  <a:lnTo>
                    <a:pt x="8883" y="8649"/>
                  </a:lnTo>
                  <a:cubicBezTo>
                    <a:pt x="8965" y="8523"/>
                    <a:pt x="9068" y="8411"/>
                    <a:pt x="9189" y="8314"/>
                  </a:cubicBezTo>
                  <a:lnTo>
                    <a:pt x="9148" y="8203"/>
                  </a:lnTo>
                  <a:close/>
                  <a:moveTo>
                    <a:pt x="8643" y="8911"/>
                  </a:moveTo>
                  <a:cubicBezTo>
                    <a:pt x="8604" y="9040"/>
                    <a:pt x="8583" y="9173"/>
                    <a:pt x="8583" y="9306"/>
                  </a:cubicBezTo>
                  <a:cubicBezTo>
                    <a:pt x="8583" y="9378"/>
                    <a:pt x="8589" y="9451"/>
                    <a:pt x="8601" y="9522"/>
                  </a:cubicBezTo>
                  <a:cubicBezTo>
                    <a:pt x="8601" y="9522"/>
                    <a:pt x="8683" y="9491"/>
                    <a:pt x="8683" y="9491"/>
                  </a:cubicBezTo>
                  <a:cubicBezTo>
                    <a:pt x="8673" y="9430"/>
                    <a:pt x="8668" y="9368"/>
                    <a:pt x="8668" y="9306"/>
                  </a:cubicBezTo>
                  <a:cubicBezTo>
                    <a:pt x="8668" y="9191"/>
                    <a:pt x="8686" y="9075"/>
                    <a:pt x="8720" y="8962"/>
                  </a:cubicBezTo>
                  <a:lnTo>
                    <a:pt x="8643" y="8911"/>
                  </a:lnTo>
                  <a:close/>
                  <a:moveTo>
                    <a:pt x="8818" y="9830"/>
                  </a:moveTo>
                  <a:lnTo>
                    <a:pt x="8750" y="9907"/>
                  </a:lnTo>
                  <a:cubicBezTo>
                    <a:pt x="8826" y="10051"/>
                    <a:pt x="8930" y="10183"/>
                    <a:pt x="9058" y="10302"/>
                  </a:cubicBezTo>
                  <a:lnTo>
                    <a:pt x="9103" y="10196"/>
                  </a:lnTo>
                  <a:cubicBezTo>
                    <a:pt x="8983" y="10085"/>
                    <a:pt x="8887" y="9962"/>
                    <a:pt x="8818" y="9830"/>
                  </a:cubicBezTo>
                  <a:close/>
                  <a:moveTo>
                    <a:pt x="9334" y="10396"/>
                  </a:moveTo>
                  <a:lnTo>
                    <a:pt x="9300" y="10511"/>
                  </a:lnTo>
                  <a:cubicBezTo>
                    <a:pt x="9409" y="10581"/>
                    <a:pt x="9531" y="10644"/>
                    <a:pt x="9662" y="10699"/>
                  </a:cubicBezTo>
                  <a:lnTo>
                    <a:pt x="9678" y="10706"/>
                  </a:lnTo>
                  <a:lnTo>
                    <a:pt x="9701" y="10586"/>
                  </a:lnTo>
                  <a:lnTo>
                    <a:pt x="9686" y="10579"/>
                  </a:lnTo>
                  <a:cubicBezTo>
                    <a:pt x="9558" y="10525"/>
                    <a:pt x="9439" y="10463"/>
                    <a:pt x="9334" y="10396"/>
                  </a:cubicBezTo>
                  <a:close/>
                  <a:moveTo>
                    <a:pt x="9989" y="10678"/>
                  </a:moveTo>
                  <a:cubicBezTo>
                    <a:pt x="9989" y="10678"/>
                    <a:pt x="9970" y="10801"/>
                    <a:pt x="9970" y="10801"/>
                  </a:cubicBezTo>
                  <a:cubicBezTo>
                    <a:pt x="10088" y="10842"/>
                    <a:pt x="10219" y="10882"/>
                    <a:pt x="10359" y="10922"/>
                  </a:cubicBezTo>
                  <a:lnTo>
                    <a:pt x="10375" y="10798"/>
                  </a:lnTo>
                  <a:cubicBezTo>
                    <a:pt x="10236" y="10759"/>
                    <a:pt x="10106" y="10719"/>
                    <a:pt x="9989" y="10678"/>
                  </a:cubicBezTo>
                  <a:close/>
                  <a:moveTo>
                    <a:pt x="10653" y="10891"/>
                  </a:moveTo>
                  <a:cubicBezTo>
                    <a:pt x="10653" y="10891"/>
                    <a:pt x="10639" y="11014"/>
                    <a:pt x="10639" y="11014"/>
                  </a:cubicBezTo>
                  <a:cubicBezTo>
                    <a:pt x="10766" y="11046"/>
                    <a:pt x="10897" y="11076"/>
                    <a:pt x="11030" y="11106"/>
                  </a:cubicBezTo>
                  <a:lnTo>
                    <a:pt x="11043" y="10982"/>
                  </a:lnTo>
                  <a:cubicBezTo>
                    <a:pt x="10910" y="10953"/>
                    <a:pt x="10780" y="10922"/>
                    <a:pt x="10653" y="10891"/>
                  </a:cubicBezTo>
                  <a:close/>
                  <a:moveTo>
                    <a:pt x="11320" y="11032"/>
                  </a:moveTo>
                  <a:cubicBezTo>
                    <a:pt x="11320" y="11032"/>
                    <a:pt x="11308" y="11157"/>
                    <a:pt x="11308" y="11157"/>
                  </a:cubicBezTo>
                  <a:cubicBezTo>
                    <a:pt x="11438" y="11184"/>
                    <a:pt x="11569" y="11209"/>
                    <a:pt x="11701" y="11235"/>
                  </a:cubicBezTo>
                  <a:lnTo>
                    <a:pt x="11712" y="11112"/>
                  </a:lnTo>
                  <a:cubicBezTo>
                    <a:pt x="11580" y="11086"/>
                    <a:pt x="11450" y="11059"/>
                    <a:pt x="11320" y="11032"/>
                  </a:cubicBezTo>
                  <a:close/>
                  <a:moveTo>
                    <a:pt x="11989" y="11174"/>
                  </a:moveTo>
                  <a:cubicBezTo>
                    <a:pt x="11989" y="11174"/>
                    <a:pt x="11978" y="11298"/>
                    <a:pt x="11978" y="11298"/>
                  </a:cubicBezTo>
                  <a:lnTo>
                    <a:pt x="12370" y="11375"/>
                  </a:lnTo>
                  <a:lnTo>
                    <a:pt x="12381" y="11251"/>
                  </a:lnTo>
                  <a:lnTo>
                    <a:pt x="11989" y="11174"/>
                  </a:lnTo>
                  <a:close/>
                  <a:moveTo>
                    <a:pt x="12659" y="11280"/>
                  </a:moveTo>
                  <a:lnTo>
                    <a:pt x="12647" y="11404"/>
                  </a:lnTo>
                  <a:cubicBezTo>
                    <a:pt x="12779" y="11431"/>
                    <a:pt x="12910" y="11459"/>
                    <a:pt x="13039" y="11487"/>
                  </a:cubicBezTo>
                  <a:lnTo>
                    <a:pt x="13051" y="11362"/>
                  </a:lnTo>
                  <a:cubicBezTo>
                    <a:pt x="12922" y="11334"/>
                    <a:pt x="12792" y="11307"/>
                    <a:pt x="12659" y="11280"/>
                  </a:cubicBezTo>
                  <a:close/>
                  <a:moveTo>
                    <a:pt x="13330" y="11456"/>
                  </a:moveTo>
                  <a:lnTo>
                    <a:pt x="13317" y="11580"/>
                  </a:lnTo>
                  <a:cubicBezTo>
                    <a:pt x="13450" y="11612"/>
                    <a:pt x="13580" y="11645"/>
                    <a:pt x="13705" y="11680"/>
                  </a:cubicBezTo>
                  <a:lnTo>
                    <a:pt x="13721" y="11556"/>
                  </a:lnTo>
                  <a:cubicBezTo>
                    <a:pt x="13595" y="11521"/>
                    <a:pt x="13464" y="11488"/>
                    <a:pt x="13330" y="11456"/>
                  </a:cubicBezTo>
                  <a:close/>
                  <a:moveTo>
                    <a:pt x="14004" y="11633"/>
                  </a:moveTo>
                  <a:cubicBezTo>
                    <a:pt x="14004" y="11633"/>
                    <a:pt x="13986" y="11756"/>
                    <a:pt x="13986" y="11756"/>
                  </a:cubicBezTo>
                  <a:cubicBezTo>
                    <a:pt x="14125" y="11800"/>
                    <a:pt x="14253" y="11846"/>
                    <a:pt x="14368" y="11893"/>
                  </a:cubicBezTo>
                  <a:lnTo>
                    <a:pt x="14391" y="11771"/>
                  </a:lnTo>
                  <a:cubicBezTo>
                    <a:pt x="14275" y="11724"/>
                    <a:pt x="14145" y="11678"/>
                    <a:pt x="14004" y="11633"/>
                  </a:cubicBezTo>
                  <a:close/>
                  <a:moveTo>
                    <a:pt x="14659" y="11881"/>
                  </a:moveTo>
                  <a:cubicBezTo>
                    <a:pt x="14659" y="11881"/>
                    <a:pt x="14632" y="11999"/>
                    <a:pt x="14632" y="11999"/>
                  </a:cubicBezTo>
                  <a:cubicBezTo>
                    <a:pt x="14772" y="12071"/>
                    <a:pt x="14890" y="12149"/>
                    <a:pt x="14985" y="12230"/>
                  </a:cubicBezTo>
                  <a:lnTo>
                    <a:pt x="15028" y="12122"/>
                  </a:lnTo>
                  <a:cubicBezTo>
                    <a:pt x="14928" y="12037"/>
                    <a:pt x="14804" y="11956"/>
                    <a:pt x="14659" y="11881"/>
                  </a:cubicBezTo>
                  <a:close/>
                  <a:moveTo>
                    <a:pt x="15246" y="12411"/>
                  </a:moveTo>
                  <a:cubicBezTo>
                    <a:pt x="15246" y="12411"/>
                    <a:pt x="15181" y="12494"/>
                    <a:pt x="15181" y="12494"/>
                  </a:cubicBezTo>
                  <a:cubicBezTo>
                    <a:pt x="15243" y="12600"/>
                    <a:pt x="15273" y="12709"/>
                    <a:pt x="15273" y="12830"/>
                  </a:cubicBezTo>
                  <a:cubicBezTo>
                    <a:pt x="15273" y="12874"/>
                    <a:pt x="15270" y="12921"/>
                    <a:pt x="15260" y="12976"/>
                  </a:cubicBezTo>
                  <a:lnTo>
                    <a:pt x="15343" y="13001"/>
                  </a:lnTo>
                  <a:cubicBezTo>
                    <a:pt x="15353" y="12943"/>
                    <a:pt x="15359" y="12885"/>
                    <a:pt x="15359" y="12830"/>
                  </a:cubicBezTo>
                  <a:cubicBezTo>
                    <a:pt x="15359" y="12680"/>
                    <a:pt x="15321" y="12539"/>
                    <a:pt x="15246" y="12411"/>
                  </a:cubicBezTo>
                  <a:close/>
                  <a:moveTo>
                    <a:pt x="15159" y="13295"/>
                  </a:moveTo>
                  <a:cubicBezTo>
                    <a:pt x="15095" y="13434"/>
                    <a:pt x="15006" y="13569"/>
                    <a:pt x="14895" y="13696"/>
                  </a:cubicBezTo>
                  <a:lnTo>
                    <a:pt x="14947" y="13796"/>
                  </a:lnTo>
                  <a:cubicBezTo>
                    <a:pt x="15065" y="13660"/>
                    <a:pt x="15160" y="13515"/>
                    <a:pt x="15229" y="13366"/>
                  </a:cubicBezTo>
                  <a:lnTo>
                    <a:pt x="15159" y="13295"/>
                  </a:lnTo>
                  <a:close/>
                  <a:moveTo>
                    <a:pt x="14668" y="13932"/>
                  </a:moveTo>
                  <a:cubicBezTo>
                    <a:pt x="14566" y="14020"/>
                    <a:pt x="14449" y="14109"/>
                    <a:pt x="14321" y="14193"/>
                  </a:cubicBezTo>
                  <a:lnTo>
                    <a:pt x="14355" y="14308"/>
                  </a:lnTo>
                  <a:cubicBezTo>
                    <a:pt x="14486" y="14222"/>
                    <a:pt x="14607" y="14131"/>
                    <a:pt x="14712" y="14040"/>
                  </a:cubicBezTo>
                  <a:lnTo>
                    <a:pt x="14668" y="13932"/>
                  </a:lnTo>
                  <a:close/>
                  <a:moveTo>
                    <a:pt x="14070" y="14356"/>
                  </a:moveTo>
                  <a:cubicBezTo>
                    <a:pt x="13956" y="14420"/>
                    <a:pt x="13831" y="14485"/>
                    <a:pt x="13699" y="14548"/>
                  </a:cubicBezTo>
                  <a:lnTo>
                    <a:pt x="13725" y="14669"/>
                  </a:lnTo>
                  <a:cubicBezTo>
                    <a:pt x="13859" y="14605"/>
                    <a:pt x="13985" y="14538"/>
                    <a:pt x="14100" y="14473"/>
                  </a:cubicBezTo>
                  <a:lnTo>
                    <a:pt x="14070" y="14356"/>
                  </a:lnTo>
                  <a:close/>
                  <a:moveTo>
                    <a:pt x="13409" y="14674"/>
                  </a:moveTo>
                  <a:cubicBezTo>
                    <a:pt x="13288" y="14727"/>
                    <a:pt x="13161" y="14779"/>
                    <a:pt x="13030" y="14830"/>
                  </a:cubicBezTo>
                  <a:lnTo>
                    <a:pt x="13051" y="14951"/>
                  </a:lnTo>
                  <a:cubicBezTo>
                    <a:pt x="13184" y="14900"/>
                    <a:pt x="13311" y="14848"/>
                    <a:pt x="13433" y="14795"/>
                  </a:cubicBezTo>
                  <a:lnTo>
                    <a:pt x="13409" y="14674"/>
                  </a:lnTo>
                  <a:close/>
                  <a:moveTo>
                    <a:pt x="12768" y="14922"/>
                  </a:moveTo>
                  <a:cubicBezTo>
                    <a:pt x="12644" y="14967"/>
                    <a:pt x="12516" y="15011"/>
                    <a:pt x="12384" y="15055"/>
                  </a:cubicBezTo>
                  <a:lnTo>
                    <a:pt x="12403" y="15178"/>
                  </a:lnTo>
                  <a:cubicBezTo>
                    <a:pt x="12535" y="15133"/>
                    <a:pt x="12664" y="15090"/>
                    <a:pt x="12788" y="15044"/>
                  </a:cubicBezTo>
                  <a:lnTo>
                    <a:pt x="12768" y="14922"/>
                  </a:lnTo>
                  <a:close/>
                  <a:moveTo>
                    <a:pt x="12101" y="15169"/>
                  </a:moveTo>
                  <a:cubicBezTo>
                    <a:pt x="11976" y="15209"/>
                    <a:pt x="11846" y="15249"/>
                    <a:pt x="11715" y="15290"/>
                  </a:cubicBezTo>
                  <a:lnTo>
                    <a:pt x="11732" y="15413"/>
                  </a:lnTo>
                  <a:cubicBezTo>
                    <a:pt x="11864" y="15373"/>
                    <a:pt x="11993" y="15332"/>
                    <a:pt x="12119" y="15292"/>
                  </a:cubicBezTo>
                  <a:lnTo>
                    <a:pt x="12101" y="15169"/>
                  </a:lnTo>
                  <a:close/>
                  <a:moveTo>
                    <a:pt x="11456" y="15346"/>
                  </a:moveTo>
                  <a:cubicBezTo>
                    <a:pt x="11330" y="15383"/>
                    <a:pt x="11201" y="15421"/>
                    <a:pt x="11069" y="15459"/>
                  </a:cubicBezTo>
                  <a:lnTo>
                    <a:pt x="11085" y="15581"/>
                  </a:lnTo>
                  <a:cubicBezTo>
                    <a:pt x="11217" y="15544"/>
                    <a:pt x="11347" y="15507"/>
                    <a:pt x="11474" y="15470"/>
                  </a:cubicBezTo>
                  <a:lnTo>
                    <a:pt x="11456" y="15346"/>
                  </a:lnTo>
                  <a:close/>
                  <a:moveTo>
                    <a:pt x="10788" y="15558"/>
                  </a:moveTo>
                  <a:cubicBezTo>
                    <a:pt x="10661" y="15594"/>
                    <a:pt x="10531" y="15629"/>
                    <a:pt x="10400" y="15665"/>
                  </a:cubicBezTo>
                  <a:lnTo>
                    <a:pt x="10416" y="15789"/>
                  </a:lnTo>
                  <a:cubicBezTo>
                    <a:pt x="10547" y="15753"/>
                    <a:pt x="10677" y="15717"/>
                    <a:pt x="10804" y="15682"/>
                  </a:cubicBezTo>
                  <a:lnTo>
                    <a:pt x="10788" y="15558"/>
                  </a:lnTo>
                  <a:close/>
                  <a:moveTo>
                    <a:pt x="10119" y="15735"/>
                  </a:moveTo>
                  <a:cubicBezTo>
                    <a:pt x="10119" y="15735"/>
                    <a:pt x="9730" y="15840"/>
                    <a:pt x="9730" y="15840"/>
                  </a:cubicBezTo>
                  <a:lnTo>
                    <a:pt x="9745" y="15964"/>
                  </a:lnTo>
                  <a:lnTo>
                    <a:pt x="10135" y="15859"/>
                  </a:lnTo>
                  <a:lnTo>
                    <a:pt x="10119" y="15735"/>
                  </a:lnTo>
                  <a:close/>
                  <a:moveTo>
                    <a:pt x="9450" y="15912"/>
                  </a:moveTo>
                  <a:cubicBezTo>
                    <a:pt x="9450" y="15912"/>
                    <a:pt x="9061" y="16016"/>
                    <a:pt x="9061" y="16016"/>
                  </a:cubicBezTo>
                  <a:lnTo>
                    <a:pt x="9076" y="16139"/>
                  </a:lnTo>
                  <a:lnTo>
                    <a:pt x="9465" y="16035"/>
                  </a:lnTo>
                  <a:lnTo>
                    <a:pt x="9450" y="15912"/>
                  </a:lnTo>
                  <a:close/>
                  <a:moveTo>
                    <a:pt x="8780" y="16088"/>
                  </a:moveTo>
                  <a:cubicBezTo>
                    <a:pt x="8780" y="16088"/>
                    <a:pt x="8626" y="16130"/>
                    <a:pt x="8626" y="16130"/>
                  </a:cubicBezTo>
                  <a:cubicBezTo>
                    <a:pt x="8548" y="16151"/>
                    <a:pt x="8470" y="16172"/>
                    <a:pt x="8392" y="16193"/>
                  </a:cubicBezTo>
                  <a:lnTo>
                    <a:pt x="8407" y="16317"/>
                  </a:lnTo>
                  <a:cubicBezTo>
                    <a:pt x="8485" y="16296"/>
                    <a:pt x="8563" y="16275"/>
                    <a:pt x="8640" y="16254"/>
                  </a:cubicBezTo>
                  <a:lnTo>
                    <a:pt x="8795" y="16212"/>
                  </a:lnTo>
                  <a:lnTo>
                    <a:pt x="8780" y="16088"/>
                  </a:lnTo>
                  <a:close/>
                  <a:moveTo>
                    <a:pt x="8110" y="16265"/>
                  </a:moveTo>
                  <a:cubicBezTo>
                    <a:pt x="7981" y="16303"/>
                    <a:pt x="7851" y="16341"/>
                    <a:pt x="7722" y="16380"/>
                  </a:cubicBezTo>
                  <a:lnTo>
                    <a:pt x="7739" y="16503"/>
                  </a:lnTo>
                  <a:cubicBezTo>
                    <a:pt x="7868" y="16464"/>
                    <a:pt x="7997" y="16426"/>
                    <a:pt x="8126" y="16389"/>
                  </a:cubicBezTo>
                  <a:lnTo>
                    <a:pt x="8110" y="16265"/>
                  </a:lnTo>
                  <a:close/>
                  <a:moveTo>
                    <a:pt x="7464" y="16477"/>
                  </a:moveTo>
                  <a:cubicBezTo>
                    <a:pt x="7334" y="16518"/>
                    <a:pt x="7205" y="16561"/>
                    <a:pt x="7077" y="16603"/>
                  </a:cubicBezTo>
                  <a:lnTo>
                    <a:pt x="7095" y="16725"/>
                  </a:lnTo>
                  <a:cubicBezTo>
                    <a:pt x="7224" y="16682"/>
                    <a:pt x="7353" y="16641"/>
                    <a:pt x="7482" y="16600"/>
                  </a:cubicBezTo>
                  <a:lnTo>
                    <a:pt x="7464" y="16477"/>
                  </a:lnTo>
                  <a:close/>
                  <a:moveTo>
                    <a:pt x="6792" y="16690"/>
                  </a:moveTo>
                  <a:cubicBezTo>
                    <a:pt x="6663" y="16734"/>
                    <a:pt x="6535" y="16780"/>
                    <a:pt x="6407" y="16827"/>
                  </a:cubicBezTo>
                  <a:lnTo>
                    <a:pt x="6427" y="16948"/>
                  </a:lnTo>
                  <a:cubicBezTo>
                    <a:pt x="6555" y="16902"/>
                    <a:pt x="6683" y="16857"/>
                    <a:pt x="6811" y="16812"/>
                  </a:cubicBezTo>
                  <a:lnTo>
                    <a:pt x="6792" y="16690"/>
                  </a:lnTo>
                  <a:close/>
                  <a:moveTo>
                    <a:pt x="6120" y="16937"/>
                  </a:moveTo>
                  <a:cubicBezTo>
                    <a:pt x="5992" y="16986"/>
                    <a:pt x="5865" y="17035"/>
                    <a:pt x="5738" y="17085"/>
                  </a:cubicBezTo>
                  <a:lnTo>
                    <a:pt x="5760" y="17207"/>
                  </a:lnTo>
                  <a:cubicBezTo>
                    <a:pt x="5887" y="17156"/>
                    <a:pt x="6013" y="17107"/>
                    <a:pt x="6141" y="17059"/>
                  </a:cubicBezTo>
                  <a:lnTo>
                    <a:pt x="6120" y="16937"/>
                  </a:lnTo>
                  <a:close/>
                  <a:moveTo>
                    <a:pt x="5473" y="17185"/>
                  </a:moveTo>
                  <a:cubicBezTo>
                    <a:pt x="5345" y="17237"/>
                    <a:pt x="5218" y="17291"/>
                    <a:pt x="5092" y="17346"/>
                  </a:cubicBezTo>
                  <a:lnTo>
                    <a:pt x="5116" y="17467"/>
                  </a:lnTo>
                  <a:cubicBezTo>
                    <a:pt x="5242" y="17413"/>
                    <a:pt x="5368" y="17359"/>
                    <a:pt x="5496" y="17306"/>
                  </a:cubicBezTo>
                  <a:lnTo>
                    <a:pt x="5473" y="17185"/>
                  </a:lnTo>
                  <a:close/>
                  <a:moveTo>
                    <a:pt x="4824" y="17467"/>
                  </a:moveTo>
                  <a:cubicBezTo>
                    <a:pt x="4697" y="17525"/>
                    <a:pt x="4571" y="17584"/>
                    <a:pt x="4447" y="17644"/>
                  </a:cubicBezTo>
                  <a:lnTo>
                    <a:pt x="4473" y="17764"/>
                  </a:lnTo>
                  <a:cubicBezTo>
                    <a:pt x="4597" y="17704"/>
                    <a:pt x="4722" y="17646"/>
                    <a:pt x="4849" y="17588"/>
                  </a:cubicBezTo>
                  <a:lnTo>
                    <a:pt x="4824" y="17467"/>
                  </a:lnTo>
                  <a:close/>
                  <a:moveTo>
                    <a:pt x="4175" y="17786"/>
                  </a:moveTo>
                  <a:cubicBezTo>
                    <a:pt x="4049" y="17849"/>
                    <a:pt x="3924" y="17913"/>
                    <a:pt x="3801" y="17979"/>
                  </a:cubicBezTo>
                  <a:lnTo>
                    <a:pt x="3830" y="18097"/>
                  </a:lnTo>
                  <a:cubicBezTo>
                    <a:pt x="3953" y="18032"/>
                    <a:pt x="4077" y="17968"/>
                    <a:pt x="4203" y="17905"/>
                  </a:cubicBezTo>
                  <a:lnTo>
                    <a:pt x="4175" y="17786"/>
                  </a:lnTo>
                  <a:close/>
                  <a:moveTo>
                    <a:pt x="3549" y="18139"/>
                  </a:moveTo>
                  <a:cubicBezTo>
                    <a:pt x="3424" y="18209"/>
                    <a:pt x="3301" y="18280"/>
                    <a:pt x="3180" y="18353"/>
                  </a:cubicBezTo>
                  <a:lnTo>
                    <a:pt x="3212" y="18470"/>
                  </a:lnTo>
                  <a:cubicBezTo>
                    <a:pt x="3332" y="18398"/>
                    <a:pt x="3454" y="18326"/>
                    <a:pt x="3579" y="18256"/>
                  </a:cubicBezTo>
                  <a:lnTo>
                    <a:pt x="3549" y="18139"/>
                  </a:lnTo>
                  <a:close/>
                  <a:moveTo>
                    <a:pt x="2920" y="18493"/>
                  </a:moveTo>
                  <a:cubicBezTo>
                    <a:pt x="2797" y="18571"/>
                    <a:pt x="2676" y="18650"/>
                    <a:pt x="2558" y="18730"/>
                  </a:cubicBezTo>
                  <a:lnTo>
                    <a:pt x="2594" y="18844"/>
                  </a:lnTo>
                  <a:cubicBezTo>
                    <a:pt x="2711" y="18764"/>
                    <a:pt x="2831" y="18686"/>
                    <a:pt x="2954" y="18609"/>
                  </a:cubicBezTo>
                  <a:lnTo>
                    <a:pt x="2920" y="18493"/>
                  </a:lnTo>
                  <a:close/>
                  <a:moveTo>
                    <a:pt x="2290" y="18917"/>
                  </a:moveTo>
                  <a:cubicBezTo>
                    <a:pt x="2169" y="19005"/>
                    <a:pt x="2050" y="19094"/>
                    <a:pt x="1937" y="19184"/>
                  </a:cubicBezTo>
                  <a:lnTo>
                    <a:pt x="1976" y="19294"/>
                  </a:lnTo>
                  <a:cubicBezTo>
                    <a:pt x="2089" y="19205"/>
                    <a:pt x="2207" y="19117"/>
                    <a:pt x="2327" y="19030"/>
                  </a:cubicBezTo>
                  <a:lnTo>
                    <a:pt x="2290" y="18917"/>
                  </a:lnTo>
                  <a:close/>
                  <a:moveTo>
                    <a:pt x="1703" y="19377"/>
                  </a:moveTo>
                  <a:cubicBezTo>
                    <a:pt x="1585" y="19477"/>
                    <a:pt x="1470" y="19579"/>
                    <a:pt x="1363" y="19681"/>
                  </a:cubicBezTo>
                  <a:lnTo>
                    <a:pt x="1408" y="19787"/>
                  </a:lnTo>
                  <a:cubicBezTo>
                    <a:pt x="1515" y="19686"/>
                    <a:pt x="1628" y="19585"/>
                    <a:pt x="1745" y="19486"/>
                  </a:cubicBezTo>
                  <a:lnTo>
                    <a:pt x="1703" y="19377"/>
                  </a:lnTo>
                  <a:close/>
                  <a:moveTo>
                    <a:pt x="1107" y="19907"/>
                  </a:moveTo>
                  <a:cubicBezTo>
                    <a:pt x="995" y="20023"/>
                    <a:pt x="888" y="20142"/>
                    <a:pt x="789" y="20260"/>
                  </a:cubicBezTo>
                  <a:lnTo>
                    <a:pt x="842" y="20358"/>
                  </a:lnTo>
                  <a:cubicBezTo>
                    <a:pt x="939" y="20242"/>
                    <a:pt x="1045" y="20124"/>
                    <a:pt x="1156" y="20010"/>
                  </a:cubicBezTo>
                  <a:lnTo>
                    <a:pt x="1107" y="19907"/>
                  </a:lnTo>
                  <a:close/>
                  <a:moveTo>
                    <a:pt x="592" y="20544"/>
                  </a:moveTo>
                  <a:cubicBezTo>
                    <a:pt x="490" y="20681"/>
                    <a:pt x="395" y="20823"/>
                    <a:pt x="311" y="20964"/>
                  </a:cubicBezTo>
                  <a:lnTo>
                    <a:pt x="374" y="21047"/>
                  </a:lnTo>
                  <a:cubicBezTo>
                    <a:pt x="457" y="20909"/>
                    <a:pt x="549" y="20771"/>
                    <a:pt x="649" y="20637"/>
                  </a:cubicBezTo>
                  <a:lnTo>
                    <a:pt x="592" y="20544"/>
                  </a:lnTo>
                  <a:close/>
                  <a:moveTo>
                    <a:pt x="112" y="21286"/>
                  </a:moveTo>
                  <a:cubicBezTo>
                    <a:pt x="72" y="21368"/>
                    <a:pt x="34" y="21452"/>
                    <a:pt x="0" y="21534"/>
                  </a:cubicBezTo>
                  <a:lnTo>
                    <a:pt x="72" y="21599"/>
                  </a:lnTo>
                  <a:cubicBezTo>
                    <a:pt x="105" y="21520"/>
                    <a:pt x="142" y="21440"/>
                    <a:pt x="181" y="21360"/>
                  </a:cubicBezTo>
                  <a:lnTo>
                    <a:pt x="112" y="21286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23" name="Oval Callout 22"/>
          <p:cNvSpPr/>
          <p:nvPr/>
        </p:nvSpPr>
        <p:spPr>
          <a:xfrm>
            <a:off x="10141033" y="560423"/>
            <a:ext cx="1181244" cy="1158650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288493" y="709768"/>
            <a:ext cx="865060" cy="8650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20721" y="864186"/>
            <a:ext cx="424654" cy="424654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20721" y="1416927"/>
            <a:ext cx="424654" cy="424654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20721" y="2094525"/>
            <a:ext cx="424654" cy="4135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solidFill>
                <a:prstClr val="white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920721" y="3160345"/>
            <a:ext cx="424654" cy="424654"/>
          </a:xfrm>
          <a:prstGeom prst="ellipse">
            <a:avLst/>
          </a:prstGeom>
          <a:solidFill>
            <a:srgbClr val="FF93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40306" y="809603"/>
            <a:ext cx="6903955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绝对迭代起点：主角之间的计算互动系统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CIS</a:t>
            </a:r>
            <a:endParaRPr lang="zh-CN" altLang="en-US" sz="2400" dirty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40306" y="1512666"/>
            <a:ext cx="5668008" cy="28033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理想迭代起点；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MVC/MMI</a:t>
            </a:r>
            <a:endParaRPr lang="zh-CN" altLang="en-US" sz="2400" dirty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40306" y="2034397"/>
            <a:ext cx="6506166" cy="83099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MVC/MMI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的变换：平台；本地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网络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互联网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物联网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云计算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安全性	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40306" y="3106792"/>
            <a:ext cx="6152875" cy="83099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MVC/MMI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的变换：要素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类型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对象、架构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模式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结构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关系；大数据	</a:t>
            </a:r>
          </a:p>
        </p:txBody>
      </p:sp>
      <p:sp>
        <p:nvSpPr>
          <p:cNvPr id="57" name="TextBox 56"/>
          <p:cNvSpPr txBox="1"/>
          <p:nvPr/>
        </p:nvSpPr>
        <p:spPr>
          <a:xfrm flipH="1">
            <a:off x="920721" y="892773"/>
            <a:ext cx="414104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01</a:t>
            </a:r>
          </a:p>
        </p:txBody>
      </p:sp>
      <p:sp>
        <p:nvSpPr>
          <p:cNvPr id="58" name="TextBox 57"/>
          <p:cNvSpPr txBox="1"/>
          <p:nvPr/>
        </p:nvSpPr>
        <p:spPr>
          <a:xfrm flipH="1">
            <a:off x="920721" y="1432252"/>
            <a:ext cx="414104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02</a:t>
            </a:r>
          </a:p>
        </p:txBody>
      </p:sp>
      <p:sp>
        <p:nvSpPr>
          <p:cNvPr id="59" name="TextBox 58"/>
          <p:cNvSpPr txBox="1"/>
          <p:nvPr/>
        </p:nvSpPr>
        <p:spPr>
          <a:xfrm flipH="1">
            <a:off x="920721" y="2159260"/>
            <a:ext cx="414104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03</a:t>
            </a:r>
          </a:p>
        </p:txBody>
      </p:sp>
      <p:sp>
        <p:nvSpPr>
          <p:cNvPr id="60" name="TextBox 59"/>
          <p:cNvSpPr txBox="1"/>
          <p:nvPr/>
        </p:nvSpPr>
        <p:spPr>
          <a:xfrm flipH="1">
            <a:off x="920721" y="3173805"/>
            <a:ext cx="414104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04</a:t>
            </a:r>
          </a:p>
        </p:txBody>
      </p:sp>
      <p:sp>
        <p:nvSpPr>
          <p:cNvPr id="64" name="Rectangle 38"/>
          <p:cNvSpPr/>
          <p:nvPr/>
        </p:nvSpPr>
        <p:spPr>
          <a:xfrm>
            <a:off x="10474801" y="868855"/>
            <a:ext cx="492443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600" dirty="0" smtClean="0">
                <a:solidFill>
                  <a:prstClr val="black"/>
                </a:solidFill>
                <a:latin typeface="FontAwesome" pitchFamily="2" charset="0"/>
              </a:rPr>
              <a:t>01</a:t>
            </a:r>
            <a:endParaRPr lang="en-US" sz="3600" dirty="0">
              <a:solidFill>
                <a:prstClr val="black"/>
              </a:solidFill>
              <a:latin typeface="FontAwesome" pitchFamily="2" charset="0"/>
            </a:endParaRPr>
          </a:p>
        </p:txBody>
      </p:sp>
      <p:sp>
        <p:nvSpPr>
          <p:cNvPr id="25" name="Oval Callout 28"/>
          <p:cNvSpPr/>
          <p:nvPr/>
        </p:nvSpPr>
        <p:spPr>
          <a:xfrm>
            <a:off x="7983197" y="745077"/>
            <a:ext cx="1510276" cy="1481388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01010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Callout 18"/>
          <p:cNvSpPr/>
          <p:nvPr/>
        </p:nvSpPr>
        <p:spPr>
          <a:xfrm>
            <a:off x="7931436" y="692804"/>
            <a:ext cx="1510276" cy="1481388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19"/>
          <p:cNvSpPr/>
          <p:nvPr/>
        </p:nvSpPr>
        <p:spPr>
          <a:xfrm>
            <a:off x="8165354" y="912575"/>
            <a:ext cx="1042442" cy="1042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38"/>
          <p:cNvSpPr/>
          <p:nvPr/>
        </p:nvSpPr>
        <p:spPr>
          <a:xfrm>
            <a:off x="8357633" y="1163939"/>
            <a:ext cx="595035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dirty="0" smtClean="0">
                <a:solidFill>
                  <a:prstClr val="black"/>
                </a:solidFill>
                <a:latin typeface="FontAwesome" pitchFamily="2" charset="0"/>
              </a:rPr>
              <a:t>02</a:t>
            </a:r>
            <a:endParaRPr lang="en-US" sz="4800" dirty="0">
              <a:solidFill>
                <a:prstClr val="black"/>
              </a:solidFill>
              <a:latin typeface="FontAwesome" pitchFamily="2" charset="0"/>
            </a:endParaRPr>
          </a:p>
        </p:txBody>
      </p:sp>
      <p:sp>
        <p:nvSpPr>
          <p:cNvPr id="31" name="Oval Callout 14"/>
          <p:cNvSpPr/>
          <p:nvPr/>
        </p:nvSpPr>
        <p:spPr>
          <a:xfrm>
            <a:off x="8941828" y="2695361"/>
            <a:ext cx="1736840" cy="1703618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FF85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Oval 15"/>
          <p:cNvSpPr/>
          <p:nvPr/>
        </p:nvSpPr>
        <p:spPr>
          <a:xfrm>
            <a:off x="9145694" y="2881362"/>
            <a:ext cx="1329107" cy="13291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8"/>
          <p:cNvSpPr/>
          <p:nvPr/>
        </p:nvSpPr>
        <p:spPr>
          <a:xfrm>
            <a:off x="9408253" y="3148835"/>
            <a:ext cx="745717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dirty="0" smtClean="0">
                <a:solidFill>
                  <a:prstClr val="black"/>
                </a:solidFill>
                <a:latin typeface="FontAwesome" pitchFamily="2" charset="0"/>
              </a:rPr>
              <a:t>03</a:t>
            </a:r>
            <a:endParaRPr lang="en-US" sz="6600" dirty="0">
              <a:solidFill>
                <a:prstClr val="black"/>
              </a:solidFill>
              <a:latin typeface="FontAwesome" pitchFamily="2" charset="0"/>
            </a:endParaRPr>
          </a:p>
        </p:txBody>
      </p:sp>
      <p:sp>
        <p:nvSpPr>
          <p:cNvPr id="34" name="Oval Callout 26"/>
          <p:cNvSpPr/>
          <p:nvPr/>
        </p:nvSpPr>
        <p:spPr>
          <a:xfrm>
            <a:off x="5659131" y="4004293"/>
            <a:ext cx="1736840" cy="1703618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01010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Oval Callout 10"/>
          <p:cNvSpPr/>
          <p:nvPr/>
        </p:nvSpPr>
        <p:spPr>
          <a:xfrm>
            <a:off x="5607370" y="3952020"/>
            <a:ext cx="1736840" cy="1703618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Oval 11"/>
          <p:cNvSpPr/>
          <p:nvPr/>
        </p:nvSpPr>
        <p:spPr>
          <a:xfrm>
            <a:off x="5811236" y="4138021"/>
            <a:ext cx="1329107" cy="13291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8"/>
          <p:cNvSpPr/>
          <p:nvPr/>
        </p:nvSpPr>
        <p:spPr>
          <a:xfrm>
            <a:off x="6123701" y="4419584"/>
            <a:ext cx="745717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dirty="0" smtClean="0">
                <a:latin typeface="FontAwesome" pitchFamily="2" charset="0"/>
              </a:rPr>
              <a:t>04</a:t>
            </a:r>
            <a:endParaRPr lang="en-US" sz="6600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4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3" grpId="0" animBg="1"/>
      <p:bldP spid="24" grpId="0" animBg="1"/>
      <p:bldP spid="47" grpId="0" animBg="1"/>
      <p:bldP spid="48" grpId="0" animBg="1"/>
      <p:bldP spid="49" grpId="0" animBg="1"/>
      <p:bldP spid="50" grpId="0" animBg="1"/>
      <p:bldP spid="52" grpId="0"/>
      <p:bldP spid="53" grpId="0"/>
      <p:bldP spid="54" grpId="0"/>
      <p:bldP spid="55" grpId="0"/>
      <p:bldP spid="57" grpId="0"/>
      <p:bldP spid="58" grpId="0"/>
      <p:bldP spid="59" grpId="0"/>
      <p:bldP spid="60" grpId="0"/>
      <p:bldP spid="64" grpId="0"/>
      <p:bldP spid="25" grpId="0" animBg="1"/>
      <p:bldP spid="27" grpId="0" animBg="1"/>
      <p:bldP spid="28" grpId="0" animBg="1"/>
      <p:bldP spid="29" grpId="0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977900" y="2486994"/>
            <a:ext cx="9730159" cy="956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</a:pPr>
            <a:endParaRPr lang="en-US" altLang="zh-CN" sz="2000" dirty="0" smtClean="0">
              <a:solidFill>
                <a:srgbClr val="5454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n"/>
            </a:pPr>
            <a:endParaRPr lang="en-US" altLang="zh-CN" sz="2000" dirty="0" smtClean="0">
              <a:solidFill>
                <a:srgbClr val="5454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574766" y="6338455"/>
            <a:ext cx="11617233" cy="51954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TextBox 8"/>
          <p:cNvSpPr txBox="1"/>
          <p:nvPr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1" baseline="0" dirty="0" smtClean="0">
                <a:solidFill>
                  <a:srgbClr val="F4F4F4"/>
                </a:solidFill>
                <a:latin typeface="微软雅黑" pitchFamily="34" charset="-122"/>
                <a:ea typeface="微软雅黑" pitchFamily="34" charset="-122"/>
              </a:rPr>
              <a:t>静思笃行   </a:t>
            </a:r>
            <a:r>
              <a:rPr lang="zh-CN" altLang="en-US" sz="2000" b="1" dirty="0" smtClean="0">
                <a:solidFill>
                  <a:srgbClr val="F4F4F4"/>
                </a:solidFill>
                <a:latin typeface="微软雅黑" pitchFamily="34" charset="-122"/>
                <a:ea typeface="微软雅黑" pitchFamily="34" charset="-122"/>
              </a:rPr>
              <a:t>持中秉正</a:t>
            </a:r>
            <a:r>
              <a:rPr lang="zh-CN" altLang="en-US" sz="2000" b="1" baseline="0" dirty="0" smtClean="0">
                <a:solidFill>
                  <a:srgbClr val="F4F4F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GB" altLang="zh-CN" sz="2000" b="1" dirty="0">
              <a:solidFill>
                <a:srgbClr val="F4F4F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70270" y="544872"/>
            <a:ext cx="47113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 MVC/MMI</a:t>
            </a:r>
            <a:r>
              <a:rPr lang="zh-CN" altLang="en-US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的变换：要素</a:t>
            </a:r>
            <a:r>
              <a:rPr lang="en-US" altLang="zh-CN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对象、架构</a:t>
            </a:r>
            <a:r>
              <a:rPr lang="en-US" altLang="zh-CN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en-US" altLang="zh-CN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关系；大数据</a:t>
            </a:r>
            <a:endParaRPr lang="en-US" altLang="zh-CN" sz="1050" b="1" dirty="0">
              <a:solidFill>
                <a:srgbClr val="FF8500"/>
              </a:solidFill>
              <a:latin typeface="汉仪旗黑-35S" panose="00020600040101010101" pitchFamily="18" charset="-122"/>
              <a:ea typeface="汉仪旗黑-35S" panose="00020600040101010101" pitchFamily="18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29287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134953"/>
              </p:ext>
            </p:extLst>
          </p:nvPr>
        </p:nvGraphicFramePr>
        <p:xfrm>
          <a:off x="5238427" y="0"/>
          <a:ext cx="644398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Picture" r:id="rId4" imgW="5936299" imgH="6409800" progId="Word.Picture.8">
                  <p:embed/>
                </p:oleObj>
              </mc:Choice>
              <mc:Fallback>
                <p:oleObj name="Picture" r:id="rId4" imgW="5936299" imgH="6409800" progId="Word.Picture.8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427" y="0"/>
                        <a:ext cx="6443985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502766" y="4998687"/>
            <a:ext cx="3627679" cy="72000"/>
            <a:chOff x="842591" y="1616264"/>
            <a:chExt cx="3627679" cy="7200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870270" y="1652264"/>
              <a:ext cx="3600000" cy="0"/>
            </a:xfrm>
            <a:prstGeom prst="line">
              <a:avLst/>
            </a:prstGeom>
            <a:ln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842591" y="1616264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TextBox 1"/>
          <p:cNvSpPr txBox="1"/>
          <p:nvPr/>
        </p:nvSpPr>
        <p:spPr>
          <a:xfrm>
            <a:off x="527047" y="3528213"/>
            <a:ext cx="4711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1.4-1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互动系统要素及其架构的的理想迭代起点的变换：要素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对象（数据、行为）、架构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关系（数据读写、行为调用）的视角内存读出写入；引用类型之对象、拷贝类型之对象</a:t>
            </a:r>
          </a:p>
        </p:txBody>
      </p:sp>
    </p:spTree>
    <p:extLst>
      <p:ext uri="{BB962C8B-B14F-4D97-AF65-F5344CB8AC3E}">
        <p14:creationId xmlns:p14="http://schemas.microsoft.com/office/powerpoint/2010/main" val="332115224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977900" y="2486994"/>
            <a:ext cx="9730159" cy="956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</a:pPr>
            <a:endParaRPr lang="en-US" altLang="zh-CN" sz="2000" dirty="0" smtClean="0">
              <a:solidFill>
                <a:srgbClr val="5454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n"/>
            </a:pPr>
            <a:endParaRPr lang="en-US" altLang="zh-CN" sz="2000" dirty="0" smtClean="0">
              <a:solidFill>
                <a:srgbClr val="5454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574766" y="6338455"/>
            <a:ext cx="11617233" cy="51954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TextBox 8"/>
          <p:cNvSpPr txBox="1"/>
          <p:nvPr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1" baseline="0" dirty="0" smtClean="0">
                <a:solidFill>
                  <a:srgbClr val="F4F4F4"/>
                </a:solidFill>
                <a:latin typeface="微软雅黑" pitchFamily="34" charset="-122"/>
                <a:ea typeface="微软雅黑" pitchFamily="34" charset="-122"/>
              </a:rPr>
              <a:t>静思笃行   </a:t>
            </a:r>
            <a:r>
              <a:rPr lang="zh-CN" altLang="en-US" sz="2000" b="1" dirty="0" smtClean="0">
                <a:solidFill>
                  <a:srgbClr val="F4F4F4"/>
                </a:solidFill>
                <a:latin typeface="微软雅黑" pitchFamily="34" charset="-122"/>
                <a:ea typeface="微软雅黑" pitchFamily="34" charset="-122"/>
              </a:rPr>
              <a:t>持中秉正</a:t>
            </a:r>
            <a:r>
              <a:rPr lang="zh-CN" altLang="en-US" sz="2000" b="1" baseline="0" dirty="0" smtClean="0">
                <a:solidFill>
                  <a:srgbClr val="F4F4F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GB" altLang="zh-CN" sz="2000" b="1" dirty="0">
              <a:solidFill>
                <a:srgbClr val="F4F4F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70270" y="544872"/>
            <a:ext cx="47113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 MVC/MMI</a:t>
            </a:r>
            <a:r>
              <a:rPr lang="zh-CN" altLang="en-US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的变换：要素</a:t>
            </a:r>
            <a:r>
              <a:rPr lang="en-US" altLang="zh-CN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对象、架构</a:t>
            </a:r>
            <a:r>
              <a:rPr lang="en-US" altLang="zh-CN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en-US" altLang="zh-CN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关系；大数据</a:t>
            </a:r>
            <a:endParaRPr lang="en-US" altLang="zh-CN" sz="1050" b="1" dirty="0">
              <a:solidFill>
                <a:srgbClr val="FF8500"/>
              </a:solidFill>
              <a:latin typeface="汉仪旗黑-35S" panose="00020600040101010101" pitchFamily="18" charset="-122"/>
              <a:ea typeface="汉仪旗黑-35S" panose="00020600040101010101" pitchFamily="18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29287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502766" y="4998687"/>
            <a:ext cx="3627679" cy="72000"/>
            <a:chOff x="842591" y="1616264"/>
            <a:chExt cx="3627679" cy="7200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870270" y="1652264"/>
              <a:ext cx="3600000" cy="0"/>
            </a:xfrm>
            <a:prstGeom prst="line">
              <a:avLst/>
            </a:prstGeom>
            <a:ln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842591" y="1616264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TextBox 1"/>
          <p:cNvSpPr txBox="1"/>
          <p:nvPr/>
        </p:nvSpPr>
        <p:spPr>
          <a:xfrm>
            <a:off x="527047" y="3528213"/>
            <a:ext cx="4711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1.4-2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计算互动系统要素及其架构的的模型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要素的理想迭代起点的变换：数据入库进仓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挖掘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情感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人工智能的视角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425411" y="191285"/>
            <a:ext cx="139251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799412"/>
              </p:ext>
            </p:extLst>
          </p:nvPr>
        </p:nvGraphicFramePr>
        <p:xfrm>
          <a:off x="5327337" y="288148"/>
          <a:ext cx="6864663" cy="566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Picture" r:id="rId4" imgW="6014933" imgH="4344840" progId="Word.Picture.8">
                  <p:embed/>
                </p:oleObj>
              </mc:Choice>
              <mc:Fallback>
                <p:oleObj name="Picture" r:id="rId4" imgW="6014933" imgH="4344840" progId="Word.Picture.8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337" y="288148"/>
                        <a:ext cx="6864663" cy="5665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957762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4925" y="5244859"/>
            <a:ext cx="4537075" cy="6463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9pPr>
          </a:lstStyle>
          <a:p>
            <a:pPr eaLnBrk="1" hangingPunct="1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敬请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指导！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/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http://blog.sina.com.cn/jiaoyuxinxijishu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81550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">
            <a:extLst>
              <a:ext uri="{FF2B5EF4-FFF2-40B4-BE49-F238E27FC236}">
                <a16:creationId xmlns:a16="http://schemas.microsoft.com/office/drawing/2014/main" xmlns="" id="{A99EC87B-648B-478D-89BD-F67A0D36934A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4931593" y="2280054"/>
            <a:ext cx="826363" cy="453191"/>
            <a:chOff x="3326" y="771"/>
            <a:chExt cx="2348" cy="954"/>
          </a:xfrm>
          <a:solidFill>
            <a:srgbClr val="004C9D"/>
          </a:solidFill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xmlns="" id="{6DC3A7C4-52D9-4F83-A8CF-E2CBCC265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6" y="771"/>
              <a:ext cx="2348" cy="954"/>
            </a:xfrm>
            <a:custGeom>
              <a:avLst/>
              <a:gdLst>
                <a:gd name="T0" fmla="*/ 969 w 991"/>
                <a:gd name="T1" fmla="*/ 166 h 401"/>
                <a:gd name="T2" fmla="*/ 911 w 991"/>
                <a:gd name="T3" fmla="*/ 115 h 401"/>
                <a:gd name="T4" fmla="*/ 851 w 991"/>
                <a:gd name="T5" fmla="*/ 67 h 401"/>
                <a:gd name="T6" fmla="*/ 780 w 991"/>
                <a:gd name="T7" fmla="*/ 16 h 401"/>
                <a:gd name="T8" fmla="*/ 774 w 991"/>
                <a:gd name="T9" fmla="*/ 17 h 401"/>
                <a:gd name="T10" fmla="*/ 770 w 991"/>
                <a:gd name="T11" fmla="*/ 16 h 401"/>
                <a:gd name="T12" fmla="*/ 354 w 991"/>
                <a:gd name="T13" fmla="*/ 3 h 401"/>
                <a:gd name="T14" fmla="*/ 149 w 991"/>
                <a:gd name="T15" fmla="*/ 2 h 401"/>
                <a:gd name="T16" fmla="*/ 44 w 991"/>
                <a:gd name="T17" fmla="*/ 3 h 401"/>
                <a:gd name="T18" fmla="*/ 9 w 991"/>
                <a:gd name="T19" fmla="*/ 34 h 401"/>
                <a:gd name="T20" fmla="*/ 6 w 991"/>
                <a:gd name="T21" fmla="*/ 38 h 401"/>
                <a:gd name="T22" fmla="*/ 3 w 991"/>
                <a:gd name="T23" fmla="*/ 263 h 401"/>
                <a:gd name="T24" fmla="*/ 2 w 991"/>
                <a:gd name="T25" fmla="*/ 319 h 401"/>
                <a:gd name="T26" fmla="*/ 4 w 991"/>
                <a:gd name="T27" fmla="*/ 363 h 401"/>
                <a:gd name="T28" fmla="*/ 63 w 991"/>
                <a:gd name="T29" fmla="*/ 388 h 401"/>
                <a:gd name="T30" fmla="*/ 514 w 991"/>
                <a:gd name="T31" fmla="*/ 399 h 401"/>
                <a:gd name="T32" fmla="*/ 768 w 991"/>
                <a:gd name="T33" fmla="*/ 392 h 401"/>
                <a:gd name="T34" fmla="*/ 772 w 991"/>
                <a:gd name="T35" fmla="*/ 391 h 401"/>
                <a:gd name="T36" fmla="*/ 778 w 991"/>
                <a:gd name="T37" fmla="*/ 391 h 401"/>
                <a:gd name="T38" fmla="*/ 901 w 991"/>
                <a:gd name="T39" fmla="*/ 317 h 401"/>
                <a:gd name="T40" fmla="*/ 952 w 991"/>
                <a:gd name="T41" fmla="*/ 270 h 401"/>
                <a:gd name="T42" fmla="*/ 987 w 991"/>
                <a:gd name="T43" fmla="*/ 214 h 401"/>
                <a:gd name="T44" fmla="*/ 969 w 991"/>
                <a:gd name="T45" fmla="*/ 166 h 401"/>
                <a:gd name="T46" fmla="*/ 970 w 991"/>
                <a:gd name="T47" fmla="*/ 222 h 401"/>
                <a:gd name="T48" fmla="*/ 879 w 991"/>
                <a:gd name="T49" fmla="*/ 316 h 401"/>
                <a:gd name="T50" fmla="*/ 772 w 991"/>
                <a:gd name="T51" fmla="*/ 380 h 401"/>
                <a:gd name="T52" fmla="*/ 771 w 991"/>
                <a:gd name="T53" fmla="*/ 380 h 401"/>
                <a:gd name="T54" fmla="*/ 768 w 991"/>
                <a:gd name="T55" fmla="*/ 379 h 401"/>
                <a:gd name="T56" fmla="*/ 349 w 991"/>
                <a:gd name="T57" fmla="*/ 386 h 401"/>
                <a:gd name="T58" fmla="*/ 142 w 991"/>
                <a:gd name="T59" fmla="*/ 380 h 401"/>
                <a:gd name="T60" fmla="*/ 38 w 991"/>
                <a:gd name="T61" fmla="*/ 374 h 401"/>
                <a:gd name="T62" fmla="*/ 14 w 991"/>
                <a:gd name="T63" fmla="*/ 329 h 401"/>
                <a:gd name="T64" fmla="*/ 15 w 991"/>
                <a:gd name="T65" fmla="*/ 276 h 401"/>
                <a:gd name="T66" fmla="*/ 14 w 991"/>
                <a:gd name="T67" fmla="*/ 38 h 401"/>
                <a:gd name="T68" fmla="*/ 14 w 991"/>
                <a:gd name="T69" fmla="*/ 37 h 401"/>
                <a:gd name="T70" fmla="*/ 66 w 991"/>
                <a:gd name="T71" fmla="*/ 15 h 401"/>
                <a:gd name="T72" fmla="*/ 112 w 991"/>
                <a:gd name="T73" fmla="*/ 15 h 401"/>
                <a:gd name="T74" fmla="*/ 208 w 991"/>
                <a:gd name="T75" fmla="*/ 15 h 401"/>
                <a:gd name="T76" fmla="*/ 393 w 991"/>
                <a:gd name="T77" fmla="*/ 17 h 401"/>
                <a:gd name="T78" fmla="*/ 770 w 991"/>
                <a:gd name="T79" fmla="*/ 29 h 401"/>
                <a:gd name="T80" fmla="*/ 776 w 991"/>
                <a:gd name="T81" fmla="*/ 25 h 401"/>
                <a:gd name="T82" fmla="*/ 830 w 991"/>
                <a:gd name="T83" fmla="*/ 68 h 401"/>
                <a:gd name="T84" fmla="*/ 886 w 991"/>
                <a:gd name="T85" fmla="*/ 114 h 401"/>
                <a:gd name="T86" fmla="*/ 941 w 991"/>
                <a:gd name="T87" fmla="*/ 160 h 401"/>
                <a:gd name="T88" fmla="*/ 970 w 991"/>
                <a:gd name="T89" fmla="*/ 22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1" h="401">
                  <a:moveTo>
                    <a:pt x="969" y="166"/>
                  </a:moveTo>
                  <a:cubicBezTo>
                    <a:pt x="951" y="148"/>
                    <a:pt x="930" y="132"/>
                    <a:pt x="911" y="115"/>
                  </a:cubicBezTo>
                  <a:cubicBezTo>
                    <a:pt x="891" y="99"/>
                    <a:pt x="871" y="83"/>
                    <a:pt x="851" y="67"/>
                  </a:cubicBezTo>
                  <a:cubicBezTo>
                    <a:pt x="828" y="49"/>
                    <a:pt x="805" y="29"/>
                    <a:pt x="780" y="16"/>
                  </a:cubicBezTo>
                  <a:cubicBezTo>
                    <a:pt x="777" y="15"/>
                    <a:pt x="775" y="15"/>
                    <a:pt x="774" y="17"/>
                  </a:cubicBezTo>
                  <a:cubicBezTo>
                    <a:pt x="773" y="16"/>
                    <a:pt x="772" y="16"/>
                    <a:pt x="770" y="16"/>
                  </a:cubicBezTo>
                  <a:cubicBezTo>
                    <a:pt x="631" y="10"/>
                    <a:pt x="493" y="5"/>
                    <a:pt x="354" y="3"/>
                  </a:cubicBezTo>
                  <a:cubicBezTo>
                    <a:pt x="285" y="2"/>
                    <a:pt x="217" y="2"/>
                    <a:pt x="149" y="2"/>
                  </a:cubicBezTo>
                  <a:cubicBezTo>
                    <a:pt x="114" y="2"/>
                    <a:pt x="78" y="0"/>
                    <a:pt x="44" y="3"/>
                  </a:cubicBezTo>
                  <a:cubicBezTo>
                    <a:pt x="26" y="5"/>
                    <a:pt x="6" y="14"/>
                    <a:pt x="9" y="34"/>
                  </a:cubicBezTo>
                  <a:cubicBezTo>
                    <a:pt x="8" y="34"/>
                    <a:pt x="6" y="35"/>
                    <a:pt x="6" y="38"/>
                  </a:cubicBezTo>
                  <a:cubicBezTo>
                    <a:pt x="2" y="113"/>
                    <a:pt x="3" y="188"/>
                    <a:pt x="3" y="263"/>
                  </a:cubicBezTo>
                  <a:cubicBezTo>
                    <a:pt x="2" y="282"/>
                    <a:pt x="2" y="301"/>
                    <a:pt x="2" y="319"/>
                  </a:cubicBezTo>
                  <a:cubicBezTo>
                    <a:pt x="2" y="333"/>
                    <a:pt x="0" y="349"/>
                    <a:pt x="4" y="363"/>
                  </a:cubicBezTo>
                  <a:cubicBezTo>
                    <a:pt x="11" y="389"/>
                    <a:pt x="41" y="387"/>
                    <a:pt x="63" y="388"/>
                  </a:cubicBezTo>
                  <a:cubicBezTo>
                    <a:pt x="213" y="397"/>
                    <a:pt x="364" y="401"/>
                    <a:pt x="514" y="399"/>
                  </a:cubicBezTo>
                  <a:cubicBezTo>
                    <a:pt x="599" y="398"/>
                    <a:pt x="683" y="396"/>
                    <a:pt x="768" y="392"/>
                  </a:cubicBezTo>
                  <a:cubicBezTo>
                    <a:pt x="770" y="392"/>
                    <a:pt x="771" y="392"/>
                    <a:pt x="772" y="391"/>
                  </a:cubicBezTo>
                  <a:cubicBezTo>
                    <a:pt x="774" y="392"/>
                    <a:pt x="776" y="392"/>
                    <a:pt x="778" y="391"/>
                  </a:cubicBezTo>
                  <a:cubicBezTo>
                    <a:pt x="821" y="369"/>
                    <a:pt x="863" y="346"/>
                    <a:pt x="901" y="317"/>
                  </a:cubicBezTo>
                  <a:cubicBezTo>
                    <a:pt x="919" y="303"/>
                    <a:pt x="937" y="287"/>
                    <a:pt x="952" y="270"/>
                  </a:cubicBezTo>
                  <a:cubicBezTo>
                    <a:pt x="966" y="254"/>
                    <a:pt x="983" y="235"/>
                    <a:pt x="987" y="214"/>
                  </a:cubicBezTo>
                  <a:cubicBezTo>
                    <a:pt x="991" y="195"/>
                    <a:pt x="982" y="179"/>
                    <a:pt x="969" y="166"/>
                  </a:cubicBezTo>
                  <a:close/>
                  <a:moveTo>
                    <a:pt x="970" y="222"/>
                  </a:moveTo>
                  <a:cubicBezTo>
                    <a:pt x="952" y="260"/>
                    <a:pt x="912" y="292"/>
                    <a:pt x="879" y="316"/>
                  </a:cubicBezTo>
                  <a:cubicBezTo>
                    <a:pt x="845" y="340"/>
                    <a:pt x="808" y="360"/>
                    <a:pt x="772" y="380"/>
                  </a:cubicBezTo>
                  <a:cubicBezTo>
                    <a:pt x="772" y="380"/>
                    <a:pt x="772" y="380"/>
                    <a:pt x="771" y="380"/>
                  </a:cubicBezTo>
                  <a:cubicBezTo>
                    <a:pt x="770" y="379"/>
                    <a:pt x="769" y="379"/>
                    <a:pt x="768" y="379"/>
                  </a:cubicBezTo>
                  <a:cubicBezTo>
                    <a:pt x="629" y="386"/>
                    <a:pt x="489" y="388"/>
                    <a:pt x="349" y="386"/>
                  </a:cubicBezTo>
                  <a:cubicBezTo>
                    <a:pt x="280" y="385"/>
                    <a:pt x="211" y="383"/>
                    <a:pt x="142" y="380"/>
                  </a:cubicBezTo>
                  <a:cubicBezTo>
                    <a:pt x="107" y="378"/>
                    <a:pt x="72" y="378"/>
                    <a:pt x="38" y="374"/>
                  </a:cubicBezTo>
                  <a:cubicBezTo>
                    <a:pt x="12" y="371"/>
                    <a:pt x="14" y="350"/>
                    <a:pt x="14" y="329"/>
                  </a:cubicBezTo>
                  <a:cubicBezTo>
                    <a:pt x="15" y="312"/>
                    <a:pt x="15" y="294"/>
                    <a:pt x="15" y="276"/>
                  </a:cubicBezTo>
                  <a:cubicBezTo>
                    <a:pt x="15" y="197"/>
                    <a:pt x="18" y="117"/>
                    <a:pt x="14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0" y="14"/>
                    <a:pt x="47" y="15"/>
                    <a:pt x="66" y="15"/>
                  </a:cubicBezTo>
                  <a:cubicBezTo>
                    <a:pt x="81" y="15"/>
                    <a:pt x="97" y="15"/>
                    <a:pt x="112" y="15"/>
                  </a:cubicBezTo>
                  <a:cubicBezTo>
                    <a:pt x="144" y="15"/>
                    <a:pt x="176" y="15"/>
                    <a:pt x="208" y="15"/>
                  </a:cubicBezTo>
                  <a:cubicBezTo>
                    <a:pt x="270" y="16"/>
                    <a:pt x="332" y="16"/>
                    <a:pt x="393" y="17"/>
                  </a:cubicBezTo>
                  <a:cubicBezTo>
                    <a:pt x="519" y="19"/>
                    <a:pt x="645" y="23"/>
                    <a:pt x="770" y="29"/>
                  </a:cubicBezTo>
                  <a:cubicBezTo>
                    <a:pt x="773" y="29"/>
                    <a:pt x="775" y="27"/>
                    <a:pt x="776" y="25"/>
                  </a:cubicBezTo>
                  <a:cubicBezTo>
                    <a:pt x="792" y="41"/>
                    <a:pt x="812" y="54"/>
                    <a:pt x="830" y="68"/>
                  </a:cubicBezTo>
                  <a:cubicBezTo>
                    <a:pt x="849" y="83"/>
                    <a:pt x="867" y="98"/>
                    <a:pt x="886" y="114"/>
                  </a:cubicBezTo>
                  <a:cubicBezTo>
                    <a:pt x="905" y="129"/>
                    <a:pt x="923" y="145"/>
                    <a:pt x="941" y="160"/>
                  </a:cubicBezTo>
                  <a:cubicBezTo>
                    <a:pt x="959" y="176"/>
                    <a:pt x="982" y="195"/>
                    <a:pt x="970" y="22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xmlns="" id="{4893364D-7B72-46E4-94A4-DC8866F474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" y="1201"/>
              <a:ext cx="123" cy="129"/>
            </a:xfrm>
            <a:custGeom>
              <a:avLst/>
              <a:gdLst>
                <a:gd name="T0" fmla="*/ 51 w 52"/>
                <a:gd name="T1" fmla="*/ 28 h 54"/>
                <a:gd name="T2" fmla="*/ 44 w 52"/>
                <a:gd name="T3" fmla="*/ 13 h 54"/>
                <a:gd name="T4" fmla="*/ 32 w 52"/>
                <a:gd name="T5" fmla="*/ 1 h 54"/>
                <a:gd name="T6" fmla="*/ 19 w 52"/>
                <a:gd name="T7" fmla="*/ 3 h 54"/>
                <a:gd name="T8" fmla="*/ 0 w 52"/>
                <a:gd name="T9" fmla="*/ 29 h 54"/>
                <a:gd name="T10" fmla="*/ 26 w 52"/>
                <a:gd name="T11" fmla="*/ 53 h 54"/>
                <a:gd name="T12" fmla="*/ 51 w 52"/>
                <a:gd name="T13" fmla="*/ 28 h 54"/>
                <a:gd name="T14" fmla="*/ 26 w 52"/>
                <a:gd name="T15" fmla="*/ 42 h 54"/>
                <a:gd name="T16" fmla="*/ 11 w 52"/>
                <a:gd name="T17" fmla="*/ 29 h 54"/>
                <a:gd name="T18" fmla="*/ 16 w 52"/>
                <a:gd name="T19" fmla="*/ 18 h 54"/>
                <a:gd name="T20" fmla="*/ 25 w 52"/>
                <a:gd name="T21" fmla="*/ 12 h 54"/>
                <a:gd name="T22" fmla="*/ 27 w 52"/>
                <a:gd name="T23" fmla="*/ 10 h 54"/>
                <a:gd name="T24" fmla="*/ 26 w 52"/>
                <a:gd name="T25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4">
                  <a:moveTo>
                    <a:pt x="51" y="28"/>
                  </a:moveTo>
                  <a:cubicBezTo>
                    <a:pt x="50" y="23"/>
                    <a:pt x="48" y="17"/>
                    <a:pt x="44" y="13"/>
                  </a:cubicBezTo>
                  <a:cubicBezTo>
                    <a:pt x="46" y="7"/>
                    <a:pt x="37" y="2"/>
                    <a:pt x="32" y="1"/>
                  </a:cubicBezTo>
                  <a:cubicBezTo>
                    <a:pt x="28" y="0"/>
                    <a:pt x="23" y="1"/>
                    <a:pt x="19" y="3"/>
                  </a:cubicBezTo>
                  <a:cubicBezTo>
                    <a:pt x="8" y="4"/>
                    <a:pt x="0" y="20"/>
                    <a:pt x="0" y="29"/>
                  </a:cubicBezTo>
                  <a:cubicBezTo>
                    <a:pt x="0" y="44"/>
                    <a:pt x="12" y="54"/>
                    <a:pt x="26" y="53"/>
                  </a:cubicBezTo>
                  <a:cubicBezTo>
                    <a:pt x="40" y="53"/>
                    <a:pt x="52" y="43"/>
                    <a:pt x="51" y="28"/>
                  </a:cubicBezTo>
                  <a:close/>
                  <a:moveTo>
                    <a:pt x="26" y="42"/>
                  </a:moveTo>
                  <a:cubicBezTo>
                    <a:pt x="18" y="42"/>
                    <a:pt x="11" y="37"/>
                    <a:pt x="11" y="29"/>
                  </a:cubicBezTo>
                  <a:cubicBezTo>
                    <a:pt x="11" y="25"/>
                    <a:pt x="13" y="21"/>
                    <a:pt x="16" y="18"/>
                  </a:cubicBezTo>
                  <a:cubicBezTo>
                    <a:pt x="18" y="15"/>
                    <a:pt x="22" y="14"/>
                    <a:pt x="25" y="12"/>
                  </a:cubicBezTo>
                  <a:cubicBezTo>
                    <a:pt x="26" y="11"/>
                    <a:pt x="26" y="11"/>
                    <a:pt x="27" y="10"/>
                  </a:cubicBezTo>
                  <a:cubicBezTo>
                    <a:pt x="40" y="17"/>
                    <a:pt x="45" y="40"/>
                    <a:pt x="26" y="4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xmlns="" id="{36F286FA-1BAE-4B73-818B-513BD196AB4F}"/>
                </a:ext>
              </a:extLst>
            </p:cNvPr>
            <p:cNvSpPr/>
            <p:nvPr/>
          </p:nvSpPr>
          <p:spPr bwMode="auto">
            <a:xfrm>
              <a:off x="3375" y="1549"/>
              <a:ext cx="76" cy="100"/>
            </a:xfrm>
            <a:custGeom>
              <a:avLst/>
              <a:gdLst>
                <a:gd name="T0" fmla="*/ 28 w 32"/>
                <a:gd name="T1" fmla="*/ 31 h 42"/>
                <a:gd name="T2" fmla="*/ 14 w 32"/>
                <a:gd name="T3" fmla="*/ 22 h 42"/>
                <a:gd name="T4" fmla="*/ 15 w 32"/>
                <a:gd name="T5" fmla="*/ 5 h 42"/>
                <a:gd name="T6" fmla="*/ 11 w 32"/>
                <a:gd name="T7" fmla="*/ 2 h 42"/>
                <a:gd name="T8" fmla="*/ 4 w 32"/>
                <a:gd name="T9" fmla="*/ 26 h 42"/>
                <a:gd name="T10" fmla="*/ 28 w 32"/>
                <a:gd name="T11" fmla="*/ 40 h 42"/>
                <a:gd name="T12" fmla="*/ 28 w 32"/>
                <a:gd name="T13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2">
                  <a:moveTo>
                    <a:pt x="28" y="31"/>
                  </a:moveTo>
                  <a:cubicBezTo>
                    <a:pt x="22" y="29"/>
                    <a:pt x="17" y="28"/>
                    <a:pt x="14" y="22"/>
                  </a:cubicBezTo>
                  <a:cubicBezTo>
                    <a:pt x="12" y="17"/>
                    <a:pt x="12" y="10"/>
                    <a:pt x="15" y="5"/>
                  </a:cubicBezTo>
                  <a:cubicBezTo>
                    <a:pt x="16" y="3"/>
                    <a:pt x="14" y="0"/>
                    <a:pt x="11" y="2"/>
                  </a:cubicBezTo>
                  <a:cubicBezTo>
                    <a:pt x="4" y="8"/>
                    <a:pt x="0" y="17"/>
                    <a:pt x="4" y="26"/>
                  </a:cubicBezTo>
                  <a:cubicBezTo>
                    <a:pt x="8" y="35"/>
                    <a:pt x="18" y="42"/>
                    <a:pt x="28" y="40"/>
                  </a:cubicBezTo>
                  <a:cubicBezTo>
                    <a:pt x="32" y="39"/>
                    <a:pt x="32" y="33"/>
                    <a:pt x="28" y="3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xmlns="" id="{EC975DDA-4044-4377-B796-EF77DBEFB17C}"/>
                </a:ext>
              </a:extLst>
            </p:cNvPr>
            <p:cNvSpPr/>
            <p:nvPr/>
          </p:nvSpPr>
          <p:spPr bwMode="auto">
            <a:xfrm>
              <a:off x="3382" y="1437"/>
              <a:ext cx="27" cy="79"/>
            </a:xfrm>
            <a:custGeom>
              <a:avLst/>
              <a:gdLst>
                <a:gd name="T0" fmla="*/ 9 w 11"/>
                <a:gd name="T1" fmla="*/ 3 h 33"/>
                <a:gd name="T2" fmla="*/ 2 w 11"/>
                <a:gd name="T3" fmla="*/ 3 h 33"/>
                <a:gd name="T4" fmla="*/ 1 w 11"/>
                <a:gd name="T5" fmla="*/ 15 h 33"/>
                <a:gd name="T6" fmla="*/ 3 w 11"/>
                <a:gd name="T7" fmla="*/ 29 h 33"/>
                <a:gd name="T8" fmla="*/ 9 w 11"/>
                <a:gd name="T9" fmla="*/ 29 h 33"/>
                <a:gd name="T10" fmla="*/ 10 w 11"/>
                <a:gd name="T11" fmla="*/ 15 h 33"/>
                <a:gd name="T12" fmla="*/ 9 w 11"/>
                <a:gd name="T1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3">
                  <a:moveTo>
                    <a:pt x="9" y="3"/>
                  </a:moveTo>
                  <a:cubicBezTo>
                    <a:pt x="8" y="0"/>
                    <a:pt x="3" y="0"/>
                    <a:pt x="2" y="3"/>
                  </a:cubicBezTo>
                  <a:cubicBezTo>
                    <a:pt x="0" y="7"/>
                    <a:pt x="1" y="11"/>
                    <a:pt x="1" y="15"/>
                  </a:cubicBezTo>
                  <a:cubicBezTo>
                    <a:pt x="2" y="20"/>
                    <a:pt x="2" y="24"/>
                    <a:pt x="3" y="29"/>
                  </a:cubicBezTo>
                  <a:cubicBezTo>
                    <a:pt x="3" y="33"/>
                    <a:pt x="8" y="33"/>
                    <a:pt x="9" y="29"/>
                  </a:cubicBezTo>
                  <a:cubicBezTo>
                    <a:pt x="9" y="24"/>
                    <a:pt x="10" y="20"/>
                    <a:pt x="10" y="15"/>
                  </a:cubicBezTo>
                  <a:cubicBezTo>
                    <a:pt x="10" y="11"/>
                    <a:pt x="11" y="7"/>
                    <a:pt x="9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xmlns="" id="{FFE17B73-2644-43B5-9D11-763160CBCDC2}"/>
                </a:ext>
              </a:extLst>
            </p:cNvPr>
            <p:cNvSpPr/>
            <p:nvPr/>
          </p:nvSpPr>
          <p:spPr bwMode="auto">
            <a:xfrm>
              <a:off x="3380" y="1285"/>
              <a:ext cx="31" cy="86"/>
            </a:xfrm>
            <a:custGeom>
              <a:avLst/>
              <a:gdLst>
                <a:gd name="T0" fmla="*/ 9 w 13"/>
                <a:gd name="T1" fmla="*/ 1 h 36"/>
                <a:gd name="T2" fmla="*/ 4 w 13"/>
                <a:gd name="T3" fmla="*/ 1 h 36"/>
                <a:gd name="T4" fmla="*/ 2 w 13"/>
                <a:gd name="T5" fmla="*/ 16 h 36"/>
                <a:gd name="T6" fmla="*/ 4 w 13"/>
                <a:gd name="T7" fmla="*/ 34 h 36"/>
                <a:gd name="T8" fmla="*/ 9 w 13"/>
                <a:gd name="T9" fmla="*/ 34 h 36"/>
                <a:gd name="T10" fmla="*/ 11 w 13"/>
                <a:gd name="T11" fmla="*/ 16 h 36"/>
                <a:gd name="T12" fmla="*/ 9 w 13"/>
                <a:gd name="T1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6">
                  <a:moveTo>
                    <a:pt x="9" y="1"/>
                  </a:moveTo>
                  <a:cubicBezTo>
                    <a:pt x="8" y="0"/>
                    <a:pt x="5" y="0"/>
                    <a:pt x="4" y="1"/>
                  </a:cubicBezTo>
                  <a:cubicBezTo>
                    <a:pt x="0" y="6"/>
                    <a:pt x="2" y="11"/>
                    <a:pt x="2" y="16"/>
                  </a:cubicBezTo>
                  <a:cubicBezTo>
                    <a:pt x="2" y="22"/>
                    <a:pt x="3" y="28"/>
                    <a:pt x="4" y="34"/>
                  </a:cubicBezTo>
                  <a:cubicBezTo>
                    <a:pt x="5" y="36"/>
                    <a:pt x="9" y="36"/>
                    <a:pt x="9" y="34"/>
                  </a:cubicBezTo>
                  <a:cubicBezTo>
                    <a:pt x="10" y="28"/>
                    <a:pt x="11" y="22"/>
                    <a:pt x="11" y="16"/>
                  </a:cubicBezTo>
                  <a:cubicBezTo>
                    <a:pt x="12" y="11"/>
                    <a:pt x="13" y="6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xmlns="" id="{8CC76187-4E30-4D30-8DA6-6427301AE7F6}"/>
                </a:ext>
              </a:extLst>
            </p:cNvPr>
            <p:cNvSpPr/>
            <p:nvPr/>
          </p:nvSpPr>
          <p:spPr bwMode="auto">
            <a:xfrm>
              <a:off x="3380" y="1132"/>
              <a:ext cx="31" cy="89"/>
            </a:xfrm>
            <a:custGeom>
              <a:avLst/>
              <a:gdLst>
                <a:gd name="T0" fmla="*/ 8 w 13"/>
                <a:gd name="T1" fmla="*/ 4 h 37"/>
                <a:gd name="T2" fmla="*/ 0 w 13"/>
                <a:gd name="T3" fmla="*/ 6 h 37"/>
                <a:gd name="T4" fmla="*/ 2 w 13"/>
                <a:gd name="T5" fmla="*/ 18 h 37"/>
                <a:gd name="T6" fmla="*/ 3 w 13"/>
                <a:gd name="T7" fmla="*/ 32 h 37"/>
                <a:gd name="T8" fmla="*/ 10 w 13"/>
                <a:gd name="T9" fmla="*/ 33 h 37"/>
                <a:gd name="T10" fmla="*/ 8 w 13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7">
                  <a:moveTo>
                    <a:pt x="8" y="4"/>
                  </a:moveTo>
                  <a:cubicBezTo>
                    <a:pt x="6" y="0"/>
                    <a:pt x="1" y="2"/>
                    <a:pt x="0" y="6"/>
                  </a:cubicBezTo>
                  <a:cubicBezTo>
                    <a:pt x="0" y="10"/>
                    <a:pt x="2" y="14"/>
                    <a:pt x="2" y="18"/>
                  </a:cubicBezTo>
                  <a:cubicBezTo>
                    <a:pt x="3" y="23"/>
                    <a:pt x="3" y="28"/>
                    <a:pt x="3" y="32"/>
                  </a:cubicBezTo>
                  <a:cubicBezTo>
                    <a:pt x="3" y="36"/>
                    <a:pt x="9" y="37"/>
                    <a:pt x="10" y="33"/>
                  </a:cubicBezTo>
                  <a:cubicBezTo>
                    <a:pt x="12" y="25"/>
                    <a:pt x="13" y="12"/>
                    <a:pt x="8" y="4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xmlns="" id="{82981D45-4275-4438-817C-5A67D7798FAD}"/>
                </a:ext>
              </a:extLst>
            </p:cNvPr>
            <p:cNvSpPr/>
            <p:nvPr/>
          </p:nvSpPr>
          <p:spPr bwMode="auto">
            <a:xfrm>
              <a:off x="3390" y="985"/>
              <a:ext cx="33" cy="88"/>
            </a:xfrm>
            <a:custGeom>
              <a:avLst/>
              <a:gdLst>
                <a:gd name="T0" fmla="*/ 7 w 14"/>
                <a:gd name="T1" fmla="*/ 3 h 37"/>
                <a:gd name="T2" fmla="*/ 0 w 14"/>
                <a:gd name="T3" fmla="*/ 6 h 37"/>
                <a:gd name="T4" fmla="*/ 2 w 14"/>
                <a:gd name="T5" fmla="*/ 17 h 37"/>
                <a:gd name="T6" fmla="*/ 2 w 14"/>
                <a:gd name="T7" fmla="*/ 31 h 37"/>
                <a:gd name="T8" fmla="*/ 8 w 14"/>
                <a:gd name="T9" fmla="*/ 33 h 37"/>
                <a:gd name="T10" fmla="*/ 7 w 14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7">
                  <a:moveTo>
                    <a:pt x="7" y="3"/>
                  </a:moveTo>
                  <a:cubicBezTo>
                    <a:pt x="4" y="0"/>
                    <a:pt x="0" y="2"/>
                    <a:pt x="0" y="6"/>
                  </a:cubicBezTo>
                  <a:cubicBezTo>
                    <a:pt x="0" y="10"/>
                    <a:pt x="2" y="13"/>
                    <a:pt x="2" y="17"/>
                  </a:cubicBezTo>
                  <a:cubicBezTo>
                    <a:pt x="3" y="22"/>
                    <a:pt x="3" y="27"/>
                    <a:pt x="2" y="31"/>
                  </a:cubicBezTo>
                  <a:cubicBezTo>
                    <a:pt x="1" y="36"/>
                    <a:pt x="7" y="37"/>
                    <a:pt x="8" y="33"/>
                  </a:cubicBezTo>
                  <a:cubicBezTo>
                    <a:pt x="11" y="25"/>
                    <a:pt x="14" y="10"/>
                    <a:pt x="7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xmlns="" id="{B5A83C67-C99D-478B-9A3B-2F2F99ABE8BA}"/>
                </a:ext>
              </a:extLst>
            </p:cNvPr>
            <p:cNvSpPr/>
            <p:nvPr/>
          </p:nvSpPr>
          <p:spPr bwMode="auto">
            <a:xfrm>
              <a:off x="3390" y="823"/>
              <a:ext cx="59" cy="88"/>
            </a:xfrm>
            <a:custGeom>
              <a:avLst/>
              <a:gdLst>
                <a:gd name="T0" fmla="*/ 23 w 25"/>
                <a:gd name="T1" fmla="*/ 6 h 37"/>
                <a:gd name="T2" fmla="*/ 4 w 25"/>
                <a:gd name="T3" fmla="*/ 15 h 37"/>
                <a:gd name="T4" fmla="*/ 7 w 25"/>
                <a:gd name="T5" fmla="*/ 36 h 37"/>
                <a:gd name="T6" fmla="*/ 11 w 25"/>
                <a:gd name="T7" fmla="*/ 34 h 37"/>
                <a:gd name="T8" fmla="*/ 13 w 25"/>
                <a:gd name="T9" fmla="*/ 20 h 37"/>
                <a:gd name="T10" fmla="*/ 24 w 25"/>
                <a:gd name="T11" fmla="*/ 11 h 37"/>
                <a:gd name="T12" fmla="*/ 23 w 25"/>
                <a:gd name="T13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7">
                  <a:moveTo>
                    <a:pt x="23" y="6"/>
                  </a:moveTo>
                  <a:cubicBezTo>
                    <a:pt x="17" y="0"/>
                    <a:pt x="7" y="9"/>
                    <a:pt x="4" y="15"/>
                  </a:cubicBezTo>
                  <a:cubicBezTo>
                    <a:pt x="0" y="22"/>
                    <a:pt x="1" y="31"/>
                    <a:pt x="7" y="36"/>
                  </a:cubicBezTo>
                  <a:cubicBezTo>
                    <a:pt x="8" y="37"/>
                    <a:pt x="11" y="36"/>
                    <a:pt x="11" y="34"/>
                  </a:cubicBezTo>
                  <a:cubicBezTo>
                    <a:pt x="9" y="29"/>
                    <a:pt x="10" y="24"/>
                    <a:pt x="13" y="20"/>
                  </a:cubicBezTo>
                  <a:cubicBezTo>
                    <a:pt x="16" y="15"/>
                    <a:pt x="21" y="15"/>
                    <a:pt x="24" y="11"/>
                  </a:cubicBezTo>
                  <a:cubicBezTo>
                    <a:pt x="25" y="10"/>
                    <a:pt x="25" y="7"/>
                    <a:pt x="23" y="6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xmlns="" id="{DA4F604E-2D06-44CA-AACF-D37CCE0AF4E4}"/>
                </a:ext>
              </a:extLst>
            </p:cNvPr>
            <p:cNvSpPr/>
            <p:nvPr/>
          </p:nvSpPr>
          <p:spPr bwMode="auto">
            <a:xfrm>
              <a:off x="3494" y="825"/>
              <a:ext cx="73" cy="26"/>
            </a:xfrm>
            <a:custGeom>
              <a:avLst/>
              <a:gdLst>
                <a:gd name="T0" fmla="*/ 26 w 31"/>
                <a:gd name="T1" fmla="*/ 2 h 11"/>
                <a:gd name="T2" fmla="*/ 16 w 31"/>
                <a:gd name="T3" fmla="*/ 1 h 11"/>
                <a:gd name="T4" fmla="*/ 5 w 31"/>
                <a:gd name="T5" fmla="*/ 2 h 11"/>
                <a:gd name="T6" fmla="*/ 5 w 31"/>
                <a:gd name="T7" fmla="*/ 10 h 11"/>
                <a:gd name="T8" fmla="*/ 16 w 31"/>
                <a:gd name="T9" fmla="*/ 10 h 11"/>
                <a:gd name="T10" fmla="*/ 26 w 31"/>
                <a:gd name="T11" fmla="*/ 10 h 11"/>
                <a:gd name="T12" fmla="*/ 26 w 3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26" y="2"/>
                  </a:moveTo>
                  <a:cubicBezTo>
                    <a:pt x="23" y="0"/>
                    <a:pt x="20" y="1"/>
                    <a:pt x="16" y="1"/>
                  </a:cubicBezTo>
                  <a:cubicBezTo>
                    <a:pt x="12" y="1"/>
                    <a:pt x="9" y="2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9" y="10"/>
                    <a:pt x="12" y="10"/>
                    <a:pt x="16" y="10"/>
                  </a:cubicBezTo>
                  <a:cubicBezTo>
                    <a:pt x="20" y="11"/>
                    <a:pt x="23" y="11"/>
                    <a:pt x="26" y="10"/>
                  </a:cubicBezTo>
                  <a:cubicBezTo>
                    <a:pt x="31" y="8"/>
                    <a:pt x="31" y="3"/>
                    <a:pt x="26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xmlns="" id="{5000F6F6-CB84-4EC5-B3C1-C9F6266FD543}"/>
                </a:ext>
              </a:extLst>
            </p:cNvPr>
            <p:cNvSpPr/>
            <p:nvPr/>
          </p:nvSpPr>
          <p:spPr bwMode="auto">
            <a:xfrm>
              <a:off x="3629" y="825"/>
              <a:ext cx="83" cy="31"/>
            </a:xfrm>
            <a:custGeom>
              <a:avLst/>
              <a:gdLst>
                <a:gd name="T0" fmla="*/ 33 w 35"/>
                <a:gd name="T1" fmla="*/ 4 h 13"/>
                <a:gd name="T2" fmla="*/ 20 w 35"/>
                <a:gd name="T3" fmla="*/ 2 h 13"/>
                <a:gd name="T4" fmla="*/ 6 w 35"/>
                <a:gd name="T5" fmla="*/ 0 h 13"/>
                <a:gd name="T6" fmla="*/ 5 w 35"/>
                <a:gd name="T7" fmla="*/ 8 h 13"/>
                <a:gd name="T8" fmla="*/ 19 w 35"/>
                <a:gd name="T9" fmla="*/ 11 h 13"/>
                <a:gd name="T10" fmla="*/ 32 w 35"/>
                <a:gd name="T11" fmla="*/ 11 h 13"/>
                <a:gd name="T12" fmla="*/ 33 w 35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3">
                  <a:moveTo>
                    <a:pt x="33" y="4"/>
                  </a:moveTo>
                  <a:cubicBezTo>
                    <a:pt x="29" y="2"/>
                    <a:pt x="24" y="2"/>
                    <a:pt x="20" y="2"/>
                  </a:cubicBezTo>
                  <a:cubicBezTo>
                    <a:pt x="16" y="1"/>
                    <a:pt x="11" y="1"/>
                    <a:pt x="6" y="0"/>
                  </a:cubicBezTo>
                  <a:cubicBezTo>
                    <a:pt x="1" y="0"/>
                    <a:pt x="0" y="7"/>
                    <a:pt x="5" y="8"/>
                  </a:cubicBezTo>
                  <a:cubicBezTo>
                    <a:pt x="10" y="9"/>
                    <a:pt x="14" y="10"/>
                    <a:pt x="19" y="11"/>
                  </a:cubicBezTo>
                  <a:cubicBezTo>
                    <a:pt x="23" y="12"/>
                    <a:pt x="28" y="13"/>
                    <a:pt x="32" y="11"/>
                  </a:cubicBezTo>
                  <a:cubicBezTo>
                    <a:pt x="35" y="10"/>
                    <a:pt x="35" y="6"/>
                    <a:pt x="33" y="4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xmlns="" id="{8FF87B3E-247C-4900-9132-F7F5C3BF7319}"/>
                </a:ext>
              </a:extLst>
            </p:cNvPr>
            <p:cNvSpPr/>
            <p:nvPr/>
          </p:nvSpPr>
          <p:spPr bwMode="auto">
            <a:xfrm>
              <a:off x="3764" y="823"/>
              <a:ext cx="74" cy="26"/>
            </a:xfrm>
            <a:custGeom>
              <a:avLst/>
              <a:gdLst>
                <a:gd name="T0" fmla="*/ 30 w 31"/>
                <a:gd name="T1" fmla="*/ 5 h 11"/>
                <a:gd name="T2" fmla="*/ 18 w 31"/>
                <a:gd name="T3" fmla="*/ 1 h 11"/>
                <a:gd name="T4" fmla="*/ 4 w 31"/>
                <a:gd name="T5" fmla="*/ 2 h 11"/>
                <a:gd name="T6" fmla="*/ 5 w 31"/>
                <a:gd name="T7" fmla="*/ 8 h 11"/>
                <a:gd name="T8" fmla="*/ 17 w 31"/>
                <a:gd name="T9" fmla="*/ 9 h 11"/>
                <a:gd name="T10" fmla="*/ 28 w 31"/>
                <a:gd name="T11" fmla="*/ 10 h 11"/>
                <a:gd name="T12" fmla="*/ 30 w 31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30" y="5"/>
                  </a:moveTo>
                  <a:cubicBezTo>
                    <a:pt x="27" y="1"/>
                    <a:pt x="23" y="1"/>
                    <a:pt x="18" y="1"/>
                  </a:cubicBezTo>
                  <a:cubicBezTo>
                    <a:pt x="14" y="0"/>
                    <a:pt x="9" y="0"/>
                    <a:pt x="4" y="2"/>
                  </a:cubicBezTo>
                  <a:cubicBezTo>
                    <a:pt x="0" y="3"/>
                    <a:pt x="1" y="8"/>
                    <a:pt x="5" y="8"/>
                  </a:cubicBezTo>
                  <a:cubicBezTo>
                    <a:pt x="9" y="8"/>
                    <a:pt x="13" y="8"/>
                    <a:pt x="17" y="9"/>
                  </a:cubicBezTo>
                  <a:cubicBezTo>
                    <a:pt x="21" y="9"/>
                    <a:pt x="24" y="11"/>
                    <a:pt x="28" y="10"/>
                  </a:cubicBezTo>
                  <a:cubicBezTo>
                    <a:pt x="30" y="9"/>
                    <a:pt x="31" y="7"/>
                    <a:pt x="30" y="5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xmlns="" id="{80D5A1A1-CD1D-4F65-B050-ACE9E139DEBE}"/>
                </a:ext>
              </a:extLst>
            </p:cNvPr>
            <p:cNvSpPr/>
            <p:nvPr/>
          </p:nvSpPr>
          <p:spPr bwMode="auto">
            <a:xfrm>
              <a:off x="3892" y="828"/>
              <a:ext cx="71" cy="23"/>
            </a:xfrm>
            <a:custGeom>
              <a:avLst/>
              <a:gdLst>
                <a:gd name="T0" fmla="*/ 28 w 30"/>
                <a:gd name="T1" fmla="*/ 2 h 10"/>
                <a:gd name="T2" fmla="*/ 17 w 30"/>
                <a:gd name="T3" fmla="*/ 1 h 10"/>
                <a:gd name="T4" fmla="*/ 4 w 30"/>
                <a:gd name="T5" fmla="*/ 1 h 10"/>
                <a:gd name="T6" fmla="*/ 4 w 30"/>
                <a:gd name="T7" fmla="*/ 8 h 10"/>
                <a:gd name="T8" fmla="*/ 17 w 30"/>
                <a:gd name="T9" fmla="*/ 9 h 10"/>
                <a:gd name="T10" fmla="*/ 28 w 30"/>
                <a:gd name="T11" fmla="*/ 8 h 10"/>
                <a:gd name="T12" fmla="*/ 28 w 30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8" y="2"/>
                  </a:moveTo>
                  <a:cubicBezTo>
                    <a:pt x="25" y="0"/>
                    <a:pt x="21" y="1"/>
                    <a:pt x="17" y="1"/>
                  </a:cubicBezTo>
                  <a:cubicBezTo>
                    <a:pt x="13" y="1"/>
                    <a:pt x="8" y="1"/>
                    <a:pt x="4" y="1"/>
                  </a:cubicBezTo>
                  <a:cubicBezTo>
                    <a:pt x="0" y="2"/>
                    <a:pt x="0" y="8"/>
                    <a:pt x="4" y="8"/>
                  </a:cubicBezTo>
                  <a:cubicBezTo>
                    <a:pt x="8" y="8"/>
                    <a:pt x="13" y="9"/>
                    <a:pt x="17" y="9"/>
                  </a:cubicBezTo>
                  <a:cubicBezTo>
                    <a:pt x="21" y="9"/>
                    <a:pt x="25" y="10"/>
                    <a:pt x="28" y="8"/>
                  </a:cubicBezTo>
                  <a:cubicBezTo>
                    <a:pt x="30" y="6"/>
                    <a:pt x="30" y="3"/>
                    <a:pt x="28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xmlns="" id="{575CB2F7-4FA1-42E8-B088-F2C0046699E3}"/>
                </a:ext>
              </a:extLst>
            </p:cNvPr>
            <p:cNvSpPr/>
            <p:nvPr/>
          </p:nvSpPr>
          <p:spPr bwMode="auto">
            <a:xfrm>
              <a:off x="4013" y="832"/>
              <a:ext cx="90" cy="24"/>
            </a:xfrm>
            <a:custGeom>
              <a:avLst/>
              <a:gdLst>
                <a:gd name="T0" fmla="*/ 34 w 38"/>
                <a:gd name="T1" fmla="*/ 1 h 10"/>
                <a:gd name="T2" fmla="*/ 20 w 38"/>
                <a:gd name="T3" fmla="*/ 0 h 10"/>
                <a:gd name="T4" fmla="*/ 4 w 38"/>
                <a:gd name="T5" fmla="*/ 1 h 10"/>
                <a:gd name="T6" fmla="*/ 4 w 38"/>
                <a:gd name="T7" fmla="*/ 8 h 10"/>
                <a:gd name="T8" fmla="*/ 20 w 38"/>
                <a:gd name="T9" fmla="*/ 9 h 10"/>
                <a:gd name="T10" fmla="*/ 34 w 38"/>
                <a:gd name="T11" fmla="*/ 9 h 10"/>
                <a:gd name="T12" fmla="*/ 34 w 3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4" y="1"/>
                  </a:moveTo>
                  <a:cubicBezTo>
                    <a:pt x="30" y="0"/>
                    <a:pt x="25" y="0"/>
                    <a:pt x="20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10" y="8"/>
                    <a:pt x="15" y="9"/>
                    <a:pt x="20" y="9"/>
                  </a:cubicBezTo>
                  <a:cubicBezTo>
                    <a:pt x="25" y="9"/>
                    <a:pt x="30" y="10"/>
                    <a:pt x="34" y="9"/>
                  </a:cubicBezTo>
                  <a:cubicBezTo>
                    <a:pt x="38" y="7"/>
                    <a:pt x="38" y="3"/>
                    <a:pt x="34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xmlns="" id="{EE16B424-E75E-46DC-BBCE-40F77CFFE0F4}"/>
                </a:ext>
              </a:extLst>
            </p:cNvPr>
            <p:cNvSpPr/>
            <p:nvPr/>
          </p:nvSpPr>
          <p:spPr bwMode="auto">
            <a:xfrm>
              <a:off x="4167" y="825"/>
              <a:ext cx="66" cy="26"/>
            </a:xfrm>
            <a:custGeom>
              <a:avLst/>
              <a:gdLst>
                <a:gd name="T0" fmla="*/ 25 w 28"/>
                <a:gd name="T1" fmla="*/ 1 h 11"/>
                <a:gd name="T2" fmla="*/ 3 w 28"/>
                <a:gd name="T3" fmla="*/ 5 h 11"/>
                <a:gd name="T4" fmla="*/ 4 w 28"/>
                <a:gd name="T5" fmla="*/ 11 h 11"/>
                <a:gd name="T6" fmla="*/ 25 w 28"/>
                <a:gd name="T7" fmla="*/ 7 h 11"/>
                <a:gd name="T8" fmla="*/ 25 w 28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1">
                  <a:moveTo>
                    <a:pt x="25" y="1"/>
                  </a:moveTo>
                  <a:cubicBezTo>
                    <a:pt x="18" y="0"/>
                    <a:pt x="10" y="3"/>
                    <a:pt x="3" y="5"/>
                  </a:cubicBezTo>
                  <a:cubicBezTo>
                    <a:pt x="0" y="5"/>
                    <a:pt x="0" y="11"/>
                    <a:pt x="4" y="11"/>
                  </a:cubicBezTo>
                  <a:cubicBezTo>
                    <a:pt x="11" y="10"/>
                    <a:pt x="19" y="10"/>
                    <a:pt x="25" y="7"/>
                  </a:cubicBezTo>
                  <a:cubicBezTo>
                    <a:pt x="28" y="6"/>
                    <a:pt x="27" y="2"/>
                    <a:pt x="25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xmlns="" id="{95AE3F02-B37C-484B-85F2-09B14ABCF7EB}"/>
                </a:ext>
              </a:extLst>
            </p:cNvPr>
            <p:cNvSpPr/>
            <p:nvPr/>
          </p:nvSpPr>
          <p:spPr bwMode="auto">
            <a:xfrm>
              <a:off x="4302" y="835"/>
              <a:ext cx="64" cy="24"/>
            </a:xfrm>
            <a:custGeom>
              <a:avLst/>
              <a:gdLst>
                <a:gd name="T0" fmla="*/ 23 w 27"/>
                <a:gd name="T1" fmla="*/ 3 h 10"/>
                <a:gd name="T2" fmla="*/ 12 w 27"/>
                <a:gd name="T3" fmla="*/ 1 h 10"/>
                <a:gd name="T4" fmla="*/ 2 w 27"/>
                <a:gd name="T5" fmla="*/ 2 h 10"/>
                <a:gd name="T6" fmla="*/ 1 w 27"/>
                <a:gd name="T7" fmla="*/ 5 h 10"/>
                <a:gd name="T8" fmla="*/ 11 w 27"/>
                <a:gd name="T9" fmla="*/ 9 h 10"/>
                <a:gd name="T10" fmla="*/ 22 w 27"/>
                <a:gd name="T11" fmla="*/ 10 h 10"/>
                <a:gd name="T12" fmla="*/ 23 w 27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3"/>
                  </a:moveTo>
                  <a:cubicBezTo>
                    <a:pt x="20" y="2"/>
                    <a:pt x="16" y="2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4" y="7"/>
                    <a:pt x="7" y="8"/>
                    <a:pt x="11" y="9"/>
                  </a:cubicBezTo>
                  <a:cubicBezTo>
                    <a:pt x="15" y="9"/>
                    <a:pt x="19" y="10"/>
                    <a:pt x="22" y="10"/>
                  </a:cubicBezTo>
                  <a:cubicBezTo>
                    <a:pt x="26" y="10"/>
                    <a:pt x="27" y="5"/>
                    <a:pt x="23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xmlns="" id="{212AC15B-37A8-411E-BC45-40B716C0BCE6}"/>
                </a:ext>
              </a:extLst>
            </p:cNvPr>
            <p:cNvSpPr/>
            <p:nvPr/>
          </p:nvSpPr>
          <p:spPr bwMode="auto">
            <a:xfrm>
              <a:off x="4416" y="840"/>
              <a:ext cx="80" cy="19"/>
            </a:xfrm>
            <a:custGeom>
              <a:avLst/>
              <a:gdLst>
                <a:gd name="T0" fmla="*/ 31 w 34"/>
                <a:gd name="T1" fmla="*/ 2 h 8"/>
                <a:gd name="T2" fmla="*/ 19 w 34"/>
                <a:gd name="T3" fmla="*/ 0 h 8"/>
                <a:gd name="T4" fmla="*/ 3 w 34"/>
                <a:gd name="T5" fmla="*/ 1 h 8"/>
                <a:gd name="T6" fmla="*/ 3 w 34"/>
                <a:gd name="T7" fmla="*/ 6 h 8"/>
                <a:gd name="T8" fmla="*/ 18 w 34"/>
                <a:gd name="T9" fmla="*/ 7 h 8"/>
                <a:gd name="T10" fmla="*/ 31 w 34"/>
                <a:gd name="T11" fmla="*/ 7 h 8"/>
                <a:gd name="T12" fmla="*/ 31 w 34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">
                  <a:moveTo>
                    <a:pt x="31" y="2"/>
                  </a:moveTo>
                  <a:cubicBezTo>
                    <a:pt x="28" y="0"/>
                    <a:pt x="23" y="0"/>
                    <a:pt x="19" y="0"/>
                  </a:cubicBezTo>
                  <a:cubicBezTo>
                    <a:pt x="14" y="0"/>
                    <a:pt x="9" y="1"/>
                    <a:pt x="3" y="1"/>
                  </a:cubicBezTo>
                  <a:cubicBezTo>
                    <a:pt x="0" y="1"/>
                    <a:pt x="0" y="5"/>
                    <a:pt x="3" y="6"/>
                  </a:cubicBezTo>
                  <a:cubicBezTo>
                    <a:pt x="8" y="6"/>
                    <a:pt x="13" y="7"/>
                    <a:pt x="18" y="7"/>
                  </a:cubicBezTo>
                  <a:cubicBezTo>
                    <a:pt x="22" y="7"/>
                    <a:pt x="27" y="8"/>
                    <a:pt x="31" y="7"/>
                  </a:cubicBezTo>
                  <a:cubicBezTo>
                    <a:pt x="33" y="6"/>
                    <a:pt x="34" y="3"/>
                    <a:pt x="31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xmlns="" id="{5F5844CB-D713-4C7C-845D-89751C5E7B85}"/>
                </a:ext>
              </a:extLst>
            </p:cNvPr>
            <p:cNvSpPr/>
            <p:nvPr/>
          </p:nvSpPr>
          <p:spPr bwMode="auto">
            <a:xfrm>
              <a:off x="4551" y="837"/>
              <a:ext cx="71" cy="26"/>
            </a:xfrm>
            <a:custGeom>
              <a:avLst/>
              <a:gdLst>
                <a:gd name="T0" fmla="*/ 28 w 30"/>
                <a:gd name="T1" fmla="*/ 3 h 11"/>
                <a:gd name="T2" fmla="*/ 4 w 30"/>
                <a:gd name="T3" fmla="*/ 2 h 11"/>
                <a:gd name="T4" fmla="*/ 4 w 30"/>
                <a:gd name="T5" fmla="*/ 9 h 11"/>
                <a:gd name="T6" fmla="*/ 28 w 30"/>
                <a:gd name="T7" fmla="*/ 8 h 11"/>
                <a:gd name="T8" fmla="*/ 28 w 30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1">
                  <a:moveTo>
                    <a:pt x="28" y="3"/>
                  </a:moveTo>
                  <a:cubicBezTo>
                    <a:pt x="21" y="0"/>
                    <a:pt x="11" y="2"/>
                    <a:pt x="4" y="2"/>
                  </a:cubicBezTo>
                  <a:cubicBezTo>
                    <a:pt x="0" y="2"/>
                    <a:pt x="0" y="9"/>
                    <a:pt x="4" y="9"/>
                  </a:cubicBezTo>
                  <a:cubicBezTo>
                    <a:pt x="11" y="9"/>
                    <a:pt x="21" y="11"/>
                    <a:pt x="28" y="8"/>
                  </a:cubicBezTo>
                  <a:cubicBezTo>
                    <a:pt x="30" y="7"/>
                    <a:pt x="30" y="3"/>
                    <a:pt x="28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xmlns="" id="{77663B7E-4F3A-4F4B-8809-04CF97C410E7}"/>
                </a:ext>
              </a:extLst>
            </p:cNvPr>
            <p:cNvSpPr/>
            <p:nvPr/>
          </p:nvSpPr>
          <p:spPr bwMode="auto">
            <a:xfrm>
              <a:off x="4691" y="844"/>
              <a:ext cx="64" cy="22"/>
            </a:xfrm>
            <a:custGeom>
              <a:avLst/>
              <a:gdLst>
                <a:gd name="T0" fmla="*/ 24 w 27"/>
                <a:gd name="T1" fmla="*/ 1 h 9"/>
                <a:gd name="T2" fmla="*/ 12 w 27"/>
                <a:gd name="T3" fmla="*/ 1 h 9"/>
                <a:gd name="T4" fmla="*/ 2 w 27"/>
                <a:gd name="T5" fmla="*/ 2 h 9"/>
                <a:gd name="T6" fmla="*/ 2 w 27"/>
                <a:gd name="T7" fmla="*/ 7 h 9"/>
                <a:gd name="T8" fmla="*/ 12 w 27"/>
                <a:gd name="T9" fmla="*/ 8 h 9"/>
                <a:gd name="T10" fmla="*/ 24 w 27"/>
                <a:gd name="T11" fmla="*/ 8 h 9"/>
                <a:gd name="T12" fmla="*/ 24 w 27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4" y="1"/>
                  </a:moveTo>
                  <a:cubicBezTo>
                    <a:pt x="20" y="0"/>
                    <a:pt x="16" y="0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6" y="9"/>
                    <a:pt x="20" y="9"/>
                    <a:pt x="24" y="8"/>
                  </a:cubicBezTo>
                  <a:cubicBezTo>
                    <a:pt x="27" y="7"/>
                    <a:pt x="27" y="2"/>
                    <a:pt x="24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xmlns="" id="{C6388665-D7A2-4FA1-B85E-4DF92E6E8FFA}"/>
                </a:ext>
              </a:extLst>
            </p:cNvPr>
            <p:cNvSpPr/>
            <p:nvPr/>
          </p:nvSpPr>
          <p:spPr bwMode="auto">
            <a:xfrm>
              <a:off x="4814" y="851"/>
              <a:ext cx="88" cy="29"/>
            </a:xfrm>
            <a:custGeom>
              <a:avLst/>
              <a:gdLst>
                <a:gd name="T0" fmla="*/ 34 w 37"/>
                <a:gd name="T1" fmla="*/ 4 h 12"/>
                <a:gd name="T2" fmla="*/ 21 w 37"/>
                <a:gd name="T3" fmla="*/ 2 h 12"/>
                <a:gd name="T4" fmla="*/ 5 w 37"/>
                <a:gd name="T5" fmla="*/ 1 h 12"/>
                <a:gd name="T6" fmla="*/ 4 w 37"/>
                <a:gd name="T7" fmla="*/ 7 h 12"/>
                <a:gd name="T8" fmla="*/ 34 w 37"/>
                <a:gd name="T9" fmla="*/ 8 h 12"/>
                <a:gd name="T10" fmla="*/ 34 w 37"/>
                <a:gd name="T1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2">
                  <a:moveTo>
                    <a:pt x="34" y="4"/>
                  </a:moveTo>
                  <a:cubicBezTo>
                    <a:pt x="30" y="2"/>
                    <a:pt x="26" y="2"/>
                    <a:pt x="21" y="2"/>
                  </a:cubicBezTo>
                  <a:cubicBezTo>
                    <a:pt x="16" y="2"/>
                    <a:pt x="11" y="1"/>
                    <a:pt x="5" y="1"/>
                  </a:cubicBezTo>
                  <a:cubicBezTo>
                    <a:pt x="2" y="0"/>
                    <a:pt x="0" y="5"/>
                    <a:pt x="4" y="7"/>
                  </a:cubicBezTo>
                  <a:cubicBezTo>
                    <a:pt x="13" y="9"/>
                    <a:pt x="25" y="12"/>
                    <a:pt x="34" y="8"/>
                  </a:cubicBezTo>
                  <a:cubicBezTo>
                    <a:pt x="36" y="7"/>
                    <a:pt x="37" y="4"/>
                    <a:pt x="34" y="4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xmlns="" id="{152C2402-955A-4C7E-AED6-18B004F9E00F}"/>
                </a:ext>
              </a:extLst>
            </p:cNvPr>
            <p:cNvSpPr/>
            <p:nvPr/>
          </p:nvSpPr>
          <p:spPr bwMode="auto">
            <a:xfrm>
              <a:off x="4942" y="856"/>
              <a:ext cx="71" cy="19"/>
            </a:xfrm>
            <a:custGeom>
              <a:avLst/>
              <a:gdLst>
                <a:gd name="T0" fmla="*/ 26 w 30"/>
                <a:gd name="T1" fmla="*/ 1 h 8"/>
                <a:gd name="T2" fmla="*/ 4 w 30"/>
                <a:gd name="T3" fmla="*/ 1 h 8"/>
                <a:gd name="T4" fmla="*/ 4 w 30"/>
                <a:gd name="T5" fmla="*/ 7 h 8"/>
                <a:gd name="T6" fmla="*/ 26 w 30"/>
                <a:gd name="T7" fmla="*/ 7 h 8"/>
                <a:gd name="T8" fmla="*/ 26 w 3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8">
                  <a:moveTo>
                    <a:pt x="26" y="1"/>
                  </a:moveTo>
                  <a:cubicBezTo>
                    <a:pt x="19" y="0"/>
                    <a:pt x="11" y="0"/>
                    <a:pt x="4" y="1"/>
                  </a:cubicBezTo>
                  <a:cubicBezTo>
                    <a:pt x="0" y="1"/>
                    <a:pt x="0" y="6"/>
                    <a:pt x="4" y="7"/>
                  </a:cubicBezTo>
                  <a:cubicBezTo>
                    <a:pt x="11" y="7"/>
                    <a:pt x="19" y="8"/>
                    <a:pt x="26" y="7"/>
                  </a:cubicBezTo>
                  <a:cubicBezTo>
                    <a:pt x="30" y="6"/>
                    <a:pt x="30" y="1"/>
                    <a:pt x="26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xmlns="" id="{24C0A374-26AD-4954-AB83-305AACEBC318}"/>
                </a:ext>
              </a:extLst>
            </p:cNvPr>
            <p:cNvSpPr/>
            <p:nvPr/>
          </p:nvSpPr>
          <p:spPr bwMode="auto">
            <a:xfrm>
              <a:off x="5058" y="849"/>
              <a:ext cx="128" cy="67"/>
            </a:xfrm>
            <a:custGeom>
              <a:avLst/>
              <a:gdLst>
                <a:gd name="T0" fmla="*/ 49 w 54"/>
                <a:gd name="T1" fmla="*/ 17 h 28"/>
                <a:gd name="T2" fmla="*/ 4 w 54"/>
                <a:gd name="T3" fmla="*/ 6 h 28"/>
                <a:gd name="T4" fmla="*/ 4 w 54"/>
                <a:gd name="T5" fmla="*/ 12 h 28"/>
                <a:gd name="T6" fmla="*/ 43 w 54"/>
                <a:gd name="T7" fmla="*/ 24 h 28"/>
                <a:gd name="T8" fmla="*/ 49 w 54"/>
                <a:gd name="T9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8">
                  <a:moveTo>
                    <a:pt x="49" y="17"/>
                  </a:moveTo>
                  <a:cubicBezTo>
                    <a:pt x="37" y="5"/>
                    <a:pt x="20" y="0"/>
                    <a:pt x="4" y="6"/>
                  </a:cubicBezTo>
                  <a:cubicBezTo>
                    <a:pt x="0" y="7"/>
                    <a:pt x="1" y="12"/>
                    <a:pt x="4" y="12"/>
                  </a:cubicBezTo>
                  <a:cubicBezTo>
                    <a:pt x="18" y="10"/>
                    <a:pt x="32" y="14"/>
                    <a:pt x="43" y="24"/>
                  </a:cubicBezTo>
                  <a:cubicBezTo>
                    <a:pt x="47" y="28"/>
                    <a:pt x="54" y="21"/>
                    <a:pt x="49" y="17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xmlns="" id="{B4E74122-E982-47D7-9BFD-128A8C01C1C4}"/>
                </a:ext>
              </a:extLst>
            </p:cNvPr>
            <p:cNvSpPr/>
            <p:nvPr/>
          </p:nvSpPr>
          <p:spPr bwMode="auto">
            <a:xfrm>
              <a:off x="5203" y="913"/>
              <a:ext cx="78" cy="62"/>
            </a:xfrm>
            <a:custGeom>
              <a:avLst/>
              <a:gdLst>
                <a:gd name="T0" fmla="*/ 32 w 33"/>
                <a:gd name="T1" fmla="*/ 21 h 26"/>
                <a:gd name="T2" fmla="*/ 20 w 33"/>
                <a:gd name="T3" fmla="*/ 11 h 26"/>
                <a:gd name="T4" fmla="*/ 5 w 33"/>
                <a:gd name="T5" fmla="*/ 2 h 26"/>
                <a:gd name="T6" fmla="*/ 2 w 33"/>
                <a:gd name="T7" fmla="*/ 5 h 26"/>
                <a:gd name="T8" fmla="*/ 15 w 33"/>
                <a:gd name="T9" fmla="*/ 16 h 26"/>
                <a:gd name="T10" fmla="*/ 28 w 33"/>
                <a:gd name="T11" fmla="*/ 25 h 26"/>
                <a:gd name="T12" fmla="*/ 32 w 33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6">
                  <a:moveTo>
                    <a:pt x="32" y="21"/>
                  </a:moveTo>
                  <a:cubicBezTo>
                    <a:pt x="29" y="17"/>
                    <a:pt x="24" y="14"/>
                    <a:pt x="20" y="11"/>
                  </a:cubicBezTo>
                  <a:cubicBezTo>
                    <a:pt x="15" y="8"/>
                    <a:pt x="10" y="5"/>
                    <a:pt x="5" y="2"/>
                  </a:cubicBezTo>
                  <a:cubicBezTo>
                    <a:pt x="2" y="0"/>
                    <a:pt x="0" y="3"/>
                    <a:pt x="2" y="5"/>
                  </a:cubicBezTo>
                  <a:cubicBezTo>
                    <a:pt x="6" y="9"/>
                    <a:pt x="10" y="13"/>
                    <a:pt x="15" y="16"/>
                  </a:cubicBezTo>
                  <a:cubicBezTo>
                    <a:pt x="19" y="19"/>
                    <a:pt x="23" y="24"/>
                    <a:pt x="28" y="25"/>
                  </a:cubicBezTo>
                  <a:cubicBezTo>
                    <a:pt x="31" y="26"/>
                    <a:pt x="33" y="23"/>
                    <a:pt x="32" y="2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xmlns="" id="{B1A156F9-51F3-4BAD-B501-7044AB50436C}"/>
                </a:ext>
              </a:extLst>
            </p:cNvPr>
            <p:cNvSpPr/>
            <p:nvPr/>
          </p:nvSpPr>
          <p:spPr bwMode="auto">
            <a:xfrm>
              <a:off x="5314" y="997"/>
              <a:ext cx="52" cy="45"/>
            </a:xfrm>
            <a:custGeom>
              <a:avLst/>
              <a:gdLst>
                <a:gd name="T0" fmla="*/ 21 w 22"/>
                <a:gd name="T1" fmla="*/ 15 h 19"/>
                <a:gd name="T2" fmla="*/ 15 w 22"/>
                <a:gd name="T3" fmla="*/ 8 h 19"/>
                <a:gd name="T4" fmla="*/ 7 w 22"/>
                <a:gd name="T5" fmla="*/ 2 h 19"/>
                <a:gd name="T6" fmla="*/ 3 w 22"/>
                <a:gd name="T7" fmla="*/ 7 h 19"/>
                <a:gd name="T8" fmla="*/ 10 w 22"/>
                <a:gd name="T9" fmla="*/ 13 h 19"/>
                <a:gd name="T10" fmla="*/ 18 w 22"/>
                <a:gd name="T11" fmla="*/ 18 h 19"/>
                <a:gd name="T12" fmla="*/ 21 w 22"/>
                <a:gd name="T13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">
                  <a:moveTo>
                    <a:pt x="21" y="15"/>
                  </a:moveTo>
                  <a:cubicBezTo>
                    <a:pt x="20" y="12"/>
                    <a:pt x="17" y="10"/>
                    <a:pt x="15" y="8"/>
                  </a:cubicBezTo>
                  <a:cubicBezTo>
                    <a:pt x="12" y="6"/>
                    <a:pt x="9" y="4"/>
                    <a:pt x="7" y="2"/>
                  </a:cubicBezTo>
                  <a:cubicBezTo>
                    <a:pt x="4" y="0"/>
                    <a:pt x="0" y="5"/>
                    <a:pt x="3" y="7"/>
                  </a:cubicBezTo>
                  <a:cubicBezTo>
                    <a:pt x="5" y="9"/>
                    <a:pt x="8" y="11"/>
                    <a:pt x="10" y="13"/>
                  </a:cubicBezTo>
                  <a:cubicBezTo>
                    <a:pt x="12" y="15"/>
                    <a:pt x="15" y="18"/>
                    <a:pt x="18" y="18"/>
                  </a:cubicBezTo>
                  <a:cubicBezTo>
                    <a:pt x="20" y="19"/>
                    <a:pt x="22" y="17"/>
                    <a:pt x="21" y="15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xmlns="" id="{08245C96-42C0-44FE-8462-D78C51A893B2}"/>
                </a:ext>
              </a:extLst>
            </p:cNvPr>
            <p:cNvSpPr/>
            <p:nvPr/>
          </p:nvSpPr>
          <p:spPr bwMode="auto">
            <a:xfrm>
              <a:off x="5395" y="1063"/>
              <a:ext cx="63" cy="43"/>
            </a:xfrm>
            <a:custGeom>
              <a:avLst/>
              <a:gdLst>
                <a:gd name="T0" fmla="*/ 27 w 27"/>
                <a:gd name="T1" fmla="*/ 14 h 18"/>
                <a:gd name="T2" fmla="*/ 18 w 27"/>
                <a:gd name="T3" fmla="*/ 6 h 18"/>
                <a:gd name="T4" fmla="*/ 5 w 27"/>
                <a:gd name="T5" fmla="*/ 1 h 18"/>
                <a:gd name="T6" fmla="*/ 3 w 27"/>
                <a:gd name="T7" fmla="*/ 5 h 18"/>
                <a:gd name="T8" fmla="*/ 14 w 27"/>
                <a:gd name="T9" fmla="*/ 11 h 18"/>
                <a:gd name="T10" fmla="*/ 23 w 27"/>
                <a:gd name="T11" fmla="*/ 17 h 18"/>
                <a:gd name="T12" fmla="*/ 27 w 27"/>
                <a:gd name="T13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8">
                  <a:moveTo>
                    <a:pt x="27" y="14"/>
                  </a:moveTo>
                  <a:cubicBezTo>
                    <a:pt x="25" y="10"/>
                    <a:pt x="21" y="8"/>
                    <a:pt x="18" y="6"/>
                  </a:cubicBezTo>
                  <a:cubicBezTo>
                    <a:pt x="14" y="4"/>
                    <a:pt x="9" y="2"/>
                    <a:pt x="5" y="1"/>
                  </a:cubicBezTo>
                  <a:cubicBezTo>
                    <a:pt x="2" y="0"/>
                    <a:pt x="0" y="4"/>
                    <a:pt x="3" y="5"/>
                  </a:cubicBezTo>
                  <a:cubicBezTo>
                    <a:pt x="7" y="7"/>
                    <a:pt x="10" y="9"/>
                    <a:pt x="14" y="11"/>
                  </a:cubicBezTo>
                  <a:cubicBezTo>
                    <a:pt x="17" y="13"/>
                    <a:pt x="20" y="17"/>
                    <a:pt x="23" y="17"/>
                  </a:cubicBezTo>
                  <a:cubicBezTo>
                    <a:pt x="25" y="18"/>
                    <a:pt x="27" y="16"/>
                    <a:pt x="27" y="14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xmlns="" id="{4F35E77D-48D5-4821-88F2-E5E6BCD82F34}"/>
                </a:ext>
              </a:extLst>
            </p:cNvPr>
            <p:cNvSpPr/>
            <p:nvPr/>
          </p:nvSpPr>
          <p:spPr bwMode="auto">
            <a:xfrm>
              <a:off x="5489" y="1130"/>
              <a:ext cx="55" cy="52"/>
            </a:xfrm>
            <a:custGeom>
              <a:avLst/>
              <a:gdLst>
                <a:gd name="T0" fmla="*/ 22 w 23"/>
                <a:gd name="T1" fmla="*/ 16 h 22"/>
                <a:gd name="T2" fmla="*/ 14 w 23"/>
                <a:gd name="T3" fmla="*/ 11 h 22"/>
                <a:gd name="T4" fmla="*/ 6 w 23"/>
                <a:gd name="T5" fmla="*/ 3 h 22"/>
                <a:gd name="T6" fmla="*/ 2 w 23"/>
                <a:gd name="T7" fmla="*/ 6 h 22"/>
                <a:gd name="T8" fmla="*/ 9 w 23"/>
                <a:gd name="T9" fmla="*/ 17 h 22"/>
                <a:gd name="T10" fmla="*/ 21 w 23"/>
                <a:gd name="T11" fmla="*/ 20 h 22"/>
                <a:gd name="T12" fmla="*/ 22 w 23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22" y="16"/>
                  </a:moveTo>
                  <a:cubicBezTo>
                    <a:pt x="21" y="13"/>
                    <a:pt x="16" y="13"/>
                    <a:pt x="14" y="11"/>
                  </a:cubicBezTo>
                  <a:cubicBezTo>
                    <a:pt x="11" y="9"/>
                    <a:pt x="8" y="6"/>
                    <a:pt x="6" y="3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3" y="10"/>
                    <a:pt x="6" y="14"/>
                    <a:pt x="9" y="17"/>
                  </a:cubicBezTo>
                  <a:cubicBezTo>
                    <a:pt x="12" y="19"/>
                    <a:pt x="18" y="22"/>
                    <a:pt x="21" y="20"/>
                  </a:cubicBezTo>
                  <a:cubicBezTo>
                    <a:pt x="23" y="20"/>
                    <a:pt x="23" y="18"/>
                    <a:pt x="22" y="16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xmlns="" id="{D606EA82-963B-4F3E-8D7A-56D9C09BC0A5}"/>
                </a:ext>
              </a:extLst>
            </p:cNvPr>
            <p:cNvSpPr/>
            <p:nvPr/>
          </p:nvSpPr>
          <p:spPr bwMode="auto">
            <a:xfrm>
              <a:off x="5556" y="1194"/>
              <a:ext cx="47" cy="67"/>
            </a:xfrm>
            <a:custGeom>
              <a:avLst/>
              <a:gdLst>
                <a:gd name="T0" fmla="*/ 15 w 20"/>
                <a:gd name="T1" fmla="*/ 13 h 28"/>
                <a:gd name="T2" fmla="*/ 7 w 20"/>
                <a:gd name="T3" fmla="*/ 2 h 28"/>
                <a:gd name="T4" fmla="*/ 2 w 20"/>
                <a:gd name="T5" fmla="*/ 6 h 28"/>
                <a:gd name="T6" fmla="*/ 9 w 20"/>
                <a:gd name="T7" fmla="*/ 16 h 28"/>
                <a:gd name="T8" fmla="*/ 14 w 20"/>
                <a:gd name="T9" fmla="*/ 27 h 28"/>
                <a:gd name="T10" fmla="*/ 20 w 20"/>
                <a:gd name="T11" fmla="*/ 25 h 28"/>
                <a:gd name="T12" fmla="*/ 15 w 20"/>
                <a:gd name="T13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8">
                  <a:moveTo>
                    <a:pt x="15" y="13"/>
                  </a:moveTo>
                  <a:cubicBezTo>
                    <a:pt x="13" y="9"/>
                    <a:pt x="10" y="6"/>
                    <a:pt x="7" y="2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4" y="9"/>
                    <a:pt x="7" y="13"/>
                    <a:pt x="9" y="16"/>
                  </a:cubicBezTo>
                  <a:cubicBezTo>
                    <a:pt x="10" y="20"/>
                    <a:pt x="11" y="24"/>
                    <a:pt x="14" y="27"/>
                  </a:cubicBezTo>
                  <a:cubicBezTo>
                    <a:pt x="16" y="28"/>
                    <a:pt x="19" y="28"/>
                    <a:pt x="20" y="25"/>
                  </a:cubicBezTo>
                  <a:cubicBezTo>
                    <a:pt x="20" y="21"/>
                    <a:pt x="18" y="17"/>
                    <a:pt x="15" y="1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xmlns="" id="{C957895A-8C56-40F2-BCD9-E2BFC40B1DFB}"/>
                </a:ext>
              </a:extLst>
            </p:cNvPr>
            <p:cNvSpPr/>
            <p:nvPr/>
          </p:nvSpPr>
          <p:spPr bwMode="auto">
            <a:xfrm>
              <a:off x="3496" y="1630"/>
              <a:ext cx="86" cy="26"/>
            </a:xfrm>
            <a:custGeom>
              <a:avLst/>
              <a:gdLst>
                <a:gd name="T0" fmla="*/ 33 w 36"/>
                <a:gd name="T1" fmla="*/ 3 h 11"/>
                <a:gd name="T2" fmla="*/ 20 w 36"/>
                <a:gd name="T3" fmla="*/ 1 h 11"/>
                <a:gd name="T4" fmla="*/ 4 w 36"/>
                <a:gd name="T5" fmla="*/ 0 h 11"/>
                <a:gd name="T6" fmla="*/ 3 w 36"/>
                <a:gd name="T7" fmla="*/ 7 h 11"/>
                <a:gd name="T8" fmla="*/ 20 w 36"/>
                <a:gd name="T9" fmla="*/ 9 h 11"/>
                <a:gd name="T10" fmla="*/ 33 w 36"/>
                <a:gd name="T11" fmla="*/ 9 h 11"/>
                <a:gd name="T12" fmla="*/ 33 w 36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">
                  <a:moveTo>
                    <a:pt x="33" y="3"/>
                  </a:moveTo>
                  <a:cubicBezTo>
                    <a:pt x="29" y="0"/>
                    <a:pt x="24" y="1"/>
                    <a:pt x="20" y="1"/>
                  </a:cubicBezTo>
                  <a:cubicBezTo>
                    <a:pt x="15" y="0"/>
                    <a:pt x="9" y="0"/>
                    <a:pt x="4" y="0"/>
                  </a:cubicBezTo>
                  <a:cubicBezTo>
                    <a:pt x="1" y="0"/>
                    <a:pt x="0" y="6"/>
                    <a:pt x="3" y="7"/>
                  </a:cubicBezTo>
                  <a:cubicBezTo>
                    <a:pt x="9" y="8"/>
                    <a:pt x="14" y="8"/>
                    <a:pt x="20" y="9"/>
                  </a:cubicBezTo>
                  <a:cubicBezTo>
                    <a:pt x="24" y="10"/>
                    <a:pt x="28" y="11"/>
                    <a:pt x="33" y="9"/>
                  </a:cubicBezTo>
                  <a:cubicBezTo>
                    <a:pt x="36" y="8"/>
                    <a:pt x="35" y="4"/>
                    <a:pt x="33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xmlns="" id="{A786F247-5D0E-456C-A4DB-CD0223D35F4F}"/>
                </a:ext>
              </a:extLst>
            </p:cNvPr>
            <p:cNvSpPr/>
            <p:nvPr/>
          </p:nvSpPr>
          <p:spPr bwMode="auto">
            <a:xfrm>
              <a:off x="3655" y="1637"/>
              <a:ext cx="83" cy="24"/>
            </a:xfrm>
            <a:custGeom>
              <a:avLst/>
              <a:gdLst>
                <a:gd name="T0" fmla="*/ 32 w 35"/>
                <a:gd name="T1" fmla="*/ 1 h 10"/>
                <a:gd name="T2" fmla="*/ 17 w 35"/>
                <a:gd name="T3" fmla="*/ 1 h 10"/>
                <a:gd name="T4" fmla="*/ 3 w 35"/>
                <a:gd name="T5" fmla="*/ 2 h 10"/>
                <a:gd name="T6" fmla="*/ 3 w 35"/>
                <a:gd name="T7" fmla="*/ 9 h 10"/>
                <a:gd name="T8" fmla="*/ 17 w 35"/>
                <a:gd name="T9" fmla="*/ 10 h 10"/>
                <a:gd name="T10" fmla="*/ 32 w 35"/>
                <a:gd name="T11" fmla="*/ 9 h 10"/>
                <a:gd name="T12" fmla="*/ 32 w 35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0">
                  <a:moveTo>
                    <a:pt x="32" y="1"/>
                  </a:moveTo>
                  <a:cubicBezTo>
                    <a:pt x="27" y="0"/>
                    <a:pt x="22" y="0"/>
                    <a:pt x="17" y="1"/>
                  </a:cubicBezTo>
                  <a:cubicBezTo>
                    <a:pt x="13" y="1"/>
                    <a:pt x="8" y="1"/>
                    <a:pt x="3" y="2"/>
                  </a:cubicBezTo>
                  <a:cubicBezTo>
                    <a:pt x="0" y="2"/>
                    <a:pt x="0" y="8"/>
                    <a:pt x="3" y="9"/>
                  </a:cubicBezTo>
                  <a:cubicBezTo>
                    <a:pt x="8" y="9"/>
                    <a:pt x="13" y="10"/>
                    <a:pt x="17" y="10"/>
                  </a:cubicBezTo>
                  <a:cubicBezTo>
                    <a:pt x="22" y="10"/>
                    <a:pt x="27" y="10"/>
                    <a:pt x="32" y="9"/>
                  </a:cubicBezTo>
                  <a:cubicBezTo>
                    <a:pt x="35" y="8"/>
                    <a:pt x="35" y="3"/>
                    <a:pt x="32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xmlns="" id="{3AC54AC4-0B7F-4813-852A-A0A92C58A9E4}"/>
                </a:ext>
              </a:extLst>
            </p:cNvPr>
            <p:cNvSpPr/>
            <p:nvPr/>
          </p:nvSpPr>
          <p:spPr bwMode="auto">
            <a:xfrm>
              <a:off x="3807" y="1640"/>
              <a:ext cx="104" cy="35"/>
            </a:xfrm>
            <a:custGeom>
              <a:avLst/>
              <a:gdLst>
                <a:gd name="T0" fmla="*/ 40 w 44"/>
                <a:gd name="T1" fmla="*/ 5 h 15"/>
                <a:gd name="T2" fmla="*/ 6 w 44"/>
                <a:gd name="T3" fmla="*/ 6 h 15"/>
                <a:gd name="T4" fmla="*/ 8 w 44"/>
                <a:gd name="T5" fmla="*/ 15 h 15"/>
                <a:gd name="T6" fmla="*/ 24 w 44"/>
                <a:gd name="T7" fmla="*/ 13 h 15"/>
                <a:gd name="T8" fmla="*/ 39 w 44"/>
                <a:gd name="T9" fmla="*/ 13 h 15"/>
                <a:gd name="T10" fmla="*/ 40 w 44"/>
                <a:gd name="T1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5">
                  <a:moveTo>
                    <a:pt x="40" y="5"/>
                  </a:moveTo>
                  <a:cubicBezTo>
                    <a:pt x="30" y="0"/>
                    <a:pt x="16" y="4"/>
                    <a:pt x="6" y="6"/>
                  </a:cubicBezTo>
                  <a:cubicBezTo>
                    <a:pt x="0" y="8"/>
                    <a:pt x="3" y="15"/>
                    <a:pt x="8" y="15"/>
                  </a:cubicBezTo>
                  <a:cubicBezTo>
                    <a:pt x="13" y="14"/>
                    <a:pt x="19" y="13"/>
                    <a:pt x="24" y="13"/>
                  </a:cubicBezTo>
                  <a:cubicBezTo>
                    <a:pt x="29" y="13"/>
                    <a:pt x="34" y="14"/>
                    <a:pt x="39" y="13"/>
                  </a:cubicBezTo>
                  <a:cubicBezTo>
                    <a:pt x="43" y="12"/>
                    <a:pt x="44" y="7"/>
                    <a:pt x="40" y="5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xmlns="" id="{B1BFAC49-535D-42EB-8F0A-800083CD07A1}"/>
                </a:ext>
              </a:extLst>
            </p:cNvPr>
            <p:cNvSpPr/>
            <p:nvPr/>
          </p:nvSpPr>
          <p:spPr bwMode="auto">
            <a:xfrm>
              <a:off x="3975" y="1632"/>
              <a:ext cx="107" cy="36"/>
            </a:xfrm>
            <a:custGeom>
              <a:avLst/>
              <a:gdLst>
                <a:gd name="T0" fmla="*/ 42 w 45"/>
                <a:gd name="T1" fmla="*/ 2 h 15"/>
                <a:gd name="T2" fmla="*/ 25 w 45"/>
                <a:gd name="T3" fmla="*/ 3 h 15"/>
                <a:gd name="T4" fmla="*/ 6 w 45"/>
                <a:gd name="T5" fmla="*/ 1 h 15"/>
                <a:gd name="T6" fmla="*/ 4 w 45"/>
                <a:gd name="T7" fmla="*/ 8 h 15"/>
                <a:gd name="T8" fmla="*/ 42 w 45"/>
                <a:gd name="T9" fmla="*/ 9 h 15"/>
                <a:gd name="T10" fmla="*/ 42 w 45"/>
                <a:gd name="T11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5">
                  <a:moveTo>
                    <a:pt x="42" y="2"/>
                  </a:moveTo>
                  <a:cubicBezTo>
                    <a:pt x="36" y="1"/>
                    <a:pt x="31" y="2"/>
                    <a:pt x="25" y="3"/>
                  </a:cubicBezTo>
                  <a:cubicBezTo>
                    <a:pt x="19" y="3"/>
                    <a:pt x="12" y="2"/>
                    <a:pt x="6" y="1"/>
                  </a:cubicBezTo>
                  <a:cubicBezTo>
                    <a:pt x="1" y="0"/>
                    <a:pt x="0" y="6"/>
                    <a:pt x="4" y="8"/>
                  </a:cubicBezTo>
                  <a:cubicBezTo>
                    <a:pt x="14" y="12"/>
                    <a:pt x="32" y="15"/>
                    <a:pt x="42" y="9"/>
                  </a:cubicBezTo>
                  <a:cubicBezTo>
                    <a:pt x="45" y="7"/>
                    <a:pt x="45" y="3"/>
                    <a:pt x="42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xmlns="" id="{07356BE2-AEBF-4D6F-9497-BCBE75217C59}"/>
                </a:ext>
              </a:extLst>
            </p:cNvPr>
            <p:cNvSpPr/>
            <p:nvPr/>
          </p:nvSpPr>
          <p:spPr bwMode="auto">
            <a:xfrm>
              <a:off x="4143" y="1647"/>
              <a:ext cx="93" cy="26"/>
            </a:xfrm>
            <a:custGeom>
              <a:avLst/>
              <a:gdLst>
                <a:gd name="T0" fmla="*/ 36 w 39"/>
                <a:gd name="T1" fmla="*/ 2 h 11"/>
                <a:gd name="T2" fmla="*/ 22 w 39"/>
                <a:gd name="T3" fmla="*/ 1 h 11"/>
                <a:gd name="T4" fmla="*/ 5 w 39"/>
                <a:gd name="T5" fmla="*/ 2 h 11"/>
                <a:gd name="T6" fmla="*/ 5 w 39"/>
                <a:gd name="T7" fmla="*/ 10 h 11"/>
                <a:gd name="T8" fmla="*/ 22 w 39"/>
                <a:gd name="T9" fmla="*/ 10 h 11"/>
                <a:gd name="T10" fmla="*/ 36 w 39"/>
                <a:gd name="T11" fmla="*/ 9 h 11"/>
                <a:gd name="T12" fmla="*/ 36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6" y="2"/>
                  </a:moveTo>
                  <a:cubicBezTo>
                    <a:pt x="31" y="0"/>
                    <a:pt x="27" y="1"/>
                    <a:pt x="22" y="1"/>
                  </a:cubicBezTo>
                  <a:cubicBezTo>
                    <a:pt x="16" y="1"/>
                    <a:pt x="10" y="1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10" y="10"/>
                    <a:pt x="16" y="10"/>
                    <a:pt x="22" y="10"/>
                  </a:cubicBezTo>
                  <a:cubicBezTo>
                    <a:pt x="27" y="11"/>
                    <a:pt x="31" y="11"/>
                    <a:pt x="36" y="9"/>
                  </a:cubicBezTo>
                  <a:cubicBezTo>
                    <a:pt x="39" y="8"/>
                    <a:pt x="39" y="3"/>
                    <a:pt x="36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xmlns="" id="{4ACF1743-91C9-4F6B-84F4-A607E122DBA5}"/>
                </a:ext>
              </a:extLst>
            </p:cNvPr>
            <p:cNvSpPr/>
            <p:nvPr/>
          </p:nvSpPr>
          <p:spPr bwMode="auto">
            <a:xfrm>
              <a:off x="4307" y="1647"/>
              <a:ext cx="92" cy="26"/>
            </a:xfrm>
            <a:custGeom>
              <a:avLst/>
              <a:gdLst>
                <a:gd name="T0" fmla="*/ 35 w 39"/>
                <a:gd name="T1" fmla="*/ 2 h 11"/>
                <a:gd name="T2" fmla="*/ 18 w 39"/>
                <a:gd name="T3" fmla="*/ 1 h 11"/>
                <a:gd name="T4" fmla="*/ 2 w 39"/>
                <a:gd name="T5" fmla="*/ 3 h 11"/>
                <a:gd name="T6" fmla="*/ 2 w 39"/>
                <a:gd name="T7" fmla="*/ 8 h 11"/>
                <a:gd name="T8" fmla="*/ 18 w 39"/>
                <a:gd name="T9" fmla="*/ 10 h 11"/>
                <a:gd name="T10" fmla="*/ 35 w 39"/>
                <a:gd name="T11" fmla="*/ 9 h 11"/>
                <a:gd name="T12" fmla="*/ 35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5" y="2"/>
                  </a:moveTo>
                  <a:cubicBezTo>
                    <a:pt x="29" y="0"/>
                    <a:pt x="24" y="1"/>
                    <a:pt x="18" y="1"/>
                  </a:cubicBezTo>
                  <a:cubicBezTo>
                    <a:pt x="13" y="1"/>
                    <a:pt x="7" y="2"/>
                    <a:pt x="2" y="3"/>
                  </a:cubicBezTo>
                  <a:cubicBezTo>
                    <a:pt x="0" y="4"/>
                    <a:pt x="0" y="7"/>
                    <a:pt x="2" y="8"/>
                  </a:cubicBezTo>
                  <a:cubicBezTo>
                    <a:pt x="7" y="9"/>
                    <a:pt x="13" y="10"/>
                    <a:pt x="18" y="10"/>
                  </a:cubicBezTo>
                  <a:cubicBezTo>
                    <a:pt x="24" y="10"/>
                    <a:pt x="29" y="11"/>
                    <a:pt x="35" y="9"/>
                  </a:cubicBezTo>
                  <a:cubicBezTo>
                    <a:pt x="39" y="8"/>
                    <a:pt x="39" y="3"/>
                    <a:pt x="35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xmlns="" id="{1AE6B1C7-E6BE-4132-8A1A-295FFC1F547D}"/>
                </a:ext>
              </a:extLst>
            </p:cNvPr>
            <p:cNvSpPr/>
            <p:nvPr/>
          </p:nvSpPr>
          <p:spPr bwMode="auto">
            <a:xfrm>
              <a:off x="4473" y="1652"/>
              <a:ext cx="83" cy="28"/>
            </a:xfrm>
            <a:custGeom>
              <a:avLst/>
              <a:gdLst>
                <a:gd name="T0" fmla="*/ 32 w 35"/>
                <a:gd name="T1" fmla="*/ 2 h 12"/>
                <a:gd name="T2" fmla="*/ 3 w 35"/>
                <a:gd name="T3" fmla="*/ 6 h 12"/>
                <a:gd name="T4" fmla="*/ 14 w 35"/>
                <a:gd name="T5" fmla="*/ 10 h 12"/>
                <a:gd name="T6" fmla="*/ 32 w 35"/>
                <a:gd name="T7" fmla="*/ 10 h 12"/>
                <a:gd name="T8" fmla="*/ 32 w 35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2">
                  <a:moveTo>
                    <a:pt x="32" y="2"/>
                  </a:moveTo>
                  <a:cubicBezTo>
                    <a:pt x="28" y="1"/>
                    <a:pt x="0" y="0"/>
                    <a:pt x="3" y="6"/>
                  </a:cubicBezTo>
                  <a:cubicBezTo>
                    <a:pt x="4" y="10"/>
                    <a:pt x="11" y="10"/>
                    <a:pt x="14" y="10"/>
                  </a:cubicBezTo>
                  <a:cubicBezTo>
                    <a:pt x="20" y="11"/>
                    <a:pt x="26" y="12"/>
                    <a:pt x="32" y="10"/>
                  </a:cubicBezTo>
                  <a:cubicBezTo>
                    <a:pt x="35" y="8"/>
                    <a:pt x="35" y="3"/>
                    <a:pt x="32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xmlns="" id="{5DF4972A-A5BB-433B-8A56-E36D7F8A5053}"/>
                </a:ext>
              </a:extLst>
            </p:cNvPr>
            <p:cNvSpPr/>
            <p:nvPr/>
          </p:nvSpPr>
          <p:spPr bwMode="auto">
            <a:xfrm>
              <a:off x="4624" y="1642"/>
              <a:ext cx="93" cy="24"/>
            </a:xfrm>
            <a:custGeom>
              <a:avLst/>
              <a:gdLst>
                <a:gd name="T0" fmla="*/ 34 w 39"/>
                <a:gd name="T1" fmla="*/ 1 h 10"/>
                <a:gd name="T2" fmla="*/ 20 w 39"/>
                <a:gd name="T3" fmla="*/ 1 h 10"/>
                <a:gd name="T4" fmla="*/ 4 w 39"/>
                <a:gd name="T5" fmla="*/ 2 h 10"/>
                <a:gd name="T6" fmla="*/ 4 w 39"/>
                <a:gd name="T7" fmla="*/ 9 h 10"/>
                <a:gd name="T8" fmla="*/ 20 w 39"/>
                <a:gd name="T9" fmla="*/ 10 h 10"/>
                <a:gd name="T10" fmla="*/ 34 w 39"/>
                <a:gd name="T11" fmla="*/ 9 h 10"/>
                <a:gd name="T12" fmla="*/ 34 w 3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0">
                  <a:moveTo>
                    <a:pt x="34" y="1"/>
                  </a:moveTo>
                  <a:cubicBezTo>
                    <a:pt x="30" y="0"/>
                    <a:pt x="25" y="1"/>
                    <a:pt x="20" y="1"/>
                  </a:cubicBezTo>
                  <a:cubicBezTo>
                    <a:pt x="15" y="1"/>
                    <a:pt x="10" y="2"/>
                    <a:pt x="4" y="2"/>
                  </a:cubicBezTo>
                  <a:cubicBezTo>
                    <a:pt x="0" y="3"/>
                    <a:pt x="0" y="8"/>
                    <a:pt x="4" y="9"/>
                  </a:cubicBezTo>
                  <a:cubicBezTo>
                    <a:pt x="10" y="9"/>
                    <a:pt x="15" y="9"/>
                    <a:pt x="20" y="10"/>
                  </a:cubicBezTo>
                  <a:cubicBezTo>
                    <a:pt x="25" y="10"/>
                    <a:pt x="30" y="10"/>
                    <a:pt x="34" y="9"/>
                  </a:cubicBezTo>
                  <a:cubicBezTo>
                    <a:pt x="39" y="9"/>
                    <a:pt x="39" y="2"/>
                    <a:pt x="34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xmlns="" id="{C01A1180-F6A9-4393-9F3B-BFC0BCF4FC07}"/>
                </a:ext>
              </a:extLst>
            </p:cNvPr>
            <p:cNvSpPr/>
            <p:nvPr/>
          </p:nvSpPr>
          <p:spPr bwMode="auto">
            <a:xfrm>
              <a:off x="4762" y="1640"/>
              <a:ext cx="106" cy="28"/>
            </a:xfrm>
            <a:custGeom>
              <a:avLst/>
              <a:gdLst>
                <a:gd name="T0" fmla="*/ 41 w 45"/>
                <a:gd name="T1" fmla="*/ 3 h 12"/>
                <a:gd name="T2" fmla="*/ 3 w 45"/>
                <a:gd name="T3" fmla="*/ 5 h 12"/>
                <a:gd name="T4" fmla="*/ 4 w 45"/>
                <a:gd name="T5" fmla="*/ 11 h 12"/>
                <a:gd name="T6" fmla="*/ 22 w 45"/>
                <a:gd name="T7" fmla="*/ 10 h 12"/>
                <a:gd name="T8" fmla="*/ 40 w 45"/>
                <a:gd name="T9" fmla="*/ 10 h 12"/>
                <a:gd name="T10" fmla="*/ 41 w 45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2">
                  <a:moveTo>
                    <a:pt x="41" y="3"/>
                  </a:moveTo>
                  <a:cubicBezTo>
                    <a:pt x="29" y="0"/>
                    <a:pt x="15" y="2"/>
                    <a:pt x="3" y="5"/>
                  </a:cubicBezTo>
                  <a:cubicBezTo>
                    <a:pt x="0" y="6"/>
                    <a:pt x="0" y="12"/>
                    <a:pt x="4" y="11"/>
                  </a:cubicBezTo>
                  <a:cubicBezTo>
                    <a:pt x="10" y="11"/>
                    <a:pt x="16" y="10"/>
                    <a:pt x="22" y="10"/>
                  </a:cubicBezTo>
                  <a:cubicBezTo>
                    <a:pt x="28" y="10"/>
                    <a:pt x="34" y="11"/>
                    <a:pt x="40" y="10"/>
                  </a:cubicBezTo>
                  <a:cubicBezTo>
                    <a:pt x="44" y="10"/>
                    <a:pt x="45" y="4"/>
                    <a:pt x="41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xmlns="" id="{6369364E-5BB9-4B37-AD8B-55B61B7A3AE4}"/>
                </a:ext>
              </a:extLst>
            </p:cNvPr>
            <p:cNvSpPr/>
            <p:nvPr/>
          </p:nvSpPr>
          <p:spPr bwMode="auto">
            <a:xfrm>
              <a:off x="4951" y="1637"/>
              <a:ext cx="98" cy="26"/>
            </a:xfrm>
            <a:custGeom>
              <a:avLst/>
              <a:gdLst>
                <a:gd name="T0" fmla="*/ 37 w 41"/>
                <a:gd name="T1" fmla="*/ 1 h 11"/>
                <a:gd name="T2" fmla="*/ 21 w 41"/>
                <a:gd name="T3" fmla="*/ 2 h 11"/>
                <a:gd name="T4" fmla="*/ 3 w 41"/>
                <a:gd name="T5" fmla="*/ 5 h 11"/>
                <a:gd name="T6" fmla="*/ 4 w 41"/>
                <a:gd name="T7" fmla="*/ 11 h 11"/>
                <a:gd name="T8" fmla="*/ 21 w 41"/>
                <a:gd name="T9" fmla="*/ 11 h 11"/>
                <a:gd name="T10" fmla="*/ 37 w 41"/>
                <a:gd name="T11" fmla="*/ 9 h 11"/>
                <a:gd name="T12" fmla="*/ 37 w 4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">
                  <a:moveTo>
                    <a:pt x="37" y="1"/>
                  </a:moveTo>
                  <a:cubicBezTo>
                    <a:pt x="31" y="0"/>
                    <a:pt x="26" y="1"/>
                    <a:pt x="21" y="2"/>
                  </a:cubicBezTo>
                  <a:cubicBezTo>
                    <a:pt x="15" y="2"/>
                    <a:pt x="9" y="3"/>
                    <a:pt x="3" y="5"/>
                  </a:cubicBezTo>
                  <a:cubicBezTo>
                    <a:pt x="0" y="5"/>
                    <a:pt x="1" y="11"/>
                    <a:pt x="4" y="11"/>
                  </a:cubicBezTo>
                  <a:cubicBezTo>
                    <a:pt x="10" y="11"/>
                    <a:pt x="15" y="11"/>
                    <a:pt x="21" y="11"/>
                  </a:cubicBezTo>
                  <a:cubicBezTo>
                    <a:pt x="26" y="10"/>
                    <a:pt x="32" y="11"/>
                    <a:pt x="37" y="9"/>
                  </a:cubicBezTo>
                  <a:cubicBezTo>
                    <a:pt x="40" y="8"/>
                    <a:pt x="41" y="2"/>
                    <a:pt x="37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xmlns="" id="{C006B60A-1D0E-442D-97B6-5019338FDD17}"/>
                </a:ext>
              </a:extLst>
            </p:cNvPr>
            <p:cNvSpPr/>
            <p:nvPr/>
          </p:nvSpPr>
          <p:spPr bwMode="auto">
            <a:xfrm>
              <a:off x="5091" y="1587"/>
              <a:ext cx="121" cy="72"/>
            </a:xfrm>
            <a:custGeom>
              <a:avLst/>
              <a:gdLst>
                <a:gd name="T0" fmla="*/ 46 w 51"/>
                <a:gd name="T1" fmla="*/ 1 h 30"/>
                <a:gd name="T2" fmla="*/ 27 w 51"/>
                <a:gd name="T3" fmla="*/ 12 h 30"/>
                <a:gd name="T4" fmla="*/ 5 w 51"/>
                <a:gd name="T5" fmla="*/ 22 h 30"/>
                <a:gd name="T6" fmla="*/ 7 w 51"/>
                <a:gd name="T7" fmla="*/ 29 h 30"/>
                <a:gd name="T8" fmla="*/ 50 w 51"/>
                <a:gd name="T9" fmla="*/ 7 h 30"/>
                <a:gd name="T10" fmla="*/ 46 w 51"/>
                <a:gd name="T11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30">
                  <a:moveTo>
                    <a:pt x="46" y="1"/>
                  </a:moveTo>
                  <a:cubicBezTo>
                    <a:pt x="39" y="4"/>
                    <a:pt x="33" y="8"/>
                    <a:pt x="27" y="12"/>
                  </a:cubicBezTo>
                  <a:cubicBezTo>
                    <a:pt x="20" y="16"/>
                    <a:pt x="13" y="19"/>
                    <a:pt x="5" y="22"/>
                  </a:cubicBezTo>
                  <a:cubicBezTo>
                    <a:pt x="0" y="23"/>
                    <a:pt x="2" y="30"/>
                    <a:pt x="7" y="29"/>
                  </a:cubicBezTo>
                  <a:cubicBezTo>
                    <a:pt x="21" y="26"/>
                    <a:pt x="41" y="20"/>
                    <a:pt x="50" y="7"/>
                  </a:cubicBezTo>
                  <a:cubicBezTo>
                    <a:pt x="51" y="4"/>
                    <a:pt x="49" y="0"/>
                    <a:pt x="46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xmlns="" id="{72082013-05D4-4CE0-AAF0-E5AB555D0C05}"/>
                </a:ext>
              </a:extLst>
            </p:cNvPr>
            <p:cNvSpPr/>
            <p:nvPr/>
          </p:nvSpPr>
          <p:spPr bwMode="auto">
            <a:xfrm>
              <a:off x="5257" y="1513"/>
              <a:ext cx="83" cy="67"/>
            </a:xfrm>
            <a:custGeom>
              <a:avLst/>
              <a:gdLst>
                <a:gd name="T0" fmla="*/ 31 w 35"/>
                <a:gd name="T1" fmla="*/ 4 h 28"/>
                <a:gd name="T2" fmla="*/ 17 w 35"/>
                <a:gd name="T3" fmla="*/ 6 h 28"/>
                <a:gd name="T4" fmla="*/ 4 w 35"/>
                <a:gd name="T5" fmla="*/ 19 h 28"/>
                <a:gd name="T6" fmla="*/ 9 w 35"/>
                <a:gd name="T7" fmla="*/ 24 h 28"/>
                <a:gd name="T8" fmla="*/ 24 w 35"/>
                <a:gd name="T9" fmla="*/ 14 h 28"/>
                <a:gd name="T10" fmla="*/ 31 w 35"/>
                <a:gd name="T11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8">
                  <a:moveTo>
                    <a:pt x="31" y="4"/>
                  </a:moveTo>
                  <a:cubicBezTo>
                    <a:pt x="28" y="0"/>
                    <a:pt x="21" y="4"/>
                    <a:pt x="17" y="6"/>
                  </a:cubicBezTo>
                  <a:cubicBezTo>
                    <a:pt x="12" y="10"/>
                    <a:pt x="7" y="14"/>
                    <a:pt x="4" y="19"/>
                  </a:cubicBezTo>
                  <a:cubicBezTo>
                    <a:pt x="0" y="23"/>
                    <a:pt x="5" y="28"/>
                    <a:pt x="9" y="24"/>
                  </a:cubicBezTo>
                  <a:cubicBezTo>
                    <a:pt x="14" y="20"/>
                    <a:pt x="19" y="17"/>
                    <a:pt x="24" y="14"/>
                  </a:cubicBezTo>
                  <a:cubicBezTo>
                    <a:pt x="27" y="12"/>
                    <a:pt x="35" y="9"/>
                    <a:pt x="31" y="4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xmlns="" id="{FAD1595F-4CFB-4728-8180-F3FB73DC1FE9}"/>
                </a:ext>
              </a:extLst>
            </p:cNvPr>
            <p:cNvSpPr/>
            <p:nvPr/>
          </p:nvSpPr>
          <p:spPr bwMode="auto">
            <a:xfrm>
              <a:off x="5361" y="1440"/>
              <a:ext cx="76" cy="57"/>
            </a:xfrm>
            <a:custGeom>
              <a:avLst/>
              <a:gdLst>
                <a:gd name="T0" fmla="*/ 26 w 32"/>
                <a:gd name="T1" fmla="*/ 0 h 24"/>
                <a:gd name="T2" fmla="*/ 15 w 32"/>
                <a:gd name="T3" fmla="*/ 8 h 24"/>
                <a:gd name="T4" fmla="*/ 3 w 32"/>
                <a:gd name="T5" fmla="*/ 17 h 24"/>
                <a:gd name="T6" fmla="*/ 7 w 32"/>
                <a:gd name="T7" fmla="*/ 22 h 24"/>
                <a:gd name="T8" fmla="*/ 20 w 32"/>
                <a:gd name="T9" fmla="*/ 14 h 24"/>
                <a:gd name="T10" fmla="*/ 30 w 32"/>
                <a:gd name="T11" fmla="*/ 6 h 24"/>
                <a:gd name="T12" fmla="*/ 26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26" y="0"/>
                  </a:moveTo>
                  <a:cubicBezTo>
                    <a:pt x="22" y="2"/>
                    <a:pt x="18" y="5"/>
                    <a:pt x="15" y="8"/>
                  </a:cubicBezTo>
                  <a:cubicBezTo>
                    <a:pt x="11" y="11"/>
                    <a:pt x="6" y="14"/>
                    <a:pt x="3" y="17"/>
                  </a:cubicBezTo>
                  <a:cubicBezTo>
                    <a:pt x="0" y="20"/>
                    <a:pt x="4" y="24"/>
                    <a:pt x="7" y="22"/>
                  </a:cubicBezTo>
                  <a:cubicBezTo>
                    <a:pt x="11" y="20"/>
                    <a:pt x="15" y="17"/>
                    <a:pt x="20" y="14"/>
                  </a:cubicBezTo>
                  <a:cubicBezTo>
                    <a:pt x="24" y="12"/>
                    <a:pt x="28" y="10"/>
                    <a:pt x="30" y="6"/>
                  </a:cubicBezTo>
                  <a:cubicBezTo>
                    <a:pt x="32" y="3"/>
                    <a:pt x="29" y="0"/>
                    <a:pt x="26" y="0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xmlns="" id="{2FC6F5D9-F5C8-4E60-B290-541B001613D7}"/>
                </a:ext>
              </a:extLst>
            </p:cNvPr>
            <p:cNvSpPr/>
            <p:nvPr/>
          </p:nvSpPr>
          <p:spPr bwMode="auto">
            <a:xfrm>
              <a:off x="5489" y="1344"/>
              <a:ext cx="69" cy="67"/>
            </a:xfrm>
            <a:custGeom>
              <a:avLst/>
              <a:gdLst>
                <a:gd name="T0" fmla="*/ 20 w 29"/>
                <a:gd name="T1" fmla="*/ 1 h 28"/>
                <a:gd name="T2" fmla="*/ 2 w 29"/>
                <a:gd name="T3" fmla="*/ 19 h 28"/>
                <a:gd name="T4" fmla="*/ 10 w 29"/>
                <a:gd name="T5" fmla="*/ 23 h 28"/>
                <a:gd name="T6" fmla="*/ 17 w 29"/>
                <a:gd name="T7" fmla="*/ 16 h 28"/>
                <a:gd name="T8" fmla="*/ 25 w 29"/>
                <a:gd name="T9" fmla="*/ 10 h 28"/>
                <a:gd name="T10" fmla="*/ 20 w 29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20" y="1"/>
                  </a:moveTo>
                  <a:cubicBezTo>
                    <a:pt x="12" y="4"/>
                    <a:pt x="6" y="12"/>
                    <a:pt x="2" y="19"/>
                  </a:cubicBezTo>
                  <a:cubicBezTo>
                    <a:pt x="0" y="24"/>
                    <a:pt x="7" y="28"/>
                    <a:pt x="10" y="23"/>
                  </a:cubicBezTo>
                  <a:cubicBezTo>
                    <a:pt x="12" y="21"/>
                    <a:pt x="14" y="18"/>
                    <a:pt x="17" y="16"/>
                  </a:cubicBezTo>
                  <a:cubicBezTo>
                    <a:pt x="19" y="14"/>
                    <a:pt x="22" y="12"/>
                    <a:pt x="25" y="10"/>
                  </a:cubicBezTo>
                  <a:cubicBezTo>
                    <a:pt x="29" y="7"/>
                    <a:pt x="24" y="0"/>
                    <a:pt x="20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88" name="Freeform 45">
              <a:extLst>
                <a:ext uri="{FF2B5EF4-FFF2-40B4-BE49-F238E27FC236}">
                  <a16:creationId xmlns:a16="http://schemas.microsoft.com/office/drawing/2014/main" xmlns="" id="{2C856BAD-C49B-4A4A-95D2-405C94FF2704}"/>
                </a:ext>
              </a:extLst>
            </p:cNvPr>
            <p:cNvSpPr/>
            <p:nvPr/>
          </p:nvSpPr>
          <p:spPr bwMode="auto">
            <a:xfrm>
              <a:off x="5560" y="1273"/>
              <a:ext cx="55" cy="57"/>
            </a:xfrm>
            <a:custGeom>
              <a:avLst/>
              <a:gdLst>
                <a:gd name="T0" fmla="*/ 17 w 23"/>
                <a:gd name="T1" fmla="*/ 1 h 24"/>
                <a:gd name="T2" fmla="*/ 10 w 23"/>
                <a:gd name="T3" fmla="*/ 8 h 24"/>
                <a:gd name="T4" fmla="*/ 3 w 23"/>
                <a:gd name="T5" fmla="*/ 17 h 24"/>
                <a:gd name="T6" fmla="*/ 9 w 23"/>
                <a:gd name="T7" fmla="*/ 21 h 24"/>
                <a:gd name="T8" fmla="*/ 16 w 23"/>
                <a:gd name="T9" fmla="*/ 14 h 24"/>
                <a:gd name="T10" fmla="*/ 22 w 23"/>
                <a:gd name="T11" fmla="*/ 5 h 24"/>
                <a:gd name="T12" fmla="*/ 17 w 23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4">
                  <a:moveTo>
                    <a:pt x="17" y="1"/>
                  </a:moveTo>
                  <a:cubicBezTo>
                    <a:pt x="14" y="2"/>
                    <a:pt x="12" y="5"/>
                    <a:pt x="10" y="8"/>
                  </a:cubicBezTo>
                  <a:cubicBezTo>
                    <a:pt x="7" y="11"/>
                    <a:pt x="5" y="14"/>
                    <a:pt x="3" y="17"/>
                  </a:cubicBezTo>
                  <a:cubicBezTo>
                    <a:pt x="0" y="20"/>
                    <a:pt x="6" y="24"/>
                    <a:pt x="9" y="21"/>
                  </a:cubicBezTo>
                  <a:cubicBezTo>
                    <a:pt x="11" y="19"/>
                    <a:pt x="14" y="16"/>
                    <a:pt x="16" y="14"/>
                  </a:cubicBezTo>
                  <a:cubicBezTo>
                    <a:pt x="19" y="11"/>
                    <a:pt x="22" y="9"/>
                    <a:pt x="22" y="5"/>
                  </a:cubicBezTo>
                  <a:cubicBezTo>
                    <a:pt x="23" y="3"/>
                    <a:pt x="20" y="0"/>
                    <a:pt x="17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xmlns="" id="{B1B50A1B-ABAC-48D9-8781-CF308775581D}"/>
              </a:ext>
            </a:extLst>
          </p:cNvPr>
          <p:cNvSpPr txBox="1"/>
          <p:nvPr/>
        </p:nvSpPr>
        <p:spPr>
          <a:xfrm>
            <a:off x="5171445" y="2324171"/>
            <a:ext cx="548679" cy="400110"/>
          </a:xfrm>
          <a:prstGeom prst="rect">
            <a:avLst/>
          </a:prstGeom>
          <a:noFill/>
          <a:ln>
            <a:solidFill>
              <a:srgbClr val="FF9300"/>
            </a:solidFill>
          </a:ln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2000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dirty="0">
              <a:solidFill>
                <a:srgbClr val="FF8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Group 4">
            <a:extLst>
              <a:ext uri="{FF2B5EF4-FFF2-40B4-BE49-F238E27FC236}">
                <a16:creationId xmlns:a16="http://schemas.microsoft.com/office/drawing/2014/main" xmlns="" id="{1A9C7124-6749-4072-9307-1E9036E1D19A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4931593" y="2983001"/>
            <a:ext cx="826363" cy="453191"/>
            <a:chOff x="3326" y="771"/>
            <a:chExt cx="2348" cy="954"/>
          </a:xfrm>
          <a:solidFill>
            <a:srgbClr val="004C9D"/>
          </a:solidFill>
        </p:grpSpPr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xmlns="" id="{E7D34227-0732-4CB0-B881-34C0B19595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6" y="771"/>
              <a:ext cx="2348" cy="954"/>
            </a:xfrm>
            <a:custGeom>
              <a:avLst/>
              <a:gdLst>
                <a:gd name="T0" fmla="*/ 969 w 991"/>
                <a:gd name="T1" fmla="*/ 166 h 401"/>
                <a:gd name="T2" fmla="*/ 911 w 991"/>
                <a:gd name="T3" fmla="*/ 115 h 401"/>
                <a:gd name="T4" fmla="*/ 851 w 991"/>
                <a:gd name="T5" fmla="*/ 67 h 401"/>
                <a:gd name="T6" fmla="*/ 780 w 991"/>
                <a:gd name="T7" fmla="*/ 16 h 401"/>
                <a:gd name="T8" fmla="*/ 774 w 991"/>
                <a:gd name="T9" fmla="*/ 17 h 401"/>
                <a:gd name="T10" fmla="*/ 770 w 991"/>
                <a:gd name="T11" fmla="*/ 16 h 401"/>
                <a:gd name="T12" fmla="*/ 354 w 991"/>
                <a:gd name="T13" fmla="*/ 3 h 401"/>
                <a:gd name="T14" fmla="*/ 149 w 991"/>
                <a:gd name="T15" fmla="*/ 2 h 401"/>
                <a:gd name="T16" fmla="*/ 44 w 991"/>
                <a:gd name="T17" fmla="*/ 3 h 401"/>
                <a:gd name="T18" fmla="*/ 9 w 991"/>
                <a:gd name="T19" fmla="*/ 34 h 401"/>
                <a:gd name="T20" fmla="*/ 6 w 991"/>
                <a:gd name="T21" fmla="*/ 38 h 401"/>
                <a:gd name="T22" fmla="*/ 3 w 991"/>
                <a:gd name="T23" fmla="*/ 263 h 401"/>
                <a:gd name="T24" fmla="*/ 2 w 991"/>
                <a:gd name="T25" fmla="*/ 319 h 401"/>
                <a:gd name="T26" fmla="*/ 4 w 991"/>
                <a:gd name="T27" fmla="*/ 363 h 401"/>
                <a:gd name="T28" fmla="*/ 63 w 991"/>
                <a:gd name="T29" fmla="*/ 388 h 401"/>
                <a:gd name="T30" fmla="*/ 514 w 991"/>
                <a:gd name="T31" fmla="*/ 399 h 401"/>
                <a:gd name="T32" fmla="*/ 768 w 991"/>
                <a:gd name="T33" fmla="*/ 392 h 401"/>
                <a:gd name="T34" fmla="*/ 772 w 991"/>
                <a:gd name="T35" fmla="*/ 391 h 401"/>
                <a:gd name="T36" fmla="*/ 778 w 991"/>
                <a:gd name="T37" fmla="*/ 391 h 401"/>
                <a:gd name="T38" fmla="*/ 901 w 991"/>
                <a:gd name="T39" fmla="*/ 317 h 401"/>
                <a:gd name="T40" fmla="*/ 952 w 991"/>
                <a:gd name="T41" fmla="*/ 270 h 401"/>
                <a:gd name="T42" fmla="*/ 987 w 991"/>
                <a:gd name="T43" fmla="*/ 214 h 401"/>
                <a:gd name="T44" fmla="*/ 969 w 991"/>
                <a:gd name="T45" fmla="*/ 166 h 401"/>
                <a:gd name="T46" fmla="*/ 970 w 991"/>
                <a:gd name="T47" fmla="*/ 222 h 401"/>
                <a:gd name="T48" fmla="*/ 879 w 991"/>
                <a:gd name="T49" fmla="*/ 316 h 401"/>
                <a:gd name="T50" fmla="*/ 772 w 991"/>
                <a:gd name="T51" fmla="*/ 380 h 401"/>
                <a:gd name="T52" fmla="*/ 771 w 991"/>
                <a:gd name="T53" fmla="*/ 380 h 401"/>
                <a:gd name="T54" fmla="*/ 768 w 991"/>
                <a:gd name="T55" fmla="*/ 379 h 401"/>
                <a:gd name="T56" fmla="*/ 349 w 991"/>
                <a:gd name="T57" fmla="*/ 386 h 401"/>
                <a:gd name="T58" fmla="*/ 142 w 991"/>
                <a:gd name="T59" fmla="*/ 380 h 401"/>
                <a:gd name="T60" fmla="*/ 38 w 991"/>
                <a:gd name="T61" fmla="*/ 374 h 401"/>
                <a:gd name="T62" fmla="*/ 14 w 991"/>
                <a:gd name="T63" fmla="*/ 329 h 401"/>
                <a:gd name="T64" fmla="*/ 15 w 991"/>
                <a:gd name="T65" fmla="*/ 276 h 401"/>
                <a:gd name="T66" fmla="*/ 14 w 991"/>
                <a:gd name="T67" fmla="*/ 38 h 401"/>
                <a:gd name="T68" fmla="*/ 14 w 991"/>
                <a:gd name="T69" fmla="*/ 37 h 401"/>
                <a:gd name="T70" fmla="*/ 66 w 991"/>
                <a:gd name="T71" fmla="*/ 15 h 401"/>
                <a:gd name="T72" fmla="*/ 112 w 991"/>
                <a:gd name="T73" fmla="*/ 15 h 401"/>
                <a:gd name="T74" fmla="*/ 208 w 991"/>
                <a:gd name="T75" fmla="*/ 15 h 401"/>
                <a:gd name="T76" fmla="*/ 393 w 991"/>
                <a:gd name="T77" fmla="*/ 17 h 401"/>
                <a:gd name="T78" fmla="*/ 770 w 991"/>
                <a:gd name="T79" fmla="*/ 29 h 401"/>
                <a:gd name="T80" fmla="*/ 776 w 991"/>
                <a:gd name="T81" fmla="*/ 25 h 401"/>
                <a:gd name="T82" fmla="*/ 830 w 991"/>
                <a:gd name="T83" fmla="*/ 68 h 401"/>
                <a:gd name="T84" fmla="*/ 886 w 991"/>
                <a:gd name="T85" fmla="*/ 114 h 401"/>
                <a:gd name="T86" fmla="*/ 941 w 991"/>
                <a:gd name="T87" fmla="*/ 160 h 401"/>
                <a:gd name="T88" fmla="*/ 970 w 991"/>
                <a:gd name="T89" fmla="*/ 22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1" h="401">
                  <a:moveTo>
                    <a:pt x="969" y="166"/>
                  </a:moveTo>
                  <a:cubicBezTo>
                    <a:pt x="951" y="148"/>
                    <a:pt x="930" y="132"/>
                    <a:pt x="911" y="115"/>
                  </a:cubicBezTo>
                  <a:cubicBezTo>
                    <a:pt x="891" y="99"/>
                    <a:pt x="871" y="83"/>
                    <a:pt x="851" y="67"/>
                  </a:cubicBezTo>
                  <a:cubicBezTo>
                    <a:pt x="828" y="49"/>
                    <a:pt x="805" y="29"/>
                    <a:pt x="780" y="16"/>
                  </a:cubicBezTo>
                  <a:cubicBezTo>
                    <a:pt x="777" y="15"/>
                    <a:pt x="775" y="15"/>
                    <a:pt x="774" y="17"/>
                  </a:cubicBezTo>
                  <a:cubicBezTo>
                    <a:pt x="773" y="16"/>
                    <a:pt x="772" y="16"/>
                    <a:pt x="770" y="16"/>
                  </a:cubicBezTo>
                  <a:cubicBezTo>
                    <a:pt x="631" y="10"/>
                    <a:pt x="493" y="5"/>
                    <a:pt x="354" y="3"/>
                  </a:cubicBezTo>
                  <a:cubicBezTo>
                    <a:pt x="285" y="2"/>
                    <a:pt x="217" y="2"/>
                    <a:pt x="149" y="2"/>
                  </a:cubicBezTo>
                  <a:cubicBezTo>
                    <a:pt x="114" y="2"/>
                    <a:pt x="78" y="0"/>
                    <a:pt x="44" y="3"/>
                  </a:cubicBezTo>
                  <a:cubicBezTo>
                    <a:pt x="26" y="5"/>
                    <a:pt x="6" y="14"/>
                    <a:pt x="9" y="34"/>
                  </a:cubicBezTo>
                  <a:cubicBezTo>
                    <a:pt x="8" y="34"/>
                    <a:pt x="6" y="35"/>
                    <a:pt x="6" y="38"/>
                  </a:cubicBezTo>
                  <a:cubicBezTo>
                    <a:pt x="2" y="113"/>
                    <a:pt x="3" y="188"/>
                    <a:pt x="3" y="263"/>
                  </a:cubicBezTo>
                  <a:cubicBezTo>
                    <a:pt x="2" y="282"/>
                    <a:pt x="2" y="301"/>
                    <a:pt x="2" y="319"/>
                  </a:cubicBezTo>
                  <a:cubicBezTo>
                    <a:pt x="2" y="333"/>
                    <a:pt x="0" y="349"/>
                    <a:pt x="4" y="363"/>
                  </a:cubicBezTo>
                  <a:cubicBezTo>
                    <a:pt x="11" y="389"/>
                    <a:pt x="41" y="387"/>
                    <a:pt x="63" y="388"/>
                  </a:cubicBezTo>
                  <a:cubicBezTo>
                    <a:pt x="213" y="397"/>
                    <a:pt x="364" y="401"/>
                    <a:pt x="514" y="399"/>
                  </a:cubicBezTo>
                  <a:cubicBezTo>
                    <a:pt x="599" y="398"/>
                    <a:pt x="683" y="396"/>
                    <a:pt x="768" y="392"/>
                  </a:cubicBezTo>
                  <a:cubicBezTo>
                    <a:pt x="770" y="392"/>
                    <a:pt x="771" y="392"/>
                    <a:pt x="772" y="391"/>
                  </a:cubicBezTo>
                  <a:cubicBezTo>
                    <a:pt x="774" y="392"/>
                    <a:pt x="776" y="392"/>
                    <a:pt x="778" y="391"/>
                  </a:cubicBezTo>
                  <a:cubicBezTo>
                    <a:pt x="821" y="369"/>
                    <a:pt x="863" y="346"/>
                    <a:pt x="901" y="317"/>
                  </a:cubicBezTo>
                  <a:cubicBezTo>
                    <a:pt x="919" y="303"/>
                    <a:pt x="937" y="287"/>
                    <a:pt x="952" y="270"/>
                  </a:cubicBezTo>
                  <a:cubicBezTo>
                    <a:pt x="966" y="254"/>
                    <a:pt x="983" y="235"/>
                    <a:pt x="987" y="214"/>
                  </a:cubicBezTo>
                  <a:cubicBezTo>
                    <a:pt x="991" y="195"/>
                    <a:pt x="982" y="179"/>
                    <a:pt x="969" y="166"/>
                  </a:cubicBezTo>
                  <a:close/>
                  <a:moveTo>
                    <a:pt x="970" y="222"/>
                  </a:moveTo>
                  <a:cubicBezTo>
                    <a:pt x="952" y="260"/>
                    <a:pt x="912" y="292"/>
                    <a:pt x="879" y="316"/>
                  </a:cubicBezTo>
                  <a:cubicBezTo>
                    <a:pt x="845" y="340"/>
                    <a:pt x="808" y="360"/>
                    <a:pt x="772" y="380"/>
                  </a:cubicBezTo>
                  <a:cubicBezTo>
                    <a:pt x="772" y="380"/>
                    <a:pt x="772" y="380"/>
                    <a:pt x="771" y="380"/>
                  </a:cubicBezTo>
                  <a:cubicBezTo>
                    <a:pt x="770" y="379"/>
                    <a:pt x="769" y="379"/>
                    <a:pt x="768" y="379"/>
                  </a:cubicBezTo>
                  <a:cubicBezTo>
                    <a:pt x="629" y="386"/>
                    <a:pt x="489" y="388"/>
                    <a:pt x="349" y="386"/>
                  </a:cubicBezTo>
                  <a:cubicBezTo>
                    <a:pt x="280" y="385"/>
                    <a:pt x="211" y="383"/>
                    <a:pt x="142" y="380"/>
                  </a:cubicBezTo>
                  <a:cubicBezTo>
                    <a:pt x="107" y="378"/>
                    <a:pt x="72" y="378"/>
                    <a:pt x="38" y="374"/>
                  </a:cubicBezTo>
                  <a:cubicBezTo>
                    <a:pt x="12" y="371"/>
                    <a:pt x="14" y="350"/>
                    <a:pt x="14" y="329"/>
                  </a:cubicBezTo>
                  <a:cubicBezTo>
                    <a:pt x="15" y="312"/>
                    <a:pt x="15" y="294"/>
                    <a:pt x="15" y="276"/>
                  </a:cubicBezTo>
                  <a:cubicBezTo>
                    <a:pt x="15" y="197"/>
                    <a:pt x="18" y="117"/>
                    <a:pt x="14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0" y="14"/>
                    <a:pt x="47" y="15"/>
                    <a:pt x="66" y="15"/>
                  </a:cubicBezTo>
                  <a:cubicBezTo>
                    <a:pt x="81" y="15"/>
                    <a:pt x="97" y="15"/>
                    <a:pt x="112" y="15"/>
                  </a:cubicBezTo>
                  <a:cubicBezTo>
                    <a:pt x="144" y="15"/>
                    <a:pt x="176" y="15"/>
                    <a:pt x="208" y="15"/>
                  </a:cubicBezTo>
                  <a:cubicBezTo>
                    <a:pt x="270" y="16"/>
                    <a:pt x="332" y="16"/>
                    <a:pt x="393" y="17"/>
                  </a:cubicBezTo>
                  <a:cubicBezTo>
                    <a:pt x="519" y="19"/>
                    <a:pt x="645" y="23"/>
                    <a:pt x="770" y="29"/>
                  </a:cubicBezTo>
                  <a:cubicBezTo>
                    <a:pt x="773" y="29"/>
                    <a:pt x="775" y="27"/>
                    <a:pt x="776" y="25"/>
                  </a:cubicBezTo>
                  <a:cubicBezTo>
                    <a:pt x="792" y="41"/>
                    <a:pt x="812" y="54"/>
                    <a:pt x="830" y="68"/>
                  </a:cubicBezTo>
                  <a:cubicBezTo>
                    <a:pt x="849" y="83"/>
                    <a:pt x="867" y="98"/>
                    <a:pt x="886" y="114"/>
                  </a:cubicBezTo>
                  <a:cubicBezTo>
                    <a:pt x="905" y="129"/>
                    <a:pt x="923" y="145"/>
                    <a:pt x="941" y="160"/>
                  </a:cubicBezTo>
                  <a:cubicBezTo>
                    <a:pt x="959" y="176"/>
                    <a:pt x="982" y="195"/>
                    <a:pt x="970" y="22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xmlns="" id="{DF37D68E-B1E0-4E52-A447-3FBEB23CB0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" y="1201"/>
              <a:ext cx="123" cy="129"/>
            </a:xfrm>
            <a:custGeom>
              <a:avLst/>
              <a:gdLst>
                <a:gd name="T0" fmla="*/ 51 w 52"/>
                <a:gd name="T1" fmla="*/ 28 h 54"/>
                <a:gd name="T2" fmla="*/ 44 w 52"/>
                <a:gd name="T3" fmla="*/ 13 h 54"/>
                <a:gd name="T4" fmla="*/ 32 w 52"/>
                <a:gd name="T5" fmla="*/ 1 h 54"/>
                <a:gd name="T6" fmla="*/ 19 w 52"/>
                <a:gd name="T7" fmla="*/ 3 h 54"/>
                <a:gd name="T8" fmla="*/ 0 w 52"/>
                <a:gd name="T9" fmla="*/ 29 h 54"/>
                <a:gd name="T10" fmla="*/ 26 w 52"/>
                <a:gd name="T11" fmla="*/ 53 h 54"/>
                <a:gd name="T12" fmla="*/ 51 w 52"/>
                <a:gd name="T13" fmla="*/ 28 h 54"/>
                <a:gd name="T14" fmla="*/ 26 w 52"/>
                <a:gd name="T15" fmla="*/ 42 h 54"/>
                <a:gd name="T16" fmla="*/ 11 w 52"/>
                <a:gd name="T17" fmla="*/ 29 h 54"/>
                <a:gd name="T18" fmla="*/ 16 w 52"/>
                <a:gd name="T19" fmla="*/ 18 h 54"/>
                <a:gd name="T20" fmla="*/ 25 w 52"/>
                <a:gd name="T21" fmla="*/ 12 h 54"/>
                <a:gd name="T22" fmla="*/ 27 w 52"/>
                <a:gd name="T23" fmla="*/ 10 h 54"/>
                <a:gd name="T24" fmla="*/ 26 w 52"/>
                <a:gd name="T25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4">
                  <a:moveTo>
                    <a:pt x="51" y="28"/>
                  </a:moveTo>
                  <a:cubicBezTo>
                    <a:pt x="50" y="23"/>
                    <a:pt x="48" y="17"/>
                    <a:pt x="44" y="13"/>
                  </a:cubicBezTo>
                  <a:cubicBezTo>
                    <a:pt x="46" y="7"/>
                    <a:pt x="37" y="2"/>
                    <a:pt x="32" y="1"/>
                  </a:cubicBezTo>
                  <a:cubicBezTo>
                    <a:pt x="28" y="0"/>
                    <a:pt x="23" y="1"/>
                    <a:pt x="19" y="3"/>
                  </a:cubicBezTo>
                  <a:cubicBezTo>
                    <a:pt x="8" y="4"/>
                    <a:pt x="0" y="20"/>
                    <a:pt x="0" y="29"/>
                  </a:cubicBezTo>
                  <a:cubicBezTo>
                    <a:pt x="0" y="44"/>
                    <a:pt x="12" y="54"/>
                    <a:pt x="26" y="53"/>
                  </a:cubicBezTo>
                  <a:cubicBezTo>
                    <a:pt x="40" y="53"/>
                    <a:pt x="52" y="43"/>
                    <a:pt x="51" y="28"/>
                  </a:cubicBezTo>
                  <a:close/>
                  <a:moveTo>
                    <a:pt x="26" y="42"/>
                  </a:moveTo>
                  <a:cubicBezTo>
                    <a:pt x="18" y="42"/>
                    <a:pt x="11" y="37"/>
                    <a:pt x="11" y="29"/>
                  </a:cubicBezTo>
                  <a:cubicBezTo>
                    <a:pt x="11" y="25"/>
                    <a:pt x="13" y="21"/>
                    <a:pt x="16" y="18"/>
                  </a:cubicBezTo>
                  <a:cubicBezTo>
                    <a:pt x="18" y="15"/>
                    <a:pt x="22" y="14"/>
                    <a:pt x="25" y="12"/>
                  </a:cubicBezTo>
                  <a:cubicBezTo>
                    <a:pt x="26" y="11"/>
                    <a:pt x="26" y="11"/>
                    <a:pt x="27" y="10"/>
                  </a:cubicBezTo>
                  <a:cubicBezTo>
                    <a:pt x="40" y="17"/>
                    <a:pt x="45" y="40"/>
                    <a:pt x="26" y="4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xmlns="" id="{5400302F-77B3-4775-8318-B2FBA24A140C}"/>
                </a:ext>
              </a:extLst>
            </p:cNvPr>
            <p:cNvSpPr/>
            <p:nvPr/>
          </p:nvSpPr>
          <p:spPr bwMode="auto">
            <a:xfrm>
              <a:off x="3375" y="1549"/>
              <a:ext cx="76" cy="100"/>
            </a:xfrm>
            <a:custGeom>
              <a:avLst/>
              <a:gdLst>
                <a:gd name="T0" fmla="*/ 28 w 32"/>
                <a:gd name="T1" fmla="*/ 31 h 42"/>
                <a:gd name="T2" fmla="*/ 14 w 32"/>
                <a:gd name="T3" fmla="*/ 22 h 42"/>
                <a:gd name="T4" fmla="*/ 15 w 32"/>
                <a:gd name="T5" fmla="*/ 5 h 42"/>
                <a:gd name="T6" fmla="*/ 11 w 32"/>
                <a:gd name="T7" fmla="*/ 2 h 42"/>
                <a:gd name="T8" fmla="*/ 4 w 32"/>
                <a:gd name="T9" fmla="*/ 26 h 42"/>
                <a:gd name="T10" fmla="*/ 28 w 32"/>
                <a:gd name="T11" fmla="*/ 40 h 42"/>
                <a:gd name="T12" fmla="*/ 28 w 32"/>
                <a:gd name="T13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2">
                  <a:moveTo>
                    <a:pt x="28" y="31"/>
                  </a:moveTo>
                  <a:cubicBezTo>
                    <a:pt x="22" y="29"/>
                    <a:pt x="17" y="28"/>
                    <a:pt x="14" y="22"/>
                  </a:cubicBezTo>
                  <a:cubicBezTo>
                    <a:pt x="12" y="17"/>
                    <a:pt x="12" y="10"/>
                    <a:pt x="15" y="5"/>
                  </a:cubicBezTo>
                  <a:cubicBezTo>
                    <a:pt x="16" y="3"/>
                    <a:pt x="14" y="0"/>
                    <a:pt x="11" y="2"/>
                  </a:cubicBezTo>
                  <a:cubicBezTo>
                    <a:pt x="4" y="8"/>
                    <a:pt x="0" y="17"/>
                    <a:pt x="4" y="26"/>
                  </a:cubicBezTo>
                  <a:cubicBezTo>
                    <a:pt x="8" y="35"/>
                    <a:pt x="18" y="42"/>
                    <a:pt x="28" y="40"/>
                  </a:cubicBezTo>
                  <a:cubicBezTo>
                    <a:pt x="32" y="39"/>
                    <a:pt x="32" y="33"/>
                    <a:pt x="28" y="3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xmlns="" id="{001703DB-C2A7-46C0-B778-D7CEFA5DDEAD}"/>
                </a:ext>
              </a:extLst>
            </p:cNvPr>
            <p:cNvSpPr/>
            <p:nvPr/>
          </p:nvSpPr>
          <p:spPr bwMode="auto">
            <a:xfrm>
              <a:off x="3382" y="1437"/>
              <a:ext cx="27" cy="79"/>
            </a:xfrm>
            <a:custGeom>
              <a:avLst/>
              <a:gdLst>
                <a:gd name="T0" fmla="*/ 9 w 11"/>
                <a:gd name="T1" fmla="*/ 3 h 33"/>
                <a:gd name="T2" fmla="*/ 2 w 11"/>
                <a:gd name="T3" fmla="*/ 3 h 33"/>
                <a:gd name="T4" fmla="*/ 1 w 11"/>
                <a:gd name="T5" fmla="*/ 15 h 33"/>
                <a:gd name="T6" fmla="*/ 3 w 11"/>
                <a:gd name="T7" fmla="*/ 29 h 33"/>
                <a:gd name="T8" fmla="*/ 9 w 11"/>
                <a:gd name="T9" fmla="*/ 29 h 33"/>
                <a:gd name="T10" fmla="*/ 10 w 11"/>
                <a:gd name="T11" fmla="*/ 15 h 33"/>
                <a:gd name="T12" fmla="*/ 9 w 11"/>
                <a:gd name="T1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3">
                  <a:moveTo>
                    <a:pt x="9" y="3"/>
                  </a:moveTo>
                  <a:cubicBezTo>
                    <a:pt x="8" y="0"/>
                    <a:pt x="3" y="0"/>
                    <a:pt x="2" y="3"/>
                  </a:cubicBezTo>
                  <a:cubicBezTo>
                    <a:pt x="0" y="7"/>
                    <a:pt x="1" y="11"/>
                    <a:pt x="1" y="15"/>
                  </a:cubicBezTo>
                  <a:cubicBezTo>
                    <a:pt x="2" y="20"/>
                    <a:pt x="2" y="24"/>
                    <a:pt x="3" y="29"/>
                  </a:cubicBezTo>
                  <a:cubicBezTo>
                    <a:pt x="3" y="33"/>
                    <a:pt x="8" y="33"/>
                    <a:pt x="9" y="29"/>
                  </a:cubicBezTo>
                  <a:cubicBezTo>
                    <a:pt x="9" y="24"/>
                    <a:pt x="10" y="20"/>
                    <a:pt x="10" y="15"/>
                  </a:cubicBezTo>
                  <a:cubicBezTo>
                    <a:pt x="10" y="11"/>
                    <a:pt x="11" y="7"/>
                    <a:pt x="9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xmlns="" id="{3520B49E-D155-416B-8B1C-4B6084CAFFD3}"/>
                </a:ext>
              </a:extLst>
            </p:cNvPr>
            <p:cNvSpPr/>
            <p:nvPr/>
          </p:nvSpPr>
          <p:spPr bwMode="auto">
            <a:xfrm>
              <a:off x="3380" y="1285"/>
              <a:ext cx="31" cy="86"/>
            </a:xfrm>
            <a:custGeom>
              <a:avLst/>
              <a:gdLst>
                <a:gd name="T0" fmla="*/ 9 w 13"/>
                <a:gd name="T1" fmla="*/ 1 h 36"/>
                <a:gd name="T2" fmla="*/ 4 w 13"/>
                <a:gd name="T3" fmla="*/ 1 h 36"/>
                <a:gd name="T4" fmla="*/ 2 w 13"/>
                <a:gd name="T5" fmla="*/ 16 h 36"/>
                <a:gd name="T6" fmla="*/ 4 w 13"/>
                <a:gd name="T7" fmla="*/ 34 h 36"/>
                <a:gd name="T8" fmla="*/ 9 w 13"/>
                <a:gd name="T9" fmla="*/ 34 h 36"/>
                <a:gd name="T10" fmla="*/ 11 w 13"/>
                <a:gd name="T11" fmla="*/ 16 h 36"/>
                <a:gd name="T12" fmla="*/ 9 w 13"/>
                <a:gd name="T1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6">
                  <a:moveTo>
                    <a:pt x="9" y="1"/>
                  </a:moveTo>
                  <a:cubicBezTo>
                    <a:pt x="8" y="0"/>
                    <a:pt x="5" y="0"/>
                    <a:pt x="4" y="1"/>
                  </a:cubicBezTo>
                  <a:cubicBezTo>
                    <a:pt x="0" y="6"/>
                    <a:pt x="2" y="11"/>
                    <a:pt x="2" y="16"/>
                  </a:cubicBezTo>
                  <a:cubicBezTo>
                    <a:pt x="2" y="22"/>
                    <a:pt x="3" y="28"/>
                    <a:pt x="4" y="34"/>
                  </a:cubicBezTo>
                  <a:cubicBezTo>
                    <a:pt x="5" y="36"/>
                    <a:pt x="9" y="36"/>
                    <a:pt x="9" y="34"/>
                  </a:cubicBezTo>
                  <a:cubicBezTo>
                    <a:pt x="10" y="28"/>
                    <a:pt x="11" y="22"/>
                    <a:pt x="11" y="16"/>
                  </a:cubicBezTo>
                  <a:cubicBezTo>
                    <a:pt x="12" y="11"/>
                    <a:pt x="13" y="6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xmlns="" id="{BF28B353-1BE3-4C24-9278-1D9A58A7C329}"/>
                </a:ext>
              </a:extLst>
            </p:cNvPr>
            <p:cNvSpPr/>
            <p:nvPr/>
          </p:nvSpPr>
          <p:spPr bwMode="auto">
            <a:xfrm>
              <a:off x="3380" y="1132"/>
              <a:ext cx="31" cy="89"/>
            </a:xfrm>
            <a:custGeom>
              <a:avLst/>
              <a:gdLst>
                <a:gd name="T0" fmla="*/ 8 w 13"/>
                <a:gd name="T1" fmla="*/ 4 h 37"/>
                <a:gd name="T2" fmla="*/ 0 w 13"/>
                <a:gd name="T3" fmla="*/ 6 h 37"/>
                <a:gd name="T4" fmla="*/ 2 w 13"/>
                <a:gd name="T5" fmla="*/ 18 h 37"/>
                <a:gd name="T6" fmla="*/ 3 w 13"/>
                <a:gd name="T7" fmla="*/ 32 h 37"/>
                <a:gd name="T8" fmla="*/ 10 w 13"/>
                <a:gd name="T9" fmla="*/ 33 h 37"/>
                <a:gd name="T10" fmla="*/ 8 w 13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7">
                  <a:moveTo>
                    <a:pt x="8" y="4"/>
                  </a:moveTo>
                  <a:cubicBezTo>
                    <a:pt x="6" y="0"/>
                    <a:pt x="1" y="2"/>
                    <a:pt x="0" y="6"/>
                  </a:cubicBezTo>
                  <a:cubicBezTo>
                    <a:pt x="0" y="10"/>
                    <a:pt x="2" y="14"/>
                    <a:pt x="2" y="18"/>
                  </a:cubicBezTo>
                  <a:cubicBezTo>
                    <a:pt x="3" y="23"/>
                    <a:pt x="3" y="28"/>
                    <a:pt x="3" y="32"/>
                  </a:cubicBezTo>
                  <a:cubicBezTo>
                    <a:pt x="3" y="36"/>
                    <a:pt x="9" y="37"/>
                    <a:pt x="10" y="33"/>
                  </a:cubicBezTo>
                  <a:cubicBezTo>
                    <a:pt x="12" y="25"/>
                    <a:pt x="13" y="12"/>
                    <a:pt x="8" y="4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xmlns="" id="{AAFF8A96-D460-4D50-AE23-476C7F9144F4}"/>
                </a:ext>
              </a:extLst>
            </p:cNvPr>
            <p:cNvSpPr/>
            <p:nvPr/>
          </p:nvSpPr>
          <p:spPr bwMode="auto">
            <a:xfrm>
              <a:off x="3390" y="985"/>
              <a:ext cx="33" cy="88"/>
            </a:xfrm>
            <a:custGeom>
              <a:avLst/>
              <a:gdLst>
                <a:gd name="T0" fmla="*/ 7 w 14"/>
                <a:gd name="T1" fmla="*/ 3 h 37"/>
                <a:gd name="T2" fmla="*/ 0 w 14"/>
                <a:gd name="T3" fmla="*/ 6 h 37"/>
                <a:gd name="T4" fmla="*/ 2 w 14"/>
                <a:gd name="T5" fmla="*/ 17 h 37"/>
                <a:gd name="T6" fmla="*/ 2 w 14"/>
                <a:gd name="T7" fmla="*/ 31 h 37"/>
                <a:gd name="T8" fmla="*/ 8 w 14"/>
                <a:gd name="T9" fmla="*/ 33 h 37"/>
                <a:gd name="T10" fmla="*/ 7 w 14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7">
                  <a:moveTo>
                    <a:pt x="7" y="3"/>
                  </a:moveTo>
                  <a:cubicBezTo>
                    <a:pt x="4" y="0"/>
                    <a:pt x="0" y="2"/>
                    <a:pt x="0" y="6"/>
                  </a:cubicBezTo>
                  <a:cubicBezTo>
                    <a:pt x="0" y="10"/>
                    <a:pt x="2" y="13"/>
                    <a:pt x="2" y="17"/>
                  </a:cubicBezTo>
                  <a:cubicBezTo>
                    <a:pt x="3" y="22"/>
                    <a:pt x="3" y="27"/>
                    <a:pt x="2" y="31"/>
                  </a:cubicBezTo>
                  <a:cubicBezTo>
                    <a:pt x="1" y="36"/>
                    <a:pt x="7" y="37"/>
                    <a:pt x="8" y="33"/>
                  </a:cubicBezTo>
                  <a:cubicBezTo>
                    <a:pt x="11" y="25"/>
                    <a:pt x="14" y="10"/>
                    <a:pt x="7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xmlns="" id="{87C5A425-2B40-443A-9304-51BA8A39DB54}"/>
                </a:ext>
              </a:extLst>
            </p:cNvPr>
            <p:cNvSpPr/>
            <p:nvPr/>
          </p:nvSpPr>
          <p:spPr bwMode="auto">
            <a:xfrm>
              <a:off x="3390" y="823"/>
              <a:ext cx="59" cy="88"/>
            </a:xfrm>
            <a:custGeom>
              <a:avLst/>
              <a:gdLst>
                <a:gd name="T0" fmla="*/ 23 w 25"/>
                <a:gd name="T1" fmla="*/ 6 h 37"/>
                <a:gd name="T2" fmla="*/ 4 w 25"/>
                <a:gd name="T3" fmla="*/ 15 h 37"/>
                <a:gd name="T4" fmla="*/ 7 w 25"/>
                <a:gd name="T5" fmla="*/ 36 h 37"/>
                <a:gd name="T6" fmla="*/ 11 w 25"/>
                <a:gd name="T7" fmla="*/ 34 h 37"/>
                <a:gd name="T8" fmla="*/ 13 w 25"/>
                <a:gd name="T9" fmla="*/ 20 h 37"/>
                <a:gd name="T10" fmla="*/ 24 w 25"/>
                <a:gd name="T11" fmla="*/ 11 h 37"/>
                <a:gd name="T12" fmla="*/ 23 w 25"/>
                <a:gd name="T13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7">
                  <a:moveTo>
                    <a:pt x="23" y="6"/>
                  </a:moveTo>
                  <a:cubicBezTo>
                    <a:pt x="17" y="0"/>
                    <a:pt x="7" y="9"/>
                    <a:pt x="4" y="15"/>
                  </a:cubicBezTo>
                  <a:cubicBezTo>
                    <a:pt x="0" y="22"/>
                    <a:pt x="1" y="31"/>
                    <a:pt x="7" y="36"/>
                  </a:cubicBezTo>
                  <a:cubicBezTo>
                    <a:pt x="8" y="37"/>
                    <a:pt x="11" y="36"/>
                    <a:pt x="11" y="34"/>
                  </a:cubicBezTo>
                  <a:cubicBezTo>
                    <a:pt x="9" y="29"/>
                    <a:pt x="10" y="24"/>
                    <a:pt x="13" y="20"/>
                  </a:cubicBezTo>
                  <a:cubicBezTo>
                    <a:pt x="16" y="15"/>
                    <a:pt x="21" y="15"/>
                    <a:pt x="24" y="11"/>
                  </a:cubicBezTo>
                  <a:cubicBezTo>
                    <a:pt x="25" y="10"/>
                    <a:pt x="25" y="7"/>
                    <a:pt x="23" y="6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xmlns="" id="{B865089F-3572-47F0-A479-292BCE4FC34D}"/>
                </a:ext>
              </a:extLst>
            </p:cNvPr>
            <p:cNvSpPr/>
            <p:nvPr/>
          </p:nvSpPr>
          <p:spPr bwMode="auto">
            <a:xfrm>
              <a:off x="3494" y="825"/>
              <a:ext cx="73" cy="26"/>
            </a:xfrm>
            <a:custGeom>
              <a:avLst/>
              <a:gdLst>
                <a:gd name="T0" fmla="*/ 26 w 31"/>
                <a:gd name="T1" fmla="*/ 2 h 11"/>
                <a:gd name="T2" fmla="*/ 16 w 31"/>
                <a:gd name="T3" fmla="*/ 1 h 11"/>
                <a:gd name="T4" fmla="*/ 5 w 31"/>
                <a:gd name="T5" fmla="*/ 2 h 11"/>
                <a:gd name="T6" fmla="*/ 5 w 31"/>
                <a:gd name="T7" fmla="*/ 10 h 11"/>
                <a:gd name="T8" fmla="*/ 16 w 31"/>
                <a:gd name="T9" fmla="*/ 10 h 11"/>
                <a:gd name="T10" fmla="*/ 26 w 31"/>
                <a:gd name="T11" fmla="*/ 10 h 11"/>
                <a:gd name="T12" fmla="*/ 26 w 3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26" y="2"/>
                  </a:moveTo>
                  <a:cubicBezTo>
                    <a:pt x="23" y="0"/>
                    <a:pt x="20" y="1"/>
                    <a:pt x="16" y="1"/>
                  </a:cubicBezTo>
                  <a:cubicBezTo>
                    <a:pt x="12" y="1"/>
                    <a:pt x="9" y="2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9" y="10"/>
                    <a:pt x="12" y="10"/>
                    <a:pt x="16" y="10"/>
                  </a:cubicBezTo>
                  <a:cubicBezTo>
                    <a:pt x="20" y="11"/>
                    <a:pt x="23" y="11"/>
                    <a:pt x="26" y="10"/>
                  </a:cubicBezTo>
                  <a:cubicBezTo>
                    <a:pt x="31" y="8"/>
                    <a:pt x="31" y="3"/>
                    <a:pt x="26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xmlns="" id="{BA2B150A-8C49-43B7-B894-B3F83CFA1DE4}"/>
                </a:ext>
              </a:extLst>
            </p:cNvPr>
            <p:cNvSpPr/>
            <p:nvPr/>
          </p:nvSpPr>
          <p:spPr bwMode="auto">
            <a:xfrm>
              <a:off x="3629" y="825"/>
              <a:ext cx="83" cy="31"/>
            </a:xfrm>
            <a:custGeom>
              <a:avLst/>
              <a:gdLst>
                <a:gd name="T0" fmla="*/ 33 w 35"/>
                <a:gd name="T1" fmla="*/ 4 h 13"/>
                <a:gd name="T2" fmla="*/ 20 w 35"/>
                <a:gd name="T3" fmla="*/ 2 h 13"/>
                <a:gd name="T4" fmla="*/ 6 w 35"/>
                <a:gd name="T5" fmla="*/ 0 h 13"/>
                <a:gd name="T6" fmla="*/ 5 w 35"/>
                <a:gd name="T7" fmla="*/ 8 h 13"/>
                <a:gd name="T8" fmla="*/ 19 w 35"/>
                <a:gd name="T9" fmla="*/ 11 h 13"/>
                <a:gd name="T10" fmla="*/ 32 w 35"/>
                <a:gd name="T11" fmla="*/ 11 h 13"/>
                <a:gd name="T12" fmla="*/ 33 w 35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3">
                  <a:moveTo>
                    <a:pt x="33" y="4"/>
                  </a:moveTo>
                  <a:cubicBezTo>
                    <a:pt x="29" y="2"/>
                    <a:pt x="24" y="2"/>
                    <a:pt x="20" y="2"/>
                  </a:cubicBezTo>
                  <a:cubicBezTo>
                    <a:pt x="16" y="1"/>
                    <a:pt x="11" y="1"/>
                    <a:pt x="6" y="0"/>
                  </a:cubicBezTo>
                  <a:cubicBezTo>
                    <a:pt x="1" y="0"/>
                    <a:pt x="0" y="7"/>
                    <a:pt x="5" y="8"/>
                  </a:cubicBezTo>
                  <a:cubicBezTo>
                    <a:pt x="10" y="9"/>
                    <a:pt x="14" y="10"/>
                    <a:pt x="19" y="11"/>
                  </a:cubicBezTo>
                  <a:cubicBezTo>
                    <a:pt x="23" y="12"/>
                    <a:pt x="28" y="13"/>
                    <a:pt x="32" y="11"/>
                  </a:cubicBezTo>
                  <a:cubicBezTo>
                    <a:pt x="35" y="10"/>
                    <a:pt x="35" y="6"/>
                    <a:pt x="33" y="4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xmlns="" id="{37CE5AEC-7919-435F-9D92-58A309F03484}"/>
                </a:ext>
              </a:extLst>
            </p:cNvPr>
            <p:cNvSpPr/>
            <p:nvPr/>
          </p:nvSpPr>
          <p:spPr bwMode="auto">
            <a:xfrm>
              <a:off x="3764" y="823"/>
              <a:ext cx="74" cy="26"/>
            </a:xfrm>
            <a:custGeom>
              <a:avLst/>
              <a:gdLst>
                <a:gd name="T0" fmla="*/ 30 w 31"/>
                <a:gd name="T1" fmla="*/ 5 h 11"/>
                <a:gd name="T2" fmla="*/ 18 w 31"/>
                <a:gd name="T3" fmla="*/ 1 h 11"/>
                <a:gd name="T4" fmla="*/ 4 w 31"/>
                <a:gd name="T5" fmla="*/ 2 h 11"/>
                <a:gd name="T6" fmla="*/ 5 w 31"/>
                <a:gd name="T7" fmla="*/ 8 h 11"/>
                <a:gd name="T8" fmla="*/ 17 w 31"/>
                <a:gd name="T9" fmla="*/ 9 h 11"/>
                <a:gd name="T10" fmla="*/ 28 w 31"/>
                <a:gd name="T11" fmla="*/ 10 h 11"/>
                <a:gd name="T12" fmla="*/ 30 w 31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30" y="5"/>
                  </a:moveTo>
                  <a:cubicBezTo>
                    <a:pt x="27" y="1"/>
                    <a:pt x="23" y="1"/>
                    <a:pt x="18" y="1"/>
                  </a:cubicBezTo>
                  <a:cubicBezTo>
                    <a:pt x="14" y="0"/>
                    <a:pt x="9" y="0"/>
                    <a:pt x="4" y="2"/>
                  </a:cubicBezTo>
                  <a:cubicBezTo>
                    <a:pt x="0" y="3"/>
                    <a:pt x="1" y="8"/>
                    <a:pt x="5" y="8"/>
                  </a:cubicBezTo>
                  <a:cubicBezTo>
                    <a:pt x="9" y="8"/>
                    <a:pt x="13" y="8"/>
                    <a:pt x="17" y="9"/>
                  </a:cubicBezTo>
                  <a:cubicBezTo>
                    <a:pt x="21" y="9"/>
                    <a:pt x="24" y="11"/>
                    <a:pt x="28" y="10"/>
                  </a:cubicBezTo>
                  <a:cubicBezTo>
                    <a:pt x="30" y="9"/>
                    <a:pt x="31" y="7"/>
                    <a:pt x="30" y="5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xmlns="" id="{CA677CB8-6D09-40A6-AA9F-DA827ECAAE8A}"/>
                </a:ext>
              </a:extLst>
            </p:cNvPr>
            <p:cNvSpPr/>
            <p:nvPr/>
          </p:nvSpPr>
          <p:spPr bwMode="auto">
            <a:xfrm>
              <a:off x="3892" y="828"/>
              <a:ext cx="71" cy="23"/>
            </a:xfrm>
            <a:custGeom>
              <a:avLst/>
              <a:gdLst>
                <a:gd name="T0" fmla="*/ 28 w 30"/>
                <a:gd name="T1" fmla="*/ 2 h 10"/>
                <a:gd name="T2" fmla="*/ 17 w 30"/>
                <a:gd name="T3" fmla="*/ 1 h 10"/>
                <a:gd name="T4" fmla="*/ 4 w 30"/>
                <a:gd name="T5" fmla="*/ 1 h 10"/>
                <a:gd name="T6" fmla="*/ 4 w 30"/>
                <a:gd name="T7" fmla="*/ 8 h 10"/>
                <a:gd name="T8" fmla="*/ 17 w 30"/>
                <a:gd name="T9" fmla="*/ 9 h 10"/>
                <a:gd name="T10" fmla="*/ 28 w 30"/>
                <a:gd name="T11" fmla="*/ 8 h 10"/>
                <a:gd name="T12" fmla="*/ 28 w 30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8" y="2"/>
                  </a:moveTo>
                  <a:cubicBezTo>
                    <a:pt x="25" y="0"/>
                    <a:pt x="21" y="1"/>
                    <a:pt x="17" y="1"/>
                  </a:cubicBezTo>
                  <a:cubicBezTo>
                    <a:pt x="13" y="1"/>
                    <a:pt x="8" y="1"/>
                    <a:pt x="4" y="1"/>
                  </a:cubicBezTo>
                  <a:cubicBezTo>
                    <a:pt x="0" y="2"/>
                    <a:pt x="0" y="8"/>
                    <a:pt x="4" y="8"/>
                  </a:cubicBezTo>
                  <a:cubicBezTo>
                    <a:pt x="8" y="8"/>
                    <a:pt x="13" y="9"/>
                    <a:pt x="17" y="9"/>
                  </a:cubicBezTo>
                  <a:cubicBezTo>
                    <a:pt x="21" y="9"/>
                    <a:pt x="25" y="10"/>
                    <a:pt x="28" y="8"/>
                  </a:cubicBezTo>
                  <a:cubicBezTo>
                    <a:pt x="30" y="6"/>
                    <a:pt x="30" y="3"/>
                    <a:pt x="28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xmlns="" id="{4B93FA7E-6964-4CE3-91D1-E0ECC47F11F2}"/>
                </a:ext>
              </a:extLst>
            </p:cNvPr>
            <p:cNvSpPr/>
            <p:nvPr/>
          </p:nvSpPr>
          <p:spPr bwMode="auto">
            <a:xfrm>
              <a:off x="4013" y="832"/>
              <a:ext cx="90" cy="24"/>
            </a:xfrm>
            <a:custGeom>
              <a:avLst/>
              <a:gdLst>
                <a:gd name="T0" fmla="*/ 34 w 38"/>
                <a:gd name="T1" fmla="*/ 1 h 10"/>
                <a:gd name="T2" fmla="*/ 20 w 38"/>
                <a:gd name="T3" fmla="*/ 0 h 10"/>
                <a:gd name="T4" fmla="*/ 4 w 38"/>
                <a:gd name="T5" fmla="*/ 1 h 10"/>
                <a:gd name="T6" fmla="*/ 4 w 38"/>
                <a:gd name="T7" fmla="*/ 8 h 10"/>
                <a:gd name="T8" fmla="*/ 20 w 38"/>
                <a:gd name="T9" fmla="*/ 9 h 10"/>
                <a:gd name="T10" fmla="*/ 34 w 38"/>
                <a:gd name="T11" fmla="*/ 9 h 10"/>
                <a:gd name="T12" fmla="*/ 34 w 3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4" y="1"/>
                  </a:moveTo>
                  <a:cubicBezTo>
                    <a:pt x="30" y="0"/>
                    <a:pt x="25" y="0"/>
                    <a:pt x="20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10" y="8"/>
                    <a:pt x="15" y="9"/>
                    <a:pt x="20" y="9"/>
                  </a:cubicBezTo>
                  <a:cubicBezTo>
                    <a:pt x="25" y="9"/>
                    <a:pt x="30" y="10"/>
                    <a:pt x="34" y="9"/>
                  </a:cubicBezTo>
                  <a:cubicBezTo>
                    <a:pt x="38" y="7"/>
                    <a:pt x="38" y="3"/>
                    <a:pt x="34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xmlns="" id="{1E58E4B1-6789-44F4-BFD7-4D9A24C00ECE}"/>
                </a:ext>
              </a:extLst>
            </p:cNvPr>
            <p:cNvSpPr/>
            <p:nvPr/>
          </p:nvSpPr>
          <p:spPr bwMode="auto">
            <a:xfrm>
              <a:off x="4167" y="825"/>
              <a:ext cx="66" cy="26"/>
            </a:xfrm>
            <a:custGeom>
              <a:avLst/>
              <a:gdLst>
                <a:gd name="T0" fmla="*/ 25 w 28"/>
                <a:gd name="T1" fmla="*/ 1 h 11"/>
                <a:gd name="T2" fmla="*/ 3 w 28"/>
                <a:gd name="T3" fmla="*/ 5 h 11"/>
                <a:gd name="T4" fmla="*/ 4 w 28"/>
                <a:gd name="T5" fmla="*/ 11 h 11"/>
                <a:gd name="T6" fmla="*/ 25 w 28"/>
                <a:gd name="T7" fmla="*/ 7 h 11"/>
                <a:gd name="T8" fmla="*/ 25 w 28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1">
                  <a:moveTo>
                    <a:pt x="25" y="1"/>
                  </a:moveTo>
                  <a:cubicBezTo>
                    <a:pt x="18" y="0"/>
                    <a:pt x="10" y="3"/>
                    <a:pt x="3" y="5"/>
                  </a:cubicBezTo>
                  <a:cubicBezTo>
                    <a:pt x="0" y="5"/>
                    <a:pt x="0" y="11"/>
                    <a:pt x="4" y="11"/>
                  </a:cubicBezTo>
                  <a:cubicBezTo>
                    <a:pt x="11" y="10"/>
                    <a:pt x="19" y="10"/>
                    <a:pt x="25" y="7"/>
                  </a:cubicBezTo>
                  <a:cubicBezTo>
                    <a:pt x="28" y="6"/>
                    <a:pt x="27" y="2"/>
                    <a:pt x="25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xmlns="" id="{C7C65895-8CA2-456A-A0C8-C5911C4915E6}"/>
                </a:ext>
              </a:extLst>
            </p:cNvPr>
            <p:cNvSpPr/>
            <p:nvPr/>
          </p:nvSpPr>
          <p:spPr bwMode="auto">
            <a:xfrm>
              <a:off x="4302" y="835"/>
              <a:ext cx="64" cy="24"/>
            </a:xfrm>
            <a:custGeom>
              <a:avLst/>
              <a:gdLst>
                <a:gd name="T0" fmla="*/ 23 w 27"/>
                <a:gd name="T1" fmla="*/ 3 h 10"/>
                <a:gd name="T2" fmla="*/ 12 w 27"/>
                <a:gd name="T3" fmla="*/ 1 h 10"/>
                <a:gd name="T4" fmla="*/ 2 w 27"/>
                <a:gd name="T5" fmla="*/ 2 h 10"/>
                <a:gd name="T6" fmla="*/ 1 w 27"/>
                <a:gd name="T7" fmla="*/ 5 h 10"/>
                <a:gd name="T8" fmla="*/ 11 w 27"/>
                <a:gd name="T9" fmla="*/ 9 h 10"/>
                <a:gd name="T10" fmla="*/ 22 w 27"/>
                <a:gd name="T11" fmla="*/ 10 h 10"/>
                <a:gd name="T12" fmla="*/ 23 w 27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3"/>
                  </a:moveTo>
                  <a:cubicBezTo>
                    <a:pt x="20" y="2"/>
                    <a:pt x="16" y="2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4" y="7"/>
                    <a:pt x="7" y="8"/>
                    <a:pt x="11" y="9"/>
                  </a:cubicBezTo>
                  <a:cubicBezTo>
                    <a:pt x="15" y="9"/>
                    <a:pt x="19" y="10"/>
                    <a:pt x="22" y="10"/>
                  </a:cubicBezTo>
                  <a:cubicBezTo>
                    <a:pt x="26" y="10"/>
                    <a:pt x="27" y="5"/>
                    <a:pt x="23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xmlns="" id="{98FF41A9-B1DD-413D-AA70-322CA4CEACA7}"/>
                </a:ext>
              </a:extLst>
            </p:cNvPr>
            <p:cNvSpPr/>
            <p:nvPr/>
          </p:nvSpPr>
          <p:spPr bwMode="auto">
            <a:xfrm>
              <a:off x="4416" y="840"/>
              <a:ext cx="80" cy="19"/>
            </a:xfrm>
            <a:custGeom>
              <a:avLst/>
              <a:gdLst>
                <a:gd name="T0" fmla="*/ 31 w 34"/>
                <a:gd name="T1" fmla="*/ 2 h 8"/>
                <a:gd name="T2" fmla="*/ 19 w 34"/>
                <a:gd name="T3" fmla="*/ 0 h 8"/>
                <a:gd name="T4" fmla="*/ 3 w 34"/>
                <a:gd name="T5" fmla="*/ 1 h 8"/>
                <a:gd name="T6" fmla="*/ 3 w 34"/>
                <a:gd name="T7" fmla="*/ 6 h 8"/>
                <a:gd name="T8" fmla="*/ 18 w 34"/>
                <a:gd name="T9" fmla="*/ 7 h 8"/>
                <a:gd name="T10" fmla="*/ 31 w 34"/>
                <a:gd name="T11" fmla="*/ 7 h 8"/>
                <a:gd name="T12" fmla="*/ 31 w 34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">
                  <a:moveTo>
                    <a:pt x="31" y="2"/>
                  </a:moveTo>
                  <a:cubicBezTo>
                    <a:pt x="28" y="0"/>
                    <a:pt x="23" y="0"/>
                    <a:pt x="19" y="0"/>
                  </a:cubicBezTo>
                  <a:cubicBezTo>
                    <a:pt x="14" y="0"/>
                    <a:pt x="9" y="1"/>
                    <a:pt x="3" y="1"/>
                  </a:cubicBezTo>
                  <a:cubicBezTo>
                    <a:pt x="0" y="1"/>
                    <a:pt x="0" y="5"/>
                    <a:pt x="3" y="6"/>
                  </a:cubicBezTo>
                  <a:cubicBezTo>
                    <a:pt x="8" y="6"/>
                    <a:pt x="13" y="7"/>
                    <a:pt x="18" y="7"/>
                  </a:cubicBezTo>
                  <a:cubicBezTo>
                    <a:pt x="22" y="7"/>
                    <a:pt x="27" y="8"/>
                    <a:pt x="31" y="7"/>
                  </a:cubicBezTo>
                  <a:cubicBezTo>
                    <a:pt x="33" y="6"/>
                    <a:pt x="34" y="3"/>
                    <a:pt x="31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xmlns="" id="{6103CEAC-605C-4161-8724-2C4BFC775E9B}"/>
                </a:ext>
              </a:extLst>
            </p:cNvPr>
            <p:cNvSpPr/>
            <p:nvPr/>
          </p:nvSpPr>
          <p:spPr bwMode="auto">
            <a:xfrm>
              <a:off x="4551" y="837"/>
              <a:ext cx="71" cy="26"/>
            </a:xfrm>
            <a:custGeom>
              <a:avLst/>
              <a:gdLst>
                <a:gd name="T0" fmla="*/ 28 w 30"/>
                <a:gd name="T1" fmla="*/ 3 h 11"/>
                <a:gd name="T2" fmla="*/ 4 w 30"/>
                <a:gd name="T3" fmla="*/ 2 h 11"/>
                <a:gd name="T4" fmla="*/ 4 w 30"/>
                <a:gd name="T5" fmla="*/ 9 h 11"/>
                <a:gd name="T6" fmla="*/ 28 w 30"/>
                <a:gd name="T7" fmla="*/ 8 h 11"/>
                <a:gd name="T8" fmla="*/ 28 w 30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1">
                  <a:moveTo>
                    <a:pt x="28" y="3"/>
                  </a:moveTo>
                  <a:cubicBezTo>
                    <a:pt x="21" y="0"/>
                    <a:pt x="11" y="2"/>
                    <a:pt x="4" y="2"/>
                  </a:cubicBezTo>
                  <a:cubicBezTo>
                    <a:pt x="0" y="2"/>
                    <a:pt x="0" y="9"/>
                    <a:pt x="4" y="9"/>
                  </a:cubicBezTo>
                  <a:cubicBezTo>
                    <a:pt x="11" y="9"/>
                    <a:pt x="21" y="11"/>
                    <a:pt x="28" y="8"/>
                  </a:cubicBezTo>
                  <a:cubicBezTo>
                    <a:pt x="30" y="7"/>
                    <a:pt x="30" y="3"/>
                    <a:pt x="28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xmlns="" id="{0006898D-A2C6-4466-8D44-6909C54D23D9}"/>
                </a:ext>
              </a:extLst>
            </p:cNvPr>
            <p:cNvSpPr/>
            <p:nvPr/>
          </p:nvSpPr>
          <p:spPr bwMode="auto">
            <a:xfrm>
              <a:off x="4691" y="844"/>
              <a:ext cx="64" cy="22"/>
            </a:xfrm>
            <a:custGeom>
              <a:avLst/>
              <a:gdLst>
                <a:gd name="T0" fmla="*/ 24 w 27"/>
                <a:gd name="T1" fmla="*/ 1 h 9"/>
                <a:gd name="T2" fmla="*/ 12 w 27"/>
                <a:gd name="T3" fmla="*/ 1 h 9"/>
                <a:gd name="T4" fmla="*/ 2 w 27"/>
                <a:gd name="T5" fmla="*/ 2 h 9"/>
                <a:gd name="T6" fmla="*/ 2 w 27"/>
                <a:gd name="T7" fmla="*/ 7 h 9"/>
                <a:gd name="T8" fmla="*/ 12 w 27"/>
                <a:gd name="T9" fmla="*/ 8 h 9"/>
                <a:gd name="T10" fmla="*/ 24 w 27"/>
                <a:gd name="T11" fmla="*/ 8 h 9"/>
                <a:gd name="T12" fmla="*/ 24 w 27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4" y="1"/>
                  </a:moveTo>
                  <a:cubicBezTo>
                    <a:pt x="20" y="0"/>
                    <a:pt x="16" y="0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6" y="9"/>
                    <a:pt x="20" y="9"/>
                    <a:pt x="24" y="8"/>
                  </a:cubicBezTo>
                  <a:cubicBezTo>
                    <a:pt x="27" y="7"/>
                    <a:pt x="27" y="2"/>
                    <a:pt x="24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xmlns="" id="{EEDA16AA-DE98-4E71-BA9E-DCF60599166C}"/>
                </a:ext>
              </a:extLst>
            </p:cNvPr>
            <p:cNvSpPr/>
            <p:nvPr/>
          </p:nvSpPr>
          <p:spPr bwMode="auto">
            <a:xfrm>
              <a:off x="4814" y="851"/>
              <a:ext cx="88" cy="29"/>
            </a:xfrm>
            <a:custGeom>
              <a:avLst/>
              <a:gdLst>
                <a:gd name="T0" fmla="*/ 34 w 37"/>
                <a:gd name="T1" fmla="*/ 4 h 12"/>
                <a:gd name="T2" fmla="*/ 21 w 37"/>
                <a:gd name="T3" fmla="*/ 2 h 12"/>
                <a:gd name="T4" fmla="*/ 5 w 37"/>
                <a:gd name="T5" fmla="*/ 1 h 12"/>
                <a:gd name="T6" fmla="*/ 4 w 37"/>
                <a:gd name="T7" fmla="*/ 7 h 12"/>
                <a:gd name="T8" fmla="*/ 34 w 37"/>
                <a:gd name="T9" fmla="*/ 8 h 12"/>
                <a:gd name="T10" fmla="*/ 34 w 37"/>
                <a:gd name="T1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2">
                  <a:moveTo>
                    <a:pt x="34" y="4"/>
                  </a:moveTo>
                  <a:cubicBezTo>
                    <a:pt x="30" y="2"/>
                    <a:pt x="26" y="2"/>
                    <a:pt x="21" y="2"/>
                  </a:cubicBezTo>
                  <a:cubicBezTo>
                    <a:pt x="16" y="2"/>
                    <a:pt x="11" y="1"/>
                    <a:pt x="5" y="1"/>
                  </a:cubicBezTo>
                  <a:cubicBezTo>
                    <a:pt x="2" y="0"/>
                    <a:pt x="0" y="5"/>
                    <a:pt x="4" y="7"/>
                  </a:cubicBezTo>
                  <a:cubicBezTo>
                    <a:pt x="13" y="9"/>
                    <a:pt x="25" y="12"/>
                    <a:pt x="34" y="8"/>
                  </a:cubicBezTo>
                  <a:cubicBezTo>
                    <a:pt x="36" y="7"/>
                    <a:pt x="37" y="4"/>
                    <a:pt x="34" y="4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0" name="Freeform 24">
              <a:extLst>
                <a:ext uri="{FF2B5EF4-FFF2-40B4-BE49-F238E27FC236}">
                  <a16:creationId xmlns:a16="http://schemas.microsoft.com/office/drawing/2014/main" xmlns="" id="{92BCE82E-5D40-42B2-BE1F-E45AE1DF68BD}"/>
                </a:ext>
              </a:extLst>
            </p:cNvPr>
            <p:cNvSpPr/>
            <p:nvPr/>
          </p:nvSpPr>
          <p:spPr bwMode="auto">
            <a:xfrm>
              <a:off x="4942" y="856"/>
              <a:ext cx="71" cy="19"/>
            </a:xfrm>
            <a:custGeom>
              <a:avLst/>
              <a:gdLst>
                <a:gd name="T0" fmla="*/ 26 w 30"/>
                <a:gd name="T1" fmla="*/ 1 h 8"/>
                <a:gd name="T2" fmla="*/ 4 w 30"/>
                <a:gd name="T3" fmla="*/ 1 h 8"/>
                <a:gd name="T4" fmla="*/ 4 w 30"/>
                <a:gd name="T5" fmla="*/ 7 h 8"/>
                <a:gd name="T6" fmla="*/ 26 w 30"/>
                <a:gd name="T7" fmla="*/ 7 h 8"/>
                <a:gd name="T8" fmla="*/ 26 w 3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8">
                  <a:moveTo>
                    <a:pt x="26" y="1"/>
                  </a:moveTo>
                  <a:cubicBezTo>
                    <a:pt x="19" y="0"/>
                    <a:pt x="11" y="0"/>
                    <a:pt x="4" y="1"/>
                  </a:cubicBezTo>
                  <a:cubicBezTo>
                    <a:pt x="0" y="1"/>
                    <a:pt x="0" y="6"/>
                    <a:pt x="4" y="7"/>
                  </a:cubicBezTo>
                  <a:cubicBezTo>
                    <a:pt x="11" y="7"/>
                    <a:pt x="19" y="8"/>
                    <a:pt x="26" y="7"/>
                  </a:cubicBezTo>
                  <a:cubicBezTo>
                    <a:pt x="30" y="6"/>
                    <a:pt x="30" y="1"/>
                    <a:pt x="26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1" name="Freeform 25">
              <a:extLst>
                <a:ext uri="{FF2B5EF4-FFF2-40B4-BE49-F238E27FC236}">
                  <a16:creationId xmlns:a16="http://schemas.microsoft.com/office/drawing/2014/main" xmlns="" id="{475E4499-6EA3-4918-A863-5EFD6E18B8C2}"/>
                </a:ext>
              </a:extLst>
            </p:cNvPr>
            <p:cNvSpPr/>
            <p:nvPr/>
          </p:nvSpPr>
          <p:spPr bwMode="auto">
            <a:xfrm>
              <a:off x="5058" y="849"/>
              <a:ext cx="128" cy="67"/>
            </a:xfrm>
            <a:custGeom>
              <a:avLst/>
              <a:gdLst>
                <a:gd name="T0" fmla="*/ 49 w 54"/>
                <a:gd name="T1" fmla="*/ 17 h 28"/>
                <a:gd name="T2" fmla="*/ 4 w 54"/>
                <a:gd name="T3" fmla="*/ 6 h 28"/>
                <a:gd name="T4" fmla="*/ 4 w 54"/>
                <a:gd name="T5" fmla="*/ 12 h 28"/>
                <a:gd name="T6" fmla="*/ 43 w 54"/>
                <a:gd name="T7" fmla="*/ 24 h 28"/>
                <a:gd name="T8" fmla="*/ 49 w 54"/>
                <a:gd name="T9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8">
                  <a:moveTo>
                    <a:pt x="49" y="17"/>
                  </a:moveTo>
                  <a:cubicBezTo>
                    <a:pt x="37" y="5"/>
                    <a:pt x="20" y="0"/>
                    <a:pt x="4" y="6"/>
                  </a:cubicBezTo>
                  <a:cubicBezTo>
                    <a:pt x="0" y="7"/>
                    <a:pt x="1" y="12"/>
                    <a:pt x="4" y="12"/>
                  </a:cubicBezTo>
                  <a:cubicBezTo>
                    <a:pt x="18" y="10"/>
                    <a:pt x="32" y="14"/>
                    <a:pt x="43" y="24"/>
                  </a:cubicBezTo>
                  <a:cubicBezTo>
                    <a:pt x="47" y="28"/>
                    <a:pt x="54" y="21"/>
                    <a:pt x="49" y="17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2" name="Freeform 26">
              <a:extLst>
                <a:ext uri="{FF2B5EF4-FFF2-40B4-BE49-F238E27FC236}">
                  <a16:creationId xmlns:a16="http://schemas.microsoft.com/office/drawing/2014/main" xmlns="" id="{C1A8E4F9-4A46-4708-B773-B36FCB5D44E7}"/>
                </a:ext>
              </a:extLst>
            </p:cNvPr>
            <p:cNvSpPr/>
            <p:nvPr/>
          </p:nvSpPr>
          <p:spPr bwMode="auto">
            <a:xfrm>
              <a:off x="5203" y="913"/>
              <a:ext cx="78" cy="62"/>
            </a:xfrm>
            <a:custGeom>
              <a:avLst/>
              <a:gdLst>
                <a:gd name="T0" fmla="*/ 32 w 33"/>
                <a:gd name="T1" fmla="*/ 21 h 26"/>
                <a:gd name="T2" fmla="*/ 20 w 33"/>
                <a:gd name="T3" fmla="*/ 11 h 26"/>
                <a:gd name="T4" fmla="*/ 5 w 33"/>
                <a:gd name="T5" fmla="*/ 2 h 26"/>
                <a:gd name="T6" fmla="*/ 2 w 33"/>
                <a:gd name="T7" fmla="*/ 5 h 26"/>
                <a:gd name="T8" fmla="*/ 15 w 33"/>
                <a:gd name="T9" fmla="*/ 16 h 26"/>
                <a:gd name="T10" fmla="*/ 28 w 33"/>
                <a:gd name="T11" fmla="*/ 25 h 26"/>
                <a:gd name="T12" fmla="*/ 32 w 33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6">
                  <a:moveTo>
                    <a:pt x="32" y="21"/>
                  </a:moveTo>
                  <a:cubicBezTo>
                    <a:pt x="29" y="17"/>
                    <a:pt x="24" y="14"/>
                    <a:pt x="20" y="11"/>
                  </a:cubicBezTo>
                  <a:cubicBezTo>
                    <a:pt x="15" y="8"/>
                    <a:pt x="10" y="5"/>
                    <a:pt x="5" y="2"/>
                  </a:cubicBezTo>
                  <a:cubicBezTo>
                    <a:pt x="2" y="0"/>
                    <a:pt x="0" y="3"/>
                    <a:pt x="2" y="5"/>
                  </a:cubicBezTo>
                  <a:cubicBezTo>
                    <a:pt x="6" y="9"/>
                    <a:pt x="10" y="13"/>
                    <a:pt x="15" y="16"/>
                  </a:cubicBezTo>
                  <a:cubicBezTo>
                    <a:pt x="19" y="19"/>
                    <a:pt x="23" y="24"/>
                    <a:pt x="28" y="25"/>
                  </a:cubicBezTo>
                  <a:cubicBezTo>
                    <a:pt x="31" y="26"/>
                    <a:pt x="33" y="23"/>
                    <a:pt x="32" y="2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3" name="Freeform 27">
              <a:extLst>
                <a:ext uri="{FF2B5EF4-FFF2-40B4-BE49-F238E27FC236}">
                  <a16:creationId xmlns:a16="http://schemas.microsoft.com/office/drawing/2014/main" xmlns="" id="{F644A401-305C-4C9C-8E16-1F3B964A5A44}"/>
                </a:ext>
              </a:extLst>
            </p:cNvPr>
            <p:cNvSpPr/>
            <p:nvPr/>
          </p:nvSpPr>
          <p:spPr bwMode="auto">
            <a:xfrm>
              <a:off x="5314" y="997"/>
              <a:ext cx="52" cy="45"/>
            </a:xfrm>
            <a:custGeom>
              <a:avLst/>
              <a:gdLst>
                <a:gd name="T0" fmla="*/ 21 w 22"/>
                <a:gd name="T1" fmla="*/ 15 h 19"/>
                <a:gd name="T2" fmla="*/ 15 w 22"/>
                <a:gd name="T3" fmla="*/ 8 h 19"/>
                <a:gd name="T4" fmla="*/ 7 w 22"/>
                <a:gd name="T5" fmla="*/ 2 h 19"/>
                <a:gd name="T6" fmla="*/ 3 w 22"/>
                <a:gd name="T7" fmla="*/ 7 h 19"/>
                <a:gd name="T8" fmla="*/ 10 w 22"/>
                <a:gd name="T9" fmla="*/ 13 h 19"/>
                <a:gd name="T10" fmla="*/ 18 w 22"/>
                <a:gd name="T11" fmla="*/ 18 h 19"/>
                <a:gd name="T12" fmla="*/ 21 w 22"/>
                <a:gd name="T13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">
                  <a:moveTo>
                    <a:pt x="21" y="15"/>
                  </a:moveTo>
                  <a:cubicBezTo>
                    <a:pt x="20" y="12"/>
                    <a:pt x="17" y="10"/>
                    <a:pt x="15" y="8"/>
                  </a:cubicBezTo>
                  <a:cubicBezTo>
                    <a:pt x="12" y="6"/>
                    <a:pt x="9" y="4"/>
                    <a:pt x="7" y="2"/>
                  </a:cubicBezTo>
                  <a:cubicBezTo>
                    <a:pt x="4" y="0"/>
                    <a:pt x="0" y="5"/>
                    <a:pt x="3" y="7"/>
                  </a:cubicBezTo>
                  <a:cubicBezTo>
                    <a:pt x="5" y="9"/>
                    <a:pt x="8" y="11"/>
                    <a:pt x="10" y="13"/>
                  </a:cubicBezTo>
                  <a:cubicBezTo>
                    <a:pt x="12" y="15"/>
                    <a:pt x="15" y="18"/>
                    <a:pt x="18" y="18"/>
                  </a:cubicBezTo>
                  <a:cubicBezTo>
                    <a:pt x="20" y="19"/>
                    <a:pt x="22" y="17"/>
                    <a:pt x="21" y="15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4" name="Freeform 28">
              <a:extLst>
                <a:ext uri="{FF2B5EF4-FFF2-40B4-BE49-F238E27FC236}">
                  <a16:creationId xmlns:a16="http://schemas.microsoft.com/office/drawing/2014/main" xmlns="" id="{B881E0EE-1A18-460B-837A-DC55DD8CCE24}"/>
                </a:ext>
              </a:extLst>
            </p:cNvPr>
            <p:cNvSpPr/>
            <p:nvPr/>
          </p:nvSpPr>
          <p:spPr bwMode="auto">
            <a:xfrm>
              <a:off x="5395" y="1063"/>
              <a:ext cx="63" cy="43"/>
            </a:xfrm>
            <a:custGeom>
              <a:avLst/>
              <a:gdLst>
                <a:gd name="T0" fmla="*/ 27 w 27"/>
                <a:gd name="T1" fmla="*/ 14 h 18"/>
                <a:gd name="T2" fmla="*/ 18 w 27"/>
                <a:gd name="T3" fmla="*/ 6 h 18"/>
                <a:gd name="T4" fmla="*/ 5 w 27"/>
                <a:gd name="T5" fmla="*/ 1 h 18"/>
                <a:gd name="T6" fmla="*/ 3 w 27"/>
                <a:gd name="T7" fmla="*/ 5 h 18"/>
                <a:gd name="T8" fmla="*/ 14 w 27"/>
                <a:gd name="T9" fmla="*/ 11 h 18"/>
                <a:gd name="T10" fmla="*/ 23 w 27"/>
                <a:gd name="T11" fmla="*/ 17 h 18"/>
                <a:gd name="T12" fmla="*/ 27 w 27"/>
                <a:gd name="T13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8">
                  <a:moveTo>
                    <a:pt x="27" y="14"/>
                  </a:moveTo>
                  <a:cubicBezTo>
                    <a:pt x="25" y="10"/>
                    <a:pt x="21" y="8"/>
                    <a:pt x="18" y="6"/>
                  </a:cubicBezTo>
                  <a:cubicBezTo>
                    <a:pt x="14" y="4"/>
                    <a:pt x="9" y="2"/>
                    <a:pt x="5" y="1"/>
                  </a:cubicBezTo>
                  <a:cubicBezTo>
                    <a:pt x="2" y="0"/>
                    <a:pt x="0" y="4"/>
                    <a:pt x="3" y="5"/>
                  </a:cubicBezTo>
                  <a:cubicBezTo>
                    <a:pt x="7" y="7"/>
                    <a:pt x="10" y="9"/>
                    <a:pt x="14" y="11"/>
                  </a:cubicBezTo>
                  <a:cubicBezTo>
                    <a:pt x="17" y="13"/>
                    <a:pt x="20" y="17"/>
                    <a:pt x="23" y="17"/>
                  </a:cubicBezTo>
                  <a:cubicBezTo>
                    <a:pt x="25" y="18"/>
                    <a:pt x="27" y="16"/>
                    <a:pt x="27" y="14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xmlns="" id="{131A043B-0179-4791-8DAE-D48E9FF0EEE2}"/>
                </a:ext>
              </a:extLst>
            </p:cNvPr>
            <p:cNvSpPr/>
            <p:nvPr/>
          </p:nvSpPr>
          <p:spPr bwMode="auto">
            <a:xfrm>
              <a:off x="5489" y="1130"/>
              <a:ext cx="55" cy="52"/>
            </a:xfrm>
            <a:custGeom>
              <a:avLst/>
              <a:gdLst>
                <a:gd name="T0" fmla="*/ 22 w 23"/>
                <a:gd name="T1" fmla="*/ 16 h 22"/>
                <a:gd name="T2" fmla="*/ 14 w 23"/>
                <a:gd name="T3" fmla="*/ 11 h 22"/>
                <a:gd name="T4" fmla="*/ 6 w 23"/>
                <a:gd name="T5" fmla="*/ 3 h 22"/>
                <a:gd name="T6" fmla="*/ 2 w 23"/>
                <a:gd name="T7" fmla="*/ 6 h 22"/>
                <a:gd name="T8" fmla="*/ 9 w 23"/>
                <a:gd name="T9" fmla="*/ 17 h 22"/>
                <a:gd name="T10" fmla="*/ 21 w 23"/>
                <a:gd name="T11" fmla="*/ 20 h 22"/>
                <a:gd name="T12" fmla="*/ 22 w 23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22" y="16"/>
                  </a:moveTo>
                  <a:cubicBezTo>
                    <a:pt x="21" y="13"/>
                    <a:pt x="16" y="13"/>
                    <a:pt x="14" y="11"/>
                  </a:cubicBezTo>
                  <a:cubicBezTo>
                    <a:pt x="11" y="9"/>
                    <a:pt x="8" y="6"/>
                    <a:pt x="6" y="3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3" y="10"/>
                    <a:pt x="6" y="14"/>
                    <a:pt x="9" y="17"/>
                  </a:cubicBezTo>
                  <a:cubicBezTo>
                    <a:pt x="12" y="19"/>
                    <a:pt x="18" y="22"/>
                    <a:pt x="21" y="20"/>
                  </a:cubicBezTo>
                  <a:cubicBezTo>
                    <a:pt x="23" y="20"/>
                    <a:pt x="23" y="18"/>
                    <a:pt x="22" y="16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6" name="Freeform 30">
              <a:extLst>
                <a:ext uri="{FF2B5EF4-FFF2-40B4-BE49-F238E27FC236}">
                  <a16:creationId xmlns:a16="http://schemas.microsoft.com/office/drawing/2014/main" xmlns="" id="{82CCDD3F-A8D4-401B-98D4-DD97BBCCE484}"/>
                </a:ext>
              </a:extLst>
            </p:cNvPr>
            <p:cNvSpPr/>
            <p:nvPr/>
          </p:nvSpPr>
          <p:spPr bwMode="auto">
            <a:xfrm>
              <a:off x="5556" y="1194"/>
              <a:ext cx="47" cy="67"/>
            </a:xfrm>
            <a:custGeom>
              <a:avLst/>
              <a:gdLst>
                <a:gd name="T0" fmla="*/ 15 w 20"/>
                <a:gd name="T1" fmla="*/ 13 h 28"/>
                <a:gd name="T2" fmla="*/ 7 w 20"/>
                <a:gd name="T3" fmla="*/ 2 h 28"/>
                <a:gd name="T4" fmla="*/ 2 w 20"/>
                <a:gd name="T5" fmla="*/ 6 h 28"/>
                <a:gd name="T6" fmla="*/ 9 w 20"/>
                <a:gd name="T7" fmla="*/ 16 h 28"/>
                <a:gd name="T8" fmla="*/ 14 w 20"/>
                <a:gd name="T9" fmla="*/ 27 h 28"/>
                <a:gd name="T10" fmla="*/ 20 w 20"/>
                <a:gd name="T11" fmla="*/ 25 h 28"/>
                <a:gd name="T12" fmla="*/ 15 w 20"/>
                <a:gd name="T13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8">
                  <a:moveTo>
                    <a:pt x="15" y="13"/>
                  </a:moveTo>
                  <a:cubicBezTo>
                    <a:pt x="13" y="9"/>
                    <a:pt x="10" y="6"/>
                    <a:pt x="7" y="2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4" y="9"/>
                    <a:pt x="7" y="13"/>
                    <a:pt x="9" y="16"/>
                  </a:cubicBezTo>
                  <a:cubicBezTo>
                    <a:pt x="10" y="20"/>
                    <a:pt x="11" y="24"/>
                    <a:pt x="14" y="27"/>
                  </a:cubicBezTo>
                  <a:cubicBezTo>
                    <a:pt x="16" y="28"/>
                    <a:pt x="19" y="28"/>
                    <a:pt x="20" y="25"/>
                  </a:cubicBezTo>
                  <a:cubicBezTo>
                    <a:pt x="20" y="21"/>
                    <a:pt x="18" y="17"/>
                    <a:pt x="15" y="1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7" name="Freeform 31">
              <a:extLst>
                <a:ext uri="{FF2B5EF4-FFF2-40B4-BE49-F238E27FC236}">
                  <a16:creationId xmlns:a16="http://schemas.microsoft.com/office/drawing/2014/main" xmlns="" id="{5F8BA7B8-425E-4D5B-86D3-CCD201284B49}"/>
                </a:ext>
              </a:extLst>
            </p:cNvPr>
            <p:cNvSpPr/>
            <p:nvPr/>
          </p:nvSpPr>
          <p:spPr bwMode="auto">
            <a:xfrm>
              <a:off x="3496" y="1630"/>
              <a:ext cx="86" cy="26"/>
            </a:xfrm>
            <a:custGeom>
              <a:avLst/>
              <a:gdLst>
                <a:gd name="T0" fmla="*/ 33 w 36"/>
                <a:gd name="T1" fmla="*/ 3 h 11"/>
                <a:gd name="T2" fmla="*/ 20 w 36"/>
                <a:gd name="T3" fmla="*/ 1 h 11"/>
                <a:gd name="T4" fmla="*/ 4 w 36"/>
                <a:gd name="T5" fmla="*/ 0 h 11"/>
                <a:gd name="T6" fmla="*/ 3 w 36"/>
                <a:gd name="T7" fmla="*/ 7 h 11"/>
                <a:gd name="T8" fmla="*/ 20 w 36"/>
                <a:gd name="T9" fmla="*/ 9 h 11"/>
                <a:gd name="T10" fmla="*/ 33 w 36"/>
                <a:gd name="T11" fmla="*/ 9 h 11"/>
                <a:gd name="T12" fmla="*/ 33 w 36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">
                  <a:moveTo>
                    <a:pt x="33" y="3"/>
                  </a:moveTo>
                  <a:cubicBezTo>
                    <a:pt x="29" y="0"/>
                    <a:pt x="24" y="1"/>
                    <a:pt x="20" y="1"/>
                  </a:cubicBezTo>
                  <a:cubicBezTo>
                    <a:pt x="15" y="0"/>
                    <a:pt x="9" y="0"/>
                    <a:pt x="4" y="0"/>
                  </a:cubicBezTo>
                  <a:cubicBezTo>
                    <a:pt x="1" y="0"/>
                    <a:pt x="0" y="6"/>
                    <a:pt x="3" y="7"/>
                  </a:cubicBezTo>
                  <a:cubicBezTo>
                    <a:pt x="9" y="8"/>
                    <a:pt x="14" y="8"/>
                    <a:pt x="20" y="9"/>
                  </a:cubicBezTo>
                  <a:cubicBezTo>
                    <a:pt x="24" y="10"/>
                    <a:pt x="28" y="11"/>
                    <a:pt x="33" y="9"/>
                  </a:cubicBezTo>
                  <a:cubicBezTo>
                    <a:pt x="36" y="8"/>
                    <a:pt x="35" y="4"/>
                    <a:pt x="33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8" name="Freeform 32">
              <a:extLst>
                <a:ext uri="{FF2B5EF4-FFF2-40B4-BE49-F238E27FC236}">
                  <a16:creationId xmlns:a16="http://schemas.microsoft.com/office/drawing/2014/main" xmlns="" id="{38F947F1-44E2-4E63-88CB-2F32C7ECE9D1}"/>
                </a:ext>
              </a:extLst>
            </p:cNvPr>
            <p:cNvSpPr/>
            <p:nvPr/>
          </p:nvSpPr>
          <p:spPr bwMode="auto">
            <a:xfrm>
              <a:off x="3655" y="1637"/>
              <a:ext cx="83" cy="24"/>
            </a:xfrm>
            <a:custGeom>
              <a:avLst/>
              <a:gdLst>
                <a:gd name="T0" fmla="*/ 32 w 35"/>
                <a:gd name="T1" fmla="*/ 1 h 10"/>
                <a:gd name="T2" fmla="*/ 17 w 35"/>
                <a:gd name="T3" fmla="*/ 1 h 10"/>
                <a:gd name="T4" fmla="*/ 3 w 35"/>
                <a:gd name="T5" fmla="*/ 2 h 10"/>
                <a:gd name="T6" fmla="*/ 3 w 35"/>
                <a:gd name="T7" fmla="*/ 9 h 10"/>
                <a:gd name="T8" fmla="*/ 17 w 35"/>
                <a:gd name="T9" fmla="*/ 10 h 10"/>
                <a:gd name="T10" fmla="*/ 32 w 35"/>
                <a:gd name="T11" fmla="*/ 9 h 10"/>
                <a:gd name="T12" fmla="*/ 32 w 35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0">
                  <a:moveTo>
                    <a:pt x="32" y="1"/>
                  </a:moveTo>
                  <a:cubicBezTo>
                    <a:pt x="27" y="0"/>
                    <a:pt x="22" y="0"/>
                    <a:pt x="17" y="1"/>
                  </a:cubicBezTo>
                  <a:cubicBezTo>
                    <a:pt x="13" y="1"/>
                    <a:pt x="8" y="1"/>
                    <a:pt x="3" y="2"/>
                  </a:cubicBezTo>
                  <a:cubicBezTo>
                    <a:pt x="0" y="2"/>
                    <a:pt x="0" y="8"/>
                    <a:pt x="3" y="9"/>
                  </a:cubicBezTo>
                  <a:cubicBezTo>
                    <a:pt x="8" y="9"/>
                    <a:pt x="13" y="10"/>
                    <a:pt x="17" y="10"/>
                  </a:cubicBezTo>
                  <a:cubicBezTo>
                    <a:pt x="22" y="10"/>
                    <a:pt x="27" y="10"/>
                    <a:pt x="32" y="9"/>
                  </a:cubicBezTo>
                  <a:cubicBezTo>
                    <a:pt x="35" y="8"/>
                    <a:pt x="35" y="3"/>
                    <a:pt x="32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9" name="Freeform 33">
              <a:extLst>
                <a:ext uri="{FF2B5EF4-FFF2-40B4-BE49-F238E27FC236}">
                  <a16:creationId xmlns:a16="http://schemas.microsoft.com/office/drawing/2014/main" xmlns="" id="{3646944A-3F79-4AC4-8212-2152E201C3AA}"/>
                </a:ext>
              </a:extLst>
            </p:cNvPr>
            <p:cNvSpPr/>
            <p:nvPr/>
          </p:nvSpPr>
          <p:spPr bwMode="auto">
            <a:xfrm>
              <a:off x="3807" y="1640"/>
              <a:ext cx="104" cy="35"/>
            </a:xfrm>
            <a:custGeom>
              <a:avLst/>
              <a:gdLst>
                <a:gd name="T0" fmla="*/ 40 w 44"/>
                <a:gd name="T1" fmla="*/ 5 h 15"/>
                <a:gd name="T2" fmla="*/ 6 w 44"/>
                <a:gd name="T3" fmla="*/ 6 h 15"/>
                <a:gd name="T4" fmla="*/ 8 w 44"/>
                <a:gd name="T5" fmla="*/ 15 h 15"/>
                <a:gd name="T6" fmla="*/ 24 w 44"/>
                <a:gd name="T7" fmla="*/ 13 h 15"/>
                <a:gd name="T8" fmla="*/ 39 w 44"/>
                <a:gd name="T9" fmla="*/ 13 h 15"/>
                <a:gd name="T10" fmla="*/ 40 w 44"/>
                <a:gd name="T1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5">
                  <a:moveTo>
                    <a:pt x="40" y="5"/>
                  </a:moveTo>
                  <a:cubicBezTo>
                    <a:pt x="30" y="0"/>
                    <a:pt x="16" y="4"/>
                    <a:pt x="6" y="6"/>
                  </a:cubicBezTo>
                  <a:cubicBezTo>
                    <a:pt x="0" y="8"/>
                    <a:pt x="3" y="15"/>
                    <a:pt x="8" y="15"/>
                  </a:cubicBezTo>
                  <a:cubicBezTo>
                    <a:pt x="13" y="14"/>
                    <a:pt x="19" y="13"/>
                    <a:pt x="24" y="13"/>
                  </a:cubicBezTo>
                  <a:cubicBezTo>
                    <a:pt x="29" y="13"/>
                    <a:pt x="34" y="14"/>
                    <a:pt x="39" y="13"/>
                  </a:cubicBezTo>
                  <a:cubicBezTo>
                    <a:pt x="43" y="12"/>
                    <a:pt x="44" y="7"/>
                    <a:pt x="40" y="5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0" name="Freeform 34">
              <a:extLst>
                <a:ext uri="{FF2B5EF4-FFF2-40B4-BE49-F238E27FC236}">
                  <a16:creationId xmlns:a16="http://schemas.microsoft.com/office/drawing/2014/main" xmlns="" id="{B5D62380-3BDD-4E1C-BB83-F79C82A95D92}"/>
                </a:ext>
              </a:extLst>
            </p:cNvPr>
            <p:cNvSpPr/>
            <p:nvPr/>
          </p:nvSpPr>
          <p:spPr bwMode="auto">
            <a:xfrm>
              <a:off x="3975" y="1632"/>
              <a:ext cx="107" cy="36"/>
            </a:xfrm>
            <a:custGeom>
              <a:avLst/>
              <a:gdLst>
                <a:gd name="T0" fmla="*/ 42 w 45"/>
                <a:gd name="T1" fmla="*/ 2 h 15"/>
                <a:gd name="T2" fmla="*/ 25 w 45"/>
                <a:gd name="T3" fmla="*/ 3 h 15"/>
                <a:gd name="T4" fmla="*/ 6 w 45"/>
                <a:gd name="T5" fmla="*/ 1 h 15"/>
                <a:gd name="T6" fmla="*/ 4 w 45"/>
                <a:gd name="T7" fmla="*/ 8 h 15"/>
                <a:gd name="T8" fmla="*/ 42 w 45"/>
                <a:gd name="T9" fmla="*/ 9 h 15"/>
                <a:gd name="T10" fmla="*/ 42 w 45"/>
                <a:gd name="T11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5">
                  <a:moveTo>
                    <a:pt x="42" y="2"/>
                  </a:moveTo>
                  <a:cubicBezTo>
                    <a:pt x="36" y="1"/>
                    <a:pt x="31" y="2"/>
                    <a:pt x="25" y="3"/>
                  </a:cubicBezTo>
                  <a:cubicBezTo>
                    <a:pt x="19" y="3"/>
                    <a:pt x="12" y="2"/>
                    <a:pt x="6" y="1"/>
                  </a:cubicBezTo>
                  <a:cubicBezTo>
                    <a:pt x="1" y="0"/>
                    <a:pt x="0" y="6"/>
                    <a:pt x="4" y="8"/>
                  </a:cubicBezTo>
                  <a:cubicBezTo>
                    <a:pt x="14" y="12"/>
                    <a:pt x="32" y="15"/>
                    <a:pt x="42" y="9"/>
                  </a:cubicBezTo>
                  <a:cubicBezTo>
                    <a:pt x="45" y="7"/>
                    <a:pt x="45" y="3"/>
                    <a:pt x="42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1" name="Freeform 35">
              <a:extLst>
                <a:ext uri="{FF2B5EF4-FFF2-40B4-BE49-F238E27FC236}">
                  <a16:creationId xmlns:a16="http://schemas.microsoft.com/office/drawing/2014/main" xmlns="" id="{65CCB828-74EF-4A2C-A261-9F059E3E981D}"/>
                </a:ext>
              </a:extLst>
            </p:cNvPr>
            <p:cNvSpPr/>
            <p:nvPr/>
          </p:nvSpPr>
          <p:spPr bwMode="auto">
            <a:xfrm>
              <a:off x="4143" y="1647"/>
              <a:ext cx="93" cy="26"/>
            </a:xfrm>
            <a:custGeom>
              <a:avLst/>
              <a:gdLst>
                <a:gd name="T0" fmla="*/ 36 w 39"/>
                <a:gd name="T1" fmla="*/ 2 h 11"/>
                <a:gd name="T2" fmla="*/ 22 w 39"/>
                <a:gd name="T3" fmla="*/ 1 h 11"/>
                <a:gd name="T4" fmla="*/ 5 w 39"/>
                <a:gd name="T5" fmla="*/ 2 h 11"/>
                <a:gd name="T6" fmla="*/ 5 w 39"/>
                <a:gd name="T7" fmla="*/ 10 h 11"/>
                <a:gd name="T8" fmla="*/ 22 w 39"/>
                <a:gd name="T9" fmla="*/ 10 h 11"/>
                <a:gd name="T10" fmla="*/ 36 w 39"/>
                <a:gd name="T11" fmla="*/ 9 h 11"/>
                <a:gd name="T12" fmla="*/ 36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6" y="2"/>
                  </a:moveTo>
                  <a:cubicBezTo>
                    <a:pt x="31" y="0"/>
                    <a:pt x="27" y="1"/>
                    <a:pt x="22" y="1"/>
                  </a:cubicBezTo>
                  <a:cubicBezTo>
                    <a:pt x="16" y="1"/>
                    <a:pt x="10" y="1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10" y="10"/>
                    <a:pt x="16" y="10"/>
                    <a:pt x="22" y="10"/>
                  </a:cubicBezTo>
                  <a:cubicBezTo>
                    <a:pt x="27" y="11"/>
                    <a:pt x="31" y="11"/>
                    <a:pt x="36" y="9"/>
                  </a:cubicBezTo>
                  <a:cubicBezTo>
                    <a:pt x="39" y="8"/>
                    <a:pt x="39" y="3"/>
                    <a:pt x="36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2" name="Freeform 36">
              <a:extLst>
                <a:ext uri="{FF2B5EF4-FFF2-40B4-BE49-F238E27FC236}">
                  <a16:creationId xmlns:a16="http://schemas.microsoft.com/office/drawing/2014/main" xmlns="" id="{FE176554-EE67-42C1-897B-16E5A1E18440}"/>
                </a:ext>
              </a:extLst>
            </p:cNvPr>
            <p:cNvSpPr/>
            <p:nvPr/>
          </p:nvSpPr>
          <p:spPr bwMode="auto">
            <a:xfrm>
              <a:off x="4307" y="1647"/>
              <a:ext cx="92" cy="26"/>
            </a:xfrm>
            <a:custGeom>
              <a:avLst/>
              <a:gdLst>
                <a:gd name="T0" fmla="*/ 35 w 39"/>
                <a:gd name="T1" fmla="*/ 2 h 11"/>
                <a:gd name="T2" fmla="*/ 18 w 39"/>
                <a:gd name="T3" fmla="*/ 1 h 11"/>
                <a:gd name="T4" fmla="*/ 2 w 39"/>
                <a:gd name="T5" fmla="*/ 3 h 11"/>
                <a:gd name="T6" fmla="*/ 2 w 39"/>
                <a:gd name="T7" fmla="*/ 8 h 11"/>
                <a:gd name="T8" fmla="*/ 18 w 39"/>
                <a:gd name="T9" fmla="*/ 10 h 11"/>
                <a:gd name="T10" fmla="*/ 35 w 39"/>
                <a:gd name="T11" fmla="*/ 9 h 11"/>
                <a:gd name="T12" fmla="*/ 35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5" y="2"/>
                  </a:moveTo>
                  <a:cubicBezTo>
                    <a:pt x="29" y="0"/>
                    <a:pt x="24" y="1"/>
                    <a:pt x="18" y="1"/>
                  </a:cubicBezTo>
                  <a:cubicBezTo>
                    <a:pt x="13" y="1"/>
                    <a:pt x="7" y="2"/>
                    <a:pt x="2" y="3"/>
                  </a:cubicBezTo>
                  <a:cubicBezTo>
                    <a:pt x="0" y="4"/>
                    <a:pt x="0" y="7"/>
                    <a:pt x="2" y="8"/>
                  </a:cubicBezTo>
                  <a:cubicBezTo>
                    <a:pt x="7" y="9"/>
                    <a:pt x="13" y="10"/>
                    <a:pt x="18" y="10"/>
                  </a:cubicBezTo>
                  <a:cubicBezTo>
                    <a:pt x="24" y="10"/>
                    <a:pt x="29" y="11"/>
                    <a:pt x="35" y="9"/>
                  </a:cubicBezTo>
                  <a:cubicBezTo>
                    <a:pt x="39" y="8"/>
                    <a:pt x="39" y="3"/>
                    <a:pt x="35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3" name="Freeform 37">
              <a:extLst>
                <a:ext uri="{FF2B5EF4-FFF2-40B4-BE49-F238E27FC236}">
                  <a16:creationId xmlns:a16="http://schemas.microsoft.com/office/drawing/2014/main" xmlns="" id="{AF11692B-E1E3-4326-8E02-82B8F50F81C3}"/>
                </a:ext>
              </a:extLst>
            </p:cNvPr>
            <p:cNvSpPr/>
            <p:nvPr/>
          </p:nvSpPr>
          <p:spPr bwMode="auto">
            <a:xfrm>
              <a:off x="4473" y="1652"/>
              <a:ext cx="83" cy="28"/>
            </a:xfrm>
            <a:custGeom>
              <a:avLst/>
              <a:gdLst>
                <a:gd name="T0" fmla="*/ 32 w 35"/>
                <a:gd name="T1" fmla="*/ 2 h 12"/>
                <a:gd name="T2" fmla="*/ 3 w 35"/>
                <a:gd name="T3" fmla="*/ 6 h 12"/>
                <a:gd name="T4" fmla="*/ 14 w 35"/>
                <a:gd name="T5" fmla="*/ 10 h 12"/>
                <a:gd name="T6" fmla="*/ 32 w 35"/>
                <a:gd name="T7" fmla="*/ 10 h 12"/>
                <a:gd name="T8" fmla="*/ 32 w 35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2">
                  <a:moveTo>
                    <a:pt x="32" y="2"/>
                  </a:moveTo>
                  <a:cubicBezTo>
                    <a:pt x="28" y="1"/>
                    <a:pt x="0" y="0"/>
                    <a:pt x="3" y="6"/>
                  </a:cubicBezTo>
                  <a:cubicBezTo>
                    <a:pt x="4" y="10"/>
                    <a:pt x="11" y="10"/>
                    <a:pt x="14" y="10"/>
                  </a:cubicBezTo>
                  <a:cubicBezTo>
                    <a:pt x="20" y="11"/>
                    <a:pt x="26" y="12"/>
                    <a:pt x="32" y="10"/>
                  </a:cubicBezTo>
                  <a:cubicBezTo>
                    <a:pt x="35" y="8"/>
                    <a:pt x="35" y="3"/>
                    <a:pt x="32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4" name="Freeform 38">
              <a:extLst>
                <a:ext uri="{FF2B5EF4-FFF2-40B4-BE49-F238E27FC236}">
                  <a16:creationId xmlns:a16="http://schemas.microsoft.com/office/drawing/2014/main" xmlns="" id="{4CC6F5F5-D5A3-4B9D-9274-884ED88A80BA}"/>
                </a:ext>
              </a:extLst>
            </p:cNvPr>
            <p:cNvSpPr/>
            <p:nvPr/>
          </p:nvSpPr>
          <p:spPr bwMode="auto">
            <a:xfrm>
              <a:off x="4624" y="1642"/>
              <a:ext cx="93" cy="24"/>
            </a:xfrm>
            <a:custGeom>
              <a:avLst/>
              <a:gdLst>
                <a:gd name="T0" fmla="*/ 34 w 39"/>
                <a:gd name="T1" fmla="*/ 1 h 10"/>
                <a:gd name="T2" fmla="*/ 20 w 39"/>
                <a:gd name="T3" fmla="*/ 1 h 10"/>
                <a:gd name="T4" fmla="*/ 4 w 39"/>
                <a:gd name="T5" fmla="*/ 2 h 10"/>
                <a:gd name="T6" fmla="*/ 4 w 39"/>
                <a:gd name="T7" fmla="*/ 9 h 10"/>
                <a:gd name="T8" fmla="*/ 20 w 39"/>
                <a:gd name="T9" fmla="*/ 10 h 10"/>
                <a:gd name="T10" fmla="*/ 34 w 39"/>
                <a:gd name="T11" fmla="*/ 9 h 10"/>
                <a:gd name="T12" fmla="*/ 34 w 3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0">
                  <a:moveTo>
                    <a:pt x="34" y="1"/>
                  </a:moveTo>
                  <a:cubicBezTo>
                    <a:pt x="30" y="0"/>
                    <a:pt x="25" y="1"/>
                    <a:pt x="20" y="1"/>
                  </a:cubicBezTo>
                  <a:cubicBezTo>
                    <a:pt x="15" y="1"/>
                    <a:pt x="10" y="2"/>
                    <a:pt x="4" y="2"/>
                  </a:cubicBezTo>
                  <a:cubicBezTo>
                    <a:pt x="0" y="3"/>
                    <a:pt x="0" y="8"/>
                    <a:pt x="4" y="9"/>
                  </a:cubicBezTo>
                  <a:cubicBezTo>
                    <a:pt x="10" y="9"/>
                    <a:pt x="15" y="9"/>
                    <a:pt x="20" y="10"/>
                  </a:cubicBezTo>
                  <a:cubicBezTo>
                    <a:pt x="25" y="10"/>
                    <a:pt x="30" y="10"/>
                    <a:pt x="34" y="9"/>
                  </a:cubicBezTo>
                  <a:cubicBezTo>
                    <a:pt x="39" y="9"/>
                    <a:pt x="39" y="2"/>
                    <a:pt x="34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5" name="Freeform 39">
              <a:extLst>
                <a:ext uri="{FF2B5EF4-FFF2-40B4-BE49-F238E27FC236}">
                  <a16:creationId xmlns:a16="http://schemas.microsoft.com/office/drawing/2014/main" xmlns="" id="{D04CC2D0-0186-4013-BC38-E04A7FCFED06}"/>
                </a:ext>
              </a:extLst>
            </p:cNvPr>
            <p:cNvSpPr/>
            <p:nvPr/>
          </p:nvSpPr>
          <p:spPr bwMode="auto">
            <a:xfrm>
              <a:off x="4762" y="1640"/>
              <a:ext cx="106" cy="28"/>
            </a:xfrm>
            <a:custGeom>
              <a:avLst/>
              <a:gdLst>
                <a:gd name="T0" fmla="*/ 41 w 45"/>
                <a:gd name="T1" fmla="*/ 3 h 12"/>
                <a:gd name="T2" fmla="*/ 3 w 45"/>
                <a:gd name="T3" fmla="*/ 5 h 12"/>
                <a:gd name="T4" fmla="*/ 4 w 45"/>
                <a:gd name="T5" fmla="*/ 11 h 12"/>
                <a:gd name="T6" fmla="*/ 22 w 45"/>
                <a:gd name="T7" fmla="*/ 10 h 12"/>
                <a:gd name="T8" fmla="*/ 40 w 45"/>
                <a:gd name="T9" fmla="*/ 10 h 12"/>
                <a:gd name="T10" fmla="*/ 41 w 45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2">
                  <a:moveTo>
                    <a:pt x="41" y="3"/>
                  </a:moveTo>
                  <a:cubicBezTo>
                    <a:pt x="29" y="0"/>
                    <a:pt x="15" y="2"/>
                    <a:pt x="3" y="5"/>
                  </a:cubicBezTo>
                  <a:cubicBezTo>
                    <a:pt x="0" y="6"/>
                    <a:pt x="0" y="12"/>
                    <a:pt x="4" y="11"/>
                  </a:cubicBezTo>
                  <a:cubicBezTo>
                    <a:pt x="10" y="11"/>
                    <a:pt x="16" y="10"/>
                    <a:pt x="22" y="10"/>
                  </a:cubicBezTo>
                  <a:cubicBezTo>
                    <a:pt x="28" y="10"/>
                    <a:pt x="34" y="11"/>
                    <a:pt x="40" y="10"/>
                  </a:cubicBezTo>
                  <a:cubicBezTo>
                    <a:pt x="44" y="10"/>
                    <a:pt x="45" y="4"/>
                    <a:pt x="41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6" name="Freeform 40">
              <a:extLst>
                <a:ext uri="{FF2B5EF4-FFF2-40B4-BE49-F238E27FC236}">
                  <a16:creationId xmlns:a16="http://schemas.microsoft.com/office/drawing/2014/main" xmlns="" id="{EAE7FAEA-D438-4CE2-8990-491A6A0875A2}"/>
                </a:ext>
              </a:extLst>
            </p:cNvPr>
            <p:cNvSpPr/>
            <p:nvPr/>
          </p:nvSpPr>
          <p:spPr bwMode="auto">
            <a:xfrm>
              <a:off x="4951" y="1637"/>
              <a:ext cx="98" cy="26"/>
            </a:xfrm>
            <a:custGeom>
              <a:avLst/>
              <a:gdLst>
                <a:gd name="T0" fmla="*/ 37 w 41"/>
                <a:gd name="T1" fmla="*/ 1 h 11"/>
                <a:gd name="T2" fmla="*/ 21 w 41"/>
                <a:gd name="T3" fmla="*/ 2 h 11"/>
                <a:gd name="T4" fmla="*/ 3 w 41"/>
                <a:gd name="T5" fmla="*/ 5 h 11"/>
                <a:gd name="T6" fmla="*/ 4 w 41"/>
                <a:gd name="T7" fmla="*/ 11 h 11"/>
                <a:gd name="T8" fmla="*/ 21 w 41"/>
                <a:gd name="T9" fmla="*/ 11 h 11"/>
                <a:gd name="T10" fmla="*/ 37 w 41"/>
                <a:gd name="T11" fmla="*/ 9 h 11"/>
                <a:gd name="T12" fmla="*/ 37 w 4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">
                  <a:moveTo>
                    <a:pt x="37" y="1"/>
                  </a:moveTo>
                  <a:cubicBezTo>
                    <a:pt x="31" y="0"/>
                    <a:pt x="26" y="1"/>
                    <a:pt x="21" y="2"/>
                  </a:cubicBezTo>
                  <a:cubicBezTo>
                    <a:pt x="15" y="2"/>
                    <a:pt x="9" y="3"/>
                    <a:pt x="3" y="5"/>
                  </a:cubicBezTo>
                  <a:cubicBezTo>
                    <a:pt x="0" y="5"/>
                    <a:pt x="1" y="11"/>
                    <a:pt x="4" y="11"/>
                  </a:cubicBezTo>
                  <a:cubicBezTo>
                    <a:pt x="10" y="11"/>
                    <a:pt x="15" y="11"/>
                    <a:pt x="21" y="11"/>
                  </a:cubicBezTo>
                  <a:cubicBezTo>
                    <a:pt x="26" y="10"/>
                    <a:pt x="32" y="11"/>
                    <a:pt x="37" y="9"/>
                  </a:cubicBezTo>
                  <a:cubicBezTo>
                    <a:pt x="40" y="8"/>
                    <a:pt x="41" y="2"/>
                    <a:pt x="37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7" name="Freeform 41">
              <a:extLst>
                <a:ext uri="{FF2B5EF4-FFF2-40B4-BE49-F238E27FC236}">
                  <a16:creationId xmlns:a16="http://schemas.microsoft.com/office/drawing/2014/main" xmlns="" id="{BD6CBF84-B6BC-4A2C-9D06-024FA70B6339}"/>
                </a:ext>
              </a:extLst>
            </p:cNvPr>
            <p:cNvSpPr/>
            <p:nvPr/>
          </p:nvSpPr>
          <p:spPr bwMode="auto">
            <a:xfrm>
              <a:off x="5091" y="1587"/>
              <a:ext cx="121" cy="72"/>
            </a:xfrm>
            <a:custGeom>
              <a:avLst/>
              <a:gdLst>
                <a:gd name="T0" fmla="*/ 46 w 51"/>
                <a:gd name="T1" fmla="*/ 1 h 30"/>
                <a:gd name="T2" fmla="*/ 27 w 51"/>
                <a:gd name="T3" fmla="*/ 12 h 30"/>
                <a:gd name="T4" fmla="*/ 5 w 51"/>
                <a:gd name="T5" fmla="*/ 22 h 30"/>
                <a:gd name="T6" fmla="*/ 7 w 51"/>
                <a:gd name="T7" fmla="*/ 29 h 30"/>
                <a:gd name="T8" fmla="*/ 50 w 51"/>
                <a:gd name="T9" fmla="*/ 7 h 30"/>
                <a:gd name="T10" fmla="*/ 46 w 51"/>
                <a:gd name="T11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30">
                  <a:moveTo>
                    <a:pt x="46" y="1"/>
                  </a:moveTo>
                  <a:cubicBezTo>
                    <a:pt x="39" y="4"/>
                    <a:pt x="33" y="8"/>
                    <a:pt x="27" y="12"/>
                  </a:cubicBezTo>
                  <a:cubicBezTo>
                    <a:pt x="20" y="16"/>
                    <a:pt x="13" y="19"/>
                    <a:pt x="5" y="22"/>
                  </a:cubicBezTo>
                  <a:cubicBezTo>
                    <a:pt x="0" y="23"/>
                    <a:pt x="2" y="30"/>
                    <a:pt x="7" y="29"/>
                  </a:cubicBezTo>
                  <a:cubicBezTo>
                    <a:pt x="21" y="26"/>
                    <a:pt x="41" y="20"/>
                    <a:pt x="50" y="7"/>
                  </a:cubicBezTo>
                  <a:cubicBezTo>
                    <a:pt x="51" y="4"/>
                    <a:pt x="49" y="0"/>
                    <a:pt x="46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8" name="Freeform 42">
              <a:extLst>
                <a:ext uri="{FF2B5EF4-FFF2-40B4-BE49-F238E27FC236}">
                  <a16:creationId xmlns:a16="http://schemas.microsoft.com/office/drawing/2014/main" xmlns="" id="{CB5856A0-8BA9-4E27-8FBC-31057D7B5A37}"/>
                </a:ext>
              </a:extLst>
            </p:cNvPr>
            <p:cNvSpPr/>
            <p:nvPr/>
          </p:nvSpPr>
          <p:spPr bwMode="auto">
            <a:xfrm>
              <a:off x="5257" y="1513"/>
              <a:ext cx="83" cy="67"/>
            </a:xfrm>
            <a:custGeom>
              <a:avLst/>
              <a:gdLst>
                <a:gd name="T0" fmla="*/ 31 w 35"/>
                <a:gd name="T1" fmla="*/ 4 h 28"/>
                <a:gd name="T2" fmla="*/ 17 w 35"/>
                <a:gd name="T3" fmla="*/ 6 h 28"/>
                <a:gd name="T4" fmla="*/ 4 w 35"/>
                <a:gd name="T5" fmla="*/ 19 h 28"/>
                <a:gd name="T6" fmla="*/ 9 w 35"/>
                <a:gd name="T7" fmla="*/ 24 h 28"/>
                <a:gd name="T8" fmla="*/ 24 w 35"/>
                <a:gd name="T9" fmla="*/ 14 h 28"/>
                <a:gd name="T10" fmla="*/ 31 w 35"/>
                <a:gd name="T11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8">
                  <a:moveTo>
                    <a:pt x="31" y="4"/>
                  </a:moveTo>
                  <a:cubicBezTo>
                    <a:pt x="28" y="0"/>
                    <a:pt x="21" y="4"/>
                    <a:pt x="17" y="6"/>
                  </a:cubicBezTo>
                  <a:cubicBezTo>
                    <a:pt x="12" y="10"/>
                    <a:pt x="7" y="14"/>
                    <a:pt x="4" y="19"/>
                  </a:cubicBezTo>
                  <a:cubicBezTo>
                    <a:pt x="0" y="23"/>
                    <a:pt x="5" y="28"/>
                    <a:pt x="9" y="24"/>
                  </a:cubicBezTo>
                  <a:cubicBezTo>
                    <a:pt x="14" y="20"/>
                    <a:pt x="19" y="17"/>
                    <a:pt x="24" y="14"/>
                  </a:cubicBezTo>
                  <a:cubicBezTo>
                    <a:pt x="27" y="12"/>
                    <a:pt x="35" y="9"/>
                    <a:pt x="31" y="4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29" name="Freeform 43">
              <a:extLst>
                <a:ext uri="{FF2B5EF4-FFF2-40B4-BE49-F238E27FC236}">
                  <a16:creationId xmlns:a16="http://schemas.microsoft.com/office/drawing/2014/main" xmlns="" id="{06A75297-4CD8-4793-9E5D-6E432B97E9C6}"/>
                </a:ext>
              </a:extLst>
            </p:cNvPr>
            <p:cNvSpPr/>
            <p:nvPr/>
          </p:nvSpPr>
          <p:spPr bwMode="auto">
            <a:xfrm>
              <a:off x="5361" y="1440"/>
              <a:ext cx="76" cy="57"/>
            </a:xfrm>
            <a:custGeom>
              <a:avLst/>
              <a:gdLst>
                <a:gd name="T0" fmla="*/ 26 w 32"/>
                <a:gd name="T1" fmla="*/ 0 h 24"/>
                <a:gd name="T2" fmla="*/ 15 w 32"/>
                <a:gd name="T3" fmla="*/ 8 h 24"/>
                <a:gd name="T4" fmla="*/ 3 w 32"/>
                <a:gd name="T5" fmla="*/ 17 h 24"/>
                <a:gd name="T6" fmla="*/ 7 w 32"/>
                <a:gd name="T7" fmla="*/ 22 h 24"/>
                <a:gd name="T8" fmla="*/ 20 w 32"/>
                <a:gd name="T9" fmla="*/ 14 h 24"/>
                <a:gd name="T10" fmla="*/ 30 w 32"/>
                <a:gd name="T11" fmla="*/ 6 h 24"/>
                <a:gd name="T12" fmla="*/ 26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26" y="0"/>
                  </a:moveTo>
                  <a:cubicBezTo>
                    <a:pt x="22" y="2"/>
                    <a:pt x="18" y="5"/>
                    <a:pt x="15" y="8"/>
                  </a:cubicBezTo>
                  <a:cubicBezTo>
                    <a:pt x="11" y="11"/>
                    <a:pt x="6" y="14"/>
                    <a:pt x="3" y="17"/>
                  </a:cubicBezTo>
                  <a:cubicBezTo>
                    <a:pt x="0" y="20"/>
                    <a:pt x="4" y="24"/>
                    <a:pt x="7" y="22"/>
                  </a:cubicBezTo>
                  <a:cubicBezTo>
                    <a:pt x="11" y="20"/>
                    <a:pt x="15" y="17"/>
                    <a:pt x="20" y="14"/>
                  </a:cubicBezTo>
                  <a:cubicBezTo>
                    <a:pt x="24" y="12"/>
                    <a:pt x="28" y="10"/>
                    <a:pt x="30" y="6"/>
                  </a:cubicBezTo>
                  <a:cubicBezTo>
                    <a:pt x="32" y="3"/>
                    <a:pt x="29" y="0"/>
                    <a:pt x="26" y="0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0" name="Freeform 44">
              <a:extLst>
                <a:ext uri="{FF2B5EF4-FFF2-40B4-BE49-F238E27FC236}">
                  <a16:creationId xmlns:a16="http://schemas.microsoft.com/office/drawing/2014/main" xmlns="" id="{F145F0BD-27CD-44C6-9554-7254246DE6C9}"/>
                </a:ext>
              </a:extLst>
            </p:cNvPr>
            <p:cNvSpPr/>
            <p:nvPr/>
          </p:nvSpPr>
          <p:spPr bwMode="auto">
            <a:xfrm>
              <a:off x="5489" y="1344"/>
              <a:ext cx="69" cy="67"/>
            </a:xfrm>
            <a:custGeom>
              <a:avLst/>
              <a:gdLst>
                <a:gd name="T0" fmla="*/ 20 w 29"/>
                <a:gd name="T1" fmla="*/ 1 h 28"/>
                <a:gd name="T2" fmla="*/ 2 w 29"/>
                <a:gd name="T3" fmla="*/ 19 h 28"/>
                <a:gd name="T4" fmla="*/ 10 w 29"/>
                <a:gd name="T5" fmla="*/ 23 h 28"/>
                <a:gd name="T6" fmla="*/ 17 w 29"/>
                <a:gd name="T7" fmla="*/ 16 h 28"/>
                <a:gd name="T8" fmla="*/ 25 w 29"/>
                <a:gd name="T9" fmla="*/ 10 h 28"/>
                <a:gd name="T10" fmla="*/ 20 w 29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20" y="1"/>
                  </a:moveTo>
                  <a:cubicBezTo>
                    <a:pt x="12" y="4"/>
                    <a:pt x="6" y="12"/>
                    <a:pt x="2" y="19"/>
                  </a:cubicBezTo>
                  <a:cubicBezTo>
                    <a:pt x="0" y="24"/>
                    <a:pt x="7" y="28"/>
                    <a:pt x="10" y="23"/>
                  </a:cubicBezTo>
                  <a:cubicBezTo>
                    <a:pt x="12" y="21"/>
                    <a:pt x="14" y="18"/>
                    <a:pt x="17" y="16"/>
                  </a:cubicBezTo>
                  <a:cubicBezTo>
                    <a:pt x="19" y="14"/>
                    <a:pt x="22" y="12"/>
                    <a:pt x="25" y="10"/>
                  </a:cubicBezTo>
                  <a:cubicBezTo>
                    <a:pt x="29" y="7"/>
                    <a:pt x="24" y="0"/>
                    <a:pt x="20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1" name="Freeform 45">
              <a:extLst>
                <a:ext uri="{FF2B5EF4-FFF2-40B4-BE49-F238E27FC236}">
                  <a16:creationId xmlns:a16="http://schemas.microsoft.com/office/drawing/2014/main" xmlns="" id="{39589917-2263-4997-B3F8-D2B38B3F5306}"/>
                </a:ext>
              </a:extLst>
            </p:cNvPr>
            <p:cNvSpPr/>
            <p:nvPr/>
          </p:nvSpPr>
          <p:spPr bwMode="auto">
            <a:xfrm>
              <a:off x="5560" y="1273"/>
              <a:ext cx="55" cy="57"/>
            </a:xfrm>
            <a:custGeom>
              <a:avLst/>
              <a:gdLst>
                <a:gd name="T0" fmla="*/ 17 w 23"/>
                <a:gd name="T1" fmla="*/ 1 h 24"/>
                <a:gd name="T2" fmla="*/ 10 w 23"/>
                <a:gd name="T3" fmla="*/ 8 h 24"/>
                <a:gd name="T4" fmla="*/ 3 w 23"/>
                <a:gd name="T5" fmla="*/ 17 h 24"/>
                <a:gd name="T6" fmla="*/ 9 w 23"/>
                <a:gd name="T7" fmla="*/ 21 h 24"/>
                <a:gd name="T8" fmla="*/ 16 w 23"/>
                <a:gd name="T9" fmla="*/ 14 h 24"/>
                <a:gd name="T10" fmla="*/ 22 w 23"/>
                <a:gd name="T11" fmla="*/ 5 h 24"/>
                <a:gd name="T12" fmla="*/ 17 w 23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4">
                  <a:moveTo>
                    <a:pt x="17" y="1"/>
                  </a:moveTo>
                  <a:cubicBezTo>
                    <a:pt x="14" y="2"/>
                    <a:pt x="12" y="5"/>
                    <a:pt x="10" y="8"/>
                  </a:cubicBezTo>
                  <a:cubicBezTo>
                    <a:pt x="7" y="11"/>
                    <a:pt x="5" y="14"/>
                    <a:pt x="3" y="17"/>
                  </a:cubicBezTo>
                  <a:cubicBezTo>
                    <a:pt x="0" y="20"/>
                    <a:pt x="6" y="24"/>
                    <a:pt x="9" y="21"/>
                  </a:cubicBezTo>
                  <a:cubicBezTo>
                    <a:pt x="11" y="19"/>
                    <a:pt x="14" y="16"/>
                    <a:pt x="16" y="14"/>
                  </a:cubicBezTo>
                  <a:cubicBezTo>
                    <a:pt x="19" y="11"/>
                    <a:pt x="22" y="9"/>
                    <a:pt x="22" y="5"/>
                  </a:cubicBezTo>
                  <a:cubicBezTo>
                    <a:pt x="23" y="3"/>
                    <a:pt x="20" y="0"/>
                    <a:pt x="17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32" name="文本框 131">
            <a:extLst>
              <a:ext uri="{FF2B5EF4-FFF2-40B4-BE49-F238E27FC236}">
                <a16:creationId xmlns:a16="http://schemas.microsoft.com/office/drawing/2014/main" xmlns="" id="{49839018-A15E-4CB5-91D5-041D47ED383F}"/>
              </a:ext>
            </a:extLst>
          </p:cNvPr>
          <p:cNvSpPr txBox="1"/>
          <p:nvPr/>
        </p:nvSpPr>
        <p:spPr>
          <a:xfrm>
            <a:off x="5171445" y="3026695"/>
            <a:ext cx="548679" cy="400110"/>
          </a:xfrm>
          <a:prstGeom prst="rect">
            <a:avLst/>
          </a:prstGeom>
          <a:noFill/>
          <a:ln>
            <a:solidFill>
              <a:srgbClr val="FF9300"/>
            </a:solidFill>
          </a:ln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2000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dirty="0">
              <a:solidFill>
                <a:srgbClr val="FF8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" name="Group 4">
            <a:extLst>
              <a:ext uri="{FF2B5EF4-FFF2-40B4-BE49-F238E27FC236}">
                <a16:creationId xmlns:a16="http://schemas.microsoft.com/office/drawing/2014/main" xmlns="" id="{B0CF97CF-2B68-4030-8095-2E4741C7DFAD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4931593" y="3685949"/>
            <a:ext cx="826363" cy="453191"/>
            <a:chOff x="3326" y="771"/>
            <a:chExt cx="2348" cy="954"/>
          </a:xfrm>
          <a:solidFill>
            <a:srgbClr val="004C9D"/>
          </a:solidFill>
        </p:grpSpPr>
        <p:sp>
          <p:nvSpPr>
            <p:cNvPr id="134" name="Freeform 5">
              <a:extLst>
                <a:ext uri="{FF2B5EF4-FFF2-40B4-BE49-F238E27FC236}">
                  <a16:creationId xmlns:a16="http://schemas.microsoft.com/office/drawing/2014/main" xmlns="" id="{56A96BBF-FDD9-4628-956D-AA92AAC64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6" y="771"/>
              <a:ext cx="2348" cy="954"/>
            </a:xfrm>
            <a:custGeom>
              <a:avLst/>
              <a:gdLst>
                <a:gd name="T0" fmla="*/ 969 w 991"/>
                <a:gd name="T1" fmla="*/ 166 h 401"/>
                <a:gd name="T2" fmla="*/ 911 w 991"/>
                <a:gd name="T3" fmla="*/ 115 h 401"/>
                <a:gd name="T4" fmla="*/ 851 w 991"/>
                <a:gd name="T5" fmla="*/ 67 h 401"/>
                <a:gd name="T6" fmla="*/ 780 w 991"/>
                <a:gd name="T7" fmla="*/ 16 h 401"/>
                <a:gd name="T8" fmla="*/ 774 w 991"/>
                <a:gd name="T9" fmla="*/ 17 h 401"/>
                <a:gd name="T10" fmla="*/ 770 w 991"/>
                <a:gd name="T11" fmla="*/ 16 h 401"/>
                <a:gd name="T12" fmla="*/ 354 w 991"/>
                <a:gd name="T13" fmla="*/ 3 h 401"/>
                <a:gd name="T14" fmla="*/ 149 w 991"/>
                <a:gd name="T15" fmla="*/ 2 h 401"/>
                <a:gd name="T16" fmla="*/ 44 w 991"/>
                <a:gd name="T17" fmla="*/ 3 h 401"/>
                <a:gd name="T18" fmla="*/ 9 w 991"/>
                <a:gd name="T19" fmla="*/ 34 h 401"/>
                <a:gd name="T20" fmla="*/ 6 w 991"/>
                <a:gd name="T21" fmla="*/ 38 h 401"/>
                <a:gd name="T22" fmla="*/ 3 w 991"/>
                <a:gd name="T23" fmla="*/ 263 h 401"/>
                <a:gd name="T24" fmla="*/ 2 w 991"/>
                <a:gd name="T25" fmla="*/ 319 h 401"/>
                <a:gd name="T26" fmla="*/ 4 w 991"/>
                <a:gd name="T27" fmla="*/ 363 h 401"/>
                <a:gd name="T28" fmla="*/ 63 w 991"/>
                <a:gd name="T29" fmla="*/ 388 h 401"/>
                <a:gd name="T30" fmla="*/ 514 w 991"/>
                <a:gd name="T31" fmla="*/ 399 h 401"/>
                <a:gd name="T32" fmla="*/ 768 w 991"/>
                <a:gd name="T33" fmla="*/ 392 h 401"/>
                <a:gd name="T34" fmla="*/ 772 w 991"/>
                <a:gd name="T35" fmla="*/ 391 h 401"/>
                <a:gd name="T36" fmla="*/ 778 w 991"/>
                <a:gd name="T37" fmla="*/ 391 h 401"/>
                <a:gd name="T38" fmla="*/ 901 w 991"/>
                <a:gd name="T39" fmla="*/ 317 h 401"/>
                <a:gd name="T40" fmla="*/ 952 w 991"/>
                <a:gd name="T41" fmla="*/ 270 h 401"/>
                <a:gd name="T42" fmla="*/ 987 w 991"/>
                <a:gd name="T43" fmla="*/ 214 h 401"/>
                <a:gd name="T44" fmla="*/ 969 w 991"/>
                <a:gd name="T45" fmla="*/ 166 h 401"/>
                <a:gd name="T46" fmla="*/ 970 w 991"/>
                <a:gd name="T47" fmla="*/ 222 h 401"/>
                <a:gd name="T48" fmla="*/ 879 w 991"/>
                <a:gd name="T49" fmla="*/ 316 h 401"/>
                <a:gd name="T50" fmla="*/ 772 w 991"/>
                <a:gd name="T51" fmla="*/ 380 h 401"/>
                <a:gd name="T52" fmla="*/ 771 w 991"/>
                <a:gd name="T53" fmla="*/ 380 h 401"/>
                <a:gd name="T54" fmla="*/ 768 w 991"/>
                <a:gd name="T55" fmla="*/ 379 h 401"/>
                <a:gd name="T56" fmla="*/ 349 w 991"/>
                <a:gd name="T57" fmla="*/ 386 h 401"/>
                <a:gd name="T58" fmla="*/ 142 w 991"/>
                <a:gd name="T59" fmla="*/ 380 h 401"/>
                <a:gd name="T60" fmla="*/ 38 w 991"/>
                <a:gd name="T61" fmla="*/ 374 h 401"/>
                <a:gd name="T62" fmla="*/ 14 w 991"/>
                <a:gd name="T63" fmla="*/ 329 h 401"/>
                <a:gd name="T64" fmla="*/ 15 w 991"/>
                <a:gd name="T65" fmla="*/ 276 h 401"/>
                <a:gd name="T66" fmla="*/ 14 w 991"/>
                <a:gd name="T67" fmla="*/ 38 h 401"/>
                <a:gd name="T68" fmla="*/ 14 w 991"/>
                <a:gd name="T69" fmla="*/ 37 h 401"/>
                <a:gd name="T70" fmla="*/ 66 w 991"/>
                <a:gd name="T71" fmla="*/ 15 h 401"/>
                <a:gd name="T72" fmla="*/ 112 w 991"/>
                <a:gd name="T73" fmla="*/ 15 h 401"/>
                <a:gd name="T74" fmla="*/ 208 w 991"/>
                <a:gd name="T75" fmla="*/ 15 h 401"/>
                <a:gd name="T76" fmla="*/ 393 w 991"/>
                <a:gd name="T77" fmla="*/ 17 h 401"/>
                <a:gd name="T78" fmla="*/ 770 w 991"/>
                <a:gd name="T79" fmla="*/ 29 h 401"/>
                <a:gd name="T80" fmla="*/ 776 w 991"/>
                <a:gd name="T81" fmla="*/ 25 h 401"/>
                <a:gd name="T82" fmla="*/ 830 w 991"/>
                <a:gd name="T83" fmla="*/ 68 h 401"/>
                <a:gd name="T84" fmla="*/ 886 w 991"/>
                <a:gd name="T85" fmla="*/ 114 h 401"/>
                <a:gd name="T86" fmla="*/ 941 w 991"/>
                <a:gd name="T87" fmla="*/ 160 h 401"/>
                <a:gd name="T88" fmla="*/ 970 w 991"/>
                <a:gd name="T89" fmla="*/ 22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1" h="401">
                  <a:moveTo>
                    <a:pt x="969" y="166"/>
                  </a:moveTo>
                  <a:cubicBezTo>
                    <a:pt x="951" y="148"/>
                    <a:pt x="930" y="132"/>
                    <a:pt x="911" y="115"/>
                  </a:cubicBezTo>
                  <a:cubicBezTo>
                    <a:pt x="891" y="99"/>
                    <a:pt x="871" y="83"/>
                    <a:pt x="851" y="67"/>
                  </a:cubicBezTo>
                  <a:cubicBezTo>
                    <a:pt x="828" y="49"/>
                    <a:pt x="805" y="29"/>
                    <a:pt x="780" y="16"/>
                  </a:cubicBezTo>
                  <a:cubicBezTo>
                    <a:pt x="777" y="15"/>
                    <a:pt x="775" y="15"/>
                    <a:pt x="774" y="17"/>
                  </a:cubicBezTo>
                  <a:cubicBezTo>
                    <a:pt x="773" y="16"/>
                    <a:pt x="772" y="16"/>
                    <a:pt x="770" y="16"/>
                  </a:cubicBezTo>
                  <a:cubicBezTo>
                    <a:pt x="631" y="10"/>
                    <a:pt x="493" y="5"/>
                    <a:pt x="354" y="3"/>
                  </a:cubicBezTo>
                  <a:cubicBezTo>
                    <a:pt x="285" y="2"/>
                    <a:pt x="217" y="2"/>
                    <a:pt x="149" y="2"/>
                  </a:cubicBezTo>
                  <a:cubicBezTo>
                    <a:pt x="114" y="2"/>
                    <a:pt x="78" y="0"/>
                    <a:pt x="44" y="3"/>
                  </a:cubicBezTo>
                  <a:cubicBezTo>
                    <a:pt x="26" y="5"/>
                    <a:pt x="6" y="14"/>
                    <a:pt x="9" y="34"/>
                  </a:cubicBezTo>
                  <a:cubicBezTo>
                    <a:pt x="8" y="34"/>
                    <a:pt x="6" y="35"/>
                    <a:pt x="6" y="38"/>
                  </a:cubicBezTo>
                  <a:cubicBezTo>
                    <a:pt x="2" y="113"/>
                    <a:pt x="3" y="188"/>
                    <a:pt x="3" y="263"/>
                  </a:cubicBezTo>
                  <a:cubicBezTo>
                    <a:pt x="2" y="282"/>
                    <a:pt x="2" y="301"/>
                    <a:pt x="2" y="319"/>
                  </a:cubicBezTo>
                  <a:cubicBezTo>
                    <a:pt x="2" y="333"/>
                    <a:pt x="0" y="349"/>
                    <a:pt x="4" y="363"/>
                  </a:cubicBezTo>
                  <a:cubicBezTo>
                    <a:pt x="11" y="389"/>
                    <a:pt x="41" y="387"/>
                    <a:pt x="63" y="388"/>
                  </a:cubicBezTo>
                  <a:cubicBezTo>
                    <a:pt x="213" y="397"/>
                    <a:pt x="364" y="401"/>
                    <a:pt x="514" y="399"/>
                  </a:cubicBezTo>
                  <a:cubicBezTo>
                    <a:pt x="599" y="398"/>
                    <a:pt x="683" y="396"/>
                    <a:pt x="768" y="392"/>
                  </a:cubicBezTo>
                  <a:cubicBezTo>
                    <a:pt x="770" y="392"/>
                    <a:pt x="771" y="392"/>
                    <a:pt x="772" y="391"/>
                  </a:cubicBezTo>
                  <a:cubicBezTo>
                    <a:pt x="774" y="392"/>
                    <a:pt x="776" y="392"/>
                    <a:pt x="778" y="391"/>
                  </a:cubicBezTo>
                  <a:cubicBezTo>
                    <a:pt x="821" y="369"/>
                    <a:pt x="863" y="346"/>
                    <a:pt x="901" y="317"/>
                  </a:cubicBezTo>
                  <a:cubicBezTo>
                    <a:pt x="919" y="303"/>
                    <a:pt x="937" y="287"/>
                    <a:pt x="952" y="270"/>
                  </a:cubicBezTo>
                  <a:cubicBezTo>
                    <a:pt x="966" y="254"/>
                    <a:pt x="983" y="235"/>
                    <a:pt x="987" y="214"/>
                  </a:cubicBezTo>
                  <a:cubicBezTo>
                    <a:pt x="991" y="195"/>
                    <a:pt x="982" y="179"/>
                    <a:pt x="969" y="166"/>
                  </a:cubicBezTo>
                  <a:close/>
                  <a:moveTo>
                    <a:pt x="970" y="222"/>
                  </a:moveTo>
                  <a:cubicBezTo>
                    <a:pt x="952" y="260"/>
                    <a:pt x="912" y="292"/>
                    <a:pt x="879" y="316"/>
                  </a:cubicBezTo>
                  <a:cubicBezTo>
                    <a:pt x="845" y="340"/>
                    <a:pt x="808" y="360"/>
                    <a:pt x="772" y="380"/>
                  </a:cubicBezTo>
                  <a:cubicBezTo>
                    <a:pt x="772" y="380"/>
                    <a:pt x="772" y="380"/>
                    <a:pt x="771" y="380"/>
                  </a:cubicBezTo>
                  <a:cubicBezTo>
                    <a:pt x="770" y="379"/>
                    <a:pt x="769" y="379"/>
                    <a:pt x="768" y="379"/>
                  </a:cubicBezTo>
                  <a:cubicBezTo>
                    <a:pt x="629" y="386"/>
                    <a:pt x="489" y="388"/>
                    <a:pt x="349" y="386"/>
                  </a:cubicBezTo>
                  <a:cubicBezTo>
                    <a:pt x="280" y="385"/>
                    <a:pt x="211" y="383"/>
                    <a:pt x="142" y="380"/>
                  </a:cubicBezTo>
                  <a:cubicBezTo>
                    <a:pt x="107" y="378"/>
                    <a:pt x="72" y="378"/>
                    <a:pt x="38" y="374"/>
                  </a:cubicBezTo>
                  <a:cubicBezTo>
                    <a:pt x="12" y="371"/>
                    <a:pt x="14" y="350"/>
                    <a:pt x="14" y="329"/>
                  </a:cubicBezTo>
                  <a:cubicBezTo>
                    <a:pt x="15" y="312"/>
                    <a:pt x="15" y="294"/>
                    <a:pt x="15" y="276"/>
                  </a:cubicBezTo>
                  <a:cubicBezTo>
                    <a:pt x="15" y="197"/>
                    <a:pt x="18" y="117"/>
                    <a:pt x="14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0" y="14"/>
                    <a:pt x="47" y="15"/>
                    <a:pt x="66" y="15"/>
                  </a:cubicBezTo>
                  <a:cubicBezTo>
                    <a:pt x="81" y="15"/>
                    <a:pt x="97" y="15"/>
                    <a:pt x="112" y="15"/>
                  </a:cubicBezTo>
                  <a:cubicBezTo>
                    <a:pt x="144" y="15"/>
                    <a:pt x="176" y="15"/>
                    <a:pt x="208" y="15"/>
                  </a:cubicBezTo>
                  <a:cubicBezTo>
                    <a:pt x="270" y="16"/>
                    <a:pt x="332" y="16"/>
                    <a:pt x="393" y="17"/>
                  </a:cubicBezTo>
                  <a:cubicBezTo>
                    <a:pt x="519" y="19"/>
                    <a:pt x="645" y="23"/>
                    <a:pt x="770" y="29"/>
                  </a:cubicBezTo>
                  <a:cubicBezTo>
                    <a:pt x="773" y="29"/>
                    <a:pt x="775" y="27"/>
                    <a:pt x="776" y="25"/>
                  </a:cubicBezTo>
                  <a:cubicBezTo>
                    <a:pt x="792" y="41"/>
                    <a:pt x="812" y="54"/>
                    <a:pt x="830" y="68"/>
                  </a:cubicBezTo>
                  <a:cubicBezTo>
                    <a:pt x="849" y="83"/>
                    <a:pt x="867" y="98"/>
                    <a:pt x="886" y="114"/>
                  </a:cubicBezTo>
                  <a:cubicBezTo>
                    <a:pt x="905" y="129"/>
                    <a:pt x="923" y="145"/>
                    <a:pt x="941" y="160"/>
                  </a:cubicBezTo>
                  <a:cubicBezTo>
                    <a:pt x="959" y="176"/>
                    <a:pt x="982" y="195"/>
                    <a:pt x="970" y="22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xmlns="" id="{05D2B8C3-D093-450B-865D-F9ECD62082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" y="1201"/>
              <a:ext cx="123" cy="129"/>
            </a:xfrm>
            <a:custGeom>
              <a:avLst/>
              <a:gdLst>
                <a:gd name="T0" fmla="*/ 51 w 52"/>
                <a:gd name="T1" fmla="*/ 28 h 54"/>
                <a:gd name="T2" fmla="*/ 44 w 52"/>
                <a:gd name="T3" fmla="*/ 13 h 54"/>
                <a:gd name="T4" fmla="*/ 32 w 52"/>
                <a:gd name="T5" fmla="*/ 1 h 54"/>
                <a:gd name="T6" fmla="*/ 19 w 52"/>
                <a:gd name="T7" fmla="*/ 3 h 54"/>
                <a:gd name="T8" fmla="*/ 0 w 52"/>
                <a:gd name="T9" fmla="*/ 29 h 54"/>
                <a:gd name="T10" fmla="*/ 26 w 52"/>
                <a:gd name="T11" fmla="*/ 53 h 54"/>
                <a:gd name="T12" fmla="*/ 51 w 52"/>
                <a:gd name="T13" fmla="*/ 28 h 54"/>
                <a:gd name="T14" fmla="*/ 26 w 52"/>
                <a:gd name="T15" fmla="*/ 42 h 54"/>
                <a:gd name="T16" fmla="*/ 11 w 52"/>
                <a:gd name="T17" fmla="*/ 29 h 54"/>
                <a:gd name="T18" fmla="*/ 16 w 52"/>
                <a:gd name="T19" fmla="*/ 18 h 54"/>
                <a:gd name="T20" fmla="*/ 25 w 52"/>
                <a:gd name="T21" fmla="*/ 12 h 54"/>
                <a:gd name="T22" fmla="*/ 27 w 52"/>
                <a:gd name="T23" fmla="*/ 10 h 54"/>
                <a:gd name="T24" fmla="*/ 26 w 52"/>
                <a:gd name="T25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4">
                  <a:moveTo>
                    <a:pt x="51" y="28"/>
                  </a:moveTo>
                  <a:cubicBezTo>
                    <a:pt x="50" y="23"/>
                    <a:pt x="48" y="17"/>
                    <a:pt x="44" y="13"/>
                  </a:cubicBezTo>
                  <a:cubicBezTo>
                    <a:pt x="46" y="7"/>
                    <a:pt x="37" y="2"/>
                    <a:pt x="32" y="1"/>
                  </a:cubicBezTo>
                  <a:cubicBezTo>
                    <a:pt x="28" y="0"/>
                    <a:pt x="23" y="1"/>
                    <a:pt x="19" y="3"/>
                  </a:cubicBezTo>
                  <a:cubicBezTo>
                    <a:pt x="8" y="4"/>
                    <a:pt x="0" y="20"/>
                    <a:pt x="0" y="29"/>
                  </a:cubicBezTo>
                  <a:cubicBezTo>
                    <a:pt x="0" y="44"/>
                    <a:pt x="12" y="54"/>
                    <a:pt x="26" y="53"/>
                  </a:cubicBezTo>
                  <a:cubicBezTo>
                    <a:pt x="40" y="53"/>
                    <a:pt x="52" y="43"/>
                    <a:pt x="51" y="28"/>
                  </a:cubicBezTo>
                  <a:close/>
                  <a:moveTo>
                    <a:pt x="26" y="42"/>
                  </a:moveTo>
                  <a:cubicBezTo>
                    <a:pt x="18" y="42"/>
                    <a:pt x="11" y="37"/>
                    <a:pt x="11" y="29"/>
                  </a:cubicBezTo>
                  <a:cubicBezTo>
                    <a:pt x="11" y="25"/>
                    <a:pt x="13" y="21"/>
                    <a:pt x="16" y="18"/>
                  </a:cubicBezTo>
                  <a:cubicBezTo>
                    <a:pt x="18" y="15"/>
                    <a:pt x="22" y="14"/>
                    <a:pt x="25" y="12"/>
                  </a:cubicBezTo>
                  <a:cubicBezTo>
                    <a:pt x="26" y="11"/>
                    <a:pt x="26" y="11"/>
                    <a:pt x="27" y="10"/>
                  </a:cubicBezTo>
                  <a:cubicBezTo>
                    <a:pt x="40" y="17"/>
                    <a:pt x="45" y="40"/>
                    <a:pt x="26" y="4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xmlns="" id="{1AC37925-5894-45DB-A81F-A55E402F379C}"/>
                </a:ext>
              </a:extLst>
            </p:cNvPr>
            <p:cNvSpPr/>
            <p:nvPr/>
          </p:nvSpPr>
          <p:spPr bwMode="auto">
            <a:xfrm>
              <a:off x="3375" y="1549"/>
              <a:ext cx="76" cy="100"/>
            </a:xfrm>
            <a:custGeom>
              <a:avLst/>
              <a:gdLst>
                <a:gd name="T0" fmla="*/ 28 w 32"/>
                <a:gd name="T1" fmla="*/ 31 h 42"/>
                <a:gd name="T2" fmla="*/ 14 w 32"/>
                <a:gd name="T3" fmla="*/ 22 h 42"/>
                <a:gd name="T4" fmla="*/ 15 w 32"/>
                <a:gd name="T5" fmla="*/ 5 h 42"/>
                <a:gd name="T6" fmla="*/ 11 w 32"/>
                <a:gd name="T7" fmla="*/ 2 h 42"/>
                <a:gd name="T8" fmla="*/ 4 w 32"/>
                <a:gd name="T9" fmla="*/ 26 h 42"/>
                <a:gd name="T10" fmla="*/ 28 w 32"/>
                <a:gd name="T11" fmla="*/ 40 h 42"/>
                <a:gd name="T12" fmla="*/ 28 w 32"/>
                <a:gd name="T13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2">
                  <a:moveTo>
                    <a:pt x="28" y="31"/>
                  </a:moveTo>
                  <a:cubicBezTo>
                    <a:pt x="22" y="29"/>
                    <a:pt x="17" y="28"/>
                    <a:pt x="14" y="22"/>
                  </a:cubicBezTo>
                  <a:cubicBezTo>
                    <a:pt x="12" y="17"/>
                    <a:pt x="12" y="10"/>
                    <a:pt x="15" y="5"/>
                  </a:cubicBezTo>
                  <a:cubicBezTo>
                    <a:pt x="16" y="3"/>
                    <a:pt x="14" y="0"/>
                    <a:pt x="11" y="2"/>
                  </a:cubicBezTo>
                  <a:cubicBezTo>
                    <a:pt x="4" y="8"/>
                    <a:pt x="0" y="17"/>
                    <a:pt x="4" y="26"/>
                  </a:cubicBezTo>
                  <a:cubicBezTo>
                    <a:pt x="8" y="35"/>
                    <a:pt x="18" y="42"/>
                    <a:pt x="28" y="40"/>
                  </a:cubicBezTo>
                  <a:cubicBezTo>
                    <a:pt x="32" y="39"/>
                    <a:pt x="32" y="33"/>
                    <a:pt x="28" y="3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7" name="Freeform 8">
              <a:extLst>
                <a:ext uri="{FF2B5EF4-FFF2-40B4-BE49-F238E27FC236}">
                  <a16:creationId xmlns:a16="http://schemas.microsoft.com/office/drawing/2014/main" xmlns="" id="{8A5C9F0F-7138-40DA-89EE-7176FDF42DF2}"/>
                </a:ext>
              </a:extLst>
            </p:cNvPr>
            <p:cNvSpPr/>
            <p:nvPr/>
          </p:nvSpPr>
          <p:spPr bwMode="auto">
            <a:xfrm>
              <a:off x="3382" y="1437"/>
              <a:ext cx="27" cy="79"/>
            </a:xfrm>
            <a:custGeom>
              <a:avLst/>
              <a:gdLst>
                <a:gd name="T0" fmla="*/ 9 w 11"/>
                <a:gd name="T1" fmla="*/ 3 h 33"/>
                <a:gd name="T2" fmla="*/ 2 w 11"/>
                <a:gd name="T3" fmla="*/ 3 h 33"/>
                <a:gd name="T4" fmla="*/ 1 w 11"/>
                <a:gd name="T5" fmla="*/ 15 h 33"/>
                <a:gd name="T6" fmla="*/ 3 w 11"/>
                <a:gd name="T7" fmla="*/ 29 h 33"/>
                <a:gd name="T8" fmla="*/ 9 w 11"/>
                <a:gd name="T9" fmla="*/ 29 h 33"/>
                <a:gd name="T10" fmla="*/ 10 w 11"/>
                <a:gd name="T11" fmla="*/ 15 h 33"/>
                <a:gd name="T12" fmla="*/ 9 w 11"/>
                <a:gd name="T1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3">
                  <a:moveTo>
                    <a:pt x="9" y="3"/>
                  </a:moveTo>
                  <a:cubicBezTo>
                    <a:pt x="8" y="0"/>
                    <a:pt x="3" y="0"/>
                    <a:pt x="2" y="3"/>
                  </a:cubicBezTo>
                  <a:cubicBezTo>
                    <a:pt x="0" y="7"/>
                    <a:pt x="1" y="11"/>
                    <a:pt x="1" y="15"/>
                  </a:cubicBezTo>
                  <a:cubicBezTo>
                    <a:pt x="2" y="20"/>
                    <a:pt x="2" y="24"/>
                    <a:pt x="3" y="29"/>
                  </a:cubicBezTo>
                  <a:cubicBezTo>
                    <a:pt x="3" y="33"/>
                    <a:pt x="8" y="33"/>
                    <a:pt x="9" y="29"/>
                  </a:cubicBezTo>
                  <a:cubicBezTo>
                    <a:pt x="9" y="24"/>
                    <a:pt x="10" y="20"/>
                    <a:pt x="10" y="15"/>
                  </a:cubicBezTo>
                  <a:cubicBezTo>
                    <a:pt x="10" y="11"/>
                    <a:pt x="11" y="7"/>
                    <a:pt x="9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xmlns="" id="{C38765A0-2F71-4762-BD75-049530C817CE}"/>
                </a:ext>
              </a:extLst>
            </p:cNvPr>
            <p:cNvSpPr/>
            <p:nvPr/>
          </p:nvSpPr>
          <p:spPr bwMode="auto">
            <a:xfrm>
              <a:off x="3380" y="1285"/>
              <a:ext cx="31" cy="86"/>
            </a:xfrm>
            <a:custGeom>
              <a:avLst/>
              <a:gdLst>
                <a:gd name="T0" fmla="*/ 9 w 13"/>
                <a:gd name="T1" fmla="*/ 1 h 36"/>
                <a:gd name="T2" fmla="*/ 4 w 13"/>
                <a:gd name="T3" fmla="*/ 1 h 36"/>
                <a:gd name="T4" fmla="*/ 2 w 13"/>
                <a:gd name="T5" fmla="*/ 16 h 36"/>
                <a:gd name="T6" fmla="*/ 4 w 13"/>
                <a:gd name="T7" fmla="*/ 34 h 36"/>
                <a:gd name="T8" fmla="*/ 9 w 13"/>
                <a:gd name="T9" fmla="*/ 34 h 36"/>
                <a:gd name="T10" fmla="*/ 11 w 13"/>
                <a:gd name="T11" fmla="*/ 16 h 36"/>
                <a:gd name="T12" fmla="*/ 9 w 13"/>
                <a:gd name="T1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6">
                  <a:moveTo>
                    <a:pt x="9" y="1"/>
                  </a:moveTo>
                  <a:cubicBezTo>
                    <a:pt x="8" y="0"/>
                    <a:pt x="5" y="0"/>
                    <a:pt x="4" y="1"/>
                  </a:cubicBezTo>
                  <a:cubicBezTo>
                    <a:pt x="0" y="6"/>
                    <a:pt x="2" y="11"/>
                    <a:pt x="2" y="16"/>
                  </a:cubicBezTo>
                  <a:cubicBezTo>
                    <a:pt x="2" y="22"/>
                    <a:pt x="3" y="28"/>
                    <a:pt x="4" y="34"/>
                  </a:cubicBezTo>
                  <a:cubicBezTo>
                    <a:pt x="5" y="36"/>
                    <a:pt x="9" y="36"/>
                    <a:pt x="9" y="34"/>
                  </a:cubicBezTo>
                  <a:cubicBezTo>
                    <a:pt x="10" y="28"/>
                    <a:pt x="11" y="22"/>
                    <a:pt x="11" y="16"/>
                  </a:cubicBezTo>
                  <a:cubicBezTo>
                    <a:pt x="12" y="11"/>
                    <a:pt x="13" y="6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xmlns="" id="{5B00E563-A023-43C4-B079-AB7DD79A4580}"/>
                </a:ext>
              </a:extLst>
            </p:cNvPr>
            <p:cNvSpPr/>
            <p:nvPr/>
          </p:nvSpPr>
          <p:spPr bwMode="auto">
            <a:xfrm>
              <a:off x="3380" y="1132"/>
              <a:ext cx="31" cy="89"/>
            </a:xfrm>
            <a:custGeom>
              <a:avLst/>
              <a:gdLst>
                <a:gd name="T0" fmla="*/ 8 w 13"/>
                <a:gd name="T1" fmla="*/ 4 h 37"/>
                <a:gd name="T2" fmla="*/ 0 w 13"/>
                <a:gd name="T3" fmla="*/ 6 h 37"/>
                <a:gd name="T4" fmla="*/ 2 w 13"/>
                <a:gd name="T5" fmla="*/ 18 h 37"/>
                <a:gd name="T6" fmla="*/ 3 w 13"/>
                <a:gd name="T7" fmla="*/ 32 h 37"/>
                <a:gd name="T8" fmla="*/ 10 w 13"/>
                <a:gd name="T9" fmla="*/ 33 h 37"/>
                <a:gd name="T10" fmla="*/ 8 w 13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7">
                  <a:moveTo>
                    <a:pt x="8" y="4"/>
                  </a:moveTo>
                  <a:cubicBezTo>
                    <a:pt x="6" y="0"/>
                    <a:pt x="1" y="2"/>
                    <a:pt x="0" y="6"/>
                  </a:cubicBezTo>
                  <a:cubicBezTo>
                    <a:pt x="0" y="10"/>
                    <a:pt x="2" y="14"/>
                    <a:pt x="2" y="18"/>
                  </a:cubicBezTo>
                  <a:cubicBezTo>
                    <a:pt x="3" y="23"/>
                    <a:pt x="3" y="28"/>
                    <a:pt x="3" y="32"/>
                  </a:cubicBezTo>
                  <a:cubicBezTo>
                    <a:pt x="3" y="36"/>
                    <a:pt x="9" y="37"/>
                    <a:pt x="10" y="33"/>
                  </a:cubicBezTo>
                  <a:cubicBezTo>
                    <a:pt x="12" y="25"/>
                    <a:pt x="13" y="12"/>
                    <a:pt x="8" y="4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xmlns="" id="{32A8E84E-4F7E-45F0-AD97-F2D6B54D6C4F}"/>
                </a:ext>
              </a:extLst>
            </p:cNvPr>
            <p:cNvSpPr/>
            <p:nvPr/>
          </p:nvSpPr>
          <p:spPr bwMode="auto">
            <a:xfrm>
              <a:off x="3390" y="985"/>
              <a:ext cx="33" cy="88"/>
            </a:xfrm>
            <a:custGeom>
              <a:avLst/>
              <a:gdLst>
                <a:gd name="T0" fmla="*/ 7 w 14"/>
                <a:gd name="T1" fmla="*/ 3 h 37"/>
                <a:gd name="T2" fmla="*/ 0 w 14"/>
                <a:gd name="T3" fmla="*/ 6 h 37"/>
                <a:gd name="T4" fmla="*/ 2 w 14"/>
                <a:gd name="T5" fmla="*/ 17 h 37"/>
                <a:gd name="T6" fmla="*/ 2 w 14"/>
                <a:gd name="T7" fmla="*/ 31 h 37"/>
                <a:gd name="T8" fmla="*/ 8 w 14"/>
                <a:gd name="T9" fmla="*/ 33 h 37"/>
                <a:gd name="T10" fmla="*/ 7 w 14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7">
                  <a:moveTo>
                    <a:pt x="7" y="3"/>
                  </a:moveTo>
                  <a:cubicBezTo>
                    <a:pt x="4" y="0"/>
                    <a:pt x="0" y="2"/>
                    <a:pt x="0" y="6"/>
                  </a:cubicBezTo>
                  <a:cubicBezTo>
                    <a:pt x="0" y="10"/>
                    <a:pt x="2" y="13"/>
                    <a:pt x="2" y="17"/>
                  </a:cubicBezTo>
                  <a:cubicBezTo>
                    <a:pt x="3" y="22"/>
                    <a:pt x="3" y="27"/>
                    <a:pt x="2" y="31"/>
                  </a:cubicBezTo>
                  <a:cubicBezTo>
                    <a:pt x="1" y="36"/>
                    <a:pt x="7" y="37"/>
                    <a:pt x="8" y="33"/>
                  </a:cubicBezTo>
                  <a:cubicBezTo>
                    <a:pt x="11" y="25"/>
                    <a:pt x="14" y="10"/>
                    <a:pt x="7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xmlns="" id="{EB097058-2947-4F28-A317-40BD1DFB24DC}"/>
                </a:ext>
              </a:extLst>
            </p:cNvPr>
            <p:cNvSpPr/>
            <p:nvPr/>
          </p:nvSpPr>
          <p:spPr bwMode="auto">
            <a:xfrm>
              <a:off x="3390" y="823"/>
              <a:ext cx="59" cy="88"/>
            </a:xfrm>
            <a:custGeom>
              <a:avLst/>
              <a:gdLst>
                <a:gd name="T0" fmla="*/ 23 w 25"/>
                <a:gd name="T1" fmla="*/ 6 h 37"/>
                <a:gd name="T2" fmla="*/ 4 w 25"/>
                <a:gd name="T3" fmla="*/ 15 h 37"/>
                <a:gd name="T4" fmla="*/ 7 w 25"/>
                <a:gd name="T5" fmla="*/ 36 h 37"/>
                <a:gd name="T6" fmla="*/ 11 w 25"/>
                <a:gd name="T7" fmla="*/ 34 h 37"/>
                <a:gd name="T8" fmla="*/ 13 w 25"/>
                <a:gd name="T9" fmla="*/ 20 h 37"/>
                <a:gd name="T10" fmla="*/ 24 w 25"/>
                <a:gd name="T11" fmla="*/ 11 h 37"/>
                <a:gd name="T12" fmla="*/ 23 w 25"/>
                <a:gd name="T13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7">
                  <a:moveTo>
                    <a:pt x="23" y="6"/>
                  </a:moveTo>
                  <a:cubicBezTo>
                    <a:pt x="17" y="0"/>
                    <a:pt x="7" y="9"/>
                    <a:pt x="4" y="15"/>
                  </a:cubicBezTo>
                  <a:cubicBezTo>
                    <a:pt x="0" y="22"/>
                    <a:pt x="1" y="31"/>
                    <a:pt x="7" y="36"/>
                  </a:cubicBezTo>
                  <a:cubicBezTo>
                    <a:pt x="8" y="37"/>
                    <a:pt x="11" y="36"/>
                    <a:pt x="11" y="34"/>
                  </a:cubicBezTo>
                  <a:cubicBezTo>
                    <a:pt x="9" y="29"/>
                    <a:pt x="10" y="24"/>
                    <a:pt x="13" y="20"/>
                  </a:cubicBezTo>
                  <a:cubicBezTo>
                    <a:pt x="16" y="15"/>
                    <a:pt x="21" y="15"/>
                    <a:pt x="24" y="11"/>
                  </a:cubicBezTo>
                  <a:cubicBezTo>
                    <a:pt x="25" y="10"/>
                    <a:pt x="25" y="7"/>
                    <a:pt x="23" y="6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xmlns="" id="{0E161902-EAA4-40F5-88A1-A4F48E0348C3}"/>
                </a:ext>
              </a:extLst>
            </p:cNvPr>
            <p:cNvSpPr/>
            <p:nvPr/>
          </p:nvSpPr>
          <p:spPr bwMode="auto">
            <a:xfrm>
              <a:off x="3494" y="825"/>
              <a:ext cx="73" cy="26"/>
            </a:xfrm>
            <a:custGeom>
              <a:avLst/>
              <a:gdLst>
                <a:gd name="T0" fmla="*/ 26 w 31"/>
                <a:gd name="T1" fmla="*/ 2 h 11"/>
                <a:gd name="T2" fmla="*/ 16 w 31"/>
                <a:gd name="T3" fmla="*/ 1 h 11"/>
                <a:gd name="T4" fmla="*/ 5 w 31"/>
                <a:gd name="T5" fmla="*/ 2 h 11"/>
                <a:gd name="T6" fmla="*/ 5 w 31"/>
                <a:gd name="T7" fmla="*/ 10 h 11"/>
                <a:gd name="T8" fmla="*/ 16 w 31"/>
                <a:gd name="T9" fmla="*/ 10 h 11"/>
                <a:gd name="T10" fmla="*/ 26 w 31"/>
                <a:gd name="T11" fmla="*/ 10 h 11"/>
                <a:gd name="T12" fmla="*/ 26 w 3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26" y="2"/>
                  </a:moveTo>
                  <a:cubicBezTo>
                    <a:pt x="23" y="0"/>
                    <a:pt x="20" y="1"/>
                    <a:pt x="16" y="1"/>
                  </a:cubicBezTo>
                  <a:cubicBezTo>
                    <a:pt x="12" y="1"/>
                    <a:pt x="9" y="2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9" y="10"/>
                    <a:pt x="12" y="10"/>
                    <a:pt x="16" y="10"/>
                  </a:cubicBezTo>
                  <a:cubicBezTo>
                    <a:pt x="20" y="11"/>
                    <a:pt x="23" y="11"/>
                    <a:pt x="26" y="10"/>
                  </a:cubicBezTo>
                  <a:cubicBezTo>
                    <a:pt x="31" y="8"/>
                    <a:pt x="31" y="3"/>
                    <a:pt x="26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xmlns="" id="{9EB3F1EA-A82E-442B-8B0D-7C67F930979C}"/>
                </a:ext>
              </a:extLst>
            </p:cNvPr>
            <p:cNvSpPr/>
            <p:nvPr/>
          </p:nvSpPr>
          <p:spPr bwMode="auto">
            <a:xfrm>
              <a:off x="3629" y="825"/>
              <a:ext cx="83" cy="31"/>
            </a:xfrm>
            <a:custGeom>
              <a:avLst/>
              <a:gdLst>
                <a:gd name="T0" fmla="*/ 33 w 35"/>
                <a:gd name="T1" fmla="*/ 4 h 13"/>
                <a:gd name="T2" fmla="*/ 20 w 35"/>
                <a:gd name="T3" fmla="*/ 2 h 13"/>
                <a:gd name="T4" fmla="*/ 6 w 35"/>
                <a:gd name="T5" fmla="*/ 0 h 13"/>
                <a:gd name="T6" fmla="*/ 5 w 35"/>
                <a:gd name="T7" fmla="*/ 8 h 13"/>
                <a:gd name="T8" fmla="*/ 19 w 35"/>
                <a:gd name="T9" fmla="*/ 11 h 13"/>
                <a:gd name="T10" fmla="*/ 32 w 35"/>
                <a:gd name="T11" fmla="*/ 11 h 13"/>
                <a:gd name="T12" fmla="*/ 33 w 35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3">
                  <a:moveTo>
                    <a:pt x="33" y="4"/>
                  </a:moveTo>
                  <a:cubicBezTo>
                    <a:pt x="29" y="2"/>
                    <a:pt x="24" y="2"/>
                    <a:pt x="20" y="2"/>
                  </a:cubicBezTo>
                  <a:cubicBezTo>
                    <a:pt x="16" y="1"/>
                    <a:pt x="11" y="1"/>
                    <a:pt x="6" y="0"/>
                  </a:cubicBezTo>
                  <a:cubicBezTo>
                    <a:pt x="1" y="0"/>
                    <a:pt x="0" y="7"/>
                    <a:pt x="5" y="8"/>
                  </a:cubicBezTo>
                  <a:cubicBezTo>
                    <a:pt x="10" y="9"/>
                    <a:pt x="14" y="10"/>
                    <a:pt x="19" y="11"/>
                  </a:cubicBezTo>
                  <a:cubicBezTo>
                    <a:pt x="23" y="12"/>
                    <a:pt x="28" y="13"/>
                    <a:pt x="32" y="11"/>
                  </a:cubicBezTo>
                  <a:cubicBezTo>
                    <a:pt x="35" y="10"/>
                    <a:pt x="35" y="6"/>
                    <a:pt x="33" y="4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xmlns="" id="{610B9809-951E-4563-BF81-D035B6317730}"/>
                </a:ext>
              </a:extLst>
            </p:cNvPr>
            <p:cNvSpPr/>
            <p:nvPr/>
          </p:nvSpPr>
          <p:spPr bwMode="auto">
            <a:xfrm>
              <a:off x="3764" y="823"/>
              <a:ext cx="74" cy="26"/>
            </a:xfrm>
            <a:custGeom>
              <a:avLst/>
              <a:gdLst>
                <a:gd name="T0" fmla="*/ 30 w 31"/>
                <a:gd name="T1" fmla="*/ 5 h 11"/>
                <a:gd name="T2" fmla="*/ 18 w 31"/>
                <a:gd name="T3" fmla="*/ 1 h 11"/>
                <a:gd name="T4" fmla="*/ 4 w 31"/>
                <a:gd name="T5" fmla="*/ 2 h 11"/>
                <a:gd name="T6" fmla="*/ 5 w 31"/>
                <a:gd name="T7" fmla="*/ 8 h 11"/>
                <a:gd name="T8" fmla="*/ 17 w 31"/>
                <a:gd name="T9" fmla="*/ 9 h 11"/>
                <a:gd name="T10" fmla="*/ 28 w 31"/>
                <a:gd name="T11" fmla="*/ 10 h 11"/>
                <a:gd name="T12" fmla="*/ 30 w 31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30" y="5"/>
                  </a:moveTo>
                  <a:cubicBezTo>
                    <a:pt x="27" y="1"/>
                    <a:pt x="23" y="1"/>
                    <a:pt x="18" y="1"/>
                  </a:cubicBezTo>
                  <a:cubicBezTo>
                    <a:pt x="14" y="0"/>
                    <a:pt x="9" y="0"/>
                    <a:pt x="4" y="2"/>
                  </a:cubicBezTo>
                  <a:cubicBezTo>
                    <a:pt x="0" y="3"/>
                    <a:pt x="1" y="8"/>
                    <a:pt x="5" y="8"/>
                  </a:cubicBezTo>
                  <a:cubicBezTo>
                    <a:pt x="9" y="8"/>
                    <a:pt x="13" y="8"/>
                    <a:pt x="17" y="9"/>
                  </a:cubicBezTo>
                  <a:cubicBezTo>
                    <a:pt x="21" y="9"/>
                    <a:pt x="24" y="11"/>
                    <a:pt x="28" y="10"/>
                  </a:cubicBezTo>
                  <a:cubicBezTo>
                    <a:pt x="30" y="9"/>
                    <a:pt x="31" y="7"/>
                    <a:pt x="30" y="5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xmlns="" id="{91190303-4BCB-43CC-BE8D-9203F88599AC}"/>
                </a:ext>
              </a:extLst>
            </p:cNvPr>
            <p:cNvSpPr/>
            <p:nvPr/>
          </p:nvSpPr>
          <p:spPr bwMode="auto">
            <a:xfrm>
              <a:off x="3892" y="828"/>
              <a:ext cx="71" cy="23"/>
            </a:xfrm>
            <a:custGeom>
              <a:avLst/>
              <a:gdLst>
                <a:gd name="T0" fmla="*/ 28 w 30"/>
                <a:gd name="T1" fmla="*/ 2 h 10"/>
                <a:gd name="T2" fmla="*/ 17 w 30"/>
                <a:gd name="T3" fmla="*/ 1 h 10"/>
                <a:gd name="T4" fmla="*/ 4 w 30"/>
                <a:gd name="T5" fmla="*/ 1 h 10"/>
                <a:gd name="T6" fmla="*/ 4 w 30"/>
                <a:gd name="T7" fmla="*/ 8 h 10"/>
                <a:gd name="T8" fmla="*/ 17 w 30"/>
                <a:gd name="T9" fmla="*/ 9 h 10"/>
                <a:gd name="T10" fmla="*/ 28 w 30"/>
                <a:gd name="T11" fmla="*/ 8 h 10"/>
                <a:gd name="T12" fmla="*/ 28 w 30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8" y="2"/>
                  </a:moveTo>
                  <a:cubicBezTo>
                    <a:pt x="25" y="0"/>
                    <a:pt x="21" y="1"/>
                    <a:pt x="17" y="1"/>
                  </a:cubicBezTo>
                  <a:cubicBezTo>
                    <a:pt x="13" y="1"/>
                    <a:pt x="8" y="1"/>
                    <a:pt x="4" y="1"/>
                  </a:cubicBezTo>
                  <a:cubicBezTo>
                    <a:pt x="0" y="2"/>
                    <a:pt x="0" y="8"/>
                    <a:pt x="4" y="8"/>
                  </a:cubicBezTo>
                  <a:cubicBezTo>
                    <a:pt x="8" y="8"/>
                    <a:pt x="13" y="9"/>
                    <a:pt x="17" y="9"/>
                  </a:cubicBezTo>
                  <a:cubicBezTo>
                    <a:pt x="21" y="9"/>
                    <a:pt x="25" y="10"/>
                    <a:pt x="28" y="8"/>
                  </a:cubicBezTo>
                  <a:cubicBezTo>
                    <a:pt x="30" y="6"/>
                    <a:pt x="30" y="3"/>
                    <a:pt x="28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xmlns="" id="{56C7EB8D-7A9B-4885-BB09-40ACE5311FD4}"/>
                </a:ext>
              </a:extLst>
            </p:cNvPr>
            <p:cNvSpPr/>
            <p:nvPr/>
          </p:nvSpPr>
          <p:spPr bwMode="auto">
            <a:xfrm>
              <a:off x="4013" y="832"/>
              <a:ext cx="90" cy="24"/>
            </a:xfrm>
            <a:custGeom>
              <a:avLst/>
              <a:gdLst>
                <a:gd name="T0" fmla="*/ 34 w 38"/>
                <a:gd name="T1" fmla="*/ 1 h 10"/>
                <a:gd name="T2" fmla="*/ 20 w 38"/>
                <a:gd name="T3" fmla="*/ 0 h 10"/>
                <a:gd name="T4" fmla="*/ 4 w 38"/>
                <a:gd name="T5" fmla="*/ 1 h 10"/>
                <a:gd name="T6" fmla="*/ 4 w 38"/>
                <a:gd name="T7" fmla="*/ 8 h 10"/>
                <a:gd name="T8" fmla="*/ 20 w 38"/>
                <a:gd name="T9" fmla="*/ 9 h 10"/>
                <a:gd name="T10" fmla="*/ 34 w 38"/>
                <a:gd name="T11" fmla="*/ 9 h 10"/>
                <a:gd name="T12" fmla="*/ 34 w 3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4" y="1"/>
                  </a:moveTo>
                  <a:cubicBezTo>
                    <a:pt x="30" y="0"/>
                    <a:pt x="25" y="0"/>
                    <a:pt x="20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10" y="8"/>
                    <a:pt x="15" y="9"/>
                    <a:pt x="20" y="9"/>
                  </a:cubicBezTo>
                  <a:cubicBezTo>
                    <a:pt x="25" y="9"/>
                    <a:pt x="30" y="10"/>
                    <a:pt x="34" y="9"/>
                  </a:cubicBezTo>
                  <a:cubicBezTo>
                    <a:pt x="38" y="7"/>
                    <a:pt x="38" y="3"/>
                    <a:pt x="34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xmlns="" id="{76F3962B-528D-436B-A753-E7D832A0553A}"/>
                </a:ext>
              </a:extLst>
            </p:cNvPr>
            <p:cNvSpPr/>
            <p:nvPr/>
          </p:nvSpPr>
          <p:spPr bwMode="auto">
            <a:xfrm>
              <a:off x="4167" y="825"/>
              <a:ext cx="66" cy="26"/>
            </a:xfrm>
            <a:custGeom>
              <a:avLst/>
              <a:gdLst>
                <a:gd name="T0" fmla="*/ 25 w 28"/>
                <a:gd name="T1" fmla="*/ 1 h 11"/>
                <a:gd name="T2" fmla="*/ 3 w 28"/>
                <a:gd name="T3" fmla="*/ 5 h 11"/>
                <a:gd name="T4" fmla="*/ 4 w 28"/>
                <a:gd name="T5" fmla="*/ 11 h 11"/>
                <a:gd name="T6" fmla="*/ 25 w 28"/>
                <a:gd name="T7" fmla="*/ 7 h 11"/>
                <a:gd name="T8" fmla="*/ 25 w 28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1">
                  <a:moveTo>
                    <a:pt x="25" y="1"/>
                  </a:moveTo>
                  <a:cubicBezTo>
                    <a:pt x="18" y="0"/>
                    <a:pt x="10" y="3"/>
                    <a:pt x="3" y="5"/>
                  </a:cubicBezTo>
                  <a:cubicBezTo>
                    <a:pt x="0" y="5"/>
                    <a:pt x="0" y="11"/>
                    <a:pt x="4" y="11"/>
                  </a:cubicBezTo>
                  <a:cubicBezTo>
                    <a:pt x="11" y="10"/>
                    <a:pt x="19" y="10"/>
                    <a:pt x="25" y="7"/>
                  </a:cubicBezTo>
                  <a:cubicBezTo>
                    <a:pt x="28" y="6"/>
                    <a:pt x="27" y="2"/>
                    <a:pt x="25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xmlns="" id="{8D1DF632-38B6-474C-868B-94B19417EB7E}"/>
                </a:ext>
              </a:extLst>
            </p:cNvPr>
            <p:cNvSpPr/>
            <p:nvPr/>
          </p:nvSpPr>
          <p:spPr bwMode="auto">
            <a:xfrm>
              <a:off x="4302" y="835"/>
              <a:ext cx="64" cy="24"/>
            </a:xfrm>
            <a:custGeom>
              <a:avLst/>
              <a:gdLst>
                <a:gd name="T0" fmla="*/ 23 w 27"/>
                <a:gd name="T1" fmla="*/ 3 h 10"/>
                <a:gd name="T2" fmla="*/ 12 w 27"/>
                <a:gd name="T3" fmla="*/ 1 h 10"/>
                <a:gd name="T4" fmla="*/ 2 w 27"/>
                <a:gd name="T5" fmla="*/ 2 h 10"/>
                <a:gd name="T6" fmla="*/ 1 w 27"/>
                <a:gd name="T7" fmla="*/ 5 h 10"/>
                <a:gd name="T8" fmla="*/ 11 w 27"/>
                <a:gd name="T9" fmla="*/ 9 h 10"/>
                <a:gd name="T10" fmla="*/ 22 w 27"/>
                <a:gd name="T11" fmla="*/ 10 h 10"/>
                <a:gd name="T12" fmla="*/ 23 w 27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3"/>
                  </a:moveTo>
                  <a:cubicBezTo>
                    <a:pt x="20" y="2"/>
                    <a:pt x="16" y="2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4" y="7"/>
                    <a:pt x="7" y="8"/>
                    <a:pt x="11" y="9"/>
                  </a:cubicBezTo>
                  <a:cubicBezTo>
                    <a:pt x="15" y="9"/>
                    <a:pt x="19" y="10"/>
                    <a:pt x="22" y="10"/>
                  </a:cubicBezTo>
                  <a:cubicBezTo>
                    <a:pt x="26" y="10"/>
                    <a:pt x="27" y="5"/>
                    <a:pt x="23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xmlns="" id="{D2D70660-86D0-4826-8A68-5B07F42C2CE3}"/>
                </a:ext>
              </a:extLst>
            </p:cNvPr>
            <p:cNvSpPr/>
            <p:nvPr/>
          </p:nvSpPr>
          <p:spPr bwMode="auto">
            <a:xfrm>
              <a:off x="4416" y="840"/>
              <a:ext cx="80" cy="19"/>
            </a:xfrm>
            <a:custGeom>
              <a:avLst/>
              <a:gdLst>
                <a:gd name="T0" fmla="*/ 31 w 34"/>
                <a:gd name="T1" fmla="*/ 2 h 8"/>
                <a:gd name="T2" fmla="*/ 19 w 34"/>
                <a:gd name="T3" fmla="*/ 0 h 8"/>
                <a:gd name="T4" fmla="*/ 3 w 34"/>
                <a:gd name="T5" fmla="*/ 1 h 8"/>
                <a:gd name="T6" fmla="*/ 3 w 34"/>
                <a:gd name="T7" fmla="*/ 6 h 8"/>
                <a:gd name="T8" fmla="*/ 18 w 34"/>
                <a:gd name="T9" fmla="*/ 7 h 8"/>
                <a:gd name="T10" fmla="*/ 31 w 34"/>
                <a:gd name="T11" fmla="*/ 7 h 8"/>
                <a:gd name="T12" fmla="*/ 31 w 34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">
                  <a:moveTo>
                    <a:pt x="31" y="2"/>
                  </a:moveTo>
                  <a:cubicBezTo>
                    <a:pt x="28" y="0"/>
                    <a:pt x="23" y="0"/>
                    <a:pt x="19" y="0"/>
                  </a:cubicBezTo>
                  <a:cubicBezTo>
                    <a:pt x="14" y="0"/>
                    <a:pt x="9" y="1"/>
                    <a:pt x="3" y="1"/>
                  </a:cubicBezTo>
                  <a:cubicBezTo>
                    <a:pt x="0" y="1"/>
                    <a:pt x="0" y="5"/>
                    <a:pt x="3" y="6"/>
                  </a:cubicBezTo>
                  <a:cubicBezTo>
                    <a:pt x="8" y="6"/>
                    <a:pt x="13" y="7"/>
                    <a:pt x="18" y="7"/>
                  </a:cubicBezTo>
                  <a:cubicBezTo>
                    <a:pt x="22" y="7"/>
                    <a:pt x="27" y="8"/>
                    <a:pt x="31" y="7"/>
                  </a:cubicBezTo>
                  <a:cubicBezTo>
                    <a:pt x="33" y="6"/>
                    <a:pt x="34" y="3"/>
                    <a:pt x="31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0" name="Freeform 21">
              <a:extLst>
                <a:ext uri="{FF2B5EF4-FFF2-40B4-BE49-F238E27FC236}">
                  <a16:creationId xmlns:a16="http://schemas.microsoft.com/office/drawing/2014/main" xmlns="" id="{5CB1F7B1-217F-470C-B472-4A045513223C}"/>
                </a:ext>
              </a:extLst>
            </p:cNvPr>
            <p:cNvSpPr/>
            <p:nvPr/>
          </p:nvSpPr>
          <p:spPr bwMode="auto">
            <a:xfrm>
              <a:off x="4551" y="837"/>
              <a:ext cx="71" cy="26"/>
            </a:xfrm>
            <a:custGeom>
              <a:avLst/>
              <a:gdLst>
                <a:gd name="T0" fmla="*/ 28 w 30"/>
                <a:gd name="T1" fmla="*/ 3 h 11"/>
                <a:gd name="T2" fmla="*/ 4 w 30"/>
                <a:gd name="T3" fmla="*/ 2 h 11"/>
                <a:gd name="T4" fmla="*/ 4 w 30"/>
                <a:gd name="T5" fmla="*/ 9 h 11"/>
                <a:gd name="T6" fmla="*/ 28 w 30"/>
                <a:gd name="T7" fmla="*/ 8 h 11"/>
                <a:gd name="T8" fmla="*/ 28 w 30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1">
                  <a:moveTo>
                    <a:pt x="28" y="3"/>
                  </a:moveTo>
                  <a:cubicBezTo>
                    <a:pt x="21" y="0"/>
                    <a:pt x="11" y="2"/>
                    <a:pt x="4" y="2"/>
                  </a:cubicBezTo>
                  <a:cubicBezTo>
                    <a:pt x="0" y="2"/>
                    <a:pt x="0" y="9"/>
                    <a:pt x="4" y="9"/>
                  </a:cubicBezTo>
                  <a:cubicBezTo>
                    <a:pt x="11" y="9"/>
                    <a:pt x="21" y="11"/>
                    <a:pt x="28" y="8"/>
                  </a:cubicBezTo>
                  <a:cubicBezTo>
                    <a:pt x="30" y="7"/>
                    <a:pt x="30" y="3"/>
                    <a:pt x="28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xmlns="" id="{212E457D-7A3B-4137-BDB7-487968B04D75}"/>
                </a:ext>
              </a:extLst>
            </p:cNvPr>
            <p:cNvSpPr/>
            <p:nvPr/>
          </p:nvSpPr>
          <p:spPr bwMode="auto">
            <a:xfrm>
              <a:off x="4691" y="844"/>
              <a:ext cx="64" cy="22"/>
            </a:xfrm>
            <a:custGeom>
              <a:avLst/>
              <a:gdLst>
                <a:gd name="T0" fmla="*/ 24 w 27"/>
                <a:gd name="T1" fmla="*/ 1 h 9"/>
                <a:gd name="T2" fmla="*/ 12 w 27"/>
                <a:gd name="T3" fmla="*/ 1 h 9"/>
                <a:gd name="T4" fmla="*/ 2 w 27"/>
                <a:gd name="T5" fmla="*/ 2 h 9"/>
                <a:gd name="T6" fmla="*/ 2 w 27"/>
                <a:gd name="T7" fmla="*/ 7 h 9"/>
                <a:gd name="T8" fmla="*/ 12 w 27"/>
                <a:gd name="T9" fmla="*/ 8 h 9"/>
                <a:gd name="T10" fmla="*/ 24 w 27"/>
                <a:gd name="T11" fmla="*/ 8 h 9"/>
                <a:gd name="T12" fmla="*/ 24 w 27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4" y="1"/>
                  </a:moveTo>
                  <a:cubicBezTo>
                    <a:pt x="20" y="0"/>
                    <a:pt x="16" y="0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6" y="9"/>
                    <a:pt x="20" y="9"/>
                    <a:pt x="24" y="8"/>
                  </a:cubicBezTo>
                  <a:cubicBezTo>
                    <a:pt x="27" y="7"/>
                    <a:pt x="27" y="2"/>
                    <a:pt x="24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xmlns="" id="{8B0536DC-4858-4432-9FF4-4864616FC9E0}"/>
                </a:ext>
              </a:extLst>
            </p:cNvPr>
            <p:cNvSpPr/>
            <p:nvPr/>
          </p:nvSpPr>
          <p:spPr bwMode="auto">
            <a:xfrm>
              <a:off x="4814" y="851"/>
              <a:ext cx="88" cy="29"/>
            </a:xfrm>
            <a:custGeom>
              <a:avLst/>
              <a:gdLst>
                <a:gd name="T0" fmla="*/ 34 w 37"/>
                <a:gd name="T1" fmla="*/ 4 h 12"/>
                <a:gd name="T2" fmla="*/ 21 w 37"/>
                <a:gd name="T3" fmla="*/ 2 h 12"/>
                <a:gd name="T4" fmla="*/ 5 w 37"/>
                <a:gd name="T5" fmla="*/ 1 h 12"/>
                <a:gd name="T6" fmla="*/ 4 w 37"/>
                <a:gd name="T7" fmla="*/ 7 h 12"/>
                <a:gd name="T8" fmla="*/ 34 w 37"/>
                <a:gd name="T9" fmla="*/ 8 h 12"/>
                <a:gd name="T10" fmla="*/ 34 w 37"/>
                <a:gd name="T1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2">
                  <a:moveTo>
                    <a:pt x="34" y="4"/>
                  </a:moveTo>
                  <a:cubicBezTo>
                    <a:pt x="30" y="2"/>
                    <a:pt x="26" y="2"/>
                    <a:pt x="21" y="2"/>
                  </a:cubicBezTo>
                  <a:cubicBezTo>
                    <a:pt x="16" y="2"/>
                    <a:pt x="11" y="1"/>
                    <a:pt x="5" y="1"/>
                  </a:cubicBezTo>
                  <a:cubicBezTo>
                    <a:pt x="2" y="0"/>
                    <a:pt x="0" y="5"/>
                    <a:pt x="4" y="7"/>
                  </a:cubicBezTo>
                  <a:cubicBezTo>
                    <a:pt x="13" y="9"/>
                    <a:pt x="25" y="12"/>
                    <a:pt x="34" y="8"/>
                  </a:cubicBezTo>
                  <a:cubicBezTo>
                    <a:pt x="36" y="7"/>
                    <a:pt x="37" y="4"/>
                    <a:pt x="34" y="4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xmlns="" id="{39FA070B-C6CC-4037-8750-11CDD963EBF2}"/>
                </a:ext>
              </a:extLst>
            </p:cNvPr>
            <p:cNvSpPr/>
            <p:nvPr/>
          </p:nvSpPr>
          <p:spPr bwMode="auto">
            <a:xfrm>
              <a:off x="4942" y="856"/>
              <a:ext cx="71" cy="19"/>
            </a:xfrm>
            <a:custGeom>
              <a:avLst/>
              <a:gdLst>
                <a:gd name="T0" fmla="*/ 26 w 30"/>
                <a:gd name="T1" fmla="*/ 1 h 8"/>
                <a:gd name="T2" fmla="*/ 4 w 30"/>
                <a:gd name="T3" fmla="*/ 1 h 8"/>
                <a:gd name="T4" fmla="*/ 4 w 30"/>
                <a:gd name="T5" fmla="*/ 7 h 8"/>
                <a:gd name="T6" fmla="*/ 26 w 30"/>
                <a:gd name="T7" fmla="*/ 7 h 8"/>
                <a:gd name="T8" fmla="*/ 26 w 3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8">
                  <a:moveTo>
                    <a:pt x="26" y="1"/>
                  </a:moveTo>
                  <a:cubicBezTo>
                    <a:pt x="19" y="0"/>
                    <a:pt x="11" y="0"/>
                    <a:pt x="4" y="1"/>
                  </a:cubicBezTo>
                  <a:cubicBezTo>
                    <a:pt x="0" y="1"/>
                    <a:pt x="0" y="6"/>
                    <a:pt x="4" y="7"/>
                  </a:cubicBezTo>
                  <a:cubicBezTo>
                    <a:pt x="11" y="7"/>
                    <a:pt x="19" y="8"/>
                    <a:pt x="26" y="7"/>
                  </a:cubicBezTo>
                  <a:cubicBezTo>
                    <a:pt x="30" y="6"/>
                    <a:pt x="30" y="1"/>
                    <a:pt x="26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xmlns="" id="{CD7DCFD5-27DC-44DC-8B34-4599779CFF7A}"/>
                </a:ext>
              </a:extLst>
            </p:cNvPr>
            <p:cNvSpPr/>
            <p:nvPr/>
          </p:nvSpPr>
          <p:spPr bwMode="auto">
            <a:xfrm>
              <a:off x="5058" y="849"/>
              <a:ext cx="128" cy="67"/>
            </a:xfrm>
            <a:custGeom>
              <a:avLst/>
              <a:gdLst>
                <a:gd name="T0" fmla="*/ 49 w 54"/>
                <a:gd name="T1" fmla="*/ 17 h 28"/>
                <a:gd name="T2" fmla="*/ 4 w 54"/>
                <a:gd name="T3" fmla="*/ 6 h 28"/>
                <a:gd name="T4" fmla="*/ 4 w 54"/>
                <a:gd name="T5" fmla="*/ 12 h 28"/>
                <a:gd name="T6" fmla="*/ 43 w 54"/>
                <a:gd name="T7" fmla="*/ 24 h 28"/>
                <a:gd name="T8" fmla="*/ 49 w 54"/>
                <a:gd name="T9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8">
                  <a:moveTo>
                    <a:pt x="49" y="17"/>
                  </a:moveTo>
                  <a:cubicBezTo>
                    <a:pt x="37" y="5"/>
                    <a:pt x="20" y="0"/>
                    <a:pt x="4" y="6"/>
                  </a:cubicBezTo>
                  <a:cubicBezTo>
                    <a:pt x="0" y="7"/>
                    <a:pt x="1" y="12"/>
                    <a:pt x="4" y="12"/>
                  </a:cubicBezTo>
                  <a:cubicBezTo>
                    <a:pt x="18" y="10"/>
                    <a:pt x="32" y="14"/>
                    <a:pt x="43" y="24"/>
                  </a:cubicBezTo>
                  <a:cubicBezTo>
                    <a:pt x="47" y="28"/>
                    <a:pt x="54" y="21"/>
                    <a:pt x="49" y="17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xmlns="" id="{75F2BF9C-4866-4E17-B794-7422CDAAEEBF}"/>
                </a:ext>
              </a:extLst>
            </p:cNvPr>
            <p:cNvSpPr/>
            <p:nvPr/>
          </p:nvSpPr>
          <p:spPr bwMode="auto">
            <a:xfrm>
              <a:off x="5203" y="913"/>
              <a:ext cx="78" cy="62"/>
            </a:xfrm>
            <a:custGeom>
              <a:avLst/>
              <a:gdLst>
                <a:gd name="T0" fmla="*/ 32 w 33"/>
                <a:gd name="T1" fmla="*/ 21 h 26"/>
                <a:gd name="T2" fmla="*/ 20 w 33"/>
                <a:gd name="T3" fmla="*/ 11 h 26"/>
                <a:gd name="T4" fmla="*/ 5 w 33"/>
                <a:gd name="T5" fmla="*/ 2 h 26"/>
                <a:gd name="T6" fmla="*/ 2 w 33"/>
                <a:gd name="T7" fmla="*/ 5 h 26"/>
                <a:gd name="T8" fmla="*/ 15 w 33"/>
                <a:gd name="T9" fmla="*/ 16 h 26"/>
                <a:gd name="T10" fmla="*/ 28 w 33"/>
                <a:gd name="T11" fmla="*/ 25 h 26"/>
                <a:gd name="T12" fmla="*/ 32 w 33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6">
                  <a:moveTo>
                    <a:pt x="32" y="21"/>
                  </a:moveTo>
                  <a:cubicBezTo>
                    <a:pt x="29" y="17"/>
                    <a:pt x="24" y="14"/>
                    <a:pt x="20" y="11"/>
                  </a:cubicBezTo>
                  <a:cubicBezTo>
                    <a:pt x="15" y="8"/>
                    <a:pt x="10" y="5"/>
                    <a:pt x="5" y="2"/>
                  </a:cubicBezTo>
                  <a:cubicBezTo>
                    <a:pt x="2" y="0"/>
                    <a:pt x="0" y="3"/>
                    <a:pt x="2" y="5"/>
                  </a:cubicBezTo>
                  <a:cubicBezTo>
                    <a:pt x="6" y="9"/>
                    <a:pt x="10" y="13"/>
                    <a:pt x="15" y="16"/>
                  </a:cubicBezTo>
                  <a:cubicBezTo>
                    <a:pt x="19" y="19"/>
                    <a:pt x="23" y="24"/>
                    <a:pt x="28" y="25"/>
                  </a:cubicBezTo>
                  <a:cubicBezTo>
                    <a:pt x="31" y="26"/>
                    <a:pt x="33" y="23"/>
                    <a:pt x="32" y="2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xmlns="" id="{5B077386-5C74-49B2-B2F0-ECA125BAC766}"/>
                </a:ext>
              </a:extLst>
            </p:cNvPr>
            <p:cNvSpPr/>
            <p:nvPr/>
          </p:nvSpPr>
          <p:spPr bwMode="auto">
            <a:xfrm>
              <a:off x="5314" y="997"/>
              <a:ext cx="52" cy="45"/>
            </a:xfrm>
            <a:custGeom>
              <a:avLst/>
              <a:gdLst>
                <a:gd name="T0" fmla="*/ 21 w 22"/>
                <a:gd name="T1" fmla="*/ 15 h 19"/>
                <a:gd name="T2" fmla="*/ 15 w 22"/>
                <a:gd name="T3" fmla="*/ 8 h 19"/>
                <a:gd name="T4" fmla="*/ 7 w 22"/>
                <a:gd name="T5" fmla="*/ 2 h 19"/>
                <a:gd name="T6" fmla="*/ 3 w 22"/>
                <a:gd name="T7" fmla="*/ 7 h 19"/>
                <a:gd name="T8" fmla="*/ 10 w 22"/>
                <a:gd name="T9" fmla="*/ 13 h 19"/>
                <a:gd name="T10" fmla="*/ 18 w 22"/>
                <a:gd name="T11" fmla="*/ 18 h 19"/>
                <a:gd name="T12" fmla="*/ 21 w 22"/>
                <a:gd name="T13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">
                  <a:moveTo>
                    <a:pt x="21" y="15"/>
                  </a:moveTo>
                  <a:cubicBezTo>
                    <a:pt x="20" y="12"/>
                    <a:pt x="17" y="10"/>
                    <a:pt x="15" y="8"/>
                  </a:cubicBezTo>
                  <a:cubicBezTo>
                    <a:pt x="12" y="6"/>
                    <a:pt x="9" y="4"/>
                    <a:pt x="7" y="2"/>
                  </a:cubicBezTo>
                  <a:cubicBezTo>
                    <a:pt x="4" y="0"/>
                    <a:pt x="0" y="5"/>
                    <a:pt x="3" y="7"/>
                  </a:cubicBezTo>
                  <a:cubicBezTo>
                    <a:pt x="5" y="9"/>
                    <a:pt x="8" y="11"/>
                    <a:pt x="10" y="13"/>
                  </a:cubicBezTo>
                  <a:cubicBezTo>
                    <a:pt x="12" y="15"/>
                    <a:pt x="15" y="18"/>
                    <a:pt x="18" y="18"/>
                  </a:cubicBezTo>
                  <a:cubicBezTo>
                    <a:pt x="20" y="19"/>
                    <a:pt x="22" y="17"/>
                    <a:pt x="21" y="15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xmlns="" id="{DA3ED2D8-FCD0-49C7-AC31-F1DD6E72F5A4}"/>
                </a:ext>
              </a:extLst>
            </p:cNvPr>
            <p:cNvSpPr/>
            <p:nvPr/>
          </p:nvSpPr>
          <p:spPr bwMode="auto">
            <a:xfrm>
              <a:off x="5395" y="1063"/>
              <a:ext cx="63" cy="43"/>
            </a:xfrm>
            <a:custGeom>
              <a:avLst/>
              <a:gdLst>
                <a:gd name="T0" fmla="*/ 27 w 27"/>
                <a:gd name="T1" fmla="*/ 14 h 18"/>
                <a:gd name="T2" fmla="*/ 18 w 27"/>
                <a:gd name="T3" fmla="*/ 6 h 18"/>
                <a:gd name="T4" fmla="*/ 5 w 27"/>
                <a:gd name="T5" fmla="*/ 1 h 18"/>
                <a:gd name="T6" fmla="*/ 3 w 27"/>
                <a:gd name="T7" fmla="*/ 5 h 18"/>
                <a:gd name="T8" fmla="*/ 14 w 27"/>
                <a:gd name="T9" fmla="*/ 11 h 18"/>
                <a:gd name="T10" fmla="*/ 23 w 27"/>
                <a:gd name="T11" fmla="*/ 17 h 18"/>
                <a:gd name="T12" fmla="*/ 27 w 27"/>
                <a:gd name="T13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8">
                  <a:moveTo>
                    <a:pt x="27" y="14"/>
                  </a:moveTo>
                  <a:cubicBezTo>
                    <a:pt x="25" y="10"/>
                    <a:pt x="21" y="8"/>
                    <a:pt x="18" y="6"/>
                  </a:cubicBezTo>
                  <a:cubicBezTo>
                    <a:pt x="14" y="4"/>
                    <a:pt x="9" y="2"/>
                    <a:pt x="5" y="1"/>
                  </a:cubicBezTo>
                  <a:cubicBezTo>
                    <a:pt x="2" y="0"/>
                    <a:pt x="0" y="4"/>
                    <a:pt x="3" y="5"/>
                  </a:cubicBezTo>
                  <a:cubicBezTo>
                    <a:pt x="7" y="7"/>
                    <a:pt x="10" y="9"/>
                    <a:pt x="14" y="11"/>
                  </a:cubicBezTo>
                  <a:cubicBezTo>
                    <a:pt x="17" y="13"/>
                    <a:pt x="20" y="17"/>
                    <a:pt x="23" y="17"/>
                  </a:cubicBezTo>
                  <a:cubicBezTo>
                    <a:pt x="25" y="18"/>
                    <a:pt x="27" y="16"/>
                    <a:pt x="27" y="14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xmlns="" id="{81C54AEA-69D1-41E2-8264-2D977EA687DE}"/>
                </a:ext>
              </a:extLst>
            </p:cNvPr>
            <p:cNvSpPr/>
            <p:nvPr/>
          </p:nvSpPr>
          <p:spPr bwMode="auto">
            <a:xfrm>
              <a:off x="5489" y="1130"/>
              <a:ext cx="55" cy="52"/>
            </a:xfrm>
            <a:custGeom>
              <a:avLst/>
              <a:gdLst>
                <a:gd name="T0" fmla="*/ 22 w 23"/>
                <a:gd name="T1" fmla="*/ 16 h 22"/>
                <a:gd name="T2" fmla="*/ 14 w 23"/>
                <a:gd name="T3" fmla="*/ 11 h 22"/>
                <a:gd name="T4" fmla="*/ 6 w 23"/>
                <a:gd name="T5" fmla="*/ 3 h 22"/>
                <a:gd name="T6" fmla="*/ 2 w 23"/>
                <a:gd name="T7" fmla="*/ 6 h 22"/>
                <a:gd name="T8" fmla="*/ 9 w 23"/>
                <a:gd name="T9" fmla="*/ 17 h 22"/>
                <a:gd name="T10" fmla="*/ 21 w 23"/>
                <a:gd name="T11" fmla="*/ 20 h 22"/>
                <a:gd name="T12" fmla="*/ 22 w 23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22" y="16"/>
                  </a:moveTo>
                  <a:cubicBezTo>
                    <a:pt x="21" y="13"/>
                    <a:pt x="16" y="13"/>
                    <a:pt x="14" y="11"/>
                  </a:cubicBezTo>
                  <a:cubicBezTo>
                    <a:pt x="11" y="9"/>
                    <a:pt x="8" y="6"/>
                    <a:pt x="6" y="3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3" y="10"/>
                    <a:pt x="6" y="14"/>
                    <a:pt x="9" y="17"/>
                  </a:cubicBezTo>
                  <a:cubicBezTo>
                    <a:pt x="12" y="19"/>
                    <a:pt x="18" y="22"/>
                    <a:pt x="21" y="20"/>
                  </a:cubicBezTo>
                  <a:cubicBezTo>
                    <a:pt x="23" y="20"/>
                    <a:pt x="23" y="18"/>
                    <a:pt x="22" y="16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xmlns="" id="{909B72B6-000B-45BB-B1BF-9A6163046EE1}"/>
                </a:ext>
              </a:extLst>
            </p:cNvPr>
            <p:cNvSpPr/>
            <p:nvPr/>
          </p:nvSpPr>
          <p:spPr bwMode="auto">
            <a:xfrm>
              <a:off x="5556" y="1194"/>
              <a:ext cx="47" cy="67"/>
            </a:xfrm>
            <a:custGeom>
              <a:avLst/>
              <a:gdLst>
                <a:gd name="T0" fmla="*/ 15 w 20"/>
                <a:gd name="T1" fmla="*/ 13 h 28"/>
                <a:gd name="T2" fmla="*/ 7 w 20"/>
                <a:gd name="T3" fmla="*/ 2 h 28"/>
                <a:gd name="T4" fmla="*/ 2 w 20"/>
                <a:gd name="T5" fmla="*/ 6 h 28"/>
                <a:gd name="T6" fmla="*/ 9 w 20"/>
                <a:gd name="T7" fmla="*/ 16 h 28"/>
                <a:gd name="T8" fmla="*/ 14 w 20"/>
                <a:gd name="T9" fmla="*/ 27 h 28"/>
                <a:gd name="T10" fmla="*/ 20 w 20"/>
                <a:gd name="T11" fmla="*/ 25 h 28"/>
                <a:gd name="T12" fmla="*/ 15 w 20"/>
                <a:gd name="T13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8">
                  <a:moveTo>
                    <a:pt x="15" y="13"/>
                  </a:moveTo>
                  <a:cubicBezTo>
                    <a:pt x="13" y="9"/>
                    <a:pt x="10" y="6"/>
                    <a:pt x="7" y="2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4" y="9"/>
                    <a:pt x="7" y="13"/>
                    <a:pt x="9" y="16"/>
                  </a:cubicBezTo>
                  <a:cubicBezTo>
                    <a:pt x="10" y="20"/>
                    <a:pt x="11" y="24"/>
                    <a:pt x="14" y="27"/>
                  </a:cubicBezTo>
                  <a:cubicBezTo>
                    <a:pt x="16" y="28"/>
                    <a:pt x="19" y="28"/>
                    <a:pt x="20" y="25"/>
                  </a:cubicBezTo>
                  <a:cubicBezTo>
                    <a:pt x="20" y="21"/>
                    <a:pt x="18" y="17"/>
                    <a:pt x="15" y="1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xmlns="" id="{2772924E-4585-4742-9350-0A6EF967B022}"/>
                </a:ext>
              </a:extLst>
            </p:cNvPr>
            <p:cNvSpPr/>
            <p:nvPr/>
          </p:nvSpPr>
          <p:spPr bwMode="auto">
            <a:xfrm>
              <a:off x="3496" y="1630"/>
              <a:ext cx="86" cy="26"/>
            </a:xfrm>
            <a:custGeom>
              <a:avLst/>
              <a:gdLst>
                <a:gd name="T0" fmla="*/ 33 w 36"/>
                <a:gd name="T1" fmla="*/ 3 h 11"/>
                <a:gd name="T2" fmla="*/ 20 w 36"/>
                <a:gd name="T3" fmla="*/ 1 h 11"/>
                <a:gd name="T4" fmla="*/ 4 w 36"/>
                <a:gd name="T5" fmla="*/ 0 h 11"/>
                <a:gd name="T6" fmla="*/ 3 w 36"/>
                <a:gd name="T7" fmla="*/ 7 h 11"/>
                <a:gd name="T8" fmla="*/ 20 w 36"/>
                <a:gd name="T9" fmla="*/ 9 h 11"/>
                <a:gd name="T10" fmla="*/ 33 w 36"/>
                <a:gd name="T11" fmla="*/ 9 h 11"/>
                <a:gd name="T12" fmla="*/ 33 w 36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">
                  <a:moveTo>
                    <a:pt x="33" y="3"/>
                  </a:moveTo>
                  <a:cubicBezTo>
                    <a:pt x="29" y="0"/>
                    <a:pt x="24" y="1"/>
                    <a:pt x="20" y="1"/>
                  </a:cubicBezTo>
                  <a:cubicBezTo>
                    <a:pt x="15" y="0"/>
                    <a:pt x="9" y="0"/>
                    <a:pt x="4" y="0"/>
                  </a:cubicBezTo>
                  <a:cubicBezTo>
                    <a:pt x="1" y="0"/>
                    <a:pt x="0" y="6"/>
                    <a:pt x="3" y="7"/>
                  </a:cubicBezTo>
                  <a:cubicBezTo>
                    <a:pt x="9" y="8"/>
                    <a:pt x="14" y="8"/>
                    <a:pt x="20" y="9"/>
                  </a:cubicBezTo>
                  <a:cubicBezTo>
                    <a:pt x="24" y="10"/>
                    <a:pt x="28" y="11"/>
                    <a:pt x="33" y="9"/>
                  </a:cubicBezTo>
                  <a:cubicBezTo>
                    <a:pt x="36" y="8"/>
                    <a:pt x="35" y="4"/>
                    <a:pt x="33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xmlns="" id="{BBA67F65-96BC-49E6-9168-EFB6E3BBD5F4}"/>
                </a:ext>
              </a:extLst>
            </p:cNvPr>
            <p:cNvSpPr/>
            <p:nvPr/>
          </p:nvSpPr>
          <p:spPr bwMode="auto">
            <a:xfrm>
              <a:off x="3655" y="1637"/>
              <a:ext cx="83" cy="24"/>
            </a:xfrm>
            <a:custGeom>
              <a:avLst/>
              <a:gdLst>
                <a:gd name="T0" fmla="*/ 32 w 35"/>
                <a:gd name="T1" fmla="*/ 1 h 10"/>
                <a:gd name="T2" fmla="*/ 17 w 35"/>
                <a:gd name="T3" fmla="*/ 1 h 10"/>
                <a:gd name="T4" fmla="*/ 3 w 35"/>
                <a:gd name="T5" fmla="*/ 2 h 10"/>
                <a:gd name="T6" fmla="*/ 3 w 35"/>
                <a:gd name="T7" fmla="*/ 9 h 10"/>
                <a:gd name="T8" fmla="*/ 17 w 35"/>
                <a:gd name="T9" fmla="*/ 10 h 10"/>
                <a:gd name="T10" fmla="*/ 32 w 35"/>
                <a:gd name="T11" fmla="*/ 9 h 10"/>
                <a:gd name="T12" fmla="*/ 32 w 35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0">
                  <a:moveTo>
                    <a:pt x="32" y="1"/>
                  </a:moveTo>
                  <a:cubicBezTo>
                    <a:pt x="27" y="0"/>
                    <a:pt x="22" y="0"/>
                    <a:pt x="17" y="1"/>
                  </a:cubicBezTo>
                  <a:cubicBezTo>
                    <a:pt x="13" y="1"/>
                    <a:pt x="8" y="1"/>
                    <a:pt x="3" y="2"/>
                  </a:cubicBezTo>
                  <a:cubicBezTo>
                    <a:pt x="0" y="2"/>
                    <a:pt x="0" y="8"/>
                    <a:pt x="3" y="9"/>
                  </a:cubicBezTo>
                  <a:cubicBezTo>
                    <a:pt x="8" y="9"/>
                    <a:pt x="13" y="10"/>
                    <a:pt x="17" y="10"/>
                  </a:cubicBezTo>
                  <a:cubicBezTo>
                    <a:pt x="22" y="10"/>
                    <a:pt x="27" y="10"/>
                    <a:pt x="32" y="9"/>
                  </a:cubicBezTo>
                  <a:cubicBezTo>
                    <a:pt x="35" y="8"/>
                    <a:pt x="35" y="3"/>
                    <a:pt x="32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2" name="Freeform 33">
              <a:extLst>
                <a:ext uri="{FF2B5EF4-FFF2-40B4-BE49-F238E27FC236}">
                  <a16:creationId xmlns:a16="http://schemas.microsoft.com/office/drawing/2014/main" xmlns="" id="{84BD3C45-BA69-4341-BA01-DB4EC0885ACA}"/>
                </a:ext>
              </a:extLst>
            </p:cNvPr>
            <p:cNvSpPr/>
            <p:nvPr/>
          </p:nvSpPr>
          <p:spPr bwMode="auto">
            <a:xfrm>
              <a:off x="3807" y="1640"/>
              <a:ext cx="104" cy="35"/>
            </a:xfrm>
            <a:custGeom>
              <a:avLst/>
              <a:gdLst>
                <a:gd name="T0" fmla="*/ 40 w 44"/>
                <a:gd name="T1" fmla="*/ 5 h 15"/>
                <a:gd name="T2" fmla="*/ 6 w 44"/>
                <a:gd name="T3" fmla="*/ 6 h 15"/>
                <a:gd name="T4" fmla="*/ 8 w 44"/>
                <a:gd name="T5" fmla="*/ 15 h 15"/>
                <a:gd name="T6" fmla="*/ 24 w 44"/>
                <a:gd name="T7" fmla="*/ 13 h 15"/>
                <a:gd name="T8" fmla="*/ 39 w 44"/>
                <a:gd name="T9" fmla="*/ 13 h 15"/>
                <a:gd name="T10" fmla="*/ 40 w 44"/>
                <a:gd name="T1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5">
                  <a:moveTo>
                    <a:pt x="40" y="5"/>
                  </a:moveTo>
                  <a:cubicBezTo>
                    <a:pt x="30" y="0"/>
                    <a:pt x="16" y="4"/>
                    <a:pt x="6" y="6"/>
                  </a:cubicBezTo>
                  <a:cubicBezTo>
                    <a:pt x="0" y="8"/>
                    <a:pt x="3" y="15"/>
                    <a:pt x="8" y="15"/>
                  </a:cubicBezTo>
                  <a:cubicBezTo>
                    <a:pt x="13" y="14"/>
                    <a:pt x="19" y="13"/>
                    <a:pt x="24" y="13"/>
                  </a:cubicBezTo>
                  <a:cubicBezTo>
                    <a:pt x="29" y="13"/>
                    <a:pt x="34" y="14"/>
                    <a:pt x="39" y="13"/>
                  </a:cubicBezTo>
                  <a:cubicBezTo>
                    <a:pt x="43" y="12"/>
                    <a:pt x="44" y="7"/>
                    <a:pt x="40" y="5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xmlns="" id="{2A6167D9-C9C7-43FD-B8BD-48CD60A94494}"/>
                </a:ext>
              </a:extLst>
            </p:cNvPr>
            <p:cNvSpPr/>
            <p:nvPr/>
          </p:nvSpPr>
          <p:spPr bwMode="auto">
            <a:xfrm>
              <a:off x="3975" y="1632"/>
              <a:ext cx="107" cy="36"/>
            </a:xfrm>
            <a:custGeom>
              <a:avLst/>
              <a:gdLst>
                <a:gd name="T0" fmla="*/ 42 w 45"/>
                <a:gd name="T1" fmla="*/ 2 h 15"/>
                <a:gd name="T2" fmla="*/ 25 w 45"/>
                <a:gd name="T3" fmla="*/ 3 h 15"/>
                <a:gd name="T4" fmla="*/ 6 w 45"/>
                <a:gd name="T5" fmla="*/ 1 h 15"/>
                <a:gd name="T6" fmla="*/ 4 w 45"/>
                <a:gd name="T7" fmla="*/ 8 h 15"/>
                <a:gd name="T8" fmla="*/ 42 w 45"/>
                <a:gd name="T9" fmla="*/ 9 h 15"/>
                <a:gd name="T10" fmla="*/ 42 w 45"/>
                <a:gd name="T11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5">
                  <a:moveTo>
                    <a:pt x="42" y="2"/>
                  </a:moveTo>
                  <a:cubicBezTo>
                    <a:pt x="36" y="1"/>
                    <a:pt x="31" y="2"/>
                    <a:pt x="25" y="3"/>
                  </a:cubicBezTo>
                  <a:cubicBezTo>
                    <a:pt x="19" y="3"/>
                    <a:pt x="12" y="2"/>
                    <a:pt x="6" y="1"/>
                  </a:cubicBezTo>
                  <a:cubicBezTo>
                    <a:pt x="1" y="0"/>
                    <a:pt x="0" y="6"/>
                    <a:pt x="4" y="8"/>
                  </a:cubicBezTo>
                  <a:cubicBezTo>
                    <a:pt x="14" y="12"/>
                    <a:pt x="32" y="15"/>
                    <a:pt x="42" y="9"/>
                  </a:cubicBezTo>
                  <a:cubicBezTo>
                    <a:pt x="45" y="7"/>
                    <a:pt x="45" y="3"/>
                    <a:pt x="42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4" name="Freeform 35">
              <a:extLst>
                <a:ext uri="{FF2B5EF4-FFF2-40B4-BE49-F238E27FC236}">
                  <a16:creationId xmlns:a16="http://schemas.microsoft.com/office/drawing/2014/main" xmlns="" id="{8A33AB01-04D6-4E07-8023-52F7683411CA}"/>
                </a:ext>
              </a:extLst>
            </p:cNvPr>
            <p:cNvSpPr/>
            <p:nvPr/>
          </p:nvSpPr>
          <p:spPr bwMode="auto">
            <a:xfrm>
              <a:off x="4143" y="1647"/>
              <a:ext cx="93" cy="26"/>
            </a:xfrm>
            <a:custGeom>
              <a:avLst/>
              <a:gdLst>
                <a:gd name="T0" fmla="*/ 36 w 39"/>
                <a:gd name="T1" fmla="*/ 2 h 11"/>
                <a:gd name="T2" fmla="*/ 22 w 39"/>
                <a:gd name="T3" fmla="*/ 1 h 11"/>
                <a:gd name="T4" fmla="*/ 5 w 39"/>
                <a:gd name="T5" fmla="*/ 2 h 11"/>
                <a:gd name="T6" fmla="*/ 5 w 39"/>
                <a:gd name="T7" fmla="*/ 10 h 11"/>
                <a:gd name="T8" fmla="*/ 22 w 39"/>
                <a:gd name="T9" fmla="*/ 10 h 11"/>
                <a:gd name="T10" fmla="*/ 36 w 39"/>
                <a:gd name="T11" fmla="*/ 9 h 11"/>
                <a:gd name="T12" fmla="*/ 36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6" y="2"/>
                  </a:moveTo>
                  <a:cubicBezTo>
                    <a:pt x="31" y="0"/>
                    <a:pt x="27" y="1"/>
                    <a:pt x="22" y="1"/>
                  </a:cubicBezTo>
                  <a:cubicBezTo>
                    <a:pt x="16" y="1"/>
                    <a:pt x="10" y="1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10" y="10"/>
                    <a:pt x="16" y="10"/>
                    <a:pt x="22" y="10"/>
                  </a:cubicBezTo>
                  <a:cubicBezTo>
                    <a:pt x="27" y="11"/>
                    <a:pt x="31" y="11"/>
                    <a:pt x="36" y="9"/>
                  </a:cubicBezTo>
                  <a:cubicBezTo>
                    <a:pt x="39" y="8"/>
                    <a:pt x="39" y="3"/>
                    <a:pt x="36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5" name="Freeform 36">
              <a:extLst>
                <a:ext uri="{FF2B5EF4-FFF2-40B4-BE49-F238E27FC236}">
                  <a16:creationId xmlns:a16="http://schemas.microsoft.com/office/drawing/2014/main" xmlns="" id="{A283B9DC-9124-455A-95D9-1948C3F16840}"/>
                </a:ext>
              </a:extLst>
            </p:cNvPr>
            <p:cNvSpPr/>
            <p:nvPr/>
          </p:nvSpPr>
          <p:spPr bwMode="auto">
            <a:xfrm>
              <a:off x="4307" y="1647"/>
              <a:ext cx="92" cy="26"/>
            </a:xfrm>
            <a:custGeom>
              <a:avLst/>
              <a:gdLst>
                <a:gd name="T0" fmla="*/ 35 w 39"/>
                <a:gd name="T1" fmla="*/ 2 h 11"/>
                <a:gd name="T2" fmla="*/ 18 w 39"/>
                <a:gd name="T3" fmla="*/ 1 h 11"/>
                <a:gd name="T4" fmla="*/ 2 w 39"/>
                <a:gd name="T5" fmla="*/ 3 h 11"/>
                <a:gd name="T6" fmla="*/ 2 w 39"/>
                <a:gd name="T7" fmla="*/ 8 h 11"/>
                <a:gd name="T8" fmla="*/ 18 w 39"/>
                <a:gd name="T9" fmla="*/ 10 h 11"/>
                <a:gd name="T10" fmla="*/ 35 w 39"/>
                <a:gd name="T11" fmla="*/ 9 h 11"/>
                <a:gd name="T12" fmla="*/ 35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5" y="2"/>
                  </a:moveTo>
                  <a:cubicBezTo>
                    <a:pt x="29" y="0"/>
                    <a:pt x="24" y="1"/>
                    <a:pt x="18" y="1"/>
                  </a:cubicBezTo>
                  <a:cubicBezTo>
                    <a:pt x="13" y="1"/>
                    <a:pt x="7" y="2"/>
                    <a:pt x="2" y="3"/>
                  </a:cubicBezTo>
                  <a:cubicBezTo>
                    <a:pt x="0" y="4"/>
                    <a:pt x="0" y="7"/>
                    <a:pt x="2" y="8"/>
                  </a:cubicBezTo>
                  <a:cubicBezTo>
                    <a:pt x="7" y="9"/>
                    <a:pt x="13" y="10"/>
                    <a:pt x="18" y="10"/>
                  </a:cubicBezTo>
                  <a:cubicBezTo>
                    <a:pt x="24" y="10"/>
                    <a:pt x="29" y="11"/>
                    <a:pt x="35" y="9"/>
                  </a:cubicBezTo>
                  <a:cubicBezTo>
                    <a:pt x="39" y="8"/>
                    <a:pt x="39" y="3"/>
                    <a:pt x="35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6" name="Freeform 37">
              <a:extLst>
                <a:ext uri="{FF2B5EF4-FFF2-40B4-BE49-F238E27FC236}">
                  <a16:creationId xmlns:a16="http://schemas.microsoft.com/office/drawing/2014/main" xmlns="" id="{DC2E0CEE-2E77-4CE0-9D51-3D66D4E4B67C}"/>
                </a:ext>
              </a:extLst>
            </p:cNvPr>
            <p:cNvSpPr/>
            <p:nvPr/>
          </p:nvSpPr>
          <p:spPr bwMode="auto">
            <a:xfrm>
              <a:off x="4473" y="1652"/>
              <a:ext cx="83" cy="28"/>
            </a:xfrm>
            <a:custGeom>
              <a:avLst/>
              <a:gdLst>
                <a:gd name="T0" fmla="*/ 32 w 35"/>
                <a:gd name="T1" fmla="*/ 2 h 12"/>
                <a:gd name="T2" fmla="*/ 3 w 35"/>
                <a:gd name="T3" fmla="*/ 6 h 12"/>
                <a:gd name="T4" fmla="*/ 14 w 35"/>
                <a:gd name="T5" fmla="*/ 10 h 12"/>
                <a:gd name="T6" fmla="*/ 32 w 35"/>
                <a:gd name="T7" fmla="*/ 10 h 12"/>
                <a:gd name="T8" fmla="*/ 32 w 35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2">
                  <a:moveTo>
                    <a:pt x="32" y="2"/>
                  </a:moveTo>
                  <a:cubicBezTo>
                    <a:pt x="28" y="1"/>
                    <a:pt x="0" y="0"/>
                    <a:pt x="3" y="6"/>
                  </a:cubicBezTo>
                  <a:cubicBezTo>
                    <a:pt x="4" y="10"/>
                    <a:pt x="11" y="10"/>
                    <a:pt x="14" y="10"/>
                  </a:cubicBezTo>
                  <a:cubicBezTo>
                    <a:pt x="20" y="11"/>
                    <a:pt x="26" y="12"/>
                    <a:pt x="32" y="10"/>
                  </a:cubicBezTo>
                  <a:cubicBezTo>
                    <a:pt x="35" y="8"/>
                    <a:pt x="35" y="3"/>
                    <a:pt x="32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xmlns="" id="{53550B15-3B90-42BE-BE61-FAD5E69E2874}"/>
                </a:ext>
              </a:extLst>
            </p:cNvPr>
            <p:cNvSpPr/>
            <p:nvPr/>
          </p:nvSpPr>
          <p:spPr bwMode="auto">
            <a:xfrm>
              <a:off x="4624" y="1642"/>
              <a:ext cx="93" cy="24"/>
            </a:xfrm>
            <a:custGeom>
              <a:avLst/>
              <a:gdLst>
                <a:gd name="T0" fmla="*/ 34 w 39"/>
                <a:gd name="T1" fmla="*/ 1 h 10"/>
                <a:gd name="T2" fmla="*/ 20 w 39"/>
                <a:gd name="T3" fmla="*/ 1 h 10"/>
                <a:gd name="T4" fmla="*/ 4 w 39"/>
                <a:gd name="T5" fmla="*/ 2 h 10"/>
                <a:gd name="T6" fmla="*/ 4 w 39"/>
                <a:gd name="T7" fmla="*/ 9 h 10"/>
                <a:gd name="T8" fmla="*/ 20 w 39"/>
                <a:gd name="T9" fmla="*/ 10 h 10"/>
                <a:gd name="T10" fmla="*/ 34 w 39"/>
                <a:gd name="T11" fmla="*/ 9 h 10"/>
                <a:gd name="T12" fmla="*/ 34 w 3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0">
                  <a:moveTo>
                    <a:pt x="34" y="1"/>
                  </a:moveTo>
                  <a:cubicBezTo>
                    <a:pt x="30" y="0"/>
                    <a:pt x="25" y="1"/>
                    <a:pt x="20" y="1"/>
                  </a:cubicBezTo>
                  <a:cubicBezTo>
                    <a:pt x="15" y="1"/>
                    <a:pt x="10" y="2"/>
                    <a:pt x="4" y="2"/>
                  </a:cubicBezTo>
                  <a:cubicBezTo>
                    <a:pt x="0" y="3"/>
                    <a:pt x="0" y="8"/>
                    <a:pt x="4" y="9"/>
                  </a:cubicBezTo>
                  <a:cubicBezTo>
                    <a:pt x="10" y="9"/>
                    <a:pt x="15" y="9"/>
                    <a:pt x="20" y="10"/>
                  </a:cubicBezTo>
                  <a:cubicBezTo>
                    <a:pt x="25" y="10"/>
                    <a:pt x="30" y="10"/>
                    <a:pt x="34" y="9"/>
                  </a:cubicBezTo>
                  <a:cubicBezTo>
                    <a:pt x="39" y="9"/>
                    <a:pt x="39" y="2"/>
                    <a:pt x="34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8" name="Freeform 39">
              <a:extLst>
                <a:ext uri="{FF2B5EF4-FFF2-40B4-BE49-F238E27FC236}">
                  <a16:creationId xmlns:a16="http://schemas.microsoft.com/office/drawing/2014/main" xmlns="" id="{CD725388-C8FB-419F-B7F6-0868EA76DC9F}"/>
                </a:ext>
              </a:extLst>
            </p:cNvPr>
            <p:cNvSpPr/>
            <p:nvPr/>
          </p:nvSpPr>
          <p:spPr bwMode="auto">
            <a:xfrm>
              <a:off x="4762" y="1640"/>
              <a:ext cx="106" cy="28"/>
            </a:xfrm>
            <a:custGeom>
              <a:avLst/>
              <a:gdLst>
                <a:gd name="T0" fmla="*/ 41 w 45"/>
                <a:gd name="T1" fmla="*/ 3 h 12"/>
                <a:gd name="T2" fmla="*/ 3 w 45"/>
                <a:gd name="T3" fmla="*/ 5 h 12"/>
                <a:gd name="T4" fmla="*/ 4 w 45"/>
                <a:gd name="T5" fmla="*/ 11 h 12"/>
                <a:gd name="T6" fmla="*/ 22 w 45"/>
                <a:gd name="T7" fmla="*/ 10 h 12"/>
                <a:gd name="T8" fmla="*/ 40 w 45"/>
                <a:gd name="T9" fmla="*/ 10 h 12"/>
                <a:gd name="T10" fmla="*/ 41 w 45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2">
                  <a:moveTo>
                    <a:pt x="41" y="3"/>
                  </a:moveTo>
                  <a:cubicBezTo>
                    <a:pt x="29" y="0"/>
                    <a:pt x="15" y="2"/>
                    <a:pt x="3" y="5"/>
                  </a:cubicBezTo>
                  <a:cubicBezTo>
                    <a:pt x="0" y="6"/>
                    <a:pt x="0" y="12"/>
                    <a:pt x="4" y="11"/>
                  </a:cubicBezTo>
                  <a:cubicBezTo>
                    <a:pt x="10" y="11"/>
                    <a:pt x="16" y="10"/>
                    <a:pt x="22" y="10"/>
                  </a:cubicBezTo>
                  <a:cubicBezTo>
                    <a:pt x="28" y="10"/>
                    <a:pt x="34" y="11"/>
                    <a:pt x="40" y="10"/>
                  </a:cubicBezTo>
                  <a:cubicBezTo>
                    <a:pt x="44" y="10"/>
                    <a:pt x="45" y="4"/>
                    <a:pt x="41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9" name="Freeform 40">
              <a:extLst>
                <a:ext uri="{FF2B5EF4-FFF2-40B4-BE49-F238E27FC236}">
                  <a16:creationId xmlns:a16="http://schemas.microsoft.com/office/drawing/2014/main" xmlns="" id="{1B0A87B2-FD9A-47AC-B3C8-4F9E84210794}"/>
                </a:ext>
              </a:extLst>
            </p:cNvPr>
            <p:cNvSpPr/>
            <p:nvPr/>
          </p:nvSpPr>
          <p:spPr bwMode="auto">
            <a:xfrm>
              <a:off x="4951" y="1637"/>
              <a:ext cx="98" cy="26"/>
            </a:xfrm>
            <a:custGeom>
              <a:avLst/>
              <a:gdLst>
                <a:gd name="T0" fmla="*/ 37 w 41"/>
                <a:gd name="T1" fmla="*/ 1 h 11"/>
                <a:gd name="T2" fmla="*/ 21 w 41"/>
                <a:gd name="T3" fmla="*/ 2 h 11"/>
                <a:gd name="T4" fmla="*/ 3 w 41"/>
                <a:gd name="T5" fmla="*/ 5 h 11"/>
                <a:gd name="T6" fmla="*/ 4 w 41"/>
                <a:gd name="T7" fmla="*/ 11 h 11"/>
                <a:gd name="T8" fmla="*/ 21 w 41"/>
                <a:gd name="T9" fmla="*/ 11 h 11"/>
                <a:gd name="T10" fmla="*/ 37 w 41"/>
                <a:gd name="T11" fmla="*/ 9 h 11"/>
                <a:gd name="T12" fmla="*/ 37 w 4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">
                  <a:moveTo>
                    <a:pt x="37" y="1"/>
                  </a:moveTo>
                  <a:cubicBezTo>
                    <a:pt x="31" y="0"/>
                    <a:pt x="26" y="1"/>
                    <a:pt x="21" y="2"/>
                  </a:cubicBezTo>
                  <a:cubicBezTo>
                    <a:pt x="15" y="2"/>
                    <a:pt x="9" y="3"/>
                    <a:pt x="3" y="5"/>
                  </a:cubicBezTo>
                  <a:cubicBezTo>
                    <a:pt x="0" y="5"/>
                    <a:pt x="1" y="11"/>
                    <a:pt x="4" y="11"/>
                  </a:cubicBezTo>
                  <a:cubicBezTo>
                    <a:pt x="10" y="11"/>
                    <a:pt x="15" y="11"/>
                    <a:pt x="21" y="11"/>
                  </a:cubicBezTo>
                  <a:cubicBezTo>
                    <a:pt x="26" y="10"/>
                    <a:pt x="32" y="11"/>
                    <a:pt x="37" y="9"/>
                  </a:cubicBezTo>
                  <a:cubicBezTo>
                    <a:pt x="40" y="8"/>
                    <a:pt x="41" y="2"/>
                    <a:pt x="37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0" name="Freeform 41">
              <a:extLst>
                <a:ext uri="{FF2B5EF4-FFF2-40B4-BE49-F238E27FC236}">
                  <a16:creationId xmlns:a16="http://schemas.microsoft.com/office/drawing/2014/main" xmlns="" id="{58015533-9C7F-461F-A07E-67046FFCD960}"/>
                </a:ext>
              </a:extLst>
            </p:cNvPr>
            <p:cNvSpPr/>
            <p:nvPr/>
          </p:nvSpPr>
          <p:spPr bwMode="auto">
            <a:xfrm>
              <a:off x="5091" y="1587"/>
              <a:ext cx="121" cy="72"/>
            </a:xfrm>
            <a:custGeom>
              <a:avLst/>
              <a:gdLst>
                <a:gd name="T0" fmla="*/ 46 w 51"/>
                <a:gd name="T1" fmla="*/ 1 h 30"/>
                <a:gd name="T2" fmla="*/ 27 w 51"/>
                <a:gd name="T3" fmla="*/ 12 h 30"/>
                <a:gd name="T4" fmla="*/ 5 w 51"/>
                <a:gd name="T5" fmla="*/ 22 h 30"/>
                <a:gd name="T6" fmla="*/ 7 w 51"/>
                <a:gd name="T7" fmla="*/ 29 h 30"/>
                <a:gd name="T8" fmla="*/ 50 w 51"/>
                <a:gd name="T9" fmla="*/ 7 h 30"/>
                <a:gd name="T10" fmla="*/ 46 w 51"/>
                <a:gd name="T11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30">
                  <a:moveTo>
                    <a:pt x="46" y="1"/>
                  </a:moveTo>
                  <a:cubicBezTo>
                    <a:pt x="39" y="4"/>
                    <a:pt x="33" y="8"/>
                    <a:pt x="27" y="12"/>
                  </a:cubicBezTo>
                  <a:cubicBezTo>
                    <a:pt x="20" y="16"/>
                    <a:pt x="13" y="19"/>
                    <a:pt x="5" y="22"/>
                  </a:cubicBezTo>
                  <a:cubicBezTo>
                    <a:pt x="0" y="23"/>
                    <a:pt x="2" y="30"/>
                    <a:pt x="7" y="29"/>
                  </a:cubicBezTo>
                  <a:cubicBezTo>
                    <a:pt x="21" y="26"/>
                    <a:pt x="41" y="20"/>
                    <a:pt x="50" y="7"/>
                  </a:cubicBezTo>
                  <a:cubicBezTo>
                    <a:pt x="51" y="4"/>
                    <a:pt x="49" y="0"/>
                    <a:pt x="46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1" name="Freeform 42">
              <a:extLst>
                <a:ext uri="{FF2B5EF4-FFF2-40B4-BE49-F238E27FC236}">
                  <a16:creationId xmlns:a16="http://schemas.microsoft.com/office/drawing/2014/main" xmlns="" id="{5D950C63-3F1A-41F4-B52C-D6799AB7A26B}"/>
                </a:ext>
              </a:extLst>
            </p:cNvPr>
            <p:cNvSpPr/>
            <p:nvPr/>
          </p:nvSpPr>
          <p:spPr bwMode="auto">
            <a:xfrm>
              <a:off x="5257" y="1513"/>
              <a:ext cx="83" cy="67"/>
            </a:xfrm>
            <a:custGeom>
              <a:avLst/>
              <a:gdLst>
                <a:gd name="T0" fmla="*/ 31 w 35"/>
                <a:gd name="T1" fmla="*/ 4 h 28"/>
                <a:gd name="T2" fmla="*/ 17 w 35"/>
                <a:gd name="T3" fmla="*/ 6 h 28"/>
                <a:gd name="T4" fmla="*/ 4 w 35"/>
                <a:gd name="T5" fmla="*/ 19 h 28"/>
                <a:gd name="T6" fmla="*/ 9 w 35"/>
                <a:gd name="T7" fmla="*/ 24 h 28"/>
                <a:gd name="T8" fmla="*/ 24 w 35"/>
                <a:gd name="T9" fmla="*/ 14 h 28"/>
                <a:gd name="T10" fmla="*/ 31 w 35"/>
                <a:gd name="T11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8">
                  <a:moveTo>
                    <a:pt x="31" y="4"/>
                  </a:moveTo>
                  <a:cubicBezTo>
                    <a:pt x="28" y="0"/>
                    <a:pt x="21" y="4"/>
                    <a:pt x="17" y="6"/>
                  </a:cubicBezTo>
                  <a:cubicBezTo>
                    <a:pt x="12" y="10"/>
                    <a:pt x="7" y="14"/>
                    <a:pt x="4" y="19"/>
                  </a:cubicBezTo>
                  <a:cubicBezTo>
                    <a:pt x="0" y="23"/>
                    <a:pt x="5" y="28"/>
                    <a:pt x="9" y="24"/>
                  </a:cubicBezTo>
                  <a:cubicBezTo>
                    <a:pt x="14" y="20"/>
                    <a:pt x="19" y="17"/>
                    <a:pt x="24" y="14"/>
                  </a:cubicBezTo>
                  <a:cubicBezTo>
                    <a:pt x="27" y="12"/>
                    <a:pt x="35" y="9"/>
                    <a:pt x="31" y="4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2" name="Freeform 43">
              <a:extLst>
                <a:ext uri="{FF2B5EF4-FFF2-40B4-BE49-F238E27FC236}">
                  <a16:creationId xmlns:a16="http://schemas.microsoft.com/office/drawing/2014/main" xmlns="" id="{EEEE8D2E-2498-40B5-B11E-8F0EEBF19BDD}"/>
                </a:ext>
              </a:extLst>
            </p:cNvPr>
            <p:cNvSpPr/>
            <p:nvPr/>
          </p:nvSpPr>
          <p:spPr bwMode="auto">
            <a:xfrm>
              <a:off x="5361" y="1440"/>
              <a:ext cx="76" cy="57"/>
            </a:xfrm>
            <a:custGeom>
              <a:avLst/>
              <a:gdLst>
                <a:gd name="T0" fmla="*/ 26 w 32"/>
                <a:gd name="T1" fmla="*/ 0 h 24"/>
                <a:gd name="T2" fmla="*/ 15 w 32"/>
                <a:gd name="T3" fmla="*/ 8 h 24"/>
                <a:gd name="T4" fmla="*/ 3 w 32"/>
                <a:gd name="T5" fmla="*/ 17 h 24"/>
                <a:gd name="T6" fmla="*/ 7 w 32"/>
                <a:gd name="T7" fmla="*/ 22 h 24"/>
                <a:gd name="T8" fmla="*/ 20 w 32"/>
                <a:gd name="T9" fmla="*/ 14 h 24"/>
                <a:gd name="T10" fmla="*/ 30 w 32"/>
                <a:gd name="T11" fmla="*/ 6 h 24"/>
                <a:gd name="T12" fmla="*/ 26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26" y="0"/>
                  </a:moveTo>
                  <a:cubicBezTo>
                    <a:pt x="22" y="2"/>
                    <a:pt x="18" y="5"/>
                    <a:pt x="15" y="8"/>
                  </a:cubicBezTo>
                  <a:cubicBezTo>
                    <a:pt x="11" y="11"/>
                    <a:pt x="6" y="14"/>
                    <a:pt x="3" y="17"/>
                  </a:cubicBezTo>
                  <a:cubicBezTo>
                    <a:pt x="0" y="20"/>
                    <a:pt x="4" y="24"/>
                    <a:pt x="7" y="22"/>
                  </a:cubicBezTo>
                  <a:cubicBezTo>
                    <a:pt x="11" y="20"/>
                    <a:pt x="15" y="17"/>
                    <a:pt x="20" y="14"/>
                  </a:cubicBezTo>
                  <a:cubicBezTo>
                    <a:pt x="24" y="12"/>
                    <a:pt x="28" y="10"/>
                    <a:pt x="30" y="6"/>
                  </a:cubicBezTo>
                  <a:cubicBezTo>
                    <a:pt x="32" y="3"/>
                    <a:pt x="29" y="0"/>
                    <a:pt x="26" y="0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3" name="Freeform 44">
              <a:extLst>
                <a:ext uri="{FF2B5EF4-FFF2-40B4-BE49-F238E27FC236}">
                  <a16:creationId xmlns:a16="http://schemas.microsoft.com/office/drawing/2014/main" xmlns="" id="{685B4185-B2B0-4E26-8C72-76AB16262342}"/>
                </a:ext>
              </a:extLst>
            </p:cNvPr>
            <p:cNvSpPr/>
            <p:nvPr/>
          </p:nvSpPr>
          <p:spPr bwMode="auto">
            <a:xfrm>
              <a:off x="5489" y="1344"/>
              <a:ext cx="69" cy="67"/>
            </a:xfrm>
            <a:custGeom>
              <a:avLst/>
              <a:gdLst>
                <a:gd name="T0" fmla="*/ 20 w 29"/>
                <a:gd name="T1" fmla="*/ 1 h 28"/>
                <a:gd name="T2" fmla="*/ 2 w 29"/>
                <a:gd name="T3" fmla="*/ 19 h 28"/>
                <a:gd name="T4" fmla="*/ 10 w 29"/>
                <a:gd name="T5" fmla="*/ 23 h 28"/>
                <a:gd name="T6" fmla="*/ 17 w 29"/>
                <a:gd name="T7" fmla="*/ 16 h 28"/>
                <a:gd name="T8" fmla="*/ 25 w 29"/>
                <a:gd name="T9" fmla="*/ 10 h 28"/>
                <a:gd name="T10" fmla="*/ 20 w 29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20" y="1"/>
                  </a:moveTo>
                  <a:cubicBezTo>
                    <a:pt x="12" y="4"/>
                    <a:pt x="6" y="12"/>
                    <a:pt x="2" y="19"/>
                  </a:cubicBezTo>
                  <a:cubicBezTo>
                    <a:pt x="0" y="24"/>
                    <a:pt x="7" y="28"/>
                    <a:pt x="10" y="23"/>
                  </a:cubicBezTo>
                  <a:cubicBezTo>
                    <a:pt x="12" y="21"/>
                    <a:pt x="14" y="18"/>
                    <a:pt x="17" y="16"/>
                  </a:cubicBezTo>
                  <a:cubicBezTo>
                    <a:pt x="19" y="14"/>
                    <a:pt x="22" y="12"/>
                    <a:pt x="25" y="10"/>
                  </a:cubicBezTo>
                  <a:cubicBezTo>
                    <a:pt x="29" y="7"/>
                    <a:pt x="24" y="0"/>
                    <a:pt x="20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4" name="Freeform 45">
              <a:extLst>
                <a:ext uri="{FF2B5EF4-FFF2-40B4-BE49-F238E27FC236}">
                  <a16:creationId xmlns:a16="http://schemas.microsoft.com/office/drawing/2014/main" xmlns="" id="{72D21F4D-FC0D-4981-85C5-128A494906BE}"/>
                </a:ext>
              </a:extLst>
            </p:cNvPr>
            <p:cNvSpPr/>
            <p:nvPr/>
          </p:nvSpPr>
          <p:spPr bwMode="auto">
            <a:xfrm>
              <a:off x="5560" y="1273"/>
              <a:ext cx="55" cy="57"/>
            </a:xfrm>
            <a:custGeom>
              <a:avLst/>
              <a:gdLst>
                <a:gd name="T0" fmla="*/ 17 w 23"/>
                <a:gd name="T1" fmla="*/ 1 h 24"/>
                <a:gd name="T2" fmla="*/ 10 w 23"/>
                <a:gd name="T3" fmla="*/ 8 h 24"/>
                <a:gd name="T4" fmla="*/ 3 w 23"/>
                <a:gd name="T5" fmla="*/ 17 h 24"/>
                <a:gd name="T6" fmla="*/ 9 w 23"/>
                <a:gd name="T7" fmla="*/ 21 h 24"/>
                <a:gd name="T8" fmla="*/ 16 w 23"/>
                <a:gd name="T9" fmla="*/ 14 h 24"/>
                <a:gd name="T10" fmla="*/ 22 w 23"/>
                <a:gd name="T11" fmla="*/ 5 h 24"/>
                <a:gd name="T12" fmla="*/ 17 w 23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4">
                  <a:moveTo>
                    <a:pt x="17" y="1"/>
                  </a:moveTo>
                  <a:cubicBezTo>
                    <a:pt x="14" y="2"/>
                    <a:pt x="12" y="5"/>
                    <a:pt x="10" y="8"/>
                  </a:cubicBezTo>
                  <a:cubicBezTo>
                    <a:pt x="7" y="11"/>
                    <a:pt x="5" y="14"/>
                    <a:pt x="3" y="17"/>
                  </a:cubicBezTo>
                  <a:cubicBezTo>
                    <a:pt x="0" y="20"/>
                    <a:pt x="6" y="24"/>
                    <a:pt x="9" y="21"/>
                  </a:cubicBezTo>
                  <a:cubicBezTo>
                    <a:pt x="11" y="19"/>
                    <a:pt x="14" y="16"/>
                    <a:pt x="16" y="14"/>
                  </a:cubicBezTo>
                  <a:cubicBezTo>
                    <a:pt x="19" y="11"/>
                    <a:pt x="22" y="9"/>
                    <a:pt x="22" y="5"/>
                  </a:cubicBezTo>
                  <a:cubicBezTo>
                    <a:pt x="23" y="3"/>
                    <a:pt x="20" y="0"/>
                    <a:pt x="17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75" name="文本框 174">
            <a:extLst>
              <a:ext uri="{FF2B5EF4-FFF2-40B4-BE49-F238E27FC236}">
                <a16:creationId xmlns:a16="http://schemas.microsoft.com/office/drawing/2014/main" xmlns="" id="{E9C070DD-2C76-48B2-9A2E-EBCCC1D9B6E5}"/>
              </a:ext>
            </a:extLst>
          </p:cNvPr>
          <p:cNvSpPr txBox="1"/>
          <p:nvPr/>
        </p:nvSpPr>
        <p:spPr>
          <a:xfrm>
            <a:off x="5171445" y="3729220"/>
            <a:ext cx="548679" cy="400110"/>
          </a:xfrm>
          <a:prstGeom prst="rect">
            <a:avLst/>
          </a:prstGeom>
          <a:noFill/>
          <a:ln>
            <a:solidFill>
              <a:srgbClr val="FF9300"/>
            </a:solidFill>
          </a:ln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2000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dirty="0">
              <a:solidFill>
                <a:srgbClr val="FF8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6" name="Group 4">
            <a:extLst>
              <a:ext uri="{FF2B5EF4-FFF2-40B4-BE49-F238E27FC236}">
                <a16:creationId xmlns:a16="http://schemas.microsoft.com/office/drawing/2014/main" xmlns="" id="{2EA3E89F-0B16-4EAB-ABAB-4A4A3CC76336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4931593" y="4388896"/>
            <a:ext cx="826363" cy="453191"/>
            <a:chOff x="3326" y="771"/>
            <a:chExt cx="2348" cy="954"/>
          </a:xfrm>
          <a:solidFill>
            <a:srgbClr val="004C9D"/>
          </a:solidFill>
        </p:grpSpPr>
        <p:sp>
          <p:nvSpPr>
            <p:cNvPr id="177" name="Freeform 5">
              <a:extLst>
                <a:ext uri="{FF2B5EF4-FFF2-40B4-BE49-F238E27FC236}">
                  <a16:creationId xmlns:a16="http://schemas.microsoft.com/office/drawing/2014/main" xmlns="" id="{09ACE231-B787-4A5D-B055-892F052818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6" y="771"/>
              <a:ext cx="2348" cy="954"/>
            </a:xfrm>
            <a:custGeom>
              <a:avLst/>
              <a:gdLst>
                <a:gd name="T0" fmla="*/ 969 w 991"/>
                <a:gd name="T1" fmla="*/ 166 h 401"/>
                <a:gd name="T2" fmla="*/ 911 w 991"/>
                <a:gd name="T3" fmla="*/ 115 h 401"/>
                <a:gd name="T4" fmla="*/ 851 w 991"/>
                <a:gd name="T5" fmla="*/ 67 h 401"/>
                <a:gd name="T6" fmla="*/ 780 w 991"/>
                <a:gd name="T7" fmla="*/ 16 h 401"/>
                <a:gd name="T8" fmla="*/ 774 w 991"/>
                <a:gd name="T9" fmla="*/ 17 h 401"/>
                <a:gd name="T10" fmla="*/ 770 w 991"/>
                <a:gd name="T11" fmla="*/ 16 h 401"/>
                <a:gd name="T12" fmla="*/ 354 w 991"/>
                <a:gd name="T13" fmla="*/ 3 h 401"/>
                <a:gd name="T14" fmla="*/ 149 w 991"/>
                <a:gd name="T15" fmla="*/ 2 h 401"/>
                <a:gd name="T16" fmla="*/ 44 w 991"/>
                <a:gd name="T17" fmla="*/ 3 h 401"/>
                <a:gd name="T18" fmla="*/ 9 w 991"/>
                <a:gd name="T19" fmla="*/ 34 h 401"/>
                <a:gd name="T20" fmla="*/ 6 w 991"/>
                <a:gd name="T21" fmla="*/ 38 h 401"/>
                <a:gd name="T22" fmla="*/ 3 w 991"/>
                <a:gd name="T23" fmla="*/ 263 h 401"/>
                <a:gd name="T24" fmla="*/ 2 w 991"/>
                <a:gd name="T25" fmla="*/ 319 h 401"/>
                <a:gd name="T26" fmla="*/ 4 w 991"/>
                <a:gd name="T27" fmla="*/ 363 h 401"/>
                <a:gd name="T28" fmla="*/ 63 w 991"/>
                <a:gd name="T29" fmla="*/ 388 h 401"/>
                <a:gd name="T30" fmla="*/ 514 w 991"/>
                <a:gd name="T31" fmla="*/ 399 h 401"/>
                <a:gd name="T32" fmla="*/ 768 w 991"/>
                <a:gd name="T33" fmla="*/ 392 h 401"/>
                <a:gd name="T34" fmla="*/ 772 w 991"/>
                <a:gd name="T35" fmla="*/ 391 h 401"/>
                <a:gd name="T36" fmla="*/ 778 w 991"/>
                <a:gd name="T37" fmla="*/ 391 h 401"/>
                <a:gd name="T38" fmla="*/ 901 w 991"/>
                <a:gd name="T39" fmla="*/ 317 h 401"/>
                <a:gd name="T40" fmla="*/ 952 w 991"/>
                <a:gd name="T41" fmla="*/ 270 h 401"/>
                <a:gd name="T42" fmla="*/ 987 w 991"/>
                <a:gd name="T43" fmla="*/ 214 h 401"/>
                <a:gd name="T44" fmla="*/ 969 w 991"/>
                <a:gd name="T45" fmla="*/ 166 h 401"/>
                <a:gd name="T46" fmla="*/ 970 w 991"/>
                <a:gd name="T47" fmla="*/ 222 h 401"/>
                <a:gd name="T48" fmla="*/ 879 w 991"/>
                <a:gd name="T49" fmla="*/ 316 h 401"/>
                <a:gd name="T50" fmla="*/ 772 w 991"/>
                <a:gd name="T51" fmla="*/ 380 h 401"/>
                <a:gd name="T52" fmla="*/ 771 w 991"/>
                <a:gd name="T53" fmla="*/ 380 h 401"/>
                <a:gd name="T54" fmla="*/ 768 w 991"/>
                <a:gd name="T55" fmla="*/ 379 h 401"/>
                <a:gd name="T56" fmla="*/ 349 w 991"/>
                <a:gd name="T57" fmla="*/ 386 h 401"/>
                <a:gd name="T58" fmla="*/ 142 w 991"/>
                <a:gd name="T59" fmla="*/ 380 h 401"/>
                <a:gd name="T60" fmla="*/ 38 w 991"/>
                <a:gd name="T61" fmla="*/ 374 h 401"/>
                <a:gd name="T62" fmla="*/ 14 w 991"/>
                <a:gd name="T63" fmla="*/ 329 h 401"/>
                <a:gd name="T64" fmla="*/ 15 w 991"/>
                <a:gd name="T65" fmla="*/ 276 h 401"/>
                <a:gd name="T66" fmla="*/ 14 w 991"/>
                <a:gd name="T67" fmla="*/ 38 h 401"/>
                <a:gd name="T68" fmla="*/ 14 w 991"/>
                <a:gd name="T69" fmla="*/ 37 h 401"/>
                <a:gd name="T70" fmla="*/ 66 w 991"/>
                <a:gd name="T71" fmla="*/ 15 h 401"/>
                <a:gd name="T72" fmla="*/ 112 w 991"/>
                <a:gd name="T73" fmla="*/ 15 h 401"/>
                <a:gd name="T74" fmla="*/ 208 w 991"/>
                <a:gd name="T75" fmla="*/ 15 h 401"/>
                <a:gd name="T76" fmla="*/ 393 w 991"/>
                <a:gd name="T77" fmla="*/ 17 h 401"/>
                <a:gd name="T78" fmla="*/ 770 w 991"/>
                <a:gd name="T79" fmla="*/ 29 h 401"/>
                <a:gd name="T80" fmla="*/ 776 w 991"/>
                <a:gd name="T81" fmla="*/ 25 h 401"/>
                <a:gd name="T82" fmla="*/ 830 w 991"/>
                <a:gd name="T83" fmla="*/ 68 h 401"/>
                <a:gd name="T84" fmla="*/ 886 w 991"/>
                <a:gd name="T85" fmla="*/ 114 h 401"/>
                <a:gd name="T86" fmla="*/ 941 w 991"/>
                <a:gd name="T87" fmla="*/ 160 h 401"/>
                <a:gd name="T88" fmla="*/ 970 w 991"/>
                <a:gd name="T89" fmla="*/ 22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1" h="401">
                  <a:moveTo>
                    <a:pt x="969" y="166"/>
                  </a:moveTo>
                  <a:cubicBezTo>
                    <a:pt x="951" y="148"/>
                    <a:pt x="930" y="132"/>
                    <a:pt x="911" y="115"/>
                  </a:cubicBezTo>
                  <a:cubicBezTo>
                    <a:pt x="891" y="99"/>
                    <a:pt x="871" y="83"/>
                    <a:pt x="851" y="67"/>
                  </a:cubicBezTo>
                  <a:cubicBezTo>
                    <a:pt x="828" y="49"/>
                    <a:pt x="805" y="29"/>
                    <a:pt x="780" y="16"/>
                  </a:cubicBezTo>
                  <a:cubicBezTo>
                    <a:pt x="777" y="15"/>
                    <a:pt x="775" y="15"/>
                    <a:pt x="774" y="17"/>
                  </a:cubicBezTo>
                  <a:cubicBezTo>
                    <a:pt x="773" y="16"/>
                    <a:pt x="772" y="16"/>
                    <a:pt x="770" y="16"/>
                  </a:cubicBezTo>
                  <a:cubicBezTo>
                    <a:pt x="631" y="10"/>
                    <a:pt x="493" y="5"/>
                    <a:pt x="354" y="3"/>
                  </a:cubicBezTo>
                  <a:cubicBezTo>
                    <a:pt x="285" y="2"/>
                    <a:pt x="217" y="2"/>
                    <a:pt x="149" y="2"/>
                  </a:cubicBezTo>
                  <a:cubicBezTo>
                    <a:pt x="114" y="2"/>
                    <a:pt x="78" y="0"/>
                    <a:pt x="44" y="3"/>
                  </a:cubicBezTo>
                  <a:cubicBezTo>
                    <a:pt x="26" y="5"/>
                    <a:pt x="6" y="14"/>
                    <a:pt x="9" y="34"/>
                  </a:cubicBezTo>
                  <a:cubicBezTo>
                    <a:pt x="8" y="34"/>
                    <a:pt x="6" y="35"/>
                    <a:pt x="6" y="38"/>
                  </a:cubicBezTo>
                  <a:cubicBezTo>
                    <a:pt x="2" y="113"/>
                    <a:pt x="3" y="188"/>
                    <a:pt x="3" y="263"/>
                  </a:cubicBezTo>
                  <a:cubicBezTo>
                    <a:pt x="2" y="282"/>
                    <a:pt x="2" y="301"/>
                    <a:pt x="2" y="319"/>
                  </a:cubicBezTo>
                  <a:cubicBezTo>
                    <a:pt x="2" y="333"/>
                    <a:pt x="0" y="349"/>
                    <a:pt x="4" y="363"/>
                  </a:cubicBezTo>
                  <a:cubicBezTo>
                    <a:pt x="11" y="389"/>
                    <a:pt x="41" y="387"/>
                    <a:pt x="63" y="388"/>
                  </a:cubicBezTo>
                  <a:cubicBezTo>
                    <a:pt x="213" y="397"/>
                    <a:pt x="364" y="401"/>
                    <a:pt x="514" y="399"/>
                  </a:cubicBezTo>
                  <a:cubicBezTo>
                    <a:pt x="599" y="398"/>
                    <a:pt x="683" y="396"/>
                    <a:pt x="768" y="392"/>
                  </a:cubicBezTo>
                  <a:cubicBezTo>
                    <a:pt x="770" y="392"/>
                    <a:pt x="771" y="392"/>
                    <a:pt x="772" y="391"/>
                  </a:cubicBezTo>
                  <a:cubicBezTo>
                    <a:pt x="774" y="392"/>
                    <a:pt x="776" y="392"/>
                    <a:pt x="778" y="391"/>
                  </a:cubicBezTo>
                  <a:cubicBezTo>
                    <a:pt x="821" y="369"/>
                    <a:pt x="863" y="346"/>
                    <a:pt x="901" y="317"/>
                  </a:cubicBezTo>
                  <a:cubicBezTo>
                    <a:pt x="919" y="303"/>
                    <a:pt x="937" y="287"/>
                    <a:pt x="952" y="270"/>
                  </a:cubicBezTo>
                  <a:cubicBezTo>
                    <a:pt x="966" y="254"/>
                    <a:pt x="983" y="235"/>
                    <a:pt x="987" y="214"/>
                  </a:cubicBezTo>
                  <a:cubicBezTo>
                    <a:pt x="991" y="195"/>
                    <a:pt x="982" y="179"/>
                    <a:pt x="969" y="166"/>
                  </a:cubicBezTo>
                  <a:close/>
                  <a:moveTo>
                    <a:pt x="970" y="222"/>
                  </a:moveTo>
                  <a:cubicBezTo>
                    <a:pt x="952" y="260"/>
                    <a:pt x="912" y="292"/>
                    <a:pt x="879" y="316"/>
                  </a:cubicBezTo>
                  <a:cubicBezTo>
                    <a:pt x="845" y="340"/>
                    <a:pt x="808" y="360"/>
                    <a:pt x="772" y="380"/>
                  </a:cubicBezTo>
                  <a:cubicBezTo>
                    <a:pt x="772" y="380"/>
                    <a:pt x="772" y="380"/>
                    <a:pt x="771" y="380"/>
                  </a:cubicBezTo>
                  <a:cubicBezTo>
                    <a:pt x="770" y="379"/>
                    <a:pt x="769" y="379"/>
                    <a:pt x="768" y="379"/>
                  </a:cubicBezTo>
                  <a:cubicBezTo>
                    <a:pt x="629" y="386"/>
                    <a:pt x="489" y="388"/>
                    <a:pt x="349" y="386"/>
                  </a:cubicBezTo>
                  <a:cubicBezTo>
                    <a:pt x="280" y="385"/>
                    <a:pt x="211" y="383"/>
                    <a:pt x="142" y="380"/>
                  </a:cubicBezTo>
                  <a:cubicBezTo>
                    <a:pt x="107" y="378"/>
                    <a:pt x="72" y="378"/>
                    <a:pt x="38" y="374"/>
                  </a:cubicBezTo>
                  <a:cubicBezTo>
                    <a:pt x="12" y="371"/>
                    <a:pt x="14" y="350"/>
                    <a:pt x="14" y="329"/>
                  </a:cubicBezTo>
                  <a:cubicBezTo>
                    <a:pt x="15" y="312"/>
                    <a:pt x="15" y="294"/>
                    <a:pt x="15" y="276"/>
                  </a:cubicBezTo>
                  <a:cubicBezTo>
                    <a:pt x="15" y="197"/>
                    <a:pt x="18" y="117"/>
                    <a:pt x="14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0" y="14"/>
                    <a:pt x="47" y="15"/>
                    <a:pt x="66" y="15"/>
                  </a:cubicBezTo>
                  <a:cubicBezTo>
                    <a:pt x="81" y="15"/>
                    <a:pt x="97" y="15"/>
                    <a:pt x="112" y="15"/>
                  </a:cubicBezTo>
                  <a:cubicBezTo>
                    <a:pt x="144" y="15"/>
                    <a:pt x="176" y="15"/>
                    <a:pt x="208" y="15"/>
                  </a:cubicBezTo>
                  <a:cubicBezTo>
                    <a:pt x="270" y="16"/>
                    <a:pt x="332" y="16"/>
                    <a:pt x="393" y="17"/>
                  </a:cubicBezTo>
                  <a:cubicBezTo>
                    <a:pt x="519" y="19"/>
                    <a:pt x="645" y="23"/>
                    <a:pt x="770" y="29"/>
                  </a:cubicBezTo>
                  <a:cubicBezTo>
                    <a:pt x="773" y="29"/>
                    <a:pt x="775" y="27"/>
                    <a:pt x="776" y="25"/>
                  </a:cubicBezTo>
                  <a:cubicBezTo>
                    <a:pt x="792" y="41"/>
                    <a:pt x="812" y="54"/>
                    <a:pt x="830" y="68"/>
                  </a:cubicBezTo>
                  <a:cubicBezTo>
                    <a:pt x="849" y="83"/>
                    <a:pt x="867" y="98"/>
                    <a:pt x="886" y="114"/>
                  </a:cubicBezTo>
                  <a:cubicBezTo>
                    <a:pt x="905" y="129"/>
                    <a:pt x="923" y="145"/>
                    <a:pt x="941" y="160"/>
                  </a:cubicBezTo>
                  <a:cubicBezTo>
                    <a:pt x="959" y="176"/>
                    <a:pt x="982" y="195"/>
                    <a:pt x="970" y="22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8" name="Freeform 6">
              <a:extLst>
                <a:ext uri="{FF2B5EF4-FFF2-40B4-BE49-F238E27FC236}">
                  <a16:creationId xmlns:a16="http://schemas.microsoft.com/office/drawing/2014/main" xmlns="" id="{6124C84C-3A43-43CA-9A6A-24F9A0BFF0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" y="1201"/>
              <a:ext cx="123" cy="129"/>
            </a:xfrm>
            <a:custGeom>
              <a:avLst/>
              <a:gdLst>
                <a:gd name="T0" fmla="*/ 51 w 52"/>
                <a:gd name="T1" fmla="*/ 28 h 54"/>
                <a:gd name="T2" fmla="*/ 44 w 52"/>
                <a:gd name="T3" fmla="*/ 13 h 54"/>
                <a:gd name="T4" fmla="*/ 32 w 52"/>
                <a:gd name="T5" fmla="*/ 1 h 54"/>
                <a:gd name="T6" fmla="*/ 19 w 52"/>
                <a:gd name="T7" fmla="*/ 3 h 54"/>
                <a:gd name="T8" fmla="*/ 0 w 52"/>
                <a:gd name="T9" fmla="*/ 29 h 54"/>
                <a:gd name="T10" fmla="*/ 26 w 52"/>
                <a:gd name="T11" fmla="*/ 53 h 54"/>
                <a:gd name="T12" fmla="*/ 51 w 52"/>
                <a:gd name="T13" fmla="*/ 28 h 54"/>
                <a:gd name="T14" fmla="*/ 26 w 52"/>
                <a:gd name="T15" fmla="*/ 42 h 54"/>
                <a:gd name="T16" fmla="*/ 11 w 52"/>
                <a:gd name="T17" fmla="*/ 29 h 54"/>
                <a:gd name="T18" fmla="*/ 16 w 52"/>
                <a:gd name="T19" fmla="*/ 18 h 54"/>
                <a:gd name="T20" fmla="*/ 25 w 52"/>
                <a:gd name="T21" fmla="*/ 12 h 54"/>
                <a:gd name="T22" fmla="*/ 27 w 52"/>
                <a:gd name="T23" fmla="*/ 10 h 54"/>
                <a:gd name="T24" fmla="*/ 26 w 52"/>
                <a:gd name="T25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4">
                  <a:moveTo>
                    <a:pt x="51" y="28"/>
                  </a:moveTo>
                  <a:cubicBezTo>
                    <a:pt x="50" y="23"/>
                    <a:pt x="48" y="17"/>
                    <a:pt x="44" y="13"/>
                  </a:cubicBezTo>
                  <a:cubicBezTo>
                    <a:pt x="46" y="7"/>
                    <a:pt x="37" y="2"/>
                    <a:pt x="32" y="1"/>
                  </a:cubicBezTo>
                  <a:cubicBezTo>
                    <a:pt x="28" y="0"/>
                    <a:pt x="23" y="1"/>
                    <a:pt x="19" y="3"/>
                  </a:cubicBezTo>
                  <a:cubicBezTo>
                    <a:pt x="8" y="4"/>
                    <a:pt x="0" y="20"/>
                    <a:pt x="0" y="29"/>
                  </a:cubicBezTo>
                  <a:cubicBezTo>
                    <a:pt x="0" y="44"/>
                    <a:pt x="12" y="54"/>
                    <a:pt x="26" y="53"/>
                  </a:cubicBezTo>
                  <a:cubicBezTo>
                    <a:pt x="40" y="53"/>
                    <a:pt x="52" y="43"/>
                    <a:pt x="51" y="28"/>
                  </a:cubicBezTo>
                  <a:close/>
                  <a:moveTo>
                    <a:pt x="26" y="42"/>
                  </a:moveTo>
                  <a:cubicBezTo>
                    <a:pt x="18" y="42"/>
                    <a:pt x="11" y="37"/>
                    <a:pt x="11" y="29"/>
                  </a:cubicBezTo>
                  <a:cubicBezTo>
                    <a:pt x="11" y="25"/>
                    <a:pt x="13" y="21"/>
                    <a:pt x="16" y="18"/>
                  </a:cubicBezTo>
                  <a:cubicBezTo>
                    <a:pt x="18" y="15"/>
                    <a:pt x="22" y="14"/>
                    <a:pt x="25" y="12"/>
                  </a:cubicBezTo>
                  <a:cubicBezTo>
                    <a:pt x="26" y="11"/>
                    <a:pt x="26" y="11"/>
                    <a:pt x="27" y="10"/>
                  </a:cubicBezTo>
                  <a:cubicBezTo>
                    <a:pt x="40" y="17"/>
                    <a:pt x="45" y="40"/>
                    <a:pt x="26" y="4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9" name="Freeform 7">
              <a:extLst>
                <a:ext uri="{FF2B5EF4-FFF2-40B4-BE49-F238E27FC236}">
                  <a16:creationId xmlns:a16="http://schemas.microsoft.com/office/drawing/2014/main" xmlns="" id="{24607594-9B82-4A3B-9A99-837679CDCCFF}"/>
                </a:ext>
              </a:extLst>
            </p:cNvPr>
            <p:cNvSpPr/>
            <p:nvPr/>
          </p:nvSpPr>
          <p:spPr bwMode="auto">
            <a:xfrm>
              <a:off x="3375" y="1549"/>
              <a:ext cx="76" cy="100"/>
            </a:xfrm>
            <a:custGeom>
              <a:avLst/>
              <a:gdLst>
                <a:gd name="T0" fmla="*/ 28 w 32"/>
                <a:gd name="T1" fmla="*/ 31 h 42"/>
                <a:gd name="T2" fmla="*/ 14 w 32"/>
                <a:gd name="T3" fmla="*/ 22 h 42"/>
                <a:gd name="T4" fmla="*/ 15 w 32"/>
                <a:gd name="T5" fmla="*/ 5 h 42"/>
                <a:gd name="T6" fmla="*/ 11 w 32"/>
                <a:gd name="T7" fmla="*/ 2 h 42"/>
                <a:gd name="T8" fmla="*/ 4 w 32"/>
                <a:gd name="T9" fmla="*/ 26 h 42"/>
                <a:gd name="T10" fmla="*/ 28 w 32"/>
                <a:gd name="T11" fmla="*/ 40 h 42"/>
                <a:gd name="T12" fmla="*/ 28 w 32"/>
                <a:gd name="T13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2">
                  <a:moveTo>
                    <a:pt x="28" y="31"/>
                  </a:moveTo>
                  <a:cubicBezTo>
                    <a:pt x="22" y="29"/>
                    <a:pt x="17" y="28"/>
                    <a:pt x="14" y="22"/>
                  </a:cubicBezTo>
                  <a:cubicBezTo>
                    <a:pt x="12" y="17"/>
                    <a:pt x="12" y="10"/>
                    <a:pt x="15" y="5"/>
                  </a:cubicBezTo>
                  <a:cubicBezTo>
                    <a:pt x="16" y="3"/>
                    <a:pt x="14" y="0"/>
                    <a:pt x="11" y="2"/>
                  </a:cubicBezTo>
                  <a:cubicBezTo>
                    <a:pt x="4" y="8"/>
                    <a:pt x="0" y="17"/>
                    <a:pt x="4" y="26"/>
                  </a:cubicBezTo>
                  <a:cubicBezTo>
                    <a:pt x="8" y="35"/>
                    <a:pt x="18" y="42"/>
                    <a:pt x="28" y="40"/>
                  </a:cubicBezTo>
                  <a:cubicBezTo>
                    <a:pt x="32" y="39"/>
                    <a:pt x="32" y="33"/>
                    <a:pt x="28" y="3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0" name="Freeform 8">
              <a:extLst>
                <a:ext uri="{FF2B5EF4-FFF2-40B4-BE49-F238E27FC236}">
                  <a16:creationId xmlns:a16="http://schemas.microsoft.com/office/drawing/2014/main" xmlns="" id="{F54ECE36-8F71-4D55-9D28-DA4D74026A63}"/>
                </a:ext>
              </a:extLst>
            </p:cNvPr>
            <p:cNvSpPr/>
            <p:nvPr/>
          </p:nvSpPr>
          <p:spPr bwMode="auto">
            <a:xfrm>
              <a:off x="3382" y="1437"/>
              <a:ext cx="27" cy="79"/>
            </a:xfrm>
            <a:custGeom>
              <a:avLst/>
              <a:gdLst>
                <a:gd name="T0" fmla="*/ 9 w 11"/>
                <a:gd name="T1" fmla="*/ 3 h 33"/>
                <a:gd name="T2" fmla="*/ 2 w 11"/>
                <a:gd name="T3" fmla="*/ 3 h 33"/>
                <a:gd name="T4" fmla="*/ 1 w 11"/>
                <a:gd name="T5" fmla="*/ 15 h 33"/>
                <a:gd name="T6" fmla="*/ 3 w 11"/>
                <a:gd name="T7" fmla="*/ 29 h 33"/>
                <a:gd name="T8" fmla="*/ 9 w 11"/>
                <a:gd name="T9" fmla="*/ 29 h 33"/>
                <a:gd name="T10" fmla="*/ 10 w 11"/>
                <a:gd name="T11" fmla="*/ 15 h 33"/>
                <a:gd name="T12" fmla="*/ 9 w 11"/>
                <a:gd name="T1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3">
                  <a:moveTo>
                    <a:pt x="9" y="3"/>
                  </a:moveTo>
                  <a:cubicBezTo>
                    <a:pt x="8" y="0"/>
                    <a:pt x="3" y="0"/>
                    <a:pt x="2" y="3"/>
                  </a:cubicBezTo>
                  <a:cubicBezTo>
                    <a:pt x="0" y="7"/>
                    <a:pt x="1" y="11"/>
                    <a:pt x="1" y="15"/>
                  </a:cubicBezTo>
                  <a:cubicBezTo>
                    <a:pt x="2" y="20"/>
                    <a:pt x="2" y="24"/>
                    <a:pt x="3" y="29"/>
                  </a:cubicBezTo>
                  <a:cubicBezTo>
                    <a:pt x="3" y="33"/>
                    <a:pt x="8" y="33"/>
                    <a:pt x="9" y="29"/>
                  </a:cubicBezTo>
                  <a:cubicBezTo>
                    <a:pt x="9" y="24"/>
                    <a:pt x="10" y="20"/>
                    <a:pt x="10" y="15"/>
                  </a:cubicBezTo>
                  <a:cubicBezTo>
                    <a:pt x="10" y="11"/>
                    <a:pt x="11" y="7"/>
                    <a:pt x="9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1" name="Freeform 9">
              <a:extLst>
                <a:ext uri="{FF2B5EF4-FFF2-40B4-BE49-F238E27FC236}">
                  <a16:creationId xmlns:a16="http://schemas.microsoft.com/office/drawing/2014/main" xmlns="" id="{C264AE9A-C174-4721-9F2A-E6B5AA27290B}"/>
                </a:ext>
              </a:extLst>
            </p:cNvPr>
            <p:cNvSpPr/>
            <p:nvPr/>
          </p:nvSpPr>
          <p:spPr bwMode="auto">
            <a:xfrm>
              <a:off x="3380" y="1285"/>
              <a:ext cx="31" cy="86"/>
            </a:xfrm>
            <a:custGeom>
              <a:avLst/>
              <a:gdLst>
                <a:gd name="T0" fmla="*/ 9 w 13"/>
                <a:gd name="T1" fmla="*/ 1 h 36"/>
                <a:gd name="T2" fmla="*/ 4 w 13"/>
                <a:gd name="T3" fmla="*/ 1 h 36"/>
                <a:gd name="T4" fmla="*/ 2 w 13"/>
                <a:gd name="T5" fmla="*/ 16 h 36"/>
                <a:gd name="T6" fmla="*/ 4 w 13"/>
                <a:gd name="T7" fmla="*/ 34 h 36"/>
                <a:gd name="T8" fmla="*/ 9 w 13"/>
                <a:gd name="T9" fmla="*/ 34 h 36"/>
                <a:gd name="T10" fmla="*/ 11 w 13"/>
                <a:gd name="T11" fmla="*/ 16 h 36"/>
                <a:gd name="T12" fmla="*/ 9 w 13"/>
                <a:gd name="T1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6">
                  <a:moveTo>
                    <a:pt x="9" y="1"/>
                  </a:moveTo>
                  <a:cubicBezTo>
                    <a:pt x="8" y="0"/>
                    <a:pt x="5" y="0"/>
                    <a:pt x="4" y="1"/>
                  </a:cubicBezTo>
                  <a:cubicBezTo>
                    <a:pt x="0" y="6"/>
                    <a:pt x="2" y="11"/>
                    <a:pt x="2" y="16"/>
                  </a:cubicBezTo>
                  <a:cubicBezTo>
                    <a:pt x="2" y="22"/>
                    <a:pt x="3" y="28"/>
                    <a:pt x="4" y="34"/>
                  </a:cubicBezTo>
                  <a:cubicBezTo>
                    <a:pt x="5" y="36"/>
                    <a:pt x="9" y="36"/>
                    <a:pt x="9" y="34"/>
                  </a:cubicBezTo>
                  <a:cubicBezTo>
                    <a:pt x="10" y="28"/>
                    <a:pt x="11" y="22"/>
                    <a:pt x="11" y="16"/>
                  </a:cubicBezTo>
                  <a:cubicBezTo>
                    <a:pt x="12" y="11"/>
                    <a:pt x="13" y="6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2" name="Freeform 10">
              <a:extLst>
                <a:ext uri="{FF2B5EF4-FFF2-40B4-BE49-F238E27FC236}">
                  <a16:creationId xmlns:a16="http://schemas.microsoft.com/office/drawing/2014/main" xmlns="" id="{CF880897-1119-47EE-8539-D9E40363DE61}"/>
                </a:ext>
              </a:extLst>
            </p:cNvPr>
            <p:cNvSpPr/>
            <p:nvPr/>
          </p:nvSpPr>
          <p:spPr bwMode="auto">
            <a:xfrm>
              <a:off x="3380" y="1132"/>
              <a:ext cx="31" cy="89"/>
            </a:xfrm>
            <a:custGeom>
              <a:avLst/>
              <a:gdLst>
                <a:gd name="T0" fmla="*/ 8 w 13"/>
                <a:gd name="T1" fmla="*/ 4 h 37"/>
                <a:gd name="T2" fmla="*/ 0 w 13"/>
                <a:gd name="T3" fmla="*/ 6 h 37"/>
                <a:gd name="T4" fmla="*/ 2 w 13"/>
                <a:gd name="T5" fmla="*/ 18 h 37"/>
                <a:gd name="T6" fmla="*/ 3 w 13"/>
                <a:gd name="T7" fmla="*/ 32 h 37"/>
                <a:gd name="T8" fmla="*/ 10 w 13"/>
                <a:gd name="T9" fmla="*/ 33 h 37"/>
                <a:gd name="T10" fmla="*/ 8 w 13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7">
                  <a:moveTo>
                    <a:pt x="8" y="4"/>
                  </a:moveTo>
                  <a:cubicBezTo>
                    <a:pt x="6" y="0"/>
                    <a:pt x="1" y="2"/>
                    <a:pt x="0" y="6"/>
                  </a:cubicBezTo>
                  <a:cubicBezTo>
                    <a:pt x="0" y="10"/>
                    <a:pt x="2" y="14"/>
                    <a:pt x="2" y="18"/>
                  </a:cubicBezTo>
                  <a:cubicBezTo>
                    <a:pt x="3" y="23"/>
                    <a:pt x="3" y="28"/>
                    <a:pt x="3" y="32"/>
                  </a:cubicBezTo>
                  <a:cubicBezTo>
                    <a:pt x="3" y="36"/>
                    <a:pt x="9" y="37"/>
                    <a:pt x="10" y="33"/>
                  </a:cubicBezTo>
                  <a:cubicBezTo>
                    <a:pt x="12" y="25"/>
                    <a:pt x="13" y="12"/>
                    <a:pt x="8" y="4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3" name="Freeform 11">
              <a:extLst>
                <a:ext uri="{FF2B5EF4-FFF2-40B4-BE49-F238E27FC236}">
                  <a16:creationId xmlns:a16="http://schemas.microsoft.com/office/drawing/2014/main" xmlns="" id="{1F21D898-9DBA-496D-A15D-171746F57751}"/>
                </a:ext>
              </a:extLst>
            </p:cNvPr>
            <p:cNvSpPr/>
            <p:nvPr/>
          </p:nvSpPr>
          <p:spPr bwMode="auto">
            <a:xfrm>
              <a:off x="3390" y="985"/>
              <a:ext cx="33" cy="88"/>
            </a:xfrm>
            <a:custGeom>
              <a:avLst/>
              <a:gdLst>
                <a:gd name="T0" fmla="*/ 7 w 14"/>
                <a:gd name="T1" fmla="*/ 3 h 37"/>
                <a:gd name="T2" fmla="*/ 0 w 14"/>
                <a:gd name="T3" fmla="*/ 6 h 37"/>
                <a:gd name="T4" fmla="*/ 2 w 14"/>
                <a:gd name="T5" fmla="*/ 17 h 37"/>
                <a:gd name="T6" fmla="*/ 2 w 14"/>
                <a:gd name="T7" fmla="*/ 31 h 37"/>
                <a:gd name="T8" fmla="*/ 8 w 14"/>
                <a:gd name="T9" fmla="*/ 33 h 37"/>
                <a:gd name="T10" fmla="*/ 7 w 14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7">
                  <a:moveTo>
                    <a:pt x="7" y="3"/>
                  </a:moveTo>
                  <a:cubicBezTo>
                    <a:pt x="4" y="0"/>
                    <a:pt x="0" y="2"/>
                    <a:pt x="0" y="6"/>
                  </a:cubicBezTo>
                  <a:cubicBezTo>
                    <a:pt x="0" y="10"/>
                    <a:pt x="2" y="13"/>
                    <a:pt x="2" y="17"/>
                  </a:cubicBezTo>
                  <a:cubicBezTo>
                    <a:pt x="3" y="22"/>
                    <a:pt x="3" y="27"/>
                    <a:pt x="2" y="31"/>
                  </a:cubicBezTo>
                  <a:cubicBezTo>
                    <a:pt x="1" y="36"/>
                    <a:pt x="7" y="37"/>
                    <a:pt x="8" y="33"/>
                  </a:cubicBezTo>
                  <a:cubicBezTo>
                    <a:pt x="11" y="25"/>
                    <a:pt x="14" y="10"/>
                    <a:pt x="7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4" name="Freeform 12">
              <a:extLst>
                <a:ext uri="{FF2B5EF4-FFF2-40B4-BE49-F238E27FC236}">
                  <a16:creationId xmlns:a16="http://schemas.microsoft.com/office/drawing/2014/main" xmlns="" id="{07513602-DE76-4B54-94E0-FB86726BF240}"/>
                </a:ext>
              </a:extLst>
            </p:cNvPr>
            <p:cNvSpPr/>
            <p:nvPr/>
          </p:nvSpPr>
          <p:spPr bwMode="auto">
            <a:xfrm>
              <a:off x="3390" y="823"/>
              <a:ext cx="59" cy="88"/>
            </a:xfrm>
            <a:custGeom>
              <a:avLst/>
              <a:gdLst>
                <a:gd name="T0" fmla="*/ 23 w 25"/>
                <a:gd name="T1" fmla="*/ 6 h 37"/>
                <a:gd name="T2" fmla="*/ 4 w 25"/>
                <a:gd name="T3" fmla="*/ 15 h 37"/>
                <a:gd name="T4" fmla="*/ 7 w 25"/>
                <a:gd name="T5" fmla="*/ 36 h 37"/>
                <a:gd name="T6" fmla="*/ 11 w 25"/>
                <a:gd name="T7" fmla="*/ 34 h 37"/>
                <a:gd name="T8" fmla="*/ 13 w 25"/>
                <a:gd name="T9" fmla="*/ 20 h 37"/>
                <a:gd name="T10" fmla="*/ 24 w 25"/>
                <a:gd name="T11" fmla="*/ 11 h 37"/>
                <a:gd name="T12" fmla="*/ 23 w 25"/>
                <a:gd name="T13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7">
                  <a:moveTo>
                    <a:pt x="23" y="6"/>
                  </a:moveTo>
                  <a:cubicBezTo>
                    <a:pt x="17" y="0"/>
                    <a:pt x="7" y="9"/>
                    <a:pt x="4" y="15"/>
                  </a:cubicBezTo>
                  <a:cubicBezTo>
                    <a:pt x="0" y="22"/>
                    <a:pt x="1" y="31"/>
                    <a:pt x="7" y="36"/>
                  </a:cubicBezTo>
                  <a:cubicBezTo>
                    <a:pt x="8" y="37"/>
                    <a:pt x="11" y="36"/>
                    <a:pt x="11" y="34"/>
                  </a:cubicBezTo>
                  <a:cubicBezTo>
                    <a:pt x="9" y="29"/>
                    <a:pt x="10" y="24"/>
                    <a:pt x="13" y="20"/>
                  </a:cubicBezTo>
                  <a:cubicBezTo>
                    <a:pt x="16" y="15"/>
                    <a:pt x="21" y="15"/>
                    <a:pt x="24" y="11"/>
                  </a:cubicBezTo>
                  <a:cubicBezTo>
                    <a:pt x="25" y="10"/>
                    <a:pt x="25" y="7"/>
                    <a:pt x="23" y="6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5" name="Freeform 13">
              <a:extLst>
                <a:ext uri="{FF2B5EF4-FFF2-40B4-BE49-F238E27FC236}">
                  <a16:creationId xmlns:a16="http://schemas.microsoft.com/office/drawing/2014/main" xmlns="" id="{5C096B1E-E726-4760-A8FA-DF7E80D43813}"/>
                </a:ext>
              </a:extLst>
            </p:cNvPr>
            <p:cNvSpPr/>
            <p:nvPr/>
          </p:nvSpPr>
          <p:spPr bwMode="auto">
            <a:xfrm>
              <a:off x="3494" y="825"/>
              <a:ext cx="73" cy="26"/>
            </a:xfrm>
            <a:custGeom>
              <a:avLst/>
              <a:gdLst>
                <a:gd name="T0" fmla="*/ 26 w 31"/>
                <a:gd name="T1" fmla="*/ 2 h 11"/>
                <a:gd name="T2" fmla="*/ 16 w 31"/>
                <a:gd name="T3" fmla="*/ 1 h 11"/>
                <a:gd name="T4" fmla="*/ 5 w 31"/>
                <a:gd name="T5" fmla="*/ 2 h 11"/>
                <a:gd name="T6" fmla="*/ 5 w 31"/>
                <a:gd name="T7" fmla="*/ 10 h 11"/>
                <a:gd name="T8" fmla="*/ 16 w 31"/>
                <a:gd name="T9" fmla="*/ 10 h 11"/>
                <a:gd name="T10" fmla="*/ 26 w 31"/>
                <a:gd name="T11" fmla="*/ 10 h 11"/>
                <a:gd name="T12" fmla="*/ 26 w 3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26" y="2"/>
                  </a:moveTo>
                  <a:cubicBezTo>
                    <a:pt x="23" y="0"/>
                    <a:pt x="20" y="1"/>
                    <a:pt x="16" y="1"/>
                  </a:cubicBezTo>
                  <a:cubicBezTo>
                    <a:pt x="12" y="1"/>
                    <a:pt x="9" y="2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9" y="10"/>
                    <a:pt x="12" y="10"/>
                    <a:pt x="16" y="10"/>
                  </a:cubicBezTo>
                  <a:cubicBezTo>
                    <a:pt x="20" y="11"/>
                    <a:pt x="23" y="11"/>
                    <a:pt x="26" y="10"/>
                  </a:cubicBezTo>
                  <a:cubicBezTo>
                    <a:pt x="31" y="8"/>
                    <a:pt x="31" y="3"/>
                    <a:pt x="26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6" name="Freeform 14">
              <a:extLst>
                <a:ext uri="{FF2B5EF4-FFF2-40B4-BE49-F238E27FC236}">
                  <a16:creationId xmlns:a16="http://schemas.microsoft.com/office/drawing/2014/main" xmlns="" id="{C4114DB3-1021-46A0-A833-6D09235FB1C2}"/>
                </a:ext>
              </a:extLst>
            </p:cNvPr>
            <p:cNvSpPr/>
            <p:nvPr/>
          </p:nvSpPr>
          <p:spPr bwMode="auto">
            <a:xfrm>
              <a:off x="3629" y="825"/>
              <a:ext cx="83" cy="31"/>
            </a:xfrm>
            <a:custGeom>
              <a:avLst/>
              <a:gdLst>
                <a:gd name="T0" fmla="*/ 33 w 35"/>
                <a:gd name="T1" fmla="*/ 4 h 13"/>
                <a:gd name="T2" fmla="*/ 20 w 35"/>
                <a:gd name="T3" fmla="*/ 2 h 13"/>
                <a:gd name="T4" fmla="*/ 6 w 35"/>
                <a:gd name="T5" fmla="*/ 0 h 13"/>
                <a:gd name="T6" fmla="*/ 5 w 35"/>
                <a:gd name="T7" fmla="*/ 8 h 13"/>
                <a:gd name="T8" fmla="*/ 19 w 35"/>
                <a:gd name="T9" fmla="*/ 11 h 13"/>
                <a:gd name="T10" fmla="*/ 32 w 35"/>
                <a:gd name="T11" fmla="*/ 11 h 13"/>
                <a:gd name="T12" fmla="*/ 33 w 35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3">
                  <a:moveTo>
                    <a:pt x="33" y="4"/>
                  </a:moveTo>
                  <a:cubicBezTo>
                    <a:pt x="29" y="2"/>
                    <a:pt x="24" y="2"/>
                    <a:pt x="20" y="2"/>
                  </a:cubicBezTo>
                  <a:cubicBezTo>
                    <a:pt x="16" y="1"/>
                    <a:pt x="11" y="1"/>
                    <a:pt x="6" y="0"/>
                  </a:cubicBezTo>
                  <a:cubicBezTo>
                    <a:pt x="1" y="0"/>
                    <a:pt x="0" y="7"/>
                    <a:pt x="5" y="8"/>
                  </a:cubicBezTo>
                  <a:cubicBezTo>
                    <a:pt x="10" y="9"/>
                    <a:pt x="14" y="10"/>
                    <a:pt x="19" y="11"/>
                  </a:cubicBezTo>
                  <a:cubicBezTo>
                    <a:pt x="23" y="12"/>
                    <a:pt x="28" y="13"/>
                    <a:pt x="32" y="11"/>
                  </a:cubicBezTo>
                  <a:cubicBezTo>
                    <a:pt x="35" y="10"/>
                    <a:pt x="35" y="6"/>
                    <a:pt x="33" y="4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7" name="Freeform 15">
              <a:extLst>
                <a:ext uri="{FF2B5EF4-FFF2-40B4-BE49-F238E27FC236}">
                  <a16:creationId xmlns:a16="http://schemas.microsoft.com/office/drawing/2014/main" xmlns="" id="{3265ECAF-B210-4400-8349-8D9A6AF2D7AF}"/>
                </a:ext>
              </a:extLst>
            </p:cNvPr>
            <p:cNvSpPr/>
            <p:nvPr/>
          </p:nvSpPr>
          <p:spPr bwMode="auto">
            <a:xfrm>
              <a:off x="3764" y="823"/>
              <a:ext cx="74" cy="26"/>
            </a:xfrm>
            <a:custGeom>
              <a:avLst/>
              <a:gdLst>
                <a:gd name="T0" fmla="*/ 30 w 31"/>
                <a:gd name="T1" fmla="*/ 5 h 11"/>
                <a:gd name="T2" fmla="*/ 18 w 31"/>
                <a:gd name="T3" fmla="*/ 1 h 11"/>
                <a:gd name="T4" fmla="*/ 4 w 31"/>
                <a:gd name="T5" fmla="*/ 2 h 11"/>
                <a:gd name="T6" fmla="*/ 5 w 31"/>
                <a:gd name="T7" fmla="*/ 8 h 11"/>
                <a:gd name="T8" fmla="*/ 17 w 31"/>
                <a:gd name="T9" fmla="*/ 9 h 11"/>
                <a:gd name="T10" fmla="*/ 28 w 31"/>
                <a:gd name="T11" fmla="*/ 10 h 11"/>
                <a:gd name="T12" fmla="*/ 30 w 31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1">
                  <a:moveTo>
                    <a:pt x="30" y="5"/>
                  </a:moveTo>
                  <a:cubicBezTo>
                    <a:pt x="27" y="1"/>
                    <a:pt x="23" y="1"/>
                    <a:pt x="18" y="1"/>
                  </a:cubicBezTo>
                  <a:cubicBezTo>
                    <a:pt x="14" y="0"/>
                    <a:pt x="9" y="0"/>
                    <a:pt x="4" y="2"/>
                  </a:cubicBezTo>
                  <a:cubicBezTo>
                    <a:pt x="0" y="3"/>
                    <a:pt x="1" y="8"/>
                    <a:pt x="5" y="8"/>
                  </a:cubicBezTo>
                  <a:cubicBezTo>
                    <a:pt x="9" y="8"/>
                    <a:pt x="13" y="8"/>
                    <a:pt x="17" y="9"/>
                  </a:cubicBezTo>
                  <a:cubicBezTo>
                    <a:pt x="21" y="9"/>
                    <a:pt x="24" y="11"/>
                    <a:pt x="28" y="10"/>
                  </a:cubicBezTo>
                  <a:cubicBezTo>
                    <a:pt x="30" y="9"/>
                    <a:pt x="31" y="7"/>
                    <a:pt x="30" y="5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8" name="Freeform 16">
              <a:extLst>
                <a:ext uri="{FF2B5EF4-FFF2-40B4-BE49-F238E27FC236}">
                  <a16:creationId xmlns:a16="http://schemas.microsoft.com/office/drawing/2014/main" xmlns="" id="{9B0F41B4-820B-4B76-B55D-A2454C8AB229}"/>
                </a:ext>
              </a:extLst>
            </p:cNvPr>
            <p:cNvSpPr/>
            <p:nvPr/>
          </p:nvSpPr>
          <p:spPr bwMode="auto">
            <a:xfrm>
              <a:off x="3892" y="828"/>
              <a:ext cx="71" cy="23"/>
            </a:xfrm>
            <a:custGeom>
              <a:avLst/>
              <a:gdLst>
                <a:gd name="T0" fmla="*/ 28 w 30"/>
                <a:gd name="T1" fmla="*/ 2 h 10"/>
                <a:gd name="T2" fmla="*/ 17 w 30"/>
                <a:gd name="T3" fmla="*/ 1 h 10"/>
                <a:gd name="T4" fmla="*/ 4 w 30"/>
                <a:gd name="T5" fmla="*/ 1 h 10"/>
                <a:gd name="T6" fmla="*/ 4 w 30"/>
                <a:gd name="T7" fmla="*/ 8 h 10"/>
                <a:gd name="T8" fmla="*/ 17 w 30"/>
                <a:gd name="T9" fmla="*/ 9 h 10"/>
                <a:gd name="T10" fmla="*/ 28 w 30"/>
                <a:gd name="T11" fmla="*/ 8 h 10"/>
                <a:gd name="T12" fmla="*/ 28 w 30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8" y="2"/>
                  </a:moveTo>
                  <a:cubicBezTo>
                    <a:pt x="25" y="0"/>
                    <a:pt x="21" y="1"/>
                    <a:pt x="17" y="1"/>
                  </a:cubicBezTo>
                  <a:cubicBezTo>
                    <a:pt x="13" y="1"/>
                    <a:pt x="8" y="1"/>
                    <a:pt x="4" y="1"/>
                  </a:cubicBezTo>
                  <a:cubicBezTo>
                    <a:pt x="0" y="2"/>
                    <a:pt x="0" y="8"/>
                    <a:pt x="4" y="8"/>
                  </a:cubicBezTo>
                  <a:cubicBezTo>
                    <a:pt x="8" y="8"/>
                    <a:pt x="13" y="9"/>
                    <a:pt x="17" y="9"/>
                  </a:cubicBezTo>
                  <a:cubicBezTo>
                    <a:pt x="21" y="9"/>
                    <a:pt x="25" y="10"/>
                    <a:pt x="28" y="8"/>
                  </a:cubicBezTo>
                  <a:cubicBezTo>
                    <a:pt x="30" y="6"/>
                    <a:pt x="30" y="3"/>
                    <a:pt x="28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9" name="Freeform 17">
              <a:extLst>
                <a:ext uri="{FF2B5EF4-FFF2-40B4-BE49-F238E27FC236}">
                  <a16:creationId xmlns:a16="http://schemas.microsoft.com/office/drawing/2014/main" xmlns="" id="{2456AB66-070C-4FF1-B6E3-A73F9435FD92}"/>
                </a:ext>
              </a:extLst>
            </p:cNvPr>
            <p:cNvSpPr/>
            <p:nvPr/>
          </p:nvSpPr>
          <p:spPr bwMode="auto">
            <a:xfrm>
              <a:off x="4013" y="832"/>
              <a:ext cx="90" cy="24"/>
            </a:xfrm>
            <a:custGeom>
              <a:avLst/>
              <a:gdLst>
                <a:gd name="T0" fmla="*/ 34 w 38"/>
                <a:gd name="T1" fmla="*/ 1 h 10"/>
                <a:gd name="T2" fmla="*/ 20 w 38"/>
                <a:gd name="T3" fmla="*/ 0 h 10"/>
                <a:gd name="T4" fmla="*/ 4 w 38"/>
                <a:gd name="T5" fmla="*/ 1 h 10"/>
                <a:gd name="T6" fmla="*/ 4 w 38"/>
                <a:gd name="T7" fmla="*/ 8 h 10"/>
                <a:gd name="T8" fmla="*/ 20 w 38"/>
                <a:gd name="T9" fmla="*/ 9 h 10"/>
                <a:gd name="T10" fmla="*/ 34 w 38"/>
                <a:gd name="T11" fmla="*/ 9 h 10"/>
                <a:gd name="T12" fmla="*/ 34 w 38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4" y="1"/>
                  </a:moveTo>
                  <a:cubicBezTo>
                    <a:pt x="30" y="0"/>
                    <a:pt x="25" y="0"/>
                    <a:pt x="20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10" y="8"/>
                    <a:pt x="15" y="9"/>
                    <a:pt x="20" y="9"/>
                  </a:cubicBezTo>
                  <a:cubicBezTo>
                    <a:pt x="25" y="9"/>
                    <a:pt x="30" y="10"/>
                    <a:pt x="34" y="9"/>
                  </a:cubicBezTo>
                  <a:cubicBezTo>
                    <a:pt x="38" y="7"/>
                    <a:pt x="38" y="3"/>
                    <a:pt x="34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0" name="Freeform 18">
              <a:extLst>
                <a:ext uri="{FF2B5EF4-FFF2-40B4-BE49-F238E27FC236}">
                  <a16:creationId xmlns:a16="http://schemas.microsoft.com/office/drawing/2014/main" xmlns="" id="{A7E50A1E-388F-4B7B-AA6C-26F74D83243F}"/>
                </a:ext>
              </a:extLst>
            </p:cNvPr>
            <p:cNvSpPr/>
            <p:nvPr/>
          </p:nvSpPr>
          <p:spPr bwMode="auto">
            <a:xfrm>
              <a:off x="4167" y="825"/>
              <a:ext cx="66" cy="26"/>
            </a:xfrm>
            <a:custGeom>
              <a:avLst/>
              <a:gdLst>
                <a:gd name="T0" fmla="*/ 25 w 28"/>
                <a:gd name="T1" fmla="*/ 1 h 11"/>
                <a:gd name="T2" fmla="*/ 3 w 28"/>
                <a:gd name="T3" fmla="*/ 5 h 11"/>
                <a:gd name="T4" fmla="*/ 4 w 28"/>
                <a:gd name="T5" fmla="*/ 11 h 11"/>
                <a:gd name="T6" fmla="*/ 25 w 28"/>
                <a:gd name="T7" fmla="*/ 7 h 11"/>
                <a:gd name="T8" fmla="*/ 25 w 28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1">
                  <a:moveTo>
                    <a:pt x="25" y="1"/>
                  </a:moveTo>
                  <a:cubicBezTo>
                    <a:pt x="18" y="0"/>
                    <a:pt x="10" y="3"/>
                    <a:pt x="3" y="5"/>
                  </a:cubicBezTo>
                  <a:cubicBezTo>
                    <a:pt x="0" y="5"/>
                    <a:pt x="0" y="11"/>
                    <a:pt x="4" y="11"/>
                  </a:cubicBezTo>
                  <a:cubicBezTo>
                    <a:pt x="11" y="10"/>
                    <a:pt x="19" y="10"/>
                    <a:pt x="25" y="7"/>
                  </a:cubicBezTo>
                  <a:cubicBezTo>
                    <a:pt x="28" y="6"/>
                    <a:pt x="27" y="2"/>
                    <a:pt x="25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1" name="Freeform 19">
              <a:extLst>
                <a:ext uri="{FF2B5EF4-FFF2-40B4-BE49-F238E27FC236}">
                  <a16:creationId xmlns:a16="http://schemas.microsoft.com/office/drawing/2014/main" xmlns="" id="{D937BC43-0E1A-4D7B-B18C-220A7F9775BE}"/>
                </a:ext>
              </a:extLst>
            </p:cNvPr>
            <p:cNvSpPr/>
            <p:nvPr/>
          </p:nvSpPr>
          <p:spPr bwMode="auto">
            <a:xfrm>
              <a:off x="4302" y="835"/>
              <a:ext cx="64" cy="24"/>
            </a:xfrm>
            <a:custGeom>
              <a:avLst/>
              <a:gdLst>
                <a:gd name="T0" fmla="*/ 23 w 27"/>
                <a:gd name="T1" fmla="*/ 3 h 10"/>
                <a:gd name="T2" fmla="*/ 12 w 27"/>
                <a:gd name="T3" fmla="*/ 1 h 10"/>
                <a:gd name="T4" fmla="*/ 2 w 27"/>
                <a:gd name="T5" fmla="*/ 2 h 10"/>
                <a:gd name="T6" fmla="*/ 1 w 27"/>
                <a:gd name="T7" fmla="*/ 5 h 10"/>
                <a:gd name="T8" fmla="*/ 11 w 27"/>
                <a:gd name="T9" fmla="*/ 9 h 10"/>
                <a:gd name="T10" fmla="*/ 22 w 27"/>
                <a:gd name="T11" fmla="*/ 10 h 10"/>
                <a:gd name="T12" fmla="*/ 23 w 27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3"/>
                  </a:moveTo>
                  <a:cubicBezTo>
                    <a:pt x="20" y="2"/>
                    <a:pt x="16" y="2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4" y="7"/>
                    <a:pt x="7" y="8"/>
                    <a:pt x="11" y="9"/>
                  </a:cubicBezTo>
                  <a:cubicBezTo>
                    <a:pt x="15" y="9"/>
                    <a:pt x="19" y="10"/>
                    <a:pt x="22" y="10"/>
                  </a:cubicBezTo>
                  <a:cubicBezTo>
                    <a:pt x="26" y="10"/>
                    <a:pt x="27" y="5"/>
                    <a:pt x="23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2" name="Freeform 20">
              <a:extLst>
                <a:ext uri="{FF2B5EF4-FFF2-40B4-BE49-F238E27FC236}">
                  <a16:creationId xmlns:a16="http://schemas.microsoft.com/office/drawing/2014/main" xmlns="" id="{1E124FB4-C11D-4177-A076-CD28A7727575}"/>
                </a:ext>
              </a:extLst>
            </p:cNvPr>
            <p:cNvSpPr/>
            <p:nvPr/>
          </p:nvSpPr>
          <p:spPr bwMode="auto">
            <a:xfrm>
              <a:off x="4416" y="840"/>
              <a:ext cx="80" cy="19"/>
            </a:xfrm>
            <a:custGeom>
              <a:avLst/>
              <a:gdLst>
                <a:gd name="T0" fmla="*/ 31 w 34"/>
                <a:gd name="T1" fmla="*/ 2 h 8"/>
                <a:gd name="T2" fmla="*/ 19 w 34"/>
                <a:gd name="T3" fmla="*/ 0 h 8"/>
                <a:gd name="T4" fmla="*/ 3 w 34"/>
                <a:gd name="T5" fmla="*/ 1 h 8"/>
                <a:gd name="T6" fmla="*/ 3 w 34"/>
                <a:gd name="T7" fmla="*/ 6 h 8"/>
                <a:gd name="T8" fmla="*/ 18 w 34"/>
                <a:gd name="T9" fmla="*/ 7 h 8"/>
                <a:gd name="T10" fmla="*/ 31 w 34"/>
                <a:gd name="T11" fmla="*/ 7 h 8"/>
                <a:gd name="T12" fmla="*/ 31 w 34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">
                  <a:moveTo>
                    <a:pt x="31" y="2"/>
                  </a:moveTo>
                  <a:cubicBezTo>
                    <a:pt x="28" y="0"/>
                    <a:pt x="23" y="0"/>
                    <a:pt x="19" y="0"/>
                  </a:cubicBezTo>
                  <a:cubicBezTo>
                    <a:pt x="14" y="0"/>
                    <a:pt x="9" y="1"/>
                    <a:pt x="3" y="1"/>
                  </a:cubicBezTo>
                  <a:cubicBezTo>
                    <a:pt x="0" y="1"/>
                    <a:pt x="0" y="5"/>
                    <a:pt x="3" y="6"/>
                  </a:cubicBezTo>
                  <a:cubicBezTo>
                    <a:pt x="8" y="6"/>
                    <a:pt x="13" y="7"/>
                    <a:pt x="18" y="7"/>
                  </a:cubicBezTo>
                  <a:cubicBezTo>
                    <a:pt x="22" y="7"/>
                    <a:pt x="27" y="8"/>
                    <a:pt x="31" y="7"/>
                  </a:cubicBezTo>
                  <a:cubicBezTo>
                    <a:pt x="33" y="6"/>
                    <a:pt x="34" y="3"/>
                    <a:pt x="31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3" name="Freeform 21">
              <a:extLst>
                <a:ext uri="{FF2B5EF4-FFF2-40B4-BE49-F238E27FC236}">
                  <a16:creationId xmlns:a16="http://schemas.microsoft.com/office/drawing/2014/main" xmlns="" id="{77BE4586-F14F-4F04-9E97-5DA52B281482}"/>
                </a:ext>
              </a:extLst>
            </p:cNvPr>
            <p:cNvSpPr/>
            <p:nvPr/>
          </p:nvSpPr>
          <p:spPr bwMode="auto">
            <a:xfrm>
              <a:off x="4551" y="837"/>
              <a:ext cx="71" cy="26"/>
            </a:xfrm>
            <a:custGeom>
              <a:avLst/>
              <a:gdLst>
                <a:gd name="T0" fmla="*/ 28 w 30"/>
                <a:gd name="T1" fmla="*/ 3 h 11"/>
                <a:gd name="T2" fmla="*/ 4 w 30"/>
                <a:gd name="T3" fmla="*/ 2 h 11"/>
                <a:gd name="T4" fmla="*/ 4 w 30"/>
                <a:gd name="T5" fmla="*/ 9 h 11"/>
                <a:gd name="T6" fmla="*/ 28 w 30"/>
                <a:gd name="T7" fmla="*/ 8 h 11"/>
                <a:gd name="T8" fmla="*/ 28 w 30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1">
                  <a:moveTo>
                    <a:pt x="28" y="3"/>
                  </a:moveTo>
                  <a:cubicBezTo>
                    <a:pt x="21" y="0"/>
                    <a:pt x="11" y="2"/>
                    <a:pt x="4" y="2"/>
                  </a:cubicBezTo>
                  <a:cubicBezTo>
                    <a:pt x="0" y="2"/>
                    <a:pt x="0" y="9"/>
                    <a:pt x="4" y="9"/>
                  </a:cubicBezTo>
                  <a:cubicBezTo>
                    <a:pt x="11" y="9"/>
                    <a:pt x="21" y="11"/>
                    <a:pt x="28" y="8"/>
                  </a:cubicBezTo>
                  <a:cubicBezTo>
                    <a:pt x="30" y="7"/>
                    <a:pt x="30" y="3"/>
                    <a:pt x="28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xmlns="" id="{50EFEE29-272B-431C-8314-54F2FFEBF2FB}"/>
                </a:ext>
              </a:extLst>
            </p:cNvPr>
            <p:cNvSpPr/>
            <p:nvPr/>
          </p:nvSpPr>
          <p:spPr bwMode="auto">
            <a:xfrm>
              <a:off x="4691" y="844"/>
              <a:ext cx="64" cy="22"/>
            </a:xfrm>
            <a:custGeom>
              <a:avLst/>
              <a:gdLst>
                <a:gd name="T0" fmla="*/ 24 w 27"/>
                <a:gd name="T1" fmla="*/ 1 h 9"/>
                <a:gd name="T2" fmla="*/ 12 w 27"/>
                <a:gd name="T3" fmla="*/ 1 h 9"/>
                <a:gd name="T4" fmla="*/ 2 w 27"/>
                <a:gd name="T5" fmla="*/ 2 h 9"/>
                <a:gd name="T6" fmla="*/ 2 w 27"/>
                <a:gd name="T7" fmla="*/ 7 h 9"/>
                <a:gd name="T8" fmla="*/ 12 w 27"/>
                <a:gd name="T9" fmla="*/ 8 h 9"/>
                <a:gd name="T10" fmla="*/ 24 w 27"/>
                <a:gd name="T11" fmla="*/ 8 h 9"/>
                <a:gd name="T12" fmla="*/ 24 w 27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4" y="1"/>
                  </a:moveTo>
                  <a:cubicBezTo>
                    <a:pt x="20" y="0"/>
                    <a:pt x="16" y="0"/>
                    <a:pt x="12" y="1"/>
                  </a:cubicBezTo>
                  <a:cubicBezTo>
                    <a:pt x="9" y="1"/>
                    <a:pt x="5" y="0"/>
                    <a:pt x="2" y="2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6" y="9"/>
                    <a:pt x="20" y="9"/>
                    <a:pt x="24" y="8"/>
                  </a:cubicBezTo>
                  <a:cubicBezTo>
                    <a:pt x="27" y="7"/>
                    <a:pt x="27" y="2"/>
                    <a:pt x="24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5" name="Freeform 23">
              <a:extLst>
                <a:ext uri="{FF2B5EF4-FFF2-40B4-BE49-F238E27FC236}">
                  <a16:creationId xmlns:a16="http://schemas.microsoft.com/office/drawing/2014/main" xmlns="" id="{18BCE8B1-4C0C-4D15-B80D-3E6AF1CA31A0}"/>
                </a:ext>
              </a:extLst>
            </p:cNvPr>
            <p:cNvSpPr/>
            <p:nvPr/>
          </p:nvSpPr>
          <p:spPr bwMode="auto">
            <a:xfrm>
              <a:off x="4814" y="851"/>
              <a:ext cx="88" cy="29"/>
            </a:xfrm>
            <a:custGeom>
              <a:avLst/>
              <a:gdLst>
                <a:gd name="T0" fmla="*/ 34 w 37"/>
                <a:gd name="T1" fmla="*/ 4 h 12"/>
                <a:gd name="T2" fmla="*/ 21 w 37"/>
                <a:gd name="T3" fmla="*/ 2 h 12"/>
                <a:gd name="T4" fmla="*/ 5 w 37"/>
                <a:gd name="T5" fmla="*/ 1 h 12"/>
                <a:gd name="T6" fmla="*/ 4 w 37"/>
                <a:gd name="T7" fmla="*/ 7 h 12"/>
                <a:gd name="T8" fmla="*/ 34 w 37"/>
                <a:gd name="T9" fmla="*/ 8 h 12"/>
                <a:gd name="T10" fmla="*/ 34 w 37"/>
                <a:gd name="T1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2">
                  <a:moveTo>
                    <a:pt x="34" y="4"/>
                  </a:moveTo>
                  <a:cubicBezTo>
                    <a:pt x="30" y="2"/>
                    <a:pt x="26" y="2"/>
                    <a:pt x="21" y="2"/>
                  </a:cubicBezTo>
                  <a:cubicBezTo>
                    <a:pt x="16" y="2"/>
                    <a:pt x="11" y="1"/>
                    <a:pt x="5" y="1"/>
                  </a:cubicBezTo>
                  <a:cubicBezTo>
                    <a:pt x="2" y="0"/>
                    <a:pt x="0" y="5"/>
                    <a:pt x="4" y="7"/>
                  </a:cubicBezTo>
                  <a:cubicBezTo>
                    <a:pt x="13" y="9"/>
                    <a:pt x="25" y="12"/>
                    <a:pt x="34" y="8"/>
                  </a:cubicBezTo>
                  <a:cubicBezTo>
                    <a:pt x="36" y="7"/>
                    <a:pt x="37" y="4"/>
                    <a:pt x="34" y="4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6" name="Freeform 24">
              <a:extLst>
                <a:ext uri="{FF2B5EF4-FFF2-40B4-BE49-F238E27FC236}">
                  <a16:creationId xmlns:a16="http://schemas.microsoft.com/office/drawing/2014/main" xmlns="" id="{7A8AD4BD-AE12-426F-A28F-FAA70754E302}"/>
                </a:ext>
              </a:extLst>
            </p:cNvPr>
            <p:cNvSpPr/>
            <p:nvPr/>
          </p:nvSpPr>
          <p:spPr bwMode="auto">
            <a:xfrm>
              <a:off x="4942" y="856"/>
              <a:ext cx="71" cy="19"/>
            </a:xfrm>
            <a:custGeom>
              <a:avLst/>
              <a:gdLst>
                <a:gd name="T0" fmla="*/ 26 w 30"/>
                <a:gd name="T1" fmla="*/ 1 h 8"/>
                <a:gd name="T2" fmla="*/ 4 w 30"/>
                <a:gd name="T3" fmla="*/ 1 h 8"/>
                <a:gd name="T4" fmla="*/ 4 w 30"/>
                <a:gd name="T5" fmla="*/ 7 h 8"/>
                <a:gd name="T6" fmla="*/ 26 w 30"/>
                <a:gd name="T7" fmla="*/ 7 h 8"/>
                <a:gd name="T8" fmla="*/ 26 w 3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8">
                  <a:moveTo>
                    <a:pt x="26" y="1"/>
                  </a:moveTo>
                  <a:cubicBezTo>
                    <a:pt x="19" y="0"/>
                    <a:pt x="11" y="0"/>
                    <a:pt x="4" y="1"/>
                  </a:cubicBezTo>
                  <a:cubicBezTo>
                    <a:pt x="0" y="1"/>
                    <a:pt x="0" y="6"/>
                    <a:pt x="4" y="7"/>
                  </a:cubicBezTo>
                  <a:cubicBezTo>
                    <a:pt x="11" y="7"/>
                    <a:pt x="19" y="8"/>
                    <a:pt x="26" y="7"/>
                  </a:cubicBezTo>
                  <a:cubicBezTo>
                    <a:pt x="30" y="6"/>
                    <a:pt x="30" y="1"/>
                    <a:pt x="26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7" name="Freeform 25">
              <a:extLst>
                <a:ext uri="{FF2B5EF4-FFF2-40B4-BE49-F238E27FC236}">
                  <a16:creationId xmlns:a16="http://schemas.microsoft.com/office/drawing/2014/main" xmlns="" id="{9FF70F1C-1007-41AE-965C-3ED8727D85F2}"/>
                </a:ext>
              </a:extLst>
            </p:cNvPr>
            <p:cNvSpPr/>
            <p:nvPr/>
          </p:nvSpPr>
          <p:spPr bwMode="auto">
            <a:xfrm>
              <a:off x="5058" y="849"/>
              <a:ext cx="128" cy="67"/>
            </a:xfrm>
            <a:custGeom>
              <a:avLst/>
              <a:gdLst>
                <a:gd name="T0" fmla="*/ 49 w 54"/>
                <a:gd name="T1" fmla="*/ 17 h 28"/>
                <a:gd name="T2" fmla="*/ 4 w 54"/>
                <a:gd name="T3" fmla="*/ 6 h 28"/>
                <a:gd name="T4" fmla="*/ 4 w 54"/>
                <a:gd name="T5" fmla="*/ 12 h 28"/>
                <a:gd name="T6" fmla="*/ 43 w 54"/>
                <a:gd name="T7" fmla="*/ 24 h 28"/>
                <a:gd name="T8" fmla="*/ 49 w 54"/>
                <a:gd name="T9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8">
                  <a:moveTo>
                    <a:pt x="49" y="17"/>
                  </a:moveTo>
                  <a:cubicBezTo>
                    <a:pt x="37" y="5"/>
                    <a:pt x="20" y="0"/>
                    <a:pt x="4" y="6"/>
                  </a:cubicBezTo>
                  <a:cubicBezTo>
                    <a:pt x="0" y="7"/>
                    <a:pt x="1" y="12"/>
                    <a:pt x="4" y="12"/>
                  </a:cubicBezTo>
                  <a:cubicBezTo>
                    <a:pt x="18" y="10"/>
                    <a:pt x="32" y="14"/>
                    <a:pt x="43" y="24"/>
                  </a:cubicBezTo>
                  <a:cubicBezTo>
                    <a:pt x="47" y="28"/>
                    <a:pt x="54" y="21"/>
                    <a:pt x="49" y="17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8" name="Freeform 26">
              <a:extLst>
                <a:ext uri="{FF2B5EF4-FFF2-40B4-BE49-F238E27FC236}">
                  <a16:creationId xmlns:a16="http://schemas.microsoft.com/office/drawing/2014/main" xmlns="" id="{22CF0BAF-2B19-400D-A402-EF6A44455A12}"/>
                </a:ext>
              </a:extLst>
            </p:cNvPr>
            <p:cNvSpPr/>
            <p:nvPr/>
          </p:nvSpPr>
          <p:spPr bwMode="auto">
            <a:xfrm>
              <a:off x="5203" y="913"/>
              <a:ext cx="78" cy="62"/>
            </a:xfrm>
            <a:custGeom>
              <a:avLst/>
              <a:gdLst>
                <a:gd name="T0" fmla="*/ 32 w 33"/>
                <a:gd name="T1" fmla="*/ 21 h 26"/>
                <a:gd name="T2" fmla="*/ 20 w 33"/>
                <a:gd name="T3" fmla="*/ 11 h 26"/>
                <a:gd name="T4" fmla="*/ 5 w 33"/>
                <a:gd name="T5" fmla="*/ 2 h 26"/>
                <a:gd name="T6" fmla="*/ 2 w 33"/>
                <a:gd name="T7" fmla="*/ 5 h 26"/>
                <a:gd name="T8" fmla="*/ 15 w 33"/>
                <a:gd name="T9" fmla="*/ 16 h 26"/>
                <a:gd name="T10" fmla="*/ 28 w 33"/>
                <a:gd name="T11" fmla="*/ 25 h 26"/>
                <a:gd name="T12" fmla="*/ 32 w 33"/>
                <a:gd name="T13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6">
                  <a:moveTo>
                    <a:pt x="32" y="21"/>
                  </a:moveTo>
                  <a:cubicBezTo>
                    <a:pt x="29" y="17"/>
                    <a:pt x="24" y="14"/>
                    <a:pt x="20" y="11"/>
                  </a:cubicBezTo>
                  <a:cubicBezTo>
                    <a:pt x="15" y="8"/>
                    <a:pt x="10" y="5"/>
                    <a:pt x="5" y="2"/>
                  </a:cubicBezTo>
                  <a:cubicBezTo>
                    <a:pt x="2" y="0"/>
                    <a:pt x="0" y="3"/>
                    <a:pt x="2" y="5"/>
                  </a:cubicBezTo>
                  <a:cubicBezTo>
                    <a:pt x="6" y="9"/>
                    <a:pt x="10" y="13"/>
                    <a:pt x="15" y="16"/>
                  </a:cubicBezTo>
                  <a:cubicBezTo>
                    <a:pt x="19" y="19"/>
                    <a:pt x="23" y="24"/>
                    <a:pt x="28" y="25"/>
                  </a:cubicBezTo>
                  <a:cubicBezTo>
                    <a:pt x="31" y="26"/>
                    <a:pt x="33" y="23"/>
                    <a:pt x="32" y="2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9" name="Freeform 27">
              <a:extLst>
                <a:ext uri="{FF2B5EF4-FFF2-40B4-BE49-F238E27FC236}">
                  <a16:creationId xmlns:a16="http://schemas.microsoft.com/office/drawing/2014/main" xmlns="" id="{23629155-2B1E-4FE3-8D1A-1D9ADA816A9A}"/>
                </a:ext>
              </a:extLst>
            </p:cNvPr>
            <p:cNvSpPr/>
            <p:nvPr/>
          </p:nvSpPr>
          <p:spPr bwMode="auto">
            <a:xfrm>
              <a:off x="5314" y="997"/>
              <a:ext cx="52" cy="45"/>
            </a:xfrm>
            <a:custGeom>
              <a:avLst/>
              <a:gdLst>
                <a:gd name="T0" fmla="*/ 21 w 22"/>
                <a:gd name="T1" fmla="*/ 15 h 19"/>
                <a:gd name="T2" fmla="*/ 15 w 22"/>
                <a:gd name="T3" fmla="*/ 8 h 19"/>
                <a:gd name="T4" fmla="*/ 7 w 22"/>
                <a:gd name="T5" fmla="*/ 2 h 19"/>
                <a:gd name="T6" fmla="*/ 3 w 22"/>
                <a:gd name="T7" fmla="*/ 7 h 19"/>
                <a:gd name="T8" fmla="*/ 10 w 22"/>
                <a:gd name="T9" fmla="*/ 13 h 19"/>
                <a:gd name="T10" fmla="*/ 18 w 22"/>
                <a:gd name="T11" fmla="*/ 18 h 19"/>
                <a:gd name="T12" fmla="*/ 21 w 22"/>
                <a:gd name="T13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">
                  <a:moveTo>
                    <a:pt x="21" y="15"/>
                  </a:moveTo>
                  <a:cubicBezTo>
                    <a:pt x="20" y="12"/>
                    <a:pt x="17" y="10"/>
                    <a:pt x="15" y="8"/>
                  </a:cubicBezTo>
                  <a:cubicBezTo>
                    <a:pt x="12" y="6"/>
                    <a:pt x="9" y="4"/>
                    <a:pt x="7" y="2"/>
                  </a:cubicBezTo>
                  <a:cubicBezTo>
                    <a:pt x="4" y="0"/>
                    <a:pt x="0" y="5"/>
                    <a:pt x="3" y="7"/>
                  </a:cubicBezTo>
                  <a:cubicBezTo>
                    <a:pt x="5" y="9"/>
                    <a:pt x="8" y="11"/>
                    <a:pt x="10" y="13"/>
                  </a:cubicBezTo>
                  <a:cubicBezTo>
                    <a:pt x="12" y="15"/>
                    <a:pt x="15" y="18"/>
                    <a:pt x="18" y="18"/>
                  </a:cubicBezTo>
                  <a:cubicBezTo>
                    <a:pt x="20" y="19"/>
                    <a:pt x="22" y="17"/>
                    <a:pt x="21" y="15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0" name="Freeform 28">
              <a:extLst>
                <a:ext uri="{FF2B5EF4-FFF2-40B4-BE49-F238E27FC236}">
                  <a16:creationId xmlns:a16="http://schemas.microsoft.com/office/drawing/2014/main" xmlns="" id="{3885A471-5F93-4CA0-A940-595B812E97A5}"/>
                </a:ext>
              </a:extLst>
            </p:cNvPr>
            <p:cNvSpPr/>
            <p:nvPr/>
          </p:nvSpPr>
          <p:spPr bwMode="auto">
            <a:xfrm>
              <a:off x="5395" y="1063"/>
              <a:ext cx="63" cy="43"/>
            </a:xfrm>
            <a:custGeom>
              <a:avLst/>
              <a:gdLst>
                <a:gd name="T0" fmla="*/ 27 w 27"/>
                <a:gd name="T1" fmla="*/ 14 h 18"/>
                <a:gd name="T2" fmla="*/ 18 w 27"/>
                <a:gd name="T3" fmla="*/ 6 h 18"/>
                <a:gd name="T4" fmla="*/ 5 w 27"/>
                <a:gd name="T5" fmla="*/ 1 h 18"/>
                <a:gd name="T6" fmla="*/ 3 w 27"/>
                <a:gd name="T7" fmla="*/ 5 h 18"/>
                <a:gd name="T8" fmla="*/ 14 w 27"/>
                <a:gd name="T9" fmla="*/ 11 h 18"/>
                <a:gd name="T10" fmla="*/ 23 w 27"/>
                <a:gd name="T11" fmla="*/ 17 h 18"/>
                <a:gd name="T12" fmla="*/ 27 w 27"/>
                <a:gd name="T13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8">
                  <a:moveTo>
                    <a:pt x="27" y="14"/>
                  </a:moveTo>
                  <a:cubicBezTo>
                    <a:pt x="25" y="10"/>
                    <a:pt x="21" y="8"/>
                    <a:pt x="18" y="6"/>
                  </a:cubicBezTo>
                  <a:cubicBezTo>
                    <a:pt x="14" y="4"/>
                    <a:pt x="9" y="2"/>
                    <a:pt x="5" y="1"/>
                  </a:cubicBezTo>
                  <a:cubicBezTo>
                    <a:pt x="2" y="0"/>
                    <a:pt x="0" y="4"/>
                    <a:pt x="3" y="5"/>
                  </a:cubicBezTo>
                  <a:cubicBezTo>
                    <a:pt x="7" y="7"/>
                    <a:pt x="10" y="9"/>
                    <a:pt x="14" y="11"/>
                  </a:cubicBezTo>
                  <a:cubicBezTo>
                    <a:pt x="17" y="13"/>
                    <a:pt x="20" y="17"/>
                    <a:pt x="23" y="17"/>
                  </a:cubicBezTo>
                  <a:cubicBezTo>
                    <a:pt x="25" y="18"/>
                    <a:pt x="27" y="16"/>
                    <a:pt x="27" y="14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1" name="Freeform 29">
              <a:extLst>
                <a:ext uri="{FF2B5EF4-FFF2-40B4-BE49-F238E27FC236}">
                  <a16:creationId xmlns:a16="http://schemas.microsoft.com/office/drawing/2014/main" xmlns="" id="{3BF862A7-131E-41CD-9B90-8C63E0BDF05E}"/>
                </a:ext>
              </a:extLst>
            </p:cNvPr>
            <p:cNvSpPr/>
            <p:nvPr/>
          </p:nvSpPr>
          <p:spPr bwMode="auto">
            <a:xfrm>
              <a:off x="5489" y="1130"/>
              <a:ext cx="55" cy="52"/>
            </a:xfrm>
            <a:custGeom>
              <a:avLst/>
              <a:gdLst>
                <a:gd name="T0" fmla="*/ 22 w 23"/>
                <a:gd name="T1" fmla="*/ 16 h 22"/>
                <a:gd name="T2" fmla="*/ 14 w 23"/>
                <a:gd name="T3" fmla="*/ 11 h 22"/>
                <a:gd name="T4" fmla="*/ 6 w 23"/>
                <a:gd name="T5" fmla="*/ 3 h 22"/>
                <a:gd name="T6" fmla="*/ 2 w 23"/>
                <a:gd name="T7" fmla="*/ 6 h 22"/>
                <a:gd name="T8" fmla="*/ 9 w 23"/>
                <a:gd name="T9" fmla="*/ 17 h 22"/>
                <a:gd name="T10" fmla="*/ 21 w 23"/>
                <a:gd name="T11" fmla="*/ 20 h 22"/>
                <a:gd name="T12" fmla="*/ 22 w 23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22" y="16"/>
                  </a:moveTo>
                  <a:cubicBezTo>
                    <a:pt x="21" y="13"/>
                    <a:pt x="16" y="13"/>
                    <a:pt x="14" y="11"/>
                  </a:cubicBezTo>
                  <a:cubicBezTo>
                    <a:pt x="11" y="9"/>
                    <a:pt x="8" y="6"/>
                    <a:pt x="6" y="3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3" y="10"/>
                    <a:pt x="6" y="14"/>
                    <a:pt x="9" y="17"/>
                  </a:cubicBezTo>
                  <a:cubicBezTo>
                    <a:pt x="12" y="19"/>
                    <a:pt x="18" y="22"/>
                    <a:pt x="21" y="20"/>
                  </a:cubicBezTo>
                  <a:cubicBezTo>
                    <a:pt x="23" y="20"/>
                    <a:pt x="23" y="18"/>
                    <a:pt x="22" y="16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2" name="Freeform 30">
              <a:extLst>
                <a:ext uri="{FF2B5EF4-FFF2-40B4-BE49-F238E27FC236}">
                  <a16:creationId xmlns:a16="http://schemas.microsoft.com/office/drawing/2014/main" xmlns="" id="{48F673A9-E20E-43CB-90CE-77BF9064B667}"/>
                </a:ext>
              </a:extLst>
            </p:cNvPr>
            <p:cNvSpPr/>
            <p:nvPr/>
          </p:nvSpPr>
          <p:spPr bwMode="auto">
            <a:xfrm>
              <a:off x="5556" y="1194"/>
              <a:ext cx="47" cy="67"/>
            </a:xfrm>
            <a:custGeom>
              <a:avLst/>
              <a:gdLst>
                <a:gd name="T0" fmla="*/ 15 w 20"/>
                <a:gd name="T1" fmla="*/ 13 h 28"/>
                <a:gd name="T2" fmla="*/ 7 w 20"/>
                <a:gd name="T3" fmla="*/ 2 h 28"/>
                <a:gd name="T4" fmla="*/ 2 w 20"/>
                <a:gd name="T5" fmla="*/ 6 h 28"/>
                <a:gd name="T6" fmla="*/ 9 w 20"/>
                <a:gd name="T7" fmla="*/ 16 h 28"/>
                <a:gd name="T8" fmla="*/ 14 w 20"/>
                <a:gd name="T9" fmla="*/ 27 h 28"/>
                <a:gd name="T10" fmla="*/ 20 w 20"/>
                <a:gd name="T11" fmla="*/ 25 h 28"/>
                <a:gd name="T12" fmla="*/ 15 w 20"/>
                <a:gd name="T13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8">
                  <a:moveTo>
                    <a:pt x="15" y="13"/>
                  </a:moveTo>
                  <a:cubicBezTo>
                    <a:pt x="13" y="9"/>
                    <a:pt x="10" y="6"/>
                    <a:pt x="7" y="2"/>
                  </a:cubicBezTo>
                  <a:cubicBezTo>
                    <a:pt x="5" y="0"/>
                    <a:pt x="0" y="3"/>
                    <a:pt x="2" y="6"/>
                  </a:cubicBezTo>
                  <a:cubicBezTo>
                    <a:pt x="4" y="9"/>
                    <a:pt x="7" y="13"/>
                    <a:pt x="9" y="16"/>
                  </a:cubicBezTo>
                  <a:cubicBezTo>
                    <a:pt x="10" y="20"/>
                    <a:pt x="11" y="24"/>
                    <a:pt x="14" y="27"/>
                  </a:cubicBezTo>
                  <a:cubicBezTo>
                    <a:pt x="16" y="28"/>
                    <a:pt x="19" y="28"/>
                    <a:pt x="20" y="25"/>
                  </a:cubicBezTo>
                  <a:cubicBezTo>
                    <a:pt x="20" y="21"/>
                    <a:pt x="18" y="17"/>
                    <a:pt x="15" y="1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3" name="Freeform 31">
              <a:extLst>
                <a:ext uri="{FF2B5EF4-FFF2-40B4-BE49-F238E27FC236}">
                  <a16:creationId xmlns:a16="http://schemas.microsoft.com/office/drawing/2014/main" xmlns="" id="{C3A8986D-F773-4EEB-B905-4BFFD3300059}"/>
                </a:ext>
              </a:extLst>
            </p:cNvPr>
            <p:cNvSpPr/>
            <p:nvPr/>
          </p:nvSpPr>
          <p:spPr bwMode="auto">
            <a:xfrm>
              <a:off x="3496" y="1630"/>
              <a:ext cx="86" cy="26"/>
            </a:xfrm>
            <a:custGeom>
              <a:avLst/>
              <a:gdLst>
                <a:gd name="T0" fmla="*/ 33 w 36"/>
                <a:gd name="T1" fmla="*/ 3 h 11"/>
                <a:gd name="T2" fmla="*/ 20 w 36"/>
                <a:gd name="T3" fmla="*/ 1 h 11"/>
                <a:gd name="T4" fmla="*/ 4 w 36"/>
                <a:gd name="T5" fmla="*/ 0 h 11"/>
                <a:gd name="T6" fmla="*/ 3 w 36"/>
                <a:gd name="T7" fmla="*/ 7 h 11"/>
                <a:gd name="T8" fmla="*/ 20 w 36"/>
                <a:gd name="T9" fmla="*/ 9 h 11"/>
                <a:gd name="T10" fmla="*/ 33 w 36"/>
                <a:gd name="T11" fmla="*/ 9 h 11"/>
                <a:gd name="T12" fmla="*/ 33 w 36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">
                  <a:moveTo>
                    <a:pt x="33" y="3"/>
                  </a:moveTo>
                  <a:cubicBezTo>
                    <a:pt x="29" y="0"/>
                    <a:pt x="24" y="1"/>
                    <a:pt x="20" y="1"/>
                  </a:cubicBezTo>
                  <a:cubicBezTo>
                    <a:pt x="15" y="0"/>
                    <a:pt x="9" y="0"/>
                    <a:pt x="4" y="0"/>
                  </a:cubicBezTo>
                  <a:cubicBezTo>
                    <a:pt x="1" y="0"/>
                    <a:pt x="0" y="6"/>
                    <a:pt x="3" y="7"/>
                  </a:cubicBezTo>
                  <a:cubicBezTo>
                    <a:pt x="9" y="8"/>
                    <a:pt x="14" y="8"/>
                    <a:pt x="20" y="9"/>
                  </a:cubicBezTo>
                  <a:cubicBezTo>
                    <a:pt x="24" y="10"/>
                    <a:pt x="28" y="11"/>
                    <a:pt x="33" y="9"/>
                  </a:cubicBezTo>
                  <a:cubicBezTo>
                    <a:pt x="36" y="8"/>
                    <a:pt x="35" y="4"/>
                    <a:pt x="33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xmlns="" id="{ACFFF4B2-D046-464C-B984-1CCA45C3522F}"/>
                </a:ext>
              </a:extLst>
            </p:cNvPr>
            <p:cNvSpPr/>
            <p:nvPr/>
          </p:nvSpPr>
          <p:spPr bwMode="auto">
            <a:xfrm>
              <a:off x="3655" y="1637"/>
              <a:ext cx="83" cy="24"/>
            </a:xfrm>
            <a:custGeom>
              <a:avLst/>
              <a:gdLst>
                <a:gd name="T0" fmla="*/ 32 w 35"/>
                <a:gd name="T1" fmla="*/ 1 h 10"/>
                <a:gd name="T2" fmla="*/ 17 w 35"/>
                <a:gd name="T3" fmla="*/ 1 h 10"/>
                <a:gd name="T4" fmla="*/ 3 w 35"/>
                <a:gd name="T5" fmla="*/ 2 h 10"/>
                <a:gd name="T6" fmla="*/ 3 w 35"/>
                <a:gd name="T7" fmla="*/ 9 h 10"/>
                <a:gd name="T8" fmla="*/ 17 w 35"/>
                <a:gd name="T9" fmla="*/ 10 h 10"/>
                <a:gd name="T10" fmla="*/ 32 w 35"/>
                <a:gd name="T11" fmla="*/ 9 h 10"/>
                <a:gd name="T12" fmla="*/ 32 w 35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0">
                  <a:moveTo>
                    <a:pt x="32" y="1"/>
                  </a:moveTo>
                  <a:cubicBezTo>
                    <a:pt x="27" y="0"/>
                    <a:pt x="22" y="0"/>
                    <a:pt x="17" y="1"/>
                  </a:cubicBezTo>
                  <a:cubicBezTo>
                    <a:pt x="13" y="1"/>
                    <a:pt x="8" y="1"/>
                    <a:pt x="3" y="2"/>
                  </a:cubicBezTo>
                  <a:cubicBezTo>
                    <a:pt x="0" y="2"/>
                    <a:pt x="0" y="8"/>
                    <a:pt x="3" y="9"/>
                  </a:cubicBezTo>
                  <a:cubicBezTo>
                    <a:pt x="8" y="9"/>
                    <a:pt x="13" y="10"/>
                    <a:pt x="17" y="10"/>
                  </a:cubicBezTo>
                  <a:cubicBezTo>
                    <a:pt x="22" y="10"/>
                    <a:pt x="27" y="10"/>
                    <a:pt x="32" y="9"/>
                  </a:cubicBezTo>
                  <a:cubicBezTo>
                    <a:pt x="35" y="8"/>
                    <a:pt x="35" y="3"/>
                    <a:pt x="32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5" name="Freeform 33">
              <a:extLst>
                <a:ext uri="{FF2B5EF4-FFF2-40B4-BE49-F238E27FC236}">
                  <a16:creationId xmlns:a16="http://schemas.microsoft.com/office/drawing/2014/main" xmlns="" id="{A11E295C-5BD4-4805-8C07-1DD89708DE1D}"/>
                </a:ext>
              </a:extLst>
            </p:cNvPr>
            <p:cNvSpPr/>
            <p:nvPr/>
          </p:nvSpPr>
          <p:spPr bwMode="auto">
            <a:xfrm>
              <a:off x="3807" y="1640"/>
              <a:ext cx="104" cy="35"/>
            </a:xfrm>
            <a:custGeom>
              <a:avLst/>
              <a:gdLst>
                <a:gd name="T0" fmla="*/ 40 w 44"/>
                <a:gd name="T1" fmla="*/ 5 h 15"/>
                <a:gd name="T2" fmla="*/ 6 w 44"/>
                <a:gd name="T3" fmla="*/ 6 h 15"/>
                <a:gd name="T4" fmla="*/ 8 w 44"/>
                <a:gd name="T5" fmla="*/ 15 h 15"/>
                <a:gd name="T6" fmla="*/ 24 w 44"/>
                <a:gd name="T7" fmla="*/ 13 h 15"/>
                <a:gd name="T8" fmla="*/ 39 w 44"/>
                <a:gd name="T9" fmla="*/ 13 h 15"/>
                <a:gd name="T10" fmla="*/ 40 w 44"/>
                <a:gd name="T1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5">
                  <a:moveTo>
                    <a:pt x="40" y="5"/>
                  </a:moveTo>
                  <a:cubicBezTo>
                    <a:pt x="30" y="0"/>
                    <a:pt x="16" y="4"/>
                    <a:pt x="6" y="6"/>
                  </a:cubicBezTo>
                  <a:cubicBezTo>
                    <a:pt x="0" y="8"/>
                    <a:pt x="3" y="15"/>
                    <a:pt x="8" y="15"/>
                  </a:cubicBezTo>
                  <a:cubicBezTo>
                    <a:pt x="13" y="14"/>
                    <a:pt x="19" y="13"/>
                    <a:pt x="24" y="13"/>
                  </a:cubicBezTo>
                  <a:cubicBezTo>
                    <a:pt x="29" y="13"/>
                    <a:pt x="34" y="14"/>
                    <a:pt x="39" y="13"/>
                  </a:cubicBezTo>
                  <a:cubicBezTo>
                    <a:pt x="43" y="12"/>
                    <a:pt x="44" y="7"/>
                    <a:pt x="40" y="5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6" name="Freeform 34">
              <a:extLst>
                <a:ext uri="{FF2B5EF4-FFF2-40B4-BE49-F238E27FC236}">
                  <a16:creationId xmlns:a16="http://schemas.microsoft.com/office/drawing/2014/main" xmlns="" id="{389EF5EE-7797-4B31-86D2-4477B8F07D39}"/>
                </a:ext>
              </a:extLst>
            </p:cNvPr>
            <p:cNvSpPr/>
            <p:nvPr/>
          </p:nvSpPr>
          <p:spPr bwMode="auto">
            <a:xfrm>
              <a:off x="3975" y="1632"/>
              <a:ext cx="107" cy="36"/>
            </a:xfrm>
            <a:custGeom>
              <a:avLst/>
              <a:gdLst>
                <a:gd name="T0" fmla="*/ 42 w 45"/>
                <a:gd name="T1" fmla="*/ 2 h 15"/>
                <a:gd name="T2" fmla="*/ 25 w 45"/>
                <a:gd name="T3" fmla="*/ 3 h 15"/>
                <a:gd name="T4" fmla="*/ 6 w 45"/>
                <a:gd name="T5" fmla="*/ 1 h 15"/>
                <a:gd name="T6" fmla="*/ 4 w 45"/>
                <a:gd name="T7" fmla="*/ 8 h 15"/>
                <a:gd name="T8" fmla="*/ 42 w 45"/>
                <a:gd name="T9" fmla="*/ 9 h 15"/>
                <a:gd name="T10" fmla="*/ 42 w 45"/>
                <a:gd name="T11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5">
                  <a:moveTo>
                    <a:pt x="42" y="2"/>
                  </a:moveTo>
                  <a:cubicBezTo>
                    <a:pt x="36" y="1"/>
                    <a:pt x="31" y="2"/>
                    <a:pt x="25" y="3"/>
                  </a:cubicBezTo>
                  <a:cubicBezTo>
                    <a:pt x="19" y="3"/>
                    <a:pt x="12" y="2"/>
                    <a:pt x="6" y="1"/>
                  </a:cubicBezTo>
                  <a:cubicBezTo>
                    <a:pt x="1" y="0"/>
                    <a:pt x="0" y="6"/>
                    <a:pt x="4" y="8"/>
                  </a:cubicBezTo>
                  <a:cubicBezTo>
                    <a:pt x="14" y="12"/>
                    <a:pt x="32" y="15"/>
                    <a:pt x="42" y="9"/>
                  </a:cubicBezTo>
                  <a:cubicBezTo>
                    <a:pt x="45" y="7"/>
                    <a:pt x="45" y="3"/>
                    <a:pt x="42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7" name="Freeform 35">
              <a:extLst>
                <a:ext uri="{FF2B5EF4-FFF2-40B4-BE49-F238E27FC236}">
                  <a16:creationId xmlns:a16="http://schemas.microsoft.com/office/drawing/2014/main" xmlns="" id="{10DD112A-B697-4670-B68A-978D598378AA}"/>
                </a:ext>
              </a:extLst>
            </p:cNvPr>
            <p:cNvSpPr/>
            <p:nvPr/>
          </p:nvSpPr>
          <p:spPr bwMode="auto">
            <a:xfrm>
              <a:off x="4143" y="1647"/>
              <a:ext cx="93" cy="26"/>
            </a:xfrm>
            <a:custGeom>
              <a:avLst/>
              <a:gdLst>
                <a:gd name="T0" fmla="*/ 36 w 39"/>
                <a:gd name="T1" fmla="*/ 2 h 11"/>
                <a:gd name="T2" fmla="*/ 22 w 39"/>
                <a:gd name="T3" fmla="*/ 1 h 11"/>
                <a:gd name="T4" fmla="*/ 5 w 39"/>
                <a:gd name="T5" fmla="*/ 2 h 11"/>
                <a:gd name="T6" fmla="*/ 5 w 39"/>
                <a:gd name="T7" fmla="*/ 10 h 11"/>
                <a:gd name="T8" fmla="*/ 22 w 39"/>
                <a:gd name="T9" fmla="*/ 10 h 11"/>
                <a:gd name="T10" fmla="*/ 36 w 39"/>
                <a:gd name="T11" fmla="*/ 9 h 11"/>
                <a:gd name="T12" fmla="*/ 36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6" y="2"/>
                  </a:moveTo>
                  <a:cubicBezTo>
                    <a:pt x="31" y="0"/>
                    <a:pt x="27" y="1"/>
                    <a:pt x="22" y="1"/>
                  </a:cubicBezTo>
                  <a:cubicBezTo>
                    <a:pt x="16" y="1"/>
                    <a:pt x="10" y="1"/>
                    <a:pt x="5" y="2"/>
                  </a:cubicBezTo>
                  <a:cubicBezTo>
                    <a:pt x="0" y="2"/>
                    <a:pt x="0" y="9"/>
                    <a:pt x="5" y="10"/>
                  </a:cubicBezTo>
                  <a:cubicBezTo>
                    <a:pt x="10" y="10"/>
                    <a:pt x="16" y="10"/>
                    <a:pt x="22" y="10"/>
                  </a:cubicBezTo>
                  <a:cubicBezTo>
                    <a:pt x="27" y="11"/>
                    <a:pt x="31" y="11"/>
                    <a:pt x="36" y="9"/>
                  </a:cubicBezTo>
                  <a:cubicBezTo>
                    <a:pt x="39" y="8"/>
                    <a:pt x="39" y="3"/>
                    <a:pt x="36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8" name="Freeform 36">
              <a:extLst>
                <a:ext uri="{FF2B5EF4-FFF2-40B4-BE49-F238E27FC236}">
                  <a16:creationId xmlns:a16="http://schemas.microsoft.com/office/drawing/2014/main" xmlns="" id="{26FB315D-84AA-43E3-8E11-2FCBA08E0DB4}"/>
                </a:ext>
              </a:extLst>
            </p:cNvPr>
            <p:cNvSpPr/>
            <p:nvPr/>
          </p:nvSpPr>
          <p:spPr bwMode="auto">
            <a:xfrm>
              <a:off x="4307" y="1647"/>
              <a:ext cx="92" cy="26"/>
            </a:xfrm>
            <a:custGeom>
              <a:avLst/>
              <a:gdLst>
                <a:gd name="T0" fmla="*/ 35 w 39"/>
                <a:gd name="T1" fmla="*/ 2 h 11"/>
                <a:gd name="T2" fmla="*/ 18 w 39"/>
                <a:gd name="T3" fmla="*/ 1 h 11"/>
                <a:gd name="T4" fmla="*/ 2 w 39"/>
                <a:gd name="T5" fmla="*/ 3 h 11"/>
                <a:gd name="T6" fmla="*/ 2 w 39"/>
                <a:gd name="T7" fmla="*/ 8 h 11"/>
                <a:gd name="T8" fmla="*/ 18 w 39"/>
                <a:gd name="T9" fmla="*/ 10 h 11"/>
                <a:gd name="T10" fmla="*/ 35 w 39"/>
                <a:gd name="T11" fmla="*/ 9 h 11"/>
                <a:gd name="T12" fmla="*/ 35 w 3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1">
                  <a:moveTo>
                    <a:pt x="35" y="2"/>
                  </a:moveTo>
                  <a:cubicBezTo>
                    <a:pt x="29" y="0"/>
                    <a:pt x="24" y="1"/>
                    <a:pt x="18" y="1"/>
                  </a:cubicBezTo>
                  <a:cubicBezTo>
                    <a:pt x="13" y="1"/>
                    <a:pt x="7" y="2"/>
                    <a:pt x="2" y="3"/>
                  </a:cubicBezTo>
                  <a:cubicBezTo>
                    <a:pt x="0" y="4"/>
                    <a:pt x="0" y="7"/>
                    <a:pt x="2" y="8"/>
                  </a:cubicBezTo>
                  <a:cubicBezTo>
                    <a:pt x="7" y="9"/>
                    <a:pt x="13" y="10"/>
                    <a:pt x="18" y="10"/>
                  </a:cubicBezTo>
                  <a:cubicBezTo>
                    <a:pt x="24" y="10"/>
                    <a:pt x="29" y="11"/>
                    <a:pt x="35" y="9"/>
                  </a:cubicBezTo>
                  <a:cubicBezTo>
                    <a:pt x="39" y="8"/>
                    <a:pt x="39" y="3"/>
                    <a:pt x="35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9" name="Freeform 37">
              <a:extLst>
                <a:ext uri="{FF2B5EF4-FFF2-40B4-BE49-F238E27FC236}">
                  <a16:creationId xmlns:a16="http://schemas.microsoft.com/office/drawing/2014/main" xmlns="" id="{E01CCE13-C0CC-4985-876C-9463A662B633}"/>
                </a:ext>
              </a:extLst>
            </p:cNvPr>
            <p:cNvSpPr/>
            <p:nvPr/>
          </p:nvSpPr>
          <p:spPr bwMode="auto">
            <a:xfrm>
              <a:off x="4473" y="1652"/>
              <a:ext cx="83" cy="28"/>
            </a:xfrm>
            <a:custGeom>
              <a:avLst/>
              <a:gdLst>
                <a:gd name="T0" fmla="*/ 32 w 35"/>
                <a:gd name="T1" fmla="*/ 2 h 12"/>
                <a:gd name="T2" fmla="*/ 3 w 35"/>
                <a:gd name="T3" fmla="*/ 6 h 12"/>
                <a:gd name="T4" fmla="*/ 14 w 35"/>
                <a:gd name="T5" fmla="*/ 10 h 12"/>
                <a:gd name="T6" fmla="*/ 32 w 35"/>
                <a:gd name="T7" fmla="*/ 10 h 12"/>
                <a:gd name="T8" fmla="*/ 32 w 35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2">
                  <a:moveTo>
                    <a:pt x="32" y="2"/>
                  </a:moveTo>
                  <a:cubicBezTo>
                    <a:pt x="28" y="1"/>
                    <a:pt x="0" y="0"/>
                    <a:pt x="3" y="6"/>
                  </a:cubicBezTo>
                  <a:cubicBezTo>
                    <a:pt x="4" y="10"/>
                    <a:pt x="11" y="10"/>
                    <a:pt x="14" y="10"/>
                  </a:cubicBezTo>
                  <a:cubicBezTo>
                    <a:pt x="20" y="11"/>
                    <a:pt x="26" y="12"/>
                    <a:pt x="32" y="10"/>
                  </a:cubicBezTo>
                  <a:cubicBezTo>
                    <a:pt x="35" y="8"/>
                    <a:pt x="35" y="3"/>
                    <a:pt x="32" y="2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0" name="Freeform 38">
              <a:extLst>
                <a:ext uri="{FF2B5EF4-FFF2-40B4-BE49-F238E27FC236}">
                  <a16:creationId xmlns:a16="http://schemas.microsoft.com/office/drawing/2014/main" xmlns="" id="{849669D8-04DE-4F27-9381-ACD9ACC1FDCA}"/>
                </a:ext>
              </a:extLst>
            </p:cNvPr>
            <p:cNvSpPr/>
            <p:nvPr/>
          </p:nvSpPr>
          <p:spPr bwMode="auto">
            <a:xfrm>
              <a:off x="4624" y="1642"/>
              <a:ext cx="93" cy="24"/>
            </a:xfrm>
            <a:custGeom>
              <a:avLst/>
              <a:gdLst>
                <a:gd name="T0" fmla="*/ 34 w 39"/>
                <a:gd name="T1" fmla="*/ 1 h 10"/>
                <a:gd name="T2" fmla="*/ 20 w 39"/>
                <a:gd name="T3" fmla="*/ 1 h 10"/>
                <a:gd name="T4" fmla="*/ 4 w 39"/>
                <a:gd name="T5" fmla="*/ 2 h 10"/>
                <a:gd name="T6" fmla="*/ 4 w 39"/>
                <a:gd name="T7" fmla="*/ 9 h 10"/>
                <a:gd name="T8" fmla="*/ 20 w 39"/>
                <a:gd name="T9" fmla="*/ 10 h 10"/>
                <a:gd name="T10" fmla="*/ 34 w 39"/>
                <a:gd name="T11" fmla="*/ 9 h 10"/>
                <a:gd name="T12" fmla="*/ 34 w 3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0">
                  <a:moveTo>
                    <a:pt x="34" y="1"/>
                  </a:moveTo>
                  <a:cubicBezTo>
                    <a:pt x="30" y="0"/>
                    <a:pt x="25" y="1"/>
                    <a:pt x="20" y="1"/>
                  </a:cubicBezTo>
                  <a:cubicBezTo>
                    <a:pt x="15" y="1"/>
                    <a:pt x="10" y="2"/>
                    <a:pt x="4" y="2"/>
                  </a:cubicBezTo>
                  <a:cubicBezTo>
                    <a:pt x="0" y="3"/>
                    <a:pt x="0" y="8"/>
                    <a:pt x="4" y="9"/>
                  </a:cubicBezTo>
                  <a:cubicBezTo>
                    <a:pt x="10" y="9"/>
                    <a:pt x="15" y="9"/>
                    <a:pt x="20" y="10"/>
                  </a:cubicBezTo>
                  <a:cubicBezTo>
                    <a:pt x="25" y="10"/>
                    <a:pt x="30" y="10"/>
                    <a:pt x="34" y="9"/>
                  </a:cubicBezTo>
                  <a:cubicBezTo>
                    <a:pt x="39" y="9"/>
                    <a:pt x="39" y="2"/>
                    <a:pt x="34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1" name="Freeform 39">
              <a:extLst>
                <a:ext uri="{FF2B5EF4-FFF2-40B4-BE49-F238E27FC236}">
                  <a16:creationId xmlns:a16="http://schemas.microsoft.com/office/drawing/2014/main" xmlns="" id="{888464D9-CB52-48FA-997B-C803ACBDB0C7}"/>
                </a:ext>
              </a:extLst>
            </p:cNvPr>
            <p:cNvSpPr/>
            <p:nvPr/>
          </p:nvSpPr>
          <p:spPr bwMode="auto">
            <a:xfrm>
              <a:off x="4762" y="1640"/>
              <a:ext cx="106" cy="28"/>
            </a:xfrm>
            <a:custGeom>
              <a:avLst/>
              <a:gdLst>
                <a:gd name="T0" fmla="*/ 41 w 45"/>
                <a:gd name="T1" fmla="*/ 3 h 12"/>
                <a:gd name="T2" fmla="*/ 3 w 45"/>
                <a:gd name="T3" fmla="*/ 5 h 12"/>
                <a:gd name="T4" fmla="*/ 4 w 45"/>
                <a:gd name="T5" fmla="*/ 11 h 12"/>
                <a:gd name="T6" fmla="*/ 22 w 45"/>
                <a:gd name="T7" fmla="*/ 10 h 12"/>
                <a:gd name="T8" fmla="*/ 40 w 45"/>
                <a:gd name="T9" fmla="*/ 10 h 12"/>
                <a:gd name="T10" fmla="*/ 41 w 45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2">
                  <a:moveTo>
                    <a:pt x="41" y="3"/>
                  </a:moveTo>
                  <a:cubicBezTo>
                    <a:pt x="29" y="0"/>
                    <a:pt x="15" y="2"/>
                    <a:pt x="3" y="5"/>
                  </a:cubicBezTo>
                  <a:cubicBezTo>
                    <a:pt x="0" y="6"/>
                    <a:pt x="0" y="12"/>
                    <a:pt x="4" y="11"/>
                  </a:cubicBezTo>
                  <a:cubicBezTo>
                    <a:pt x="10" y="11"/>
                    <a:pt x="16" y="10"/>
                    <a:pt x="22" y="10"/>
                  </a:cubicBezTo>
                  <a:cubicBezTo>
                    <a:pt x="28" y="10"/>
                    <a:pt x="34" y="11"/>
                    <a:pt x="40" y="10"/>
                  </a:cubicBezTo>
                  <a:cubicBezTo>
                    <a:pt x="44" y="10"/>
                    <a:pt x="45" y="4"/>
                    <a:pt x="41" y="3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2" name="Freeform 40">
              <a:extLst>
                <a:ext uri="{FF2B5EF4-FFF2-40B4-BE49-F238E27FC236}">
                  <a16:creationId xmlns:a16="http://schemas.microsoft.com/office/drawing/2014/main" xmlns="" id="{9DAC5CE3-7B2B-4810-851E-058806F6DD6C}"/>
                </a:ext>
              </a:extLst>
            </p:cNvPr>
            <p:cNvSpPr/>
            <p:nvPr/>
          </p:nvSpPr>
          <p:spPr bwMode="auto">
            <a:xfrm>
              <a:off x="4951" y="1637"/>
              <a:ext cx="98" cy="26"/>
            </a:xfrm>
            <a:custGeom>
              <a:avLst/>
              <a:gdLst>
                <a:gd name="T0" fmla="*/ 37 w 41"/>
                <a:gd name="T1" fmla="*/ 1 h 11"/>
                <a:gd name="T2" fmla="*/ 21 w 41"/>
                <a:gd name="T3" fmla="*/ 2 h 11"/>
                <a:gd name="T4" fmla="*/ 3 w 41"/>
                <a:gd name="T5" fmla="*/ 5 h 11"/>
                <a:gd name="T6" fmla="*/ 4 w 41"/>
                <a:gd name="T7" fmla="*/ 11 h 11"/>
                <a:gd name="T8" fmla="*/ 21 w 41"/>
                <a:gd name="T9" fmla="*/ 11 h 11"/>
                <a:gd name="T10" fmla="*/ 37 w 41"/>
                <a:gd name="T11" fmla="*/ 9 h 11"/>
                <a:gd name="T12" fmla="*/ 37 w 4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">
                  <a:moveTo>
                    <a:pt x="37" y="1"/>
                  </a:moveTo>
                  <a:cubicBezTo>
                    <a:pt x="31" y="0"/>
                    <a:pt x="26" y="1"/>
                    <a:pt x="21" y="2"/>
                  </a:cubicBezTo>
                  <a:cubicBezTo>
                    <a:pt x="15" y="2"/>
                    <a:pt x="9" y="3"/>
                    <a:pt x="3" y="5"/>
                  </a:cubicBezTo>
                  <a:cubicBezTo>
                    <a:pt x="0" y="5"/>
                    <a:pt x="1" y="11"/>
                    <a:pt x="4" y="11"/>
                  </a:cubicBezTo>
                  <a:cubicBezTo>
                    <a:pt x="10" y="11"/>
                    <a:pt x="15" y="11"/>
                    <a:pt x="21" y="11"/>
                  </a:cubicBezTo>
                  <a:cubicBezTo>
                    <a:pt x="26" y="10"/>
                    <a:pt x="32" y="11"/>
                    <a:pt x="37" y="9"/>
                  </a:cubicBezTo>
                  <a:cubicBezTo>
                    <a:pt x="40" y="8"/>
                    <a:pt x="41" y="2"/>
                    <a:pt x="37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3" name="Freeform 41">
              <a:extLst>
                <a:ext uri="{FF2B5EF4-FFF2-40B4-BE49-F238E27FC236}">
                  <a16:creationId xmlns:a16="http://schemas.microsoft.com/office/drawing/2014/main" xmlns="" id="{79549ED3-38B1-4F01-8B1B-CB997FB46B60}"/>
                </a:ext>
              </a:extLst>
            </p:cNvPr>
            <p:cNvSpPr/>
            <p:nvPr/>
          </p:nvSpPr>
          <p:spPr bwMode="auto">
            <a:xfrm>
              <a:off x="5091" y="1587"/>
              <a:ext cx="121" cy="72"/>
            </a:xfrm>
            <a:custGeom>
              <a:avLst/>
              <a:gdLst>
                <a:gd name="T0" fmla="*/ 46 w 51"/>
                <a:gd name="T1" fmla="*/ 1 h 30"/>
                <a:gd name="T2" fmla="*/ 27 w 51"/>
                <a:gd name="T3" fmla="*/ 12 h 30"/>
                <a:gd name="T4" fmla="*/ 5 w 51"/>
                <a:gd name="T5" fmla="*/ 22 h 30"/>
                <a:gd name="T6" fmla="*/ 7 w 51"/>
                <a:gd name="T7" fmla="*/ 29 h 30"/>
                <a:gd name="T8" fmla="*/ 50 w 51"/>
                <a:gd name="T9" fmla="*/ 7 h 30"/>
                <a:gd name="T10" fmla="*/ 46 w 51"/>
                <a:gd name="T11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30">
                  <a:moveTo>
                    <a:pt x="46" y="1"/>
                  </a:moveTo>
                  <a:cubicBezTo>
                    <a:pt x="39" y="4"/>
                    <a:pt x="33" y="8"/>
                    <a:pt x="27" y="12"/>
                  </a:cubicBezTo>
                  <a:cubicBezTo>
                    <a:pt x="20" y="16"/>
                    <a:pt x="13" y="19"/>
                    <a:pt x="5" y="22"/>
                  </a:cubicBezTo>
                  <a:cubicBezTo>
                    <a:pt x="0" y="23"/>
                    <a:pt x="2" y="30"/>
                    <a:pt x="7" y="29"/>
                  </a:cubicBezTo>
                  <a:cubicBezTo>
                    <a:pt x="21" y="26"/>
                    <a:pt x="41" y="20"/>
                    <a:pt x="50" y="7"/>
                  </a:cubicBezTo>
                  <a:cubicBezTo>
                    <a:pt x="51" y="4"/>
                    <a:pt x="49" y="0"/>
                    <a:pt x="46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4" name="Freeform 42">
              <a:extLst>
                <a:ext uri="{FF2B5EF4-FFF2-40B4-BE49-F238E27FC236}">
                  <a16:creationId xmlns:a16="http://schemas.microsoft.com/office/drawing/2014/main" xmlns="" id="{1B4946EA-998D-4346-A24B-5401B0BE5302}"/>
                </a:ext>
              </a:extLst>
            </p:cNvPr>
            <p:cNvSpPr/>
            <p:nvPr/>
          </p:nvSpPr>
          <p:spPr bwMode="auto">
            <a:xfrm>
              <a:off x="5257" y="1513"/>
              <a:ext cx="83" cy="67"/>
            </a:xfrm>
            <a:custGeom>
              <a:avLst/>
              <a:gdLst>
                <a:gd name="T0" fmla="*/ 31 w 35"/>
                <a:gd name="T1" fmla="*/ 4 h 28"/>
                <a:gd name="T2" fmla="*/ 17 w 35"/>
                <a:gd name="T3" fmla="*/ 6 h 28"/>
                <a:gd name="T4" fmla="*/ 4 w 35"/>
                <a:gd name="T5" fmla="*/ 19 h 28"/>
                <a:gd name="T6" fmla="*/ 9 w 35"/>
                <a:gd name="T7" fmla="*/ 24 h 28"/>
                <a:gd name="T8" fmla="*/ 24 w 35"/>
                <a:gd name="T9" fmla="*/ 14 h 28"/>
                <a:gd name="T10" fmla="*/ 31 w 35"/>
                <a:gd name="T11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8">
                  <a:moveTo>
                    <a:pt x="31" y="4"/>
                  </a:moveTo>
                  <a:cubicBezTo>
                    <a:pt x="28" y="0"/>
                    <a:pt x="21" y="4"/>
                    <a:pt x="17" y="6"/>
                  </a:cubicBezTo>
                  <a:cubicBezTo>
                    <a:pt x="12" y="10"/>
                    <a:pt x="7" y="14"/>
                    <a:pt x="4" y="19"/>
                  </a:cubicBezTo>
                  <a:cubicBezTo>
                    <a:pt x="0" y="23"/>
                    <a:pt x="5" y="28"/>
                    <a:pt x="9" y="24"/>
                  </a:cubicBezTo>
                  <a:cubicBezTo>
                    <a:pt x="14" y="20"/>
                    <a:pt x="19" y="17"/>
                    <a:pt x="24" y="14"/>
                  </a:cubicBezTo>
                  <a:cubicBezTo>
                    <a:pt x="27" y="12"/>
                    <a:pt x="35" y="9"/>
                    <a:pt x="31" y="4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5" name="Freeform 43">
              <a:extLst>
                <a:ext uri="{FF2B5EF4-FFF2-40B4-BE49-F238E27FC236}">
                  <a16:creationId xmlns:a16="http://schemas.microsoft.com/office/drawing/2014/main" xmlns="" id="{F7A23C6A-60C3-4948-8A5C-B09B4D588693}"/>
                </a:ext>
              </a:extLst>
            </p:cNvPr>
            <p:cNvSpPr/>
            <p:nvPr/>
          </p:nvSpPr>
          <p:spPr bwMode="auto">
            <a:xfrm>
              <a:off x="5361" y="1440"/>
              <a:ext cx="76" cy="57"/>
            </a:xfrm>
            <a:custGeom>
              <a:avLst/>
              <a:gdLst>
                <a:gd name="T0" fmla="*/ 26 w 32"/>
                <a:gd name="T1" fmla="*/ 0 h 24"/>
                <a:gd name="T2" fmla="*/ 15 w 32"/>
                <a:gd name="T3" fmla="*/ 8 h 24"/>
                <a:gd name="T4" fmla="*/ 3 w 32"/>
                <a:gd name="T5" fmla="*/ 17 h 24"/>
                <a:gd name="T6" fmla="*/ 7 w 32"/>
                <a:gd name="T7" fmla="*/ 22 h 24"/>
                <a:gd name="T8" fmla="*/ 20 w 32"/>
                <a:gd name="T9" fmla="*/ 14 h 24"/>
                <a:gd name="T10" fmla="*/ 30 w 32"/>
                <a:gd name="T11" fmla="*/ 6 h 24"/>
                <a:gd name="T12" fmla="*/ 26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26" y="0"/>
                  </a:moveTo>
                  <a:cubicBezTo>
                    <a:pt x="22" y="2"/>
                    <a:pt x="18" y="5"/>
                    <a:pt x="15" y="8"/>
                  </a:cubicBezTo>
                  <a:cubicBezTo>
                    <a:pt x="11" y="11"/>
                    <a:pt x="6" y="14"/>
                    <a:pt x="3" y="17"/>
                  </a:cubicBezTo>
                  <a:cubicBezTo>
                    <a:pt x="0" y="20"/>
                    <a:pt x="4" y="24"/>
                    <a:pt x="7" y="22"/>
                  </a:cubicBezTo>
                  <a:cubicBezTo>
                    <a:pt x="11" y="20"/>
                    <a:pt x="15" y="17"/>
                    <a:pt x="20" y="14"/>
                  </a:cubicBezTo>
                  <a:cubicBezTo>
                    <a:pt x="24" y="12"/>
                    <a:pt x="28" y="10"/>
                    <a:pt x="30" y="6"/>
                  </a:cubicBezTo>
                  <a:cubicBezTo>
                    <a:pt x="32" y="3"/>
                    <a:pt x="29" y="0"/>
                    <a:pt x="26" y="0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6" name="Freeform 44">
              <a:extLst>
                <a:ext uri="{FF2B5EF4-FFF2-40B4-BE49-F238E27FC236}">
                  <a16:creationId xmlns:a16="http://schemas.microsoft.com/office/drawing/2014/main" xmlns="" id="{60163131-D5E4-4D9F-AD01-E2BACAE8C435}"/>
                </a:ext>
              </a:extLst>
            </p:cNvPr>
            <p:cNvSpPr/>
            <p:nvPr/>
          </p:nvSpPr>
          <p:spPr bwMode="auto">
            <a:xfrm>
              <a:off x="5489" y="1344"/>
              <a:ext cx="69" cy="67"/>
            </a:xfrm>
            <a:custGeom>
              <a:avLst/>
              <a:gdLst>
                <a:gd name="T0" fmla="*/ 20 w 29"/>
                <a:gd name="T1" fmla="*/ 1 h 28"/>
                <a:gd name="T2" fmla="*/ 2 w 29"/>
                <a:gd name="T3" fmla="*/ 19 h 28"/>
                <a:gd name="T4" fmla="*/ 10 w 29"/>
                <a:gd name="T5" fmla="*/ 23 h 28"/>
                <a:gd name="T6" fmla="*/ 17 w 29"/>
                <a:gd name="T7" fmla="*/ 16 h 28"/>
                <a:gd name="T8" fmla="*/ 25 w 29"/>
                <a:gd name="T9" fmla="*/ 10 h 28"/>
                <a:gd name="T10" fmla="*/ 20 w 29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20" y="1"/>
                  </a:moveTo>
                  <a:cubicBezTo>
                    <a:pt x="12" y="4"/>
                    <a:pt x="6" y="12"/>
                    <a:pt x="2" y="19"/>
                  </a:cubicBezTo>
                  <a:cubicBezTo>
                    <a:pt x="0" y="24"/>
                    <a:pt x="7" y="28"/>
                    <a:pt x="10" y="23"/>
                  </a:cubicBezTo>
                  <a:cubicBezTo>
                    <a:pt x="12" y="21"/>
                    <a:pt x="14" y="18"/>
                    <a:pt x="17" y="16"/>
                  </a:cubicBezTo>
                  <a:cubicBezTo>
                    <a:pt x="19" y="14"/>
                    <a:pt x="22" y="12"/>
                    <a:pt x="25" y="10"/>
                  </a:cubicBezTo>
                  <a:cubicBezTo>
                    <a:pt x="29" y="7"/>
                    <a:pt x="24" y="0"/>
                    <a:pt x="20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7" name="Freeform 45">
              <a:extLst>
                <a:ext uri="{FF2B5EF4-FFF2-40B4-BE49-F238E27FC236}">
                  <a16:creationId xmlns:a16="http://schemas.microsoft.com/office/drawing/2014/main" xmlns="" id="{6CC9726E-CA16-4E7F-8AE9-7683EA936FC6}"/>
                </a:ext>
              </a:extLst>
            </p:cNvPr>
            <p:cNvSpPr/>
            <p:nvPr/>
          </p:nvSpPr>
          <p:spPr bwMode="auto">
            <a:xfrm>
              <a:off x="5560" y="1273"/>
              <a:ext cx="55" cy="57"/>
            </a:xfrm>
            <a:custGeom>
              <a:avLst/>
              <a:gdLst>
                <a:gd name="T0" fmla="*/ 17 w 23"/>
                <a:gd name="T1" fmla="*/ 1 h 24"/>
                <a:gd name="T2" fmla="*/ 10 w 23"/>
                <a:gd name="T3" fmla="*/ 8 h 24"/>
                <a:gd name="T4" fmla="*/ 3 w 23"/>
                <a:gd name="T5" fmla="*/ 17 h 24"/>
                <a:gd name="T6" fmla="*/ 9 w 23"/>
                <a:gd name="T7" fmla="*/ 21 h 24"/>
                <a:gd name="T8" fmla="*/ 16 w 23"/>
                <a:gd name="T9" fmla="*/ 14 h 24"/>
                <a:gd name="T10" fmla="*/ 22 w 23"/>
                <a:gd name="T11" fmla="*/ 5 h 24"/>
                <a:gd name="T12" fmla="*/ 17 w 23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4">
                  <a:moveTo>
                    <a:pt x="17" y="1"/>
                  </a:moveTo>
                  <a:cubicBezTo>
                    <a:pt x="14" y="2"/>
                    <a:pt x="12" y="5"/>
                    <a:pt x="10" y="8"/>
                  </a:cubicBezTo>
                  <a:cubicBezTo>
                    <a:pt x="7" y="11"/>
                    <a:pt x="5" y="14"/>
                    <a:pt x="3" y="17"/>
                  </a:cubicBezTo>
                  <a:cubicBezTo>
                    <a:pt x="0" y="20"/>
                    <a:pt x="6" y="24"/>
                    <a:pt x="9" y="21"/>
                  </a:cubicBezTo>
                  <a:cubicBezTo>
                    <a:pt x="11" y="19"/>
                    <a:pt x="14" y="16"/>
                    <a:pt x="16" y="14"/>
                  </a:cubicBezTo>
                  <a:cubicBezTo>
                    <a:pt x="19" y="11"/>
                    <a:pt x="22" y="9"/>
                    <a:pt x="22" y="5"/>
                  </a:cubicBezTo>
                  <a:cubicBezTo>
                    <a:pt x="23" y="3"/>
                    <a:pt x="20" y="0"/>
                    <a:pt x="17" y="1"/>
                  </a:cubicBezTo>
                  <a:close/>
                </a:path>
              </a:pathLst>
            </a:custGeom>
            <a:grpFill/>
            <a:ln w="9525">
              <a:solidFill>
                <a:srgbClr val="FF9300"/>
              </a:solidFill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defTabSz="914377">
                <a:defRPr/>
              </a:pPr>
              <a:endParaRPr lang="zh-CN" altLang="en-US" sz="1400">
                <a:solidFill>
                  <a:srgbClr val="004C9D"/>
                </a:solidFill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18" name="文本框 217">
            <a:extLst>
              <a:ext uri="{FF2B5EF4-FFF2-40B4-BE49-F238E27FC236}">
                <a16:creationId xmlns:a16="http://schemas.microsoft.com/office/drawing/2014/main" xmlns="" id="{FAAD92A4-2460-48FE-BBEB-424FC38E0D1B}"/>
              </a:ext>
            </a:extLst>
          </p:cNvPr>
          <p:cNvSpPr txBox="1"/>
          <p:nvPr/>
        </p:nvSpPr>
        <p:spPr>
          <a:xfrm>
            <a:off x="5171445" y="4431746"/>
            <a:ext cx="548679" cy="400110"/>
          </a:xfrm>
          <a:prstGeom prst="rect">
            <a:avLst/>
          </a:prstGeom>
          <a:noFill/>
          <a:ln>
            <a:solidFill>
              <a:srgbClr val="FF9300"/>
            </a:solidFill>
          </a:ln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2000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dirty="0">
              <a:solidFill>
                <a:srgbClr val="FF8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矩形 218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>
            <a:extLst>
              <a:ext uri="{FF2B5EF4-FFF2-40B4-BE49-F238E27FC236}">
                <a16:creationId xmlns:a16="http://schemas.microsoft.com/office/drawing/2014/main" xmlns="" id="{647FA4F7-4724-44FC-8D8E-AB49354F1B2A}"/>
              </a:ext>
            </a:extLst>
          </p:cNvPr>
          <p:cNvSpPr/>
          <p:nvPr/>
        </p:nvSpPr>
        <p:spPr>
          <a:xfrm>
            <a:off x="5937299" y="2345205"/>
            <a:ext cx="543035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绝对迭代起点：主角之间的计算互动系统</a:t>
            </a:r>
            <a:r>
              <a:rPr lang="en-US" altLang="zh-CN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</a:t>
            </a:r>
            <a:endParaRPr lang="en-US" altLang="zh-CN" sz="1000" b="1" dirty="0">
              <a:solidFill>
                <a:srgbClr val="FF8500"/>
              </a:solidFill>
              <a:latin typeface="汉仪旗黑-35S" panose="00020600040101010101" pitchFamily="18" charset="-122"/>
              <a:ea typeface="汉仪旗黑-35S" panose="00020600040101010101" pitchFamily="18" charset="-122"/>
            </a:endParaRPr>
          </a:p>
        </p:txBody>
      </p:sp>
      <p:sp>
        <p:nvSpPr>
          <p:cNvPr id="220" name="矩形 219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>
            <a:extLst>
              <a:ext uri="{FF2B5EF4-FFF2-40B4-BE49-F238E27FC236}">
                <a16:creationId xmlns:a16="http://schemas.microsoft.com/office/drawing/2014/main" xmlns="" id="{EAB1EBC4-69BE-4D50-8DFC-65A8E04FD0A3}"/>
              </a:ext>
            </a:extLst>
          </p:cNvPr>
          <p:cNvSpPr/>
          <p:nvPr/>
        </p:nvSpPr>
        <p:spPr>
          <a:xfrm>
            <a:off x="5948709" y="3080912"/>
            <a:ext cx="4408383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理想迭代起点；</a:t>
            </a:r>
            <a:r>
              <a:rPr lang="en-US" altLang="zh-CN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MVC/MMI</a:t>
            </a:r>
            <a:endParaRPr lang="en-US" altLang="zh-CN" sz="1000" b="1" dirty="0">
              <a:solidFill>
                <a:srgbClr val="FF8500"/>
              </a:solidFill>
              <a:latin typeface="汉仪旗黑-35S" panose="00020600040101010101" pitchFamily="18" charset="-122"/>
              <a:ea typeface="汉仪旗黑-35S" panose="00020600040101010101" pitchFamily="18" charset="-122"/>
            </a:endParaRPr>
          </a:p>
        </p:txBody>
      </p:sp>
      <p:sp>
        <p:nvSpPr>
          <p:cNvPr id="221" name="矩形 220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>
            <a:extLst>
              <a:ext uri="{FF2B5EF4-FFF2-40B4-BE49-F238E27FC236}">
                <a16:creationId xmlns:a16="http://schemas.microsoft.com/office/drawing/2014/main" xmlns="" id="{F16C9C8C-AD1A-4149-AFC7-E362455C46F4}"/>
              </a:ext>
            </a:extLst>
          </p:cNvPr>
          <p:cNvSpPr/>
          <p:nvPr/>
        </p:nvSpPr>
        <p:spPr>
          <a:xfrm>
            <a:off x="5987422" y="3634983"/>
            <a:ext cx="473314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MVC/MMI</a:t>
            </a:r>
            <a:r>
              <a:rPr lang="zh-CN" altLang="en-US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的变换：平台；本地</a:t>
            </a:r>
            <a:r>
              <a:rPr lang="en-US" altLang="zh-CN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/</a:t>
            </a:r>
            <a:r>
              <a:rPr lang="zh-CN" altLang="en-US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网络</a:t>
            </a:r>
            <a:r>
              <a:rPr lang="en-US" altLang="zh-CN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/</a:t>
            </a:r>
            <a:r>
              <a:rPr lang="zh-CN" altLang="en-US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互联网</a:t>
            </a:r>
            <a:r>
              <a:rPr lang="en-US" altLang="zh-CN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/</a:t>
            </a:r>
            <a:r>
              <a:rPr lang="zh-CN" altLang="en-US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物联网</a:t>
            </a:r>
            <a:r>
              <a:rPr lang="en-US" altLang="zh-CN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/</a:t>
            </a:r>
            <a:r>
              <a:rPr lang="zh-CN" altLang="en-US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云计算</a:t>
            </a:r>
            <a:r>
              <a:rPr lang="en-US" altLang="zh-CN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/</a:t>
            </a:r>
            <a:r>
              <a:rPr lang="zh-CN" altLang="en-US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安全性	</a:t>
            </a:r>
            <a:endParaRPr lang="en-US" altLang="zh-CN" sz="1800" b="1" dirty="0">
              <a:solidFill>
                <a:srgbClr val="FF8500"/>
              </a:solidFill>
              <a:latin typeface="汉仪旗黑-35S" panose="00020600040101010101" pitchFamily="18" charset="-122"/>
              <a:ea typeface="汉仪旗黑-35S" panose="00020600040101010101" pitchFamily="18" charset="-122"/>
            </a:endParaRPr>
          </a:p>
        </p:txBody>
      </p:sp>
      <p:sp>
        <p:nvSpPr>
          <p:cNvPr id="222" name="矩形 221" descr="e7d195523061f1c0cef09ac28eaae964ec9988a5cce77c8b8C1E4685C6E6B40CD7615480512384A61EE159C6FE0045D14B61E85D0A95589D558B81FFC809322ACC20DC2254D928200A3EA0841B8B1814D46540F92FDE0CC7D2E4FED8FEEFC6C9A68F4EFD8E967F607C3A4874F08B710D4B9EDAF2198A37174DB562817F68A467C4A8AF4E469EC69C">
            <a:extLst>
              <a:ext uri="{FF2B5EF4-FFF2-40B4-BE49-F238E27FC236}">
                <a16:creationId xmlns:a16="http://schemas.microsoft.com/office/drawing/2014/main" xmlns="" id="{BD12B081-C2C6-4E58-AD9F-D36857C74D25}"/>
              </a:ext>
            </a:extLst>
          </p:cNvPr>
          <p:cNvSpPr/>
          <p:nvPr/>
        </p:nvSpPr>
        <p:spPr>
          <a:xfrm>
            <a:off x="5937299" y="4405370"/>
            <a:ext cx="4408383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MVC/MMI</a:t>
            </a:r>
            <a:r>
              <a:rPr lang="zh-CN" altLang="en-US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的变换：要素</a:t>
            </a:r>
            <a:r>
              <a:rPr lang="en-US" altLang="zh-CN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/</a:t>
            </a:r>
            <a:r>
              <a:rPr lang="zh-CN" altLang="en-US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类型</a:t>
            </a:r>
            <a:r>
              <a:rPr lang="en-US" altLang="zh-CN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/</a:t>
            </a:r>
            <a:r>
              <a:rPr lang="zh-CN" altLang="en-US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对象、架构</a:t>
            </a:r>
            <a:r>
              <a:rPr lang="en-US" altLang="zh-CN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/</a:t>
            </a:r>
            <a:r>
              <a:rPr lang="zh-CN" altLang="en-US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模式</a:t>
            </a:r>
            <a:r>
              <a:rPr lang="en-US" altLang="zh-CN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/</a:t>
            </a:r>
            <a:r>
              <a:rPr lang="zh-CN" altLang="en-US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结构</a:t>
            </a:r>
            <a:r>
              <a:rPr lang="en-US" altLang="zh-CN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/</a:t>
            </a:r>
            <a:r>
              <a:rPr lang="zh-CN" altLang="en-US" b="1" dirty="0">
                <a:solidFill>
                  <a:srgbClr val="FF8500"/>
                </a:solidFill>
                <a:latin typeface="汉仪旗黑-35S" panose="00020600040101010101" pitchFamily="18" charset="-122"/>
                <a:ea typeface="汉仪旗黑-35S" panose="00020600040101010101" pitchFamily="18" charset="-122"/>
              </a:rPr>
              <a:t>关系；大数据	</a:t>
            </a:r>
            <a:endParaRPr lang="en-US" altLang="zh-CN" sz="1800" b="1" dirty="0">
              <a:solidFill>
                <a:srgbClr val="FF8500"/>
              </a:solidFill>
              <a:latin typeface="汉仪旗黑-35S" panose="00020600040101010101" pitchFamily="18" charset="-122"/>
              <a:ea typeface="汉仪旗黑-35S" panose="00020600040101010101" pitchFamily="18" charset="-122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4943010" y="833166"/>
            <a:ext cx="875733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FF85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 dirty="0">
                <a:solidFill>
                  <a:srgbClr val="FF85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b="1" dirty="0" smtClean="0">
                <a:solidFill>
                  <a:srgbClr val="FF8500"/>
                </a:solidFill>
                <a:latin typeface="微软雅黑" pitchFamily="34" charset="-122"/>
                <a:ea typeface="微软雅黑" pitchFamily="34" charset="-122"/>
              </a:rPr>
              <a:t>章“要素及其架构”</a:t>
            </a:r>
            <a:r>
              <a:rPr lang="zh-CN" altLang="en-US" sz="3600" b="1" dirty="0">
                <a:solidFill>
                  <a:srgbClr val="FF8500"/>
                </a:solidFill>
                <a:latin typeface="微软雅黑" pitchFamily="34" charset="-122"/>
                <a:ea typeface="微软雅黑" pitchFamily="34" charset="-122"/>
              </a:rPr>
              <a:t>的迭代</a:t>
            </a:r>
          </a:p>
        </p:txBody>
      </p:sp>
    </p:spTree>
    <p:extLst>
      <p:ext uri="{BB962C8B-B14F-4D97-AF65-F5344CB8AC3E}">
        <p14:creationId xmlns:p14="http://schemas.microsoft.com/office/powerpoint/2010/main" val="3765398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02383 0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autoRev="1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08333E-7 2.59259E-6 L 0.02383 2.5925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08333E-7 -1.48148E-6 L 0.02383 -1.48148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66667E-6 -2.96296E-6 L 0.02383 -2.96296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  <p:bldP spid="219" grpId="1"/>
      <p:bldP spid="220" grpId="0"/>
      <p:bldP spid="220" grpId="1"/>
      <p:bldP spid="221" grpId="0"/>
      <p:bldP spid="221" grpId="1"/>
      <p:bldP spid="222" grpId="0"/>
      <p:bldP spid="222" grpId="1"/>
      <p:bldP spid="2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Callout 29"/>
          <p:cNvSpPr/>
          <p:nvPr/>
        </p:nvSpPr>
        <p:spPr>
          <a:xfrm>
            <a:off x="10192794" y="612696"/>
            <a:ext cx="1181244" cy="1158650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01010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 is your custom footer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881961" y="1785577"/>
            <a:ext cx="10345479" cy="5093689"/>
            <a:chOff x="1881961" y="978195"/>
            <a:chExt cx="10345479" cy="5901071"/>
          </a:xfrm>
        </p:grpSpPr>
        <p:sp>
          <p:nvSpPr>
            <p:cNvPr id="3" name="Shape 6"/>
            <p:cNvSpPr/>
            <p:nvPr/>
          </p:nvSpPr>
          <p:spPr>
            <a:xfrm>
              <a:off x="1881961" y="978195"/>
              <a:ext cx="10342564" cy="5896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527"/>
                  </a:lnTo>
                  <a:cubicBezTo>
                    <a:pt x="17455" y="721"/>
                    <a:pt x="14337" y="2052"/>
                    <a:pt x="14423" y="2967"/>
                  </a:cubicBezTo>
                  <a:cubicBezTo>
                    <a:pt x="14508" y="3882"/>
                    <a:pt x="16650" y="5157"/>
                    <a:pt x="16547" y="6932"/>
                  </a:cubicBezTo>
                  <a:cubicBezTo>
                    <a:pt x="16444" y="8707"/>
                    <a:pt x="14800" y="9002"/>
                    <a:pt x="13172" y="8868"/>
                  </a:cubicBezTo>
                  <a:cubicBezTo>
                    <a:pt x="11545" y="8734"/>
                    <a:pt x="10877" y="9039"/>
                    <a:pt x="10877" y="9511"/>
                  </a:cubicBezTo>
                  <a:cubicBezTo>
                    <a:pt x="10877" y="9982"/>
                    <a:pt x="13001" y="10620"/>
                    <a:pt x="15245" y="11008"/>
                  </a:cubicBezTo>
                  <a:cubicBezTo>
                    <a:pt x="17489" y="11396"/>
                    <a:pt x="17455" y="14280"/>
                    <a:pt x="15433" y="15444"/>
                  </a:cubicBezTo>
                  <a:cubicBezTo>
                    <a:pt x="13412" y="16609"/>
                    <a:pt x="6869" y="18318"/>
                    <a:pt x="4282" y="21600"/>
                  </a:cubicBezTo>
                  <a:lnTo>
                    <a:pt x="0" y="21600"/>
                  </a:lnTo>
                  <a:cubicBezTo>
                    <a:pt x="1867" y="17208"/>
                    <a:pt x="6184" y="15722"/>
                    <a:pt x="9644" y="15056"/>
                  </a:cubicBezTo>
                  <a:cubicBezTo>
                    <a:pt x="13104" y="14391"/>
                    <a:pt x="14971" y="13753"/>
                    <a:pt x="14680" y="13143"/>
                  </a:cubicBezTo>
                  <a:cubicBezTo>
                    <a:pt x="14389" y="12533"/>
                    <a:pt x="9457" y="12470"/>
                    <a:pt x="9115" y="10196"/>
                  </a:cubicBezTo>
                  <a:cubicBezTo>
                    <a:pt x="8752" y="7787"/>
                    <a:pt x="10861" y="6973"/>
                    <a:pt x="12659" y="7232"/>
                  </a:cubicBezTo>
                  <a:cubicBezTo>
                    <a:pt x="14356" y="7476"/>
                    <a:pt x="15742" y="7292"/>
                    <a:pt x="15314" y="6377"/>
                  </a:cubicBezTo>
                  <a:cubicBezTo>
                    <a:pt x="14885" y="5462"/>
                    <a:pt x="13118" y="3639"/>
                    <a:pt x="13668" y="2443"/>
                  </a:cubicBezTo>
                  <a:cubicBezTo>
                    <a:pt x="14217" y="1248"/>
                    <a:pt x="16633" y="0"/>
                    <a:pt x="21600" y="0"/>
                  </a:cubicBezTo>
                  <a:close/>
                </a:path>
              </a:pathLst>
            </a:custGeom>
            <a:gradFill>
              <a:gsLst>
                <a:gs pos="87000">
                  <a:schemeClr val="tx1">
                    <a:alpha val="40000"/>
                  </a:schemeClr>
                </a:gs>
                <a:gs pos="36000">
                  <a:schemeClr val="bg2">
                    <a:alpha val="15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" name="Shape 7"/>
            <p:cNvSpPr/>
            <p:nvPr/>
          </p:nvSpPr>
          <p:spPr>
            <a:xfrm>
              <a:off x="2847500" y="1026110"/>
              <a:ext cx="9379940" cy="5853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21101" y="1"/>
                  </a:moveTo>
                  <a:cubicBezTo>
                    <a:pt x="20976" y="-1"/>
                    <a:pt x="20843" y="0"/>
                    <a:pt x="20704" y="3"/>
                  </a:cubicBezTo>
                  <a:lnTo>
                    <a:pt x="20706" y="129"/>
                  </a:lnTo>
                  <a:cubicBezTo>
                    <a:pt x="20844" y="126"/>
                    <a:pt x="20976" y="125"/>
                    <a:pt x="21100" y="127"/>
                  </a:cubicBezTo>
                  <a:lnTo>
                    <a:pt x="21101" y="1"/>
                  </a:lnTo>
                  <a:close/>
                  <a:moveTo>
                    <a:pt x="20431" y="35"/>
                  </a:moveTo>
                  <a:cubicBezTo>
                    <a:pt x="20303" y="41"/>
                    <a:pt x="20171" y="49"/>
                    <a:pt x="20035" y="59"/>
                  </a:cubicBezTo>
                  <a:lnTo>
                    <a:pt x="20039" y="184"/>
                  </a:lnTo>
                  <a:cubicBezTo>
                    <a:pt x="20175" y="175"/>
                    <a:pt x="20306" y="167"/>
                    <a:pt x="20434" y="161"/>
                  </a:cubicBezTo>
                  <a:lnTo>
                    <a:pt x="20431" y="35"/>
                  </a:lnTo>
                  <a:close/>
                  <a:moveTo>
                    <a:pt x="21401" y="35"/>
                  </a:moveTo>
                  <a:lnTo>
                    <a:pt x="21398" y="161"/>
                  </a:lnTo>
                  <a:cubicBezTo>
                    <a:pt x="21466" y="165"/>
                    <a:pt x="21532" y="170"/>
                    <a:pt x="21594" y="176"/>
                  </a:cubicBezTo>
                  <a:lnTo>
                    <a:pt x="21600" y="50"/>
                  </a:lnTo>
                  <a:cubicBezTo>
                    <a:pt x="21537" y="44"/>
                    <a:pt x="21470" y="39"/>
                    <a:pt x="21401" y="35"/>
                  </a:cubicBezTo>
                  <a:close/>
                  <a:moveTo>
                    <a:pt x="19761" y="71"/>
                  </a:moveTo>
                  <a:cubicBezTo>
                    <a:pt x="19631" y="82"/>
                    <a:pt x="19499" y="95"/>
                    <a:pt x="19365" y="109"/>
                  </a:cubicBezTo>
                  <a:lnTo>
                    <a:pt x="19371" y="235"/>
                  </a:lnTo>
                  <a:cubicBezTo>
                    <a:pt x="19505" y="221"/>
                    <a:pt x="19637" y="208"/>
                    <a:pt x="19766" y="197"/>
                  </a:cubicBezTo>
                  <a:lnTo>
                    <a:pt x="19761" y="71"/>
                  </a:lnTo>
                  <a:close/>
                  <a:moveTo>
                    <a:pt x="19067" y="141"/>
                  </a:moveTo>
                  <a:cubicBezTo>
                    <a:pt x="18936" y="157"/>
                    <a:pt x="18805" y="174"/>
                    <a:pt x="18672" y="193"/>
                  </a:cubicBezTo>
                  <a:lnTo>
                    <a:pt x="18680" y="318"/>
                  </a:lnTo>
                  <a:cubicBezTo>
                    <a:pt x="18813" y="299"/>
                    <a:pt x="18943" y="282"/>
                    <a:pt x="19073" y="266"/>
                  </a:cubicBezTo>
                  <a:lnTo>
                    <a:pt x="19067" y="141"/>
                  </a:lnTo>
                  <a:close/>
                  <a:moveTo>
                    <a:pt x="18396" y="247"/>
                  </a:moveTo>
                  <a:cubicBezTo>
                    <a:pt x="18266" y="268"/>
                    <a:pt x="18134" y="289"/>
                    <a:pt x="18003" y="312"/>
                  </a:cubicBezTo>
                  <a:lnTo>
                    <a:pt x="18012" y="436"/>
                  </a:lnTo>
                  <a:cubicBezTo>
                    <a:pt x="18144" y="414"/>
                    <a:pt x="18275" y="392"/>
                    <a:pt x="18405" y="372"/>
                  </a:cubicBezTo>
                  <a:lnTo>
                    <a:pt x="18396" y="247"/>
                  </a:lnTo>
                  <a:close/>
                  <a:moveTo>
                    <a:pt x="17726" y="354"/>
                  </a:moveTo>
                  <a:cubicBezTo>
                    <a:pt x="17595" y="378"/>
                    <a:pt x="17464" y="404"/>
                    <a:pt x="17333" y="431"/>
                  </a:cubicBezTo>
                  <a:lnTo>
                    <a:pt x="17345" y="556"/>
                  </a:lnTo>
                  <a:cubicBezTo>
                    <a:pt x="17476" y="529"/>
                    <a:pt x="17607" y="503"/>
                    <a:pt x="17737" y="478"/>
                  </a:cubicBezTo>
                  <a:lnTo>
                    <a:pt x="17726" y="354"/>
                  </a:lnTo>
                  <a:close/>
                  <a:moveTo>
                    <a:pt x="17055" y="495"/>
                  </a:moveTo>
                  <a:cubicBezTo>
                    <a:pt x="16924" y="524"/>
                    <a:pt x="16793" y="554"/>
                    <a:pt x="16664" y="586"/>
                  </a:cubicBezTo>
                  <a:lnTo>
                    <a:pt x="16678" y="710"/>
                  </a:lnTo>
                  <a:cubicBezTo>
                    <a:pt x="16807" y="679"/>
                    <a:pt x="16937" y="649"/>
                    <a:pt x="17068" y="620"/>
                  </a:cubicBezTo>
                  <a:lnTo>
                    <a:pt x="17055" y="495"/>
                  </a:lnTo>
                  <a:close/>
                  <a:moveTo>
                    <a:pt x="16384" y="672"/>
                  </a:moveTo>
                  <a:cubicBezTo>
                    <a:pt x="16252" y="706"/>
                    <a:pt x="16122" y="742"/>
                    <a:pt x="15994" y="779"/>
                  </a:cubicBezTo>
                  <a:lnTo>
                    <a:pt x="16011" y="903"/>
                  </a:lnTo>
                  <a:cubicBezTo>
                    <a:pt x="16138" y="866"/>
                    <a:pt x="16267" y="830"/>
                    <a:pt x="16399" y="796"/>
                  </a:cubicBezTo>
                  <a:lnTo>
                    <a:pt x="16384" y="672"/>
                  </a:lnTo>
                  <a:close/>
                  <a:moveTo>
                    <a:pt x="15712" y="849"/>
                  </a:moveTo>
                  <a:cubicBezTo>
                    <a:pt x="15580" y="890"/>
                    <a:pt x="15451" y="933"/>
                    <a:pt x="15325" y="977"/>
                  </a:cubicBezTo>
                  <a:lnTo>
                    <a:pt x="15344" y="1099"/>
                  </a:lnTo>
                  <a:cubicBezTo>
                    <a:pt x="15469" y="1056"/>
                    <a:pt x="15598" y="1012"/>
                    <a:pt x="15730" y="971"/>
                  </a:cubicBezTo>
                  <a:lnTo>
                    <a:pt x="15712" y="849"/>
                  </a:lnTo>
                  <a:close/>
                  <a:moveTo>
                    <a:pt x="15062" y="1061"/>
                  </a:moveTo>
                  <a:cubicBezTo>
                    <a:pt x="14928" y="1112"/>
                    <a:pt x="14800" y="1165"/>
                    <a:pt x="14679" y="1219"/>
                  </a:cubicBezTo>
                  <a:lnTo>
                    <a:pt x="14704" y="1339"/>
                  </a:lnTo>
                  <a:cubicBezTo>
                    <a:pt x="14823" y="1286"/>
                    <a:pt x="14951" y="1233"/>
                    <a:pt x="15084" y="1182"/>
                  </a:cubicBezTo>
                  <a:lnTo>
                    <a:pt x="15062" y="1061"/>
                  </a:lnTo>
                  <a:close/>
                  <a:moveTo>
                    <a:pt x="14407" y="1344"/>
                  </a:moveTo>
                  <a:cubicBezTo>
                    <a:pt x="14272" y="1411"/>
                    <a:pt x="14147" y="1480"/>
                    <a:pt x="14034" y="1550"/>
                  </a:cubicBezTo>
                  <a:lnTo>
                    <a:pt x="14067" y="1666"/>
                  </a:lnTo>
                  <a:cubicBezTo>
                    <a:pt x="14178" y="1598"/>
                    <a:pt x="14301" y="1530"/>
                    <a:pt x="14434" y="1463"/>
                  </a:cubicBezTo>
                  <a:lnTo>
                    <a:pt x="14407" y="1344"/>
                  </a:lnTo>
                  <a:close/>
                  <a:moveTo>
                    <a:pt x="13775" y="1733"/>
                  </a:moveTo>
                  <a:cubicBezTo>
                    <a:pt x="13638" y="1838"/>
                    <a:pt x="13524" y="1947"/>
                    <a:pt x="13436" y="2056"/>
                  </a:cubicBezTo>
                  <a:lnTo>
                    <a:pt x="13491" y="2152"/>
                  </a:lnTo>
                  <a:cubicBezTo>
                    <a:pt x="13573" y="2049"/>
                    <a:pt x="13682" y="1945"/>
                    <a:pt x="13814" y="1844"/>
                  </a:cubicBezTo>
                  <a:lnTo>
                    <a:pt x="13775" y="1733"/>
                  </a:lnTo>
                  <a:close/>
                  <a:moveTo>
                    <a:pt x="13240" y="2404"/>
                  </a:moveTo>
                  <a:cubicBezTo>
                    <a:pt x="13212" y="2490"/>
                    <a:pt x="13197" y="2577"/>
                    <a:pt x="13197" y="2664"/>
                  </a:cubicBezTo>
                  <a:cubicBezTo>
                    <a:pt x="13197" y="2694"/>
                    <a:pt x="13199" y="2723"/>
                    <a:pt x="13202" y="2754"/>
                  </a:cubicBezTo>
                  <a:cubicBezTo>
                    <a:pt x="13212" y="2842"/>
                    <a:pt x="13226" y="2930"/>
                    <a:pt x="13246" y="3014"/>
                  </a:cubicBezTo>
                  <a:lnTo>
                    <a:pt x="13326" y="2973"/>
                  </a:lnTo>
                  <a:cubicBezTo>
                    <a:pt x="13309" y="2895"/>
                    <a:pt x="13295" y="2815"/>
                    <a:pt x="13286" y="2734"/>
                  </a:cubicBezTo>
                  <a:cubicBezTo>
                    <a:pt x="13283" y="2710"/>
                    <a:pt x="13282" y="2687"/>
                    <a:pt x="13282" y="2664"/>
                  </a:cubicBezTo>
                  <a:cubicBezTo>
                    <a:pt x="13282" y="2596"/>
                    <a:pt x="13294" y="2528"/>
                    <a:pt x="13316" y="2460"/>
                  </a:cubicBezTo>
                  <a:lnTo>
                    <a:pt x="13240" y="2404"/>
                  </a:lnTo>
                  <a:close/>
                  <a:moveTo>
                    <a:pt x="13436" y="3324"/>
                  </a:moveTo>
                  <a:lnTo>
                    <a:pt x="13364" y="3392"/>
                  </a:lnTo>
                  <a:cubicBezTo>
                    <a:pt x="13432" y="3547"/>
                    <a:pt x="13518" y="3696"/>
                    <a:pt x="13626" y="3847"/>
                  </a:cubicBezTo>
                  <a:lnTo>
                    <a:pt x="13684" y="3756"/>
                  </a:lnTo>
                  <a:cubicBezTo>
                    <a:pt x="13581" y="3611"/>
                    <a:pt x="13500" y="3470"/>
                    <a:pt x="13436" y="3324"/>
                  </a:cubicBezTo>
                  <a:close/>
                  <a:moveTo>
                    <a:pt x="13895" y="4031"/>
                  </a:moveTo>
                  <a:lnTo>
                    <a:pt x="13843" y="4130"/>
                  </a:lnTo>
                  <a:cubicBezTo>
                    <a:pt x="13952" y="4255"/>
                    <a:pt x="14067" y="4374"/>
                    <a:pt x="14166" y="4473"/>
                  </a:cubicBezTo>
                  <a:cubicBezTo>
                    <a:pt x="14166" y="4473"/>
                    <a:pt x="14214" y="4369"/>
                    <a:pt x="14214" y="4369"/>
                  </a:cubicBezTo>
                  <a:cubicBezTo>
                    <a:pt x="14116" y="4271"/>
                    <a:pt x="14002" y="4154"/>
                    <a:pt x="13895" y="4031"/>
                  </a:cubicBezTo>
                  <a:close/>
                  <a:moveTo>
                    <a:pt x="14464" y="4597"/>
                  </a:moveTo>
                  <a:lnTo>
                    <a:pt x="14416" y="4701"/>
                  </a:lnTo>
                  <a:cubicBezTo>
                    <a:pt x="14514" y="4799"/>
                    <a:pt x="14627" y="4917"/>
                    <a:pt x="14733" y="5042"/>
                  </a:cubicBezTo>
                  <a:lnTo>
                    <a:pt x="14786" y="4944"/>
                  </a:lnTo>
                  <a:cubicBezTo>
                    <a:pt x="14678" y="4816"/>
                    <a:pt x="14563" y="4696"/>
                    <a:pt x="14464" y="4597"/>
                  </a:cubicBezTo>
                  <a:close/>
                  <a:moveTo>
                    <a:pt x="15004" y="5233"/>
                  </a:moveTo>
                  <a:cubicBezTo>
                    <a:pt x="15004" y="5233"/>
                    <a:pt x="14942" y="5320"/>
                    <a:pt x="14942" y="5320"/>
                  </a:cubicBezTo>
                  <a:cubicBezTo>
                    <a:pt x="15041" y="5473"/>
                    <a:pt x="15112" y="5622"/>
                    <a:pt x="15158" y="5778"/>
                  </a:cubicBezTo>
                  <a:lnTo>
                    <a:pt x="15236" y="5727"/>
                  </a:lnTo>
                  <a:cubicBezTo>
                    <a:pt x="15186" y="5557"/>
                    <a:pt x="15109" y="5396"/>
                    <a:pt x="15004" y="5233"/>
                  </a:cubicBezTo>
                  <a:close/>
                  <a:moveTo>
                    <a:pt x="15294" y="6152"/>
                  </a:moveTo>
                  <a:lnTo>
                    <a:pt x="15210" y="6161"/>
                  </a:lnTo>
                  <a:cubicBezTo>
                    <a:pt x="15211" y="6190"/>
                    <a:pt x="15211" y="6219"/>
                    <a:pt x="15211" y="6249"/>
                  </a:cubicBezTo>
                  <a:cubicBezTo>
                    <a:pt x="15211" y="6356"/>
                    <a:pt x="15202" y="6470"/>
                    <a:pt x="15183" y="6586"/>
                  </a:cubicBezTo>
                  <a:cubicBezTo>
                    <a:pt x="15176" y="6628"/>
                    <a:pt x="15167" y="6669"/>
                    <a:pt x="15158" y="6709"/>
                  </a:cubicBezTo>
                  <a:lnTo>
                    <a:pt x="15238" y="6752"/>
                  </a:lnTo>
                  <a:cubicBezTo>
                    <a:pt x="15248" y="6708"/>
                    <a:pt x="15257" y="6663"/>
                    <a:pt x="15265" y="6615"/>
                  </a:cubicBezTo>
                  <a:cubicBezTo>
                    <a:pt x="15286" y="6490"/>
                    <a:pt x="15297" y="6366"/>
                    <a:pt x="15297" y="6249"/>
                  </a:cubicBezTo>
                  <a:cubicBezTo>
                    <a:pt x="15297" y="6216"/>
                    <a:pt x="15296" y="6184"/>
                    <a:pt x="15294" y="6152"/>
                  </a:cubicBezTo>
                  <a:close/>
                  <a:moveTo>
                    <a:pt x="15037" y="7036"/>
                  </a:moveTo>
                  <a:cubicBezTo>
                    <a:pt x="14965" y="7172"/>
                    <a:pt x="14868" y="7295"/>
                    <a:pt x="14751" y="7400"/>
                  </a:cubicBezTo>
                  <a:lnTo>
                    <a:pt x="14795" y="7507"/>
                  </a:lnTo>
                  <a:cubicBezTo>
                    <a:pt x="14921" y="7394"/>
                    <a:pt x="15025" y="7262"/>
                    <a:pt x="15104" y="7115"/>
                  </a:cubicBezTo>
                  <a:lnTo>
                    <a:pt x="15037" y="7036"/>
                  </a:lnTo>
                  <a:close/>
                  <a:moveTo>
                    <a:pt x="14500" y="7602"/>
                  </a:moveTo>
                  <a:cubicBezTo>
                    <a:pt x="14390" y="7668"/>
                    <a:pt x="14265" y="7726"/>
                    <a:pt x="14130" y="7775"/>
                  </a:cubicBezTo>
                  <a:lnTo>
                    <a:pt x="14150" y="7897"/>
                  </a:lnTo>
                  <a:cubicBezTo>
                    <a:pt x="14290" y="7847"/>
                    <a:pt x="14418" y="7786"/>
                    <a:pt x="14531" y="7718"/>
                  </a:cubicBezTo>
                  <a:cubicBezTo>
                    <a:pt x="14531" y="7718"/>
                    <a:pt x="14500" y="7602"/>
                    <a:pt x="14500" y="7602"/>
                  </a:cubicBezTo>
                  <a:close/>
                  <a:moveTo>
                    <a:pt x="10089" y="7821"/>
                  </a:moveTo>
                  <a:lnTo>
                    <a:pt x="10094" y="7946"/>
                  </a:lnTo>
                  <a:cubicBezTo>
                    <a:pt x="10204" y="7937"/>
                    <a:pt x="10320" y="7938"/>
                    <a:pt x="10440" y="7949"/>
                  </a:cubicBezTo>
                  <a:lnTo>
                    <a:pt x="10484" y="7954"/>
                  </a:lnTo>
                  <a:lnTo>
                    <a:pt x="10489" y="7828"/>
                  </a:lnTo>
                  <a:lnTo>
                    <a:pt x="10445" y="7824"/>
                  </a:lnTo>
                  <a:cubicBezTo>
                    <a:pt x="10322" y="7813"/>
                    <a:pt x="10203" y="7812"/>
                    <a:pt x="10089" y="7821"/>
                  </a:cubicBezTo>
                  <a:close/>
                  <a:moveTo>
                    <a:pt x="10765" y="7850"/>
                  </a:moveTo>
                  <a:lnTo>
                    <a:pt x="10759" y="7975"/>
                  </a:lnTo>
                  <a:lnTo>
                    <a:pt x="10784" y="7978"/>
                  </a:lnTo>
                  <a:cubicBezTo>
                    <a:pt x="10904" y="7990"/>
                    <a:pt x="11028" y="8002"/>
                    <a:pt x="11153" y="8013"/>
                  </a:cubicBezTo>
                  <a:lnTo>
                    <a:pt x="11158" y="7887"/>
                  </a:lnTo>
                  <a:cubicBezTo>
                    <a:pt x="11033" y="7876"/>
                    <a:pt x="10910" y="7864"/>
                    <a:pt x="10790" y="7852"/>
                  </a:cubicBezTo>
                  <a:lnTo>
                    <a:pt x="10765" y="7850"/>
                  </a:lnTo>
                  <a:close/>
                  <a:moveTo>
                    <a:pt x="13849" y="7850"/>
                  </a:moveTo>
                  <a:cubicBezTo>
                    <a:pt x="13728" y="7880"/>
                    <a:pt x="13597" y="7905"/>
                    <a:pt x="13460" y="7925"/>
                  </a:cubicBezTo>
                  <a:cubicBezTo>
                    <a:pt x="13460" y="7925"/>
                    <a:pt x="13468" y="8050"/>
                    <a:pt x="13468" y="8050"/>
                  </a:cubicBezTo>
                  <a:cubicBezTo>
                    <a:pt x="13608" y="8030"/>
                    <a:pt x="13740" y="8004"/>
                    <a:pt x="13863" y="7973"/>
                  </a:cubicBezTo>
                  <a:lnTo>
                    <a:pt x="13849" y="7850"/>
                  </a:lnTo>
                  <a:close/>
                  <a:moveTo>
                    <a:pt x="9810" y="7885"/>
                  </a:moveTo>
                  <a:cubicBezTo>
                    <a:pt x="9673" y="7918"/>
                    <a:pt x="9542" y="7967"/>
                    <a:pt x="9420" y="8030"/>
                  </a:cubicBezTo>
                  <a:lnTo>
                    <a:pt x="9448" y="8149"/>
                  </a:lnTo>
                  <a:cubicBezTo>
                    <a:pt x="9565" y="8088"/>
                    <a:pt x="9691" y="8041"/>
                    <a:pt x="9823" y="8009"/>
                  </a:cubicBezTo>
                  <a:lnTo>
                    <a:pt x="9810" y="7885"/>
                  </a:lnTo>
                  <a:close/>
                  <a:moveTo>
                    <a:pt x="11432" y="7920"/>
                  </a:moveTo>
                  <a:lnTo>
                    <a:pt x="11428" y="8046"/>
                  </a:lnTo>
                  <a:cubicBezTo>
                    <a:pt x="11558" y="8057"/>
                    <a:pt x="11691" y="8067"/>
                    <a:pt x="11823" y="8075"/>
                  </a:cubicBezTo>
                  <a:cubicBezTo>
                    <a:pt x="11823" y="8075"/>
                    <a:pt x="11827" y="7949"/>
                    <a:pt x="11827" y="7949"/>
                  </a:cubicBezTo>
                  <a:cubicBezTo>
                    <a:pt x="11695" y="7941"/>
                    <a:pt x="11563" y="7931"/>
                    <a:pt x="11432" y="7920"/>
                  </a:cubicBezTo>
                  <a:close/>
                  <a:moveTo>
                    <a:pt x="12124" y="7956"/>
                  </a:moveTo>
                  <a:lnTo>
                    <a:pt x="12121" y="8082"/>
                  </a:lnTo>
                  <a:cubicBezTo>
                    <a:pt x="12254" y="8087"/>
                    <a:pt x="12386" y="8091"/>
                    <a:pt x="12517" y="8092"/>
                  </a:cubicBezTo>
                  <a:cubicBezTo>
                    <a:pt x="12517" y="8092"/>
                    <a:pt x="12517" y="7966"/>
                    <a:pt x="12517" y="7966"/>
                  </a:cubicBezTo>
                  <a:cubicBezTo>
                    <a:pt x="12387" y="7965"/>
                    <a:pt x="12255" y="7961"/>
                    <a:pt x="12124" y="7956"/>
                  </a:cubicBezTo>
                  <a:close/>
                  <a:moveTo>
                    <a:pt x="13184" y="7956"/>
                  </a:moveTo>
                  <a:cubicBezTo>
                    <a:pt x="13059" y="7967"/>
                    <a:pt x="12927" y="7974"/>
                    <a:pt x="12791" y="7978"/>
                  </a:cubicBezTo>
                  <a:lnTo>
                    <a:pt x="12792" y="8103"/>
                  </a:lnTo>
                  <a:cubicBezTo>
                    <a:pt x="12930" y="8099"/>
                    <a:pt x="13064" y="8093"/>
                    <a:pt x="13189" y="8082"/>
                  </a:cubicBezTo>
                  <a:lnTo>
                    <a:pt x="13184" y="7956"/>
                  </a:lnTo>
                  <a:close/>
                  <a:moveTo>
                    <a:pt x="9148" y="8203"/>
                  </a:moveTo>
                  <a:cubicBezTo>
                    <a:pt x="9019" y="8306"/>
                    <a:pt x="8910" y="8427"/>
                    <a:pt x="8822" y="8562"/>
                  </a:cubicBezTo>
                  <a:lnTo>
                    <a:pt x="8883" y="8649"/>
                  </a:lnTo>
                  <a:cubicBezTo>
                    <a:pt x="8965" y="8523"/>
                    <a:pt x="9068" y="8411"/>
                    <a:pt x="9189" y="8314"/>
                  </a:cubicBezTo>
                  <a:lnTo>
                    <a:pt x="9148" y="8203"/>
                  </a:lnTo>
                  <a:close/>
                  <a:moveTo>
                    <a:pt x="8643" y="8911"/>
                  </a:moveTo>
                  <a:cubicBezTo>
                    <a:pt x="8604" y="9040"/>
                    <a:pt x="8583" y="9173"/>
                    <a:pt x="8583" y="9306"/>
                  </a:cubicBezTo>
                  <a:cubicBezTo>
                    <a:pt x="8583" y="9378"/>
                    <a:pt x="8589" y="9451"/>
                    <a:pt x="8601" y="9522"/>
                  </a:cubicBezTo>
                  <a:cubicBezTo>
                    <a:pt x="8601" y="9522"/>
                    <a:pt x="8683" y="9491"/>
                    <a:pt x="8683" y="9491"/>
                  </a:cubicBezTo>
                  <a:cubicBezTo>
                    <a:pt x="8673" y="9430"/>
                    <a:pt x="8668" y="9368"/>
                    <a:pt x="8668" y="9306"/>
                  </a:cubicBezTo>
                  <a:cubicBezTo>
                    <a:pt x="8668" y="9191"/>
                    <a:pt x="8686" y="9075"/>
                    <a:pt x="8720" y="8962"/>
                  </a:cubicBezTo>
                  <a:lnTo>
                    <a:pt x="8643" y="8911"/>
                  </a:lnTo>
                  <a:close/>
                  <a:moveTo>
                    <a:pt x="8818" y="9830"/>
                  </a:moveTo>
                  <a:lnTo>
                    <a:pt x="8750" y="9907"/>
                  </a:lnTo>
                  <a:cubicBezTo>
                    <a:pt x="8826" y="10051"/>
                    <a:pt x="8930" y="10183"/>
                    <a:pt x="9058" y="10302"/>
                  </a:cubicBezTo>
                  <a:lnTo>
                    <a:pt x="9103" y="10196"/>
                  </a:lnTo>
                  <a:cubicBezTo>
                    <a:pt x="8983" y="10085"/>
                    <a:pt x="8887" y="9962"/>
                    <a:pt x="8818" y="9830"/>
                  </a:cubicBezTo>
                  <a:close/>
                  <a:moveTo>
                    <a:pt x="9334" y="10396"/>
                  </a:moveTo>
                  <a:lnTo>
                    <a:pt x="9300" y="10511"/>
                  </a:lnTo>
                  <a:cubicBezTo>
                    <a:pt x="9409" y="10581"/>
                    <a:pt x="9531" y="10644"/>
                    <a:pt x="9662" y="10699"/>
                  </a:cubicBezTo>
                  <a:lnTo>
                    <a:pt x="9678" y="10706"/>
                  </a:lnTo>
                  <a:lnTo>
                    <a:pt x="9701" y="10586"/>
                  </a:lnTo>
                  <a:lnTo>
                    <a:pt x="9686" y="10579"/>
                  </a:lnTo>
                  <a:cubicBezTo>
                    <a:pt x="9558" y="10525"/>
                    <a:pt x="9439" y="10463"/>
                    <a:pt x="9334" y="10396"/>
                  </a:cubicBezTo>
                  <a:close/>
                  <a:moveTo>
                    <a:pt x="9989" y="10678"/>
                  </a:moveTo>
                  <a:cubicBezTo>
                    <a:pt x="9989" y="10678"/>
                    <a:pt x="9970" y="10801"/>
                    <a:pt x="9970" y="10801"/>
                  </a:cubicBezTo>
                  <a:cubicBezTo>
                    <a:pt x="10088" y="10842"/>
                    <a:pt x="10219" y="10882"/>
                    <a:pt x="10359" y="10922"/>
                  </a:cubicBezTo>
                  <a:lnTo>
                    <a:pt x="10375" y="10798"/>
                  </a:lnTo>
                  <a:cubicBezTo>
                    <a:pt x="10236" y="10759"/>
                    <a:pt x="10106" y="10719"/>
                    <a:pt x="9989" y="10678"/>
                  </a:cubicBezTo>
                  <a:close/>
                  <a:moveTo>
                    <a:pt x="10653" y="10891"/>
                  </a:moveTo>
                  <a:cubicBezTo>
                    <a:pt x="10653" y="10891"/>
                    <a:pt x="10639" y="11014"/>
                    <a:pt x="10639" y="11014"/>
                  </a:cubicBezTo>
                  <a:cubicBezTo>
                    <a:pt x="10766" y="11046"/>
                    <a:pt x="10897" y="11076"/>
                    <a:pt x="11030" y="11106"/>
                  </a:cubicBezTo>
                  <a:lnTo>
                    <a:pt x="11043" y="10982"/>
                  </a:lnTo>
                  <a:cubicBezTo>
                    <a:pt x="10910" y="10953"/>
                    <a:pt x="10780" y="10922"/>
                    <a:pt x="10653" y="10891"/>
                  </a:cubicBezTo>
                  <a:close/>
                  <a:moveTo>
                    <a:pt x="11320" y="11032"/>
                  </a:moveTo>
                  <a:cubicBezTo>
                    <a:pt x="11320" y="11032"/>
                    <a:pt x="11308" y="11157"/>
                    <a:pt x="11308" y="11157"/>
                  </a:cubicBezTo>
                  <a:cubicBezTo>
                    <a:pt x="11438" y="11184"/>
                    <a:pt x="11569" y="11209"/>
                    <a:pt x="11701" y="11235"/>
                  </a:cubicBezTo>
                  <a:lnTo>
                    <a:pt x="11712" y="11112"/>
                  </a:lnTo>
                  <a:cubicBezTo>
                    <a:pt x="11580" y="11086"/>
                    <a:pt x="11450" y="11059"/>
                    <a:pt x="11320" y="11032"/>
                  </a:cubicBezTo>
                  <a:close/>
                  <a:moveTo>
                    <a:pt x="11989" y="11174"/>
                  </a:moveTo>
                  <a:cubicBezTo>
                    <a:pt x="11989" y="11174"/>
                    <a:pt x="11978" y="11298"/>
                    <a:pt x="11978" y="11298"/>
                  </a:cubicBezTo>
                  <a:lnTo>
                    <a:pt x="12370" y="11375"/>
                  </a:lnTo>
                  <a:lnTo>
                    <a:pt x="12381" y="11251"/>
                  </a:lnTo>
                  <a:lnTo>
                    <a:pt x="11989" y="11174"/>
                  </a:lnTo>
                  <a:close/>
                  <a:moveTo>
                    <a:pt x="12659" y="11280"/>
                  </a:moveTo>
                  <a:lnTo>
                    <a:pt x="12647" y="11404"/>
                  </a:lnTo>
                  <a:cubicBezTo>
                    <a:pt x="12779" y="11431"/>
                    <a:pt x="12910" y="11459"/>
                    <a:pt x="13039" y="11487"/>
                  </a:cubicBezTo>
                  <a:lnTo>
                    <a:pt x="13051" y="11362"/>
                  </a:lnTo>
                  <a:cubicBezTo>
                    <a:pt x="12922" y="11334"/>
                    <a:pt x="12792" y="11307"/>
                    <a:pt x="12659" y="11280"/>
                  </a:cubicBezTo>
                  <a:close/>
                  <a:moveTo>
                    <a:pt x="13330" y="11456"/>
                  </a:moveTo>
                  <a:lnTo>
                    <a:pt x="13317" y="11580"/>
                  </a:lnTo>
                  <a:cubicBezTo>
                    <a:pt x="13450" y="11612"/>
                    <a:pt x="13580" y="11645"/>
                    <a:pt x="13705" y="11680"/>
                  </a:cubicBezTo>
                  <a:lnTo>
                    <a:pt x="13721" y="11556"/>
                  </a:lnTo>
                  <a:cubicBezTo>
                    <a:pt x="13595" y="11521"/>
                    <a:pt x="13464" y="11488"/>
                    <a:pt x="13330" y="11456"/>
                  </a:cubicBezTo>
                  <a:close/>
                  <a:moveTo>
                    <a:pt x="14004" y="11633"/>
                  </a:moveTo>
                  <a:cubicBezTo>
                    <a:pt x="14004" y="11633"/>
                    <a:pt x="13986" y="11756"/>
                    <a:pt x="13986" y="11756"/>
                  </a:cubicBezTo>
                  <a:cubicBezTo>
                    <a:pt x="14125" y="11800"/>
                    <a:pt x="14253" y="11846"/>
                    <a:pt x="14368" y="11893"/>
                  </a:cubicBezTo>
                  <a:lnTo>
                    <a:pt x="14391" y="11771"/>
                  </a:lnTo>
                  <a:cubicBezTo>
                    <a:pt x="14275" y="11724"/>
                    <a:pt x="14145" y="11678"/>
                    <a:pt x="14004" y="11633"/>
                  </a:cubicBezTo>
                  <a:close/>
                  <a:moveTo>
                    <a:pt x="14659" y="11881"/>
                  </a:moveTo>
                  <a:cubicBezTo>
                    <a:pt x="14659" y="11881"/>
                    <a:pt x="14632" y="11999"/>
                    <a:pt x="14632" y="11999"/>
                  </a:cubicBezTo>
                  <a:cubicBezTo>
                    <a:pt x="14772" y="12071"/>
                    <a:pt x="14890" y="12149"/>
                    <a:pt x="14985" y="12230"/>
                  </a:cubicBezTo>
                  <a:lnTo>
                    <a:pt x="15028" y="12122"/>
                  </a:lnTo>
                  <a:cubicBezTo>
                    <a:pt x="14928" y="12037"/>
                    <a:pt x="14804" y="11956"/>
                    <a:pt x="14659" y="11881"/>
                  </a:cubicBezTo>
                  <a:close/>
                  <a:moveTo>
                    <a:pt x="15246" y="12411"/>
                  </a:moveTo>
                  <a:cubicBezTo>
                    <a:pt x="15246" y="12411"/>
                    <a:pt x="15181" y="12494"/>
                    <a:pt x="15181" y="12494"/>
                  </a:cubicBezTo>
                  <a:cubicBezTo>
                    <a:pt x="15243" y="12600"/>
                    <a:pt x="15273" y="12709"/>
                    <a:pt x="15273" y="12830"/>
                  </a:cubicBezTo>
                  <a:cubicBezTo>
                    <a:pt x="15273" y="12874"/>
                    <a:pt x="15270" y="12921"/>
                    <a:pt x="15260" y="12976"/>
                  </a:cubicBezTo>
                  <a:lnTo>
                    <a:pt x="15343" y="13001"/>
                  </a:lnTo>
                  <a:cubicBezTo>
                    <a:pt x="15353" y="12943"/>
                    <a:pt x="15359" y="12885"/>
                    <a:pt x="15359" y="12830"/>
                  </a:cubicBezTo>
                  <a:cubicBezTo>
                    <a:pt x="15359" y="12680"/>
                    <a:pt x="15321" y="12539"/>
                    <a:pt x="15246" y="12411"/>
                  </a:cubicBezTo>
                  <a:close/>
                  <a:moveTo>
                    <a:pt x="15159" y="13295"/>
                  </a:moveTo>
                  <a:cubicBezTo>
                    <a:pt x="15095" y="13434"/>
                    <a:pt x="15006" y="13569"/>
                    <a:pt x="14895" y="13696"/>
                  </a:cubicBezTo>
                  <a:lnTo>
                    <a:pt x="14947" y="13796"/>
                  </a:lnTo>
                  <a:cubicBezTo>
                    <a:pt x="15065" y="13660"/>
                    <a:pt x="15160" y="13515"/>
                    <a:pt x="15229" y="13366"/>
                  </a:cubicBezTo>
                  <a:lnTo>
                    <a:pt x="15159" y="13295"/>
                  </a:lnTo>
                  <a:close/>
                  <a:moveTo>
                    <a:pt x="14668" y="13932"/>
                  </a:moveTo>
                  <a:cubicBezTo>
                    <a:pt x="14566" y="14020"/>
                    <a:pt x="14449" y="14109"/>
                    <a:pt x="14321" y="14193"/>
                  </a:cubicBezTo>
                  <a:lnTo>
                    <a:pt x="14355" y="14308"/>
                  </a:lnTo>
                  <a:cubicBezTo>
                    <a:pt x="14486" y="14222"/>
                    <a:pt x="14607" y="14131"/>
                    <a:pt x="14712" y="14040"/>
                  </a:cubicBezTo>
                  <a:lnTo>
                    <a:pt x="14668" y="13932"/>
                  </a:lnTo>
                  <a:close/>
                  <a:moveTo>
                    <a:pt x="14070" y="14356"/>
                  </a:moveTo>
                  <a:cubicBezTo>
                    <a:pt x="13956" y="14420"/>
                    <a:pt x="13831" y="14485"/>
                    <a:pt x="13699" y="14548"/>
                  </a:cubicBezTo>
                  <a:lnTo>
                    <a:pt x="13725" y="14669"/>
                  </a:lnTo>
                  <a:cubicBezTo>
                    <a:pt x="13859" y="14605"/>
                    <a:pt x="13985" y="14538"/>
                    <a:pt x="14100" y="14473"/>
                  </a:cubicBezTo>
                  <a:lnTo>
                    <a:pt x="14070" y="14356"/>
                  </a:lnTo>
                  <a:close/>
                  <a:moveTo>
                    <a:pt x="13409" y="14674"/>
                  </a:moveTo>
                  <a:cubicBezTo>
                    <a:pt x="13288" y="14727"/>
                    <a:pt x="13161" y="14779"/>
                    <a:pt x="13030" y="14830"/>
                  </a:cubicBezTo>
                  <a:lnTo>
                    <a:pt x="13051" y="14951"/>
                  </a:lnTo>
                  <a:cubicBezTo>
                    <a:pt x="13184" y="14900"/>
                    <a:pt x="13311" y="14848"/>
                    <a:pt x="13433" y="14795"/>
                  </a:cubicBezTo>
                  <a:lnTo>
                    <a:pt x="13409" y="14674"/>
                  </a:lnTo>
                  <a:close/>
                  <a:moveTo>
                    <a:pt x="12768" y="14922"/>
                  </a:moveTo>
                  <a:cubicBezTo>
                    <a:pt x="12644" y="14967"/>
                    <a:pt x="12516" y="15011"/>
                    <a:pt x="12384" y="15055"/>
                  </a:cubicBezTo>
                  <a:lnTo>
                    <a:pt x="12403" y="15178"/>
                  </a:lnTo>
                  <a:cubicBezTo>
                    <a:pt x="12535" y="15133"/>
                    <a:pt x="12664" y="15090"/>
                    <a:pt x="12788" y="15044"/>
                  </a:cubicBezTo>
                  <a:lnTo>
                    <a:pt x="12768" y="14922"/>
                  </a:lnTo>
                  <a:close/>
                  <a:moveTo>
                    <a:pt x="12101" y="15169"/>
                  </a:moveTo>
                  <a:cubicBezTo>
                    <a:pt x="11976" y="15209"/>
                    <a:pt x="11846" y="15249"/>
                    <a:pt x="11715" y="15290"/>
                  </a:cubicBezTo>
                  <a:lnTo>
                    <a:pt x="11732" y="15413"/>
                  </a:lnTo>
                  <a:cubicBezTo>
                    <a:pt x="11864" y="15373"/>
                    <a:pt x="11993" y="15332"/>
                    <a:pt x="12119" y="15292"/>
                  </a:cubicBezTo>
                  <a:lnTo>
                    <a:pt x="12101" y="15169"/>
                  </a:lnTo>
                  <a:close/>
                  <a:moveTo>
                    <a:pt x="11456" y="15346"/>
                  </a:moveTo>
                  <a:cubicBezTo>
                    <a:pt x="11330" y="15383"/>
                    <a:pt x="11201" y="15421"/>
                    <a:pt x="11069" y="15459"/>
                  </a:cubicBezTo>
                  <a:lnTo>
                    <a:pt x="11085" y="15581"/>
                  </a:lnTo>
                  <a:cubicBezTo>
                    <a:pt x="11217" y="15544"/>
                    <a:pt x="11347" y="15507"/>
                    <a:pt x="11474" y="15470"/>
                  </a:cubicBezTo>
                  <a:lnTo>
                    <a:pt x="11456" y="15346"/>
                  </a:lnTo>
                  <a:close/>
                  <a:moveTo>
                    <a:pt x="10788" y="15558"/>
                  </a:moveTo>
                  <a:cubicBezTo>
                    <a:pt x="10661" y="15594"/>
                    <a:pt x="10531" y="15629"/>
                    <a:pt x="10400" y="15665"/>
                  </a:cubicBezTo>
                  <a:lnTo>
                    <a:pt x="10416" y="15789"/>
                  </a:lnTo>
                  <a:cubicBezTo>
                    <a:pt x="10547" y="15753"/>
                    <a:pt x="10677" y="15717"/>
                    <a:pt x="10804" y="15682"/>
                  </a:cubicBezTo>
                  <a:lnTo>
                    <a:pt x="10788" y="15558"/>
                  </a:lnTo>
                  <a:close/>
                  <a:moveTo>
                    <a:pt x="10119" y="15735"/>
                  </a:moveTo>
                  <a:cubicBezTo>
                    <a:pt x="10119" y="15735"/>
                    <a:pt x="9730" y="15840"/>
                    <a:pt x="9730" y="15840"/>
                  </a:cubicBezTo>
                  <a:lnTo>
                    <a:pt x="9745" y="15964"/>
                  </a:lnTo>
                  <a:lnTo>
                    <a:pt x="10135" y="15859"/>
                  </a:lnTo>
                  <a:lnTo>
                    <a:pt x="10119" y="15735"/>
                  </a:lnTo>
                  <a:close/>
                  <a:moveTo>
                    <a:pt x="9450" y="15912"/>
                  </a:moveTo>
                  <a:cubicBezTo>
                    <a:pt x="9450" y="15912"/>
                    <a:pt x="9061" y="16016"/>
                    <a:pt x="9061" y="16016"/>
                  </a:cubicBezTo>
                  <a:lnTo>
                    <a:pt x="9076" y="16139"/>
                  </a:lnTo>
                  <a:lnTo>
                    <a:pt x="9465" y="16035"/>
                  </a:lnTo>
                  <a:lnTo>
                    <a:pt x="9450" y="15912"/>
                  </a:lnTo>
                  <a:close/>
                  <a:moveTo>
                    <a:pt x="8780" y="16088"/>
                  </a:moveTo>
                  <a:cubicBezTo>
                    <a:pt x="8780" y="16088"/>
                    <a:pt x="8626" y="16130"/>
                    <a:pt x="8626" y="16130"/>
                  </a:cubicBezTo>
                  <a:cubicBezTo>
                    <a:pt x="8548" y="16151"/>
                    <a:pt x="8470" y="16172"/>
                    <a:pt x="8392" y="16193"/>
                  </a:cubicBezTo>
                  <a:lnTo>
                    <a:pt x="8407" y="16317"/>
                  </a:lnTo>
                  <a:cubicBezTo>
                    <a:pt x="8485" y="16296"/>
                    <a:pt x="8563" y="16275"/>
                    <a:pt x="8640" y="16254"/>
                  </a:cubicBezTo>
                  <a:lnTo>
                    <a:pt x="8795" y="16212"/>
                  </a:lnTo>
                  <a:lnTo>
                    <a:pt x="8780" y="16088"/>
                  </a:lnTo>
                  <a:close/>
                  <a:moveTo>
                    <a:pt x="8110" y="16265"/>
                  </a:moveTo>
                  <a:cubicBezTo>
                    <a:pt x="7981" y="16303"/>
                    <a:pt x="7851" y="16341"/>
                    <a:pt x="7722" y="16380"/>
                  </a:cubicBezTo>
                  <a:lnTo>
                    <a:pt x="7739" y="16503"/>
                  </a:lnTo>
                  <a:cubicBezTo>
                    <a:pt x="7868" y="16464"/>
                    <a:pt x="7997" y="16426"/>
                    <a:pt x="8126" y="16389"/>
                  </a:cubicBezTo>
                  <a:lnTo>
                    <a:pt x="8110" y="16265"/>
                  </a:lnTo>
                  <a:close/>
                  <a:moveTo>
                    <a:pt x="7464" y="16477"/>
                  </a:moveTo>
                  <a:cubicBezTo>
                    <a:pt x="7334" y="16518"/>
                    <a:pt x="7205" y="16561"/>
                    <a:pt x="7077" y="16603"/>
                  </a:cubicBezTo>
                  <a:lnTo>
                    <a:pt x="7095" y="16725"/>
                  </a:lnTo>
                  <a:cubicBezTo>
                    <a:pt x="7224" y="16682"/>
                    <a:pt x="7353" y="16641"/>
                    <a:pt x="7482" y="16600"/>
                  </a:cubicBezTo>
                  <a:lnTo>
                    <a:pt x="7464" y="16477"/>
                  </a:lnTo>
                  <a:close/>
                  <a:moveTo>
                    <a:pt x="6792" y="16690"/>
                  </a:moveTo>
                  <a:cubicBezTo>
                    <a:pt x="6663" y="16734"/>
                    <a:pt x="6535" y="16780"/>
                    <a:pt x="6407" y="16827"/>
                  </a:cubicBezTo>
                  <a:lnTo>
                    <a:pt x="6427" y="16948"/>
                  </a:lnTo>
                  <a:cubicBezTo>
                    <a:pt x="6555" y="16902"/>
                    <a:pt x="6683" y="16857"/>
                    <a:pt x="6811" y="16812"/>
                  </a:cubicBezTo>
                  <a:lnTo>
                    <a:pt x="6792" y="16690"/>
                  </a:lnTo>
                  <a:close/>
                  <a:moveTo>
                    <a:pt x="6120" y="16937"/>
                  </a:moveTo>
                  <a:cubicBezTo>
                    <a:pt x="5992" y="16986"/>
                    <a:pt x="5865" y="17035"/>
                    <a:pt x="5738" y="17085"/>
                  </a:cubicBezTo>
                  <a:lnTo>
                    <a:pt x="5760" y="17207"/>
                  </a:lnTo>
                  <a:cubicBezTo>
                    <a:pt x="5887" y="17156"/>
                    <a:pt x="6013" y="17107"/>
                    <a:pt x="6141" y="17059"/>
                  </a:cubicBezTo>
                  <a:lnTo>
                    <a:pt x="6120" y="16937"/>
                  </a:lnTo>
                  <a:close/>
                  <a:moveTo>
                    <a:pt x="5473" y="17185"/>
                  </a:moveTo>
                  <a:cubicBezTo>
                    <a:pt x="5345" y="17237"/>
                    <a:pt x="5218" y="17291"/>
                    <a:pt x="5092" y="17346"/>
                  </a:cubicBezTo>
                  <a:lnTo>
                    <a:pt x="5116" y="17467"/>
                  </a:lnTo>
                  <a:cubicBezTo>
                    <a:pt x="5242" y="17413"/>
                    <a:pt x="5368" y="17359"/>
                    <a:pt x="5496" y="17306"/>
                  </a:cubicBezTo>
                  <a:lnTo>
                    <a:pt x="5473" y="17185"/>
                  </a:lnTo>
                  <a:close/>
                  <a:moveTo>
                    <a:pt x="4824" y="17467"/>
                  </a:moveTo>
                  <a:cubicBezTo>
                    <a:pt x="4697" y="17525"/>
                    <a:pt x="4571" y="17584"/>
                    <a:pt x="4447" y="17644"/>
                  </a:cubicBezTo>
                  <a:lnTo>
                    <a:pt x="4473" y="17764"/>
                  </a:lnTo>
                  <a:cubicBezTo>
                    <a:pt x="4597" y="17704"/>
                    <a:pt x="4722" y="17646"/>
                    <a:pt x="4849" y="17588"/>
                  </a:cubicBezTo>
                  <a:lnTo>
                    <a:pt x="4824" y="17467"/>
                  </a:lnTo>
                  <a:close/>
                  <a:moveTo>
                    <a:pt x="4175" y="17786"/>
                  </a:moveTo>
                  <a:cubicBezTo>
                    <a:pt x="4049" y="17849"/>
                    <a:pt x="3924" y="17913"/>
                    <a:pt x="3801" y="17979"/>
                  </a:cubicBezTo>
                  <a:lnTo>
                    <a:pt x="3830" y="18097"/>
                  </a:lnTo>
                  <a:cubicBezTo>
                    <a:pt x="3953" y="18032"/>
                    <a:pt x="4077" y="17968"/>
                    <a:pt x="4203" y="17905"/>
                  </a:cubicBezTo>
                  <a:lnTo>
                    <a:pt x="4175" y="17786"/>
                  </a:lnTo>
                  <a:close/>
                  <a:moveTo>
                    <a:pt x="3549" y="18139"/>
                  </a:moveTo>
                  <a:cubicBezTo>
                    <a:pt x="3424" y="18209"/>
                    <a:pt x="3301" y="18280"/>
                    <a:pt x="3180" y="18353"/>
                  </a:cubicBezTo>
                  <a:lnTo>
                    <a:pt x="3212" y="18470"/>
                  </a:lnTo>
                  <a:cubicBezTo>
                    <a:pt x="3332" y="18398"/>
                    <a:pt x="3454" y="18326"/>
                    <a:pt x="3579" y="18256"/>
                  </a:cubicBezTo>
                  <a:lnTo>
                    <a:pt x="3549" y="18139"/>
                  </a:lnTo>
                  <a:close/>
                  <a:moveTo>
                    <a:pt x="2920" y="18493"/>
                  </a:moveTo>
                  <a:cubicBezTo>
                    <a:pt x="2797" y="18571"/>
                    <a:pt x="2676" y="18650"/>
                    <a:pt x="2558" y="18730"/>
                  </a:cubicBezTo>
                  <a:lnTo>
                    <a:pt x="2594" y="18844"/>
                  </a:lnTo>
                  <a:cubicBezTo>
                    <a:pt x="2711" y="18764"/>
                    <a:pt x="2831" y="18686"/>
                    <a:pt x="2954" y="18609"/>
                  </a:cubicBezTo>
                  <a:lnTo>
                    <a:pt x="2920" y="18493"/>
                  </a:lnTo>
                  <a:close/>
                  <a:moveTo>
                    <a:pt x="2290" y="18917"/>
                  </a:moveTo>
                  <a:cubicBezTo>
                    <a:pt x="2169" y="19005"/>
                    <a:pt x="2050" y="19094"/>
                    <a:pt x="1937" y="19184"/>
                  </a:cubicBezTo>
                  <a:lnTo>
                    <a:pt x="1976" y="19294"/>
                  </a:lnTo>
                  <a:cubicBezTo>
                    <a:pt x="2089" y="19205"/>
                    <a:pt x="2207" y="19117"/>
                    <a:pt x="2327" y="19030"/>
                  </a:cubicBezTo>
                  <a:lnTo>
                    <a:pt x="2290" y="18917"/>
                  </a:lnTo>
                  <a:close/>
                  <a:moveTo>
                    <a:pt x="1703" y="19377"/>
                  </a:moveTo>
                  <a:cubicBezTo>
                    <a:pt x="1585" y="19477"/>
                    <a:pt x="1470" y="19579"/>
                    <a:pt x="1363" y="19681"/>
                  </a:cubicBezTo>
                  <a:lnTo>
                    <a:pt x="1408" y="19787"/>
                  </a:lnTo>
                  <a:cubicBezTo>
                    <a:pt x="1515" y="19686"/>
                    <a:pt x="1628" y="19585"/>
                    <a:pt x="1745" y="19486"/>
                  </a:cubicBezTo>
                  <a:lnTo>
                    <a:pt x="1703" y="19377"/>
                  </a:lnTo>
                  <a:close/>
                  <a:moveTo>
                    <a:pt x="1107" y="19907"/>
                  </a:moveTo>
                  <a:cubicBezTo>
                    <a:pt x="995" y="20023"/>
                    <a:pt x="888" y="20142"/>
                    <a:pt x="789" y="20260"/>
                  </a:cubicBezTo>
                  <a:lnTo>
                    <a:pt x="842" y="20358"/>
                  </a:lnTo>
                  <a:cubicBezTo>
                    <a:pt x="939" y="20242"/>
                    <a:pt x="1045" y="20124"/>
                    <a:pt x="1156" y="20010"/>
                  </a:cubicBezTo>
                  <a:lnTo>
                    <a:pt x="1107" y="19907"/>
                  </a:lnTo>
                  <a:close/>
                  <a:moveTo>
                    <a:pt x="592" y="20544"/>
                  </a:moveTo>
                  <a:cubicBezTo>
                    <a:pt x="490" y="20681"/>
                    <a:pt x="395" y="20823"/>
                    <a:pt x="311" y="20964"/>
                  </a:cubicBezTo>
                  <a:lnTo>
                    <a:pt x="374" y="21047"/>
                  </a:lnTo>
                  <a:cubicBezTo>
                    <a:pt x="457" y="20909"/>
                    <a:pt x="549" y="20771"/>
                    <a:pt x="649" y="20637"/>
                  </a:cubicBezTo>
                  <a:lnTo>
                    <a:pt x="592" y="20544"/>
                  </a:lnTo>
                  <a:close/>
                  <a:moveTo>
                    <a:pt x="112" y="21286"/>
                  </a:moveTo>
                  <a:cubicBezTo>
                    <a:pt x="72" y="21368"/>
                    <a:pt x="34" y="21452"/>
                    <a:pt x="0" y="21534"/>
                  </a:cubicBezTo>
                  <a:lnTo>
                    <a:pt x="72" y="21599"/>
                  </a:lnTo>
                  <a:cubicBezTo>
                    <a:pt x="105" y="21520"/>
                    <a:pt x="142" y="21440"/>
                    <a:pt x="181" y="21360"/>
                  </a:cubicBezTo>
                  <a:lnTo>
                    <a:pt x="112" y="21286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23" name="Oval Callout 22"/>
          <p:cNvSpPr/>
          <p:nvPr/>
        </p:nvSpPr>
        <p:spPr>
          <a:xfrm>
            <a:off x="10141033" y="560423"/>
            <a:ext cx="1181244" cy="1158650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288493" y="709768"/>
            <a:ext cx="865060" cy="8650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20721" y="864186"/>
            <a:ext cx="424654" cy="424654"/>
          </a:xfrm>
          <a:prstGeom prst="ellipse">
            <a:avLst/>
          </a:prstGeom>
          <a:solidFill>
            <a:srgbClr val="FF85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20721" y="1416927"/>
            <a:ext cx="424654" cy="424654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20721" y="2094525"/>
            <a:ext cx="424654" cy="4135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solidFill>
                <a:prstClr val="white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920721" y="3160345"/>
            <a:ext cx="424654" cy="424654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40306" y="809603"/>
            <a:ext cx="6903955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绝对迭代起点：主角之间的计算互动系统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CIS</a:t>
            </a:r>
            <a:endParaRPr lang="zh-CN" altLang="en-US" sz="24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40306" y="1512666"/>
            <a:ext cx="5668008" cy="28033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理想迭代起点；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MVC/MMI</a:t>
            </a:r>
            <a:endParaRPr lang="zh-CN" altLang="en-US" sz="24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40306" y="2034397"/>
            <a:ext cx="6506166" cy="83099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MVC/MMI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的变换：平台；本地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网络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互联网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物联网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云计算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安全性	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40306" y="3106792"/>
            <a:ext cx="6152875" cy="83099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MVC/MMI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的变换：要素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类型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对象、架构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模式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结构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关系；大数据	</a:t>
            </a:r>
          </a:p>
        </p:txBody>
      </p:sp>
      <p:sp>
        <p:nvSpPr>
          <p:cNvPr id="57" name="TextBox 56"/>
          <p:cNvSpPr txBox="1"/>
          <p:nvPr/>
        </p:nvSpPr>
        <p:spPr>
          <a:xfrm flipH="1">
            <a:off x="920721" y="892773"/>
            <a:ext cx="414104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01</a:t>
            </a:r>
          </a:p>
        </p:txBody>
      </p:sp>
      <p:sp>
        <p:nvSpPr>
          <p:cNvPr id="58" name="TextBox 57"/>
          <p:cNvSpPr txBox="1"/>
          <p:nvPr/>
        </p:nvSpPr>
        <p:spPr>
          <a:xfrm flipH="1">
            <a:off x="920721" y="1432252"/>
            <a:ext cx="414104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02</a:t>
            </a:r>
          </a:p>
        </p:txBody>
      </p:sp>
      <p:sp>
        <p:nvSpPr>
          <p:cNvPr id="59" name="TextBox 58"/>
          <p:cNvSpPr txBox="1"/>
          <p:nvPr/>
        </p:nvSpPr>
        <p:spPr>
          <a:xfrm flipH="1">
            <a:off x="920721" y="2159260"/>
            <a:ext cx="414104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03</a:t>
            </a:r>
          </a:p>
        </p:txBody>
      </p:sp>
      <p:sp>
        <p:nvSpPr>
          <p:cNvPr id="60" name="TextBox 59"/>
          <p:cNvSpPr txBox="1"/>
          <p:nvPr/>
        </p:nvSpPr>
        <p:spPr>
          <a:xfrm flipH="1">
            <a:off x="920721" y="3173805"/>
            <a:ext cx="414104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04</a:t>
            </a:r>
          </a:p>
        </p:txBody>
      </p:sp>
      <p:sp>
        <p:nvSpPr>
          <p:cNvPr id="64" name="Rectangle 38"/>
          <p:cNvSpPr/>
          <p:nvPr/>
        </p:nvSpPr>
        <p:spPr>
          <a:xfrm>
            <a:off x="10474801" y="868855"/>
            <a:ext cx="492443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600" dirty="0" smtClean="0">
                <a:latin typeface="FontAwesome" pitchFamily="2" charset="0"/>
              </a:rPr>
              <a:t>01</a:t>
            </a:r>
            <a:endParaRPr lang="en-US" sz="3600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39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3" grpId="0" animBg="1"/>
      <p:bldP spid="24" grpId="0" animBg="1"/>
      <p:bldP spid="47" grpId="0" animBg="1"/>
      <p:bldP spid="48" grpId="0" animBg="1"/>
      <p:bldP spid="49" grpId="0" animBg="1"/>
      <p:bldP spid="50" grpId="0" animBg="1"/>
      <p:bldP spid="52" grpId="0"/>
      <p:bldP spid="53" grpId="0"/>
      <p:bldP spid="54" grpId="0"/>
      <p:bldP spid="55" grpId="0"/>
      <p:bldP spid="57" grpId="0"/>
      <p:bldP spid="58" grpId="0"/>
      <p:bldP spid="59" grpId="0"/>
      <p:bldP spid="60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870270" y="544872"/>
            <a:ext cx="6026476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000" b="1" dirty="0" smtClean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绝对</a:t>
            </a:r>
            <a:r>
              <a:rPr lang="zh-CN" altLang="en-US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迭代起点：主角之间的计算互动系统</a:t>
            </a:r>
            <a:r>
              <a:rPr lang="en-US" altLang="zh-CN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</a:t>
            </a:r>
          </a:p>
          <a:p>
            <a:endParaRPr lang="en-US" altLang="zh-CN" sz="1050" b="1" dirty="0">
              <a:solidFill>
                <a:srgbClr val="FF8500"/>
              </a:solidFill>
              <a:latin typeface="汉仪旗黑-35S" panose="00020600040101010101" pitchFamily="18" charset="-122"/>
              <a:ea typeface="汉仪旗黑-35S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56835" y="4915048"/>
            <a:ext cx="875733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en-US" sz="3600" b="1" dirty="0" smtClean="0">
                <a:solidFill>
                  <a:srgbClr val="FF8500"/>
                </a:solidFill>
                <a:latin typeface="微软雅黑" pitchFamily="34" charset="-122"/>
                <a:ea typeface="微软雅黑" pitchFamily="34" charset="-122"/>
              </a:rPr>
              <a:t>当前计算互动时代</a:t>
            </a:r>
            <a:endParaRPr lang="zh-CN" altLang="en-US" sz="3600" b="1" dirty="0">
              <a:solidFill>
                <a:srgbClr val="FF85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Group 1"/>
          <p:cNvGrpSpPr>
            <a:grpSpLocks noChangeAspect="1"/>
          </p:cNvGrpSpPr>
          <p:nvPr/>
        </p:nvGrpSpPr>
        <p:grpSpPr bwMode="auto">
          <a:xfrm>
            <a:off x="677765" y="2373420"/>
            <a:ext cx="4469268" cy="1268114"/>
            <a:chOff x="-3997" y="12329"/>
            <a:chExt cx="4565" cy="1296"/>
          </a:xfrm>
        </p:grpSpPr>
        <p:sp>
          <p:nvSpPr>
            <p:cNvPr id="10" name="AutoShape 7"/>
            <p:cNvSpPr>
              <a:spLocks noChangeArrowheads="1" noTextEdit="1"/>
            </p:cNvSpPr>
            <p:nvPr/>
          </p:nvSpPr>
          <p:spPr bwMode="auto">
            <a:xfrm>
              <a:off x="-3997" y="12354"/>
              <a:ext cx="4361" cy="127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-3572" y="12506"/>
              <a:ext cx="1440" cy="91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宋体" panose="02010600030101010101" pitchFamily="2" charset="-122"/>
                </a:rPr>
                <a:t>主角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宋体" panose="02010600030101010101" pitchFamily="2" charset="-122"/>
                </a:rPr>
                <a:t>1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宋体" panose="02010600030101010101" pitchFamily="2" charset="-122"/>
                </a:rPr>
                <a:t>(</a:t>
              </a: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宋体" panose="02010600030101010101" pitchFamily="2" charset="-122"/>
                </a:rPr>
                <a:t>自我互动）</a:t>
              </a:r>
              <a:endParaRPr lang="en-US" altLang="zh-CN" sz="2000" dirty="0"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AutoShape 5"/>
            <p:cNvSpPr>
              <a:spLocks noChangeShapeType="1"/>
            </p:cNvSpPr>
            <p:nvPr/>
          </p:nvSpPr>
          <p:spPr bwMode="auto">
            <a:xfrm>
              <a:off x="-2132" y="12966"/>
              <a:ext cx="108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auto">
            <a:xfrm>
              <a:off x="-1052" y="12540"/>
              <a:ext cx="1440" cy="85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宋体" panose="02010600030101010101" pitchFamily="2" charset="-122"/>
                </a:rPr>
                <a:t>主角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宋体" panose="02010600030101010101" pitchFamily="2" charset="-122"/>
                </a:rPr>
                <a:t>2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宋体" panose="02010600030101010101" pitchFamily="2" charset="-122"/>
                </a:rPr>
                <a:t>(</a:t>
              </a: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宋体" panose="02010600030101010101" pitchFamily="2" charset="-122"/>
                </a:rPr>
                <a:t>自我互动）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AutoShape 3"/>
            <p:cNvSpPr>
              <a:spLocks noChangeArrowheads="1"/>
            </p:cNvSpPr>
            <p:nvPr/>
          </p:nvSpPr>
          <p:spPr bwMode="auto">
            <a:xfrm>
              <a:off x="-2136" y="12329"/>
              <a:ext cx="1088" cy="1055"/>
            </a:xfrm>
            <a:prstGeom prst="roundRect">
              <a:avLst>
                <a:gd name="adj" fmla="val 859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楷体_GB2312" charset="-122"/>
                  <a:cs typeface="宋体" panose="02010600030101010101" pitchFamily="2" charset="-122"/>
                </a:rPr>
                <a:t>计算</a:t>
              </a:r>
              <a:r>
                <a:rPr kumimoji="0" 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楷体_GB2312" charset="-122"/>
                  <a:cs typeface="宋体" panose="02010600030101010101" pitchFamily="2" charset="-122"/>
                </a:rPr>
                <a:t>互动</a:t>
              </a:r>
              <a:endPara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楷体_GB2312" charset="-122"/>
                  <a:cs typeface="宋体" panose="02010600030101010101" pitchFamily="2" charset="-122"/>
                </a:rPr>
                <a:t>(</a:t>
              </a:r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楷体_GB2312" charset="-122"/>
                  <a:cs typeface="宋体" panose="02010600030101010101" pitchFamily="2" charset="-122"/>
                </a:rPr>
                <a:t>读出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楷体_GB2312" charset="-122"/>
                  <a:cs typeface="宋体" panose="02010600030101010101" pitchFamily="2" charset="-122"/>
                </a:rPr>
                <a:t>与</a:t>
              </a:r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楷体_GB2312" charset="-122"/>
                  <a:cs typeface="宋体" panose="02010600030101010101" pitchFamily="2" charset="-122"/>
                </a:rPr>
                <a:t>写</a:t>
              </a:r>
              <a:endPara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楷体_GB2312" charset="-122"/>
                <a:cs typeface="宋体" panose="02010600030101010101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600" b="1" dirty="0">
                <a:latin typeface="宋体" panose="02010600030101010101" pitchFamily="2" charset="-122"/>
                <a:ea typeface="楷体_GB2312" charset="-122"/>
                <a:cs typeface="宋体" panose="02010600030101010101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楷体_GB2312" charset="-122"/>
                  <a:cs typeface="宋体" panose="02010600030101010101" pitchFamily="2" charset="-122"/>
                </a:rPr>
                <a:t>入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楷体_GB2312" charset="-122"/>
                  <a:cs typeface="宋体" panose="02010600030101010101" pitchFamily="2" charset="-122"/>
                </a:rPr>
                <a:t>)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AutoShape 2"/>
            <p:cNvSpPr>
              <a:spLocks noChangeArrowheads="1"/>
            </p:cNvSpPr>
            <p:nvPr/>
          </p:nvSpPr>
          <p:spPr bwMode="auto">
            <a:xfrm>
              <a:off x="-3777" y="12333"/>
              <a:ext cx="4345" cy="124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164966" y="1871604"/>
            <a:ext cx="138289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688254" y="367800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）图形方式表述	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191" y="2667281"/>
            <a:ext cx="6511555" cy="77855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7473745" y="3641534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）表格</a:t>
            </a:r>
            <a:r>
              <a:rPr lang="zh-CN" altLang="en-US" dirty="0"/>
              <a:t>方式表述</a:t>
            </a:r>
          </a:p>
        </p:txBody>
      </p:sp>
      <p:sp>
        <p:nvSpPr>
          <p:cNvPr id="25" name="矩形 24"/>
          <p:cNvSpPr/>
          <p:nvPr/>
        </p:nvSpPr>
        <p:spPr>
          <a:xfrm>
            <a:off x="3306469" y="4430563"/>
            <a:ext cx="5439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 图</a:t>
            </a:r>
            <a:r>
              <a:rPr lang="en-US" altLang="zh-CN" dirty="0" smtClean="0"/>
              <a:t>1.1-1 </a:t>
            </a:r>
            <a:r>
              <a:rPr lang="zh-CN" altLang="en-US" dirty="0" smtClean="0"/>
              <a:t>计算</a:t>
            </a:r>
            <a:r>
              <a:rPr lang="zh-CN" altLang="en-US" dirty="0"/>
              <a:t>互动系统要素及其架构的绝对迭代起点</a:t>
            </a:r>
          </a:p>
        </p:txBody>
      </p:sp>
    </p:spTree>
    <p:extLst>
      <p:ext uri="{BB962C8B-B14F-4D97-AF65-F5344CB8AC3E}">
        <p14:creationId xmlns:p14="http://schemas.microsoft.com/office/powerpoint/2010/main" val="352065005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870270" y="544872"/>
            <a:ext cx="6026476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000" b="1" dirty="0" smtClean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绝对</a:t>
            </a:r>
            <a:r>
              <a:rPr lang="zh-CN" altLang="en-US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迭代起点：主角之间的计算互动系统</a:t>
            </a:r>
            <a:r>
              <a:rPr lang="en-US" altLang="zh-CN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</a:t>
            </a:r>
          </a:p>
          <a:p>
            <a:endParaRPr lang="en-US" altLang="zh-CN" sz="1050" b="1" dirty="0">
              <a:solidFill>
                <a:srgbClr val="FF8500"/>
              </a:solidFill>
              <a:latin typeface="汉仪旗黑-35S" panose="00020600040101010101" pitchFamily="18" charset="-122"/>
              <a:ea typeface="汉仪旗黑-35S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56835" y="4915048"/>
            <a:ext cx="875733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en-US" sz="3600" b="1" dirty="0" smtClean="0">
                <a:solidFill>
                  <a:srgbClr val="FF8500"/>
                </a:solidFill>
                <a:latin typeface="微软雅黑" pitchFamily="34" charset="-122"/>
                <a:ea typeface="微软雅黑" pitchFamily="34" charset="-122"/>
              </a:rPr>
              <a:t>当前计算互动时代</a:t>
            </a:r>
            <a:endParaRPr lang="zh-CN" altLang="en-US" sz="3600" b="1" dirty="0">
              <a:solidFill>
                <a:srgbClr val="FF85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164966" y="1871604"/>
            <a:ext cx="138289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804711"/>
              </p:ext>
            </p:extLst>
          </p:nvPr>
        </p:nvGraphicFramePr>
        <p:xfrm>
          <a:off x="870270" y="1382613"/>
          <a:ext cx="4439667" cy="2310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Picture" r:id="rId4" imgW="2807385" imgH="1459441" progId="Word.Picture.8">
                  <p:embed/>
                </p:oleObj>
              </mc:Choice>
              <mc:Fallback>
                <p:oleObj name="Picture" r:id="rId4" imgW="2807385" imgH="145944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270" y="1382613"/>
                        <a:ext cx="4439667" cy="23104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3429244" y="4900137"/>
            <a:ext cx="5333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1.1-2 </a:t>
            </a:r>
            <a:r>
              <a:rPr lang="zh-CN" altLang="en-US" dirty="0" smtClean="0"/>
              <a:t>计算</a:t>
            </a:r>
            <a:r>
              <a:rPr lang="zh-CN" altLang="en-US" dirty="0"/>
              <a:t>互动系统要素及其架构的迭代粒度之一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893" y="2917806"/>
            <a:ext cx="5853079" cy="60549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54439" y="396910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）图形方式表述		</a:t>
            </a:r>
          </a:p>
        </p:txBody>
      </p:sp>
      <p:sp>
        <p:nvSpPr>
          <p:cNvPr id="4" name="矩形 3"/>
          <p:cNvSpPr/>
          <p:nvPr/>
        </p:nvSpPr>
        <p:spPr>
          <a:xfrm>
            <a:off x="7676856" y="3969102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）表格</a:t>
            </a:r>
            <a:r>
              <a:rPr lang="zh-CN" altLang="en-US" dirty="0"/>
              <a:t>方式表述</a:t>
            </a:r>
          </a:p>
        </p:txBody>
      </p:sp>
    </p:spTree>
    <p:extLst>
      <p:ext uri="{BB962C8B-B14F-4D97-AF65-F5344CB8AC3E}">
        <p14:creationId xmlns:p14="http://schemas.microsoft.com/office/powerpoint/2010/main" val="152832568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Callout 29"/>
          <p:cNvSpPr/>
          <p:nvPr/>
        </p:nvSpPr>
        <p:spPr>
          <a:xfrm>
            <a:off x="10192794" y="612696"/>
            <a:ext cx="1181244" cy="1158650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01010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 is your custom footer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881961" y="1785577"/>
            <a:ext cx="10345479" cy="5093689"/>
            <a:chOff x="1881961" y="978195"/>
            <a:chExt cx="10345479" cy="5901071"/>
          </a:xfrm>
        </p:grpSpPr>
        <p:sp>
          <p:nvSpPr>
            <p:cNvPr id="3" name="Shape 6"/>
            <p:cNvSpPr/>
            <p:nvPr/>
          </p:nvSpPr>
          <p:spPr>
            <a:xfrm>
              <a:off x="1881961" y="978195"/>
              <a:ext cx="10342564" cy="5896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527"/>
                  </a:lnTo>
                  <a:cubicBezTo>
                    <a:pt x="17455" y="721"/>
                    <a:pt x="14337" y="2052"/>
                    <a:pt x="14423" y="2967"/>
                  </a:cubicBezTo>
                  <a:cubicBezTo>
                    <a:pt x="14508" y="3882"/>
                    <a:pt x="16650" y="5157"/>
                    <a:pt x="16547" y="6932"/>
                  </a:cubicBezTo>
                  <a:cubicBezTo>
                    <a:pt x="16444" y="8707"/>
                    <a:pt x="14800" y="9002"/>
                    <a:pt x="13172" y="8868"/>
                  </a:cubicBezTo>
                  <a:cubicBezTo>
                    <a:pt x="11545" y="8734"/>
                    <a:pt x="10877" y="9039"/>
                    <a:pt x="10877" y="9511"/>
                  </a:cubicBezTo>
                  <a:cubicBezTo>
                    <a:pt x="10877" y="9982"/>
                    <a:pt x="13001" y="10620"/>
                    <a:pt x="15245" y="11008"/>
                  </a:cubicBezTo>
                  <a:cubicBezTo>
                    <a:pt x="17489" y="11396"/>
                    <a:pt x="17455" y="14280"/>
                    <a:pt x="15433" y="15444"/>
                  </a:cubicBezTo>
                  <a:cubicBezTo>
                    <a:pt x="13412" y="16609"/>
                    <a:pt x="6869" y="18318"/>
                    <a:pt x="4282" y="21600"/>
                  </a:cubicBezTo>
                  <a:lnTo>
                    <a:pt x="0" y="21600"/>
                  </a:lnTo>
                  <a:cubicBezTo>
                    <a:pt x="1867" y="17208"/>
                    <a:pt x="6184" y="15722"/>
                    <a:pt x="9644" y="15056"/>
                  </a:cubicBezTo>
                  <a:cubicBezTo>
                    <a:pt x="13104" y="14391"/>
                    <a:pt x="14971" y="13753"/>
                    <a:pt x="14680" y="13143"/>
                  </a:cubicBezTo>
                  <a:cubicBezTo>
                    <a:pt x="14389" y="12533"/>
                    <a:pt x="9457" y="12470"/>
                    <a:pt x="9115" y="10196"/>
                  </a:cubicBezTo>
                  <a:cubicBezTo>
                    <a:pt x="8752" y="7787"/>
                    <a:pt x="10861" y="6973"/>
                    <a:pt x="12659" y="7232"/>
                  </a:cubicBezTo>
                  <a:cubicBezTo>
                    <a:pt x="14356" y="7476"/>
                    <a:pt x="15742" y="7292"/>
                    <a:pt x="15314" y="6377"/>
                  </a:cubicBezTo>
                  <a:cubicBezTo>
                    <a:pt x="14885" y="5462"/>
                    <a:pt x="13118" y="3639"/>
                    <a:pt x="13668" y="2443"/>
                  </a:cubicBezTo>
                  <a:cubicBezTo>
                    <a:pt x="14217" y="1248"/>
                    <a:pt x="16633" y="0"/>
                    <a:pt x="21600" y="0"/>
                  </a:cubicBezTo>
                  <a:close/>
                </a:path>
              </a:pathLst>
            </a:custGeom>
            <a:gradFill>
              <a:gsLst>
                <a:gs pos="87000">
                  <a:schemeClr val="tx1">
                    <a:alpha val="40000"/>
                  </a:schemeClr>
                </a:gs>
                <a:gs pos="36000">
                  <a:schemeClr val="bg2">
                    <a:alpha val="15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" name="Shape 7"/>
            <p:cNvSpPr/>
            <p:nvPr/>
          </p:nvSpPr>
          <p:spPr>
            <a:xfrm>
              <a:off x="2847500" y="1026110"/>
              <a:ext cx="9379940" cy="5853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21101" y="1"/>
                  </a:moveTo>
                  <a:cubicBezTo>
                    <a:pt x="20976" y="-1"/>
                    <a:pt x="20843" y="0"/>
                    <a:pt x="20704" y="3"/>
                  </a:cubicBezTo>
                  <a:lnTo>
                    <a:pt x="20706" y="129"/>
                  </a:lnTo>
                  <a:cubicBezTo>
                    <a:pt x="20844" y="126"/>
                    <a:pt x="20976" y="125"/>
                    <a:pt x="21100" y="127"/>
                  </a:cubicBezTo>
                  <a:lnTo>
                    <a:pt x="21101" y="1"/>
                  </a:lnTo>
                  <a:close/>
                  <a:moveTo>
                    <a:pt x="20431" y="35"/>
                  </a:moveTo>
                  <a:cubicBezTo>
                    <a:pt x="20303" y="41"/>
                    <a:pt x="20171" y="49"/>
                    <a:pt x="20035" y="59"/>
                  </a:cubicBezTo>
                  <a:lnTo>
                    <a:pt x="20039" y="184"/>
                  </a:lnTo>
                  <a:cubicBezTo>
                    <a:pt x="20175" y="175"/>
                    <a:pt x="20306" y="167"/>
                    <a:pt x="20434" y="161"/>
                  </a:cubicBezTo>
                  <a:lnTo>
                    <a:pt x="20431" y="35"/>
                  </a:lnTo>
                  <a:close/>
                  <a:moveTo>
                    <a:pt x="21401" y="35"/>
                  </a:moveTo>
                  <a:lnTo>
                    <a:pt x="21398" y="161"/>
                  </a:lnTo>
                  <a:cubicBezTo>
                    <a:pt x="21466" y="165"/>
                    <a:pt x="21532" y="170"/>
                    <a:pt x="21594" y="176"/>
                  </a:cubicBezTo>
                  <a:lnTo>
                    <a:pt x="21600" y="50"/>
                  </a:lnTo>
                  <a:cubicBezTo>
                    <a:pt x="21537" y="44"/>
                    <a:pt x="21470" y="39"/>
                    <a:pt x="21401" y="35"/>
                  </a:cubicBezTo>
                  <a:close/>
                  <a:moveTo>
                    <a:pt x="19761" y="71"/>
                  </a:moveTo>
                  <a:cubicBezTo>
                    <a:pt x="19631" y="82"/>
                    <a:pt x="19499" y="95"/>
                    <a:pt x="19365" y="109"/>
                  </a:cubicBezTo>
                  <a:lnTo>
                    <a:pt x="19371" y="235"/>
                  </a:lnTo>
                  <a:cubicBezTo>
                    <a:pt x="19505" y="221"/>
                    <a:pt x="19637" y="208"/>
                    <a:pt x="19766" y="197"/>
                  </a:cubicBezTo>
                  <a:lnTo>
                    <a:pt x="19761" y="71"/>
                  </a:lnTo>
                  <a:close/>
                  <a:moveTo>
                    <a:pt x="19067" y="141"/>
                  </a:moveTo>
                  <a:cubicBezTo>
                    <a:pt x="18936" y="157"/>
                    <a:pt x="18805" y="174"/>
                    <a:pt x="18672" y="193"/>
                  </a:cubicBezTo>
                  <a:lnTo>
                    <a:pt x="18680" y="318"/>
                  </a:lnTo>
                  <a:cubicBezTo>
                    <a:pt x="18813" y="299"/>
                    <a:pt x="18943" y="282"/>
                    <a:pt x="19073" y="266"/>
                  </a:cubicBezTo>
                  <a:lnTo>
                    <a:pt x="19067" y="141"/>
                  </a:lnTo>
                  <a:close/>
                  <a:moveTo>
                    <a:pt x="18396" y="247"/>
                  </a:moveTo>
                  <a:cubicBezTo>
                    <a:pt x="18266" y="268"/>
                    <a:pt x="18134" y="289"/>
                    <a:pt x="18003" y="312"/>
                  </a:cubicBezTo>
                  <a:lnTo>
                    <a:pt x="18012" y="436"/>
                  </a:lnTo>
                  <a:cubicBezTo>
                    <a:pt x="18144" y="414"/>
                    <a:pt x="18275" y="392"/>
                    <a:pt x="18405" y="372"/>
                  </a:cubicBezTo>
                  <a:lnTo>
                    <a:pt x="18396" y="247"/>
                  </a:lnTo>
                  <a:close/>
                  <a:moveTo>
                    <a:pt x="17726" y="354"/>
                  </a:moveTo>
                  <a:cubicBezTo>
                    <a:pt x="17595" y="378"/>
                    <a:pt x="17464" y="404"/>
                    <a:pt x="17333" y="431"/>
                  </a:cubicBezTo>
                  <a:lnTo>
                    <a:pt x="17345" y="556"/>
                  </a:lnTo>
                  <a:cubicBezTo>
                    <a:pt x="17476" y="529"/>
                    <a:pt x="17607" y="503"/>
                    <a:pt x="17737" y="478"/>
                  </a:cubicBezTo>
                  <a:lnTo>
                    <a:pt x="17726" y="354"/>
                  </a:lnTo>
                  <a:close/>
                  <a:moveTo>
                    <a:pt x="17055" y="495"/>
                  </a:moveTo>
                  <a:cubicBezTo>
                    <a:pt x="16924" y="524"/>
                    <a:pt x="16793" y="554"/>
                    <a:pt x="16664" y="586"/>
                  </a:cubicBezTo>
                  <a:lnTo>
                    <a:pt x="16678" y="710"/>
                  </a:lnTo>
                  <a:cubicBezTo>
                    <a:pt x="16807" y="679"/>
                    <a:pt x="16937" y="649"/>
                    <a:pt x="17068" y="620"/>
                  </a:cubicBezTo>
                  <a:lnTo>
                    <a:pt x="17055" y="495"/>
                  </a:lnTo>
                  <a:close/>
                  <a:moveTo>
                    <a:pt x="16384" y="672"/>
                  </a:moveTo>
                  <a:cubicBezTo>
                    <a:pt x="16252" y="706"/>
                    <a:pt x="16122" y="742"/>
                    <a:pt x="15994" y="779"/>
                  </a:cubicBezTo>
                  <a:lnTo>
                    <a:pt x="16011" y="903"/>
                  </a:lnTo>
                  <a:cubicBezTo>
                    <a:pt x="16138" y="866"/>
                    <a:pt x="16267" y="830"/>
                    <a:pt x="16399" y="796"/>
                  </a:cubicBezTo>
                  <a:lnTo>
                    <a:pt x="16384" y="672"/>
                  </a:lnTo>
                  <a:close/>
                  <a:moveTo>
                    <a:pt x="15712" y="849"/>
                  </a:moveTo>
                  <a:cubicBezTo>
                    <a:pt x="15580" y="890"/>
                    <a:pt x="15451" y="933"/>
                    <a:pt x="15325" y="977"/>
                  </a:cubicBezTo>
                  <a:lnTo>
                    <a:pt x="15344" y="1099"/>
                  </a:lnTo>
                  <a:cubicBezTo>
                    <a:pt x="15469" y="1056"/>
                    <a:pt x="15598" y="1012"/>
                    <a:pt x="15730" y="971"/>
                  </a:cubicBezTo>
                  <a:lnTo>
                    <a:pt x="15712" y="849"/>
                  </a:lnTo>
                  <a:close/>
                  <a:moveTo>
                    <a:pt x="15062" y="1061"/>
                  </a:moveTo>
                  <a:cubicBezTo>
                    <a:pt x="14928" y="1112"/>
                    <a:pt x="14800" y="1165"/>
                    <a:pt x="14679" y="1219"/>
                  </a:cubicBezTo>
                  <a:lnTo>
                    <a:pt x="14704" y="1339"/>
                  </a:lnTo>
                  <a:cubicBezTo>
                    <a:pt x="14823" y="1286"/>
                    <a:pt x="14951" y="1233"/>
                    <a:pt x="15084" y="1182"/>
                  </a:cubicBezTo>
                  <a:lnTo>
                    <a:pt x="15062" y="1061"/>
                  </a:lnTo>
                  <a:close/>
                  <a:moveTo>
                    <a:pt x="14407" y="1344"/>
                  </a:moveTo>
                  <a:cubicBezTo>
                    <a:pt x="14272" y="1411"/>
                    <a:pt x="14147" y="1480"/>
                    <a:pt x="14034" y="1550"/>
                  </a:cubicBezTo>
                  <a:lnTo>
                    <a:pt x="14067" y="1666"/>
                  </a:lnTo>
                  <a:cubicBezTo>
                    <a:pt x="14178" y="1598"/>
                    <a:pt x="14301" y="1530"/>
                    <a:pt x="14434" y="1463"/>
                  </a:cubicBezTo>
                  <a:lnTo>
                    <a:pt x="14407" y="1344"/>
                  </a:lnTo>
                  <a:close/>
                  <a:moveTo>
                    <a:pt x="13775" y="1733"/>
                  </a:moveTo>
                  <a:cubicBezTo>
                    <a:pt x="13638" y="1838"/>
                    <a:pt x="13524" y="1947"/>
                    <a:pt x="13436" y="2056"/>
                  </a:cubicBezTo>
                  <a:lnTo>
                    <a:pt x="13491" y="2152"/>
                  </a:lnTo>
                  <a:cubicBezTo>
                    <a:pt x="13573" y="2049"/>
                    <a:pt x="13682" y="1945"/>
                    <a:pt x="13814" y="1844"/>
                  </a:cubicBezTo>
                  <a:lnTo>
                    <a:pt x="13775" y="1733"/>
                  </a:lnTo>
                  <a:close/>
                  <a:moveTo>
                    <a:pt x="13240" y="2404"/>
                  </a:moveTo>
                  <a:cubicBezTo>
                    <a:pt x="13212" y="2490"/>
                    <a:pt x="13197" y="2577"/>
                    <a:pt x="13197" y="2664"/>
                  </a:cubicBezTo>
                  <a:cubicBezTo>
                    <a:pt x="13197" y="2694"/>
                    <a:pt x="13199" y="2723"/>
                    <a:pt x="13202" y="2754"/>
                  </a:cubicBezTo>
                  <a:cubicBezTo>
                    <a:pt x="13212" y="2842"/>
                    <a:pt x="13226" y="2930"/>
                    <a:pt x="13246" y="3014"/>
                  </a:cubicBezTo>
                  <a:lnTo>
                    <a:pt x="13326" y="2973"/>
                  </a:lnTo>
                  <a:cubicBezTo>
                    <a:pt x="13309" y="2895"/>
                    <a:pt x="13295" y="2815"/>
                    <a:pt x="13286" y="2734"/>
                  </a:cubicBezTo>
                  <a:cubicBezTo>
                    <a:pt x="13283" y="2710"/>
                    <a:pt x="13282" y="2687"/>
                    <a:pt x="13282" y="2664"/>
                  </a:cubicBezTo>
                  <a:cubicBezTo>
                    <a:pt x="13282" y="2596"/>
                    <a:pt x="13294" y="2528"/>
                    <a:pt x="13316" y="2460"/>
                  </a:cubicBezTo>
                  <a:lnTo>
                    <a:pt x="13240" y="2404"/>
                  </a:lnTo>
                  <a:close/>
                  <a:moveTo>
                    <a:pt x="13436" y="3324"/>
                  </a:moveTo>
                  <a:lnTo>
                    <a:pt x="13364" y="3392"/>
                  </a:lnTo>
                  <a:cubicBezTo>
                    <a:pt x="13432" y="3547"/>
                    <a:pt x="13518" y="3696"/>
                    <a:pt x="13626" y="3847"/>
                  </a:cubicBezTo>
                  <a:lnTo>
                    <a:pt x="13684" y="3756"/>
                  </a:lnTo>
                  <a:cubicBezTo>
                    <a:pt x="13581" y="3611"/>
                    <a:pt x="13500" y="3470"/>
                    <a:pt x="13436" y="3324"/>
                  </a:cubicBezTo>
                  <a:close/>
                  <a:moveTo>
                    <a:pt x="13895" y="4031"/>
                  </a:moveTo>
                  <a:lnTo>
                    <a:pt x="13843" y="4130"/>
                  </a:lnTo>
                  <a:cubicBezTo>
                    <a:pt x="13952" y="4255"/>
                    <a:pt x="14067" y="4374"/>
                    <a:pt x="14166" y="4473"/>
                  </a:cubicBezTo>
                  <a:cubicBezTo>
                    <a:pt x="14166" y="4473"/>
                    <a:pt x="14214" y="4369"/>
                    <a:pt x="14214" y="4369"/>
                  </a:cubicBezTo>
                  <a:cubicBezTo>
                    <a:pt x="14116" y="4271"/>
                    <a:pt x="14002" y="4154"/>
                    <a:pt x="13895" y="4031"/>
                  </a:cubicBezTo>
                  <a:close/>
                  <a:moveTo>
                    <a:pt x="14464" y="4597"/>
                  </a:moveTo>
                  <a:lnTo>
                    <a:pt x="14416" y="4701"/>
                  </a:lnTo>
                  <a:cubicBezTo>
                    <a:pt x="14514" y="4799"/>
                    <a:pt x="14627" y="4917"/>
                    <a:pt x="14733" y="5042"/>
                  </a:cubicBezTo>
                  <a:lnTo>
                    <a:pt x="14786" y="4944"/>
                  </a:lnTo>
                  <a:cubicBezTo>
                    <a:pt x="14678" y="4816"/>
                    <a:pt x="14563" y="4696"/>
                    <a:pt x="14464" y="4597"/>
                  </a:cubicBezTo>
                  <a:close/>
                  <a:moveTo>
                    <a:pt x="15004" y="5233"/>
                  </a:moveTo>
                  <a:cubicBezTo>
                    <a:pt x="15004" y="5233"/>
                    <a:pt x="14942" y="5320"/>
                    <a:pt x="14942" y="5320"/>
                  </a:cubicBezTo>
                  <a:cubicBezTo>
                    <a:pt x="15041" y="5473"/>
                    <a:pt x="15112" y="5622"/>
                    <a:pt x="15158" y="5778"/>
                  </a:cubicBezTo>
                  <a:lnTo>
                    <a:pt x="15236" y="5727"/>
                  </a:lnTo>
                  <a:cubicBezTo>
                    <a:pt x="15186" y="5557"/>
                    <a:pt x="15109" y="5396"/>
                    <a:pt x="15004" y="5233"/>
                  </a:cubicBezTo>
                  <a:close/>
                  <a:moveTo>
                    <a:pt x="15294" y="6152"/>
                  </a:moveTo>
                  <a:lnTo>
                    <a:pt x="15210" y="6161"/>
                  </a:lnTo>
                  <a:cubicBezTo>
                    <a:pt x="15211" y="6190"/>
                    <a:pt x="15211" y="6219"/>
                    <a:pt x="15211" y="6249"/>
                  </a:cubicBezTo>
                  <a:cubicBezTo>
                    <a:pt x="15211" y="6356"/>
                    <a:pt x="15202" y="6470"/>
                    <a:pt x="15183" y="6586"/>
                  </a:cubicBezTo>
                  <a:cubicBezTo>
                    <a:pt x="15176" y="6628"/>
                    <a:pt x="15167" y="6669"/>
                    <a:pt x="15158" y="6709"/>
                  </a:cubicBezTo>
                  <a:lnTo>
                    <a:pt x="15238" y="6752"/>
                  </a:lnTo>
                  <a:cubicBezTo>
                    <a:pt x="15248" y="6708"/>
                    <a:pt x="15257" y="6663"/>
                    <a:pt x="15265" y="6615"/>
                  </a:cubicBezTo>
                  <a:cubicBezTo>
                    <a:pt x="15286" y="6490"/>
                    <a:pt x="15297" y="6366"/>
                    <a:pt x="15297" y="6249"/>
                  </a:cubicBezTo>
                  <a:cubicBezTo>
                    <a:pt x="15297" y="6216"/>
                    <a:pt x="15296" y="6184"/>
                    <a:pt x="15294" y="6152"/>
                  </a:cubicBezTo>
                  <a:close/>
                  <a:moveTo>
                    <a:pt x="15037" y="7036"/>
                  </a:moveTo>
                  <a:cubicBezTo>
                    <a:pt x="14965" y="7172"/>
                    <a:pt x="14868" y="7295"/>
                    <a:pt x="14751" y="7400"/>
                  </a:cubicBezTo>
                  <a:lnTo>
                    <a:pt x="14795" y="7507"/>
                  </a:lnTo>
                  <a:cubicBezTo>
                    <a:pt x="14921" y="7394"/>
                    <a:pt x="15025" y="7262"/>
                    <a:pt x="15104" y="7115"/>
                  </a:cubicBezTo>
                  <a:lnTo>
                    <a:pt x="15037" y="7036"/>
                  </a:lnTo>
                  <a:close/>
                  <a:moveTo>
                    <a:pt x="14500" y="7602"/>
                  </a:moveTo>
                  <a:cubicBezTo>
                    <a:pt x="14390" y="7668"/>
                    <a:pt x="14265" y="7726"/>
                    <a:pt x="14130" y="7775"/>
                  </a:cubicBezTo>
                  <a:lnTo>
                    <a:pt x="14150" y="7897"/>
                  </a:lnTo>
                  <a:cubicBezTo>
                    <a:pt x="14290" y="7847"/>
                    <a:pt x="14418" y="7786"/>
                    <a:pt x="14531" y="7718"/>
                  </a:cubicBezTo>
                  <a:cubicBezTo>
                    <a:pt x="14531" y="7718"/>
                    <a:pt x="14500" y="7602"/>
                    <a:pt x="14500" y="7602"/>
                  </a:cubicBezTo>
                  <a:close/>
                  <a:moveTo>
                    <a:pt x="10089" y="7821"/>
                  </a:moveTo>
                  <a:lnTo>
                    <a:pt x="10094" y="7946"/>
                  </a:lnTo>
                  <a:cubicBezTo>
                    <a:pt x="10204" y="7937"/>
                    <a:pt x="10320" y="7938"/>
                    <a:pt x="10440" y="7949"/>
                  </a:cubicBezTo>
                  <a:lnTo>
                    <a:pt x="10484" y="7954"/>
                  </a:lnTo>
                  <a:lnTo>
                    <a:pt x="10489" y="7828"/>
                  </a:lnTo>
                  <a:lnTo>
                    <a:pt x="10445" y="7824"/>
                  </a:lnTo>
                  <a:cubicBezTo>
                    <a:pt x="10322" y="7813"/>
                    <a:pt x="10203" y="7812"/>
                    <a:pt x="10089" y="7821"/>
                  </a:cubicBezTo>
                  <a:close/>
                  <a:moveTo>
                    <a:pt x="10765" y="7850"/>
                  </a:moveTo>
                  <a:lnTo>
                    <a:pt x="10759" y="7975"/>
                  </a:lnTo>
                  <a:lnTo>
                    <a:pt x="10784" y="7978"/>
                  </a:lnTo>
                  <a:cubicBezTo>
                    <a:pt x="10904" y="7990"/>
                    <a:pt x="11028" y="8002"/>
                    <a:pt x="11153" y="8013"/>
                  </a:cubicBezTo>
                  <a:lnTo>
                    <a:pt x="11158" y="7887"/>
                  </a:lnTo>
                  <a:cubicBezTo>
                    <a:pt x="11033" y="7876"/>
                    <a:pt x="10910" y="7864"/>
                    <a:pt x="10790" y="7852"/>
                  </a:cubicBezTo>
                  <a:lnTo>
                    <a:pt x="10765" y="7850"/>
                  </a:lnTo>
                  <a:close/>
                  <a:moveTo>
                    <a:pt x="13849" y="7850"/>
                  </a:moveTo>
                  <a:cubicBezTo>
                    <a:pt x="13728" y="7880"/>
                    <a:pt x="13597" y="7905"/>
                    <a:pt x="13460" y="7925"/>
                  </a:cubicBezTo>
                  <a:cubicBezTo>
                    <a:pt x="13460" y="7925"/>
                    <a:pt x="13468" y="8050"/>
                    <a:pt x="13468" y="8050"/>
                  </a:cubicBezTo>
                  <a:cubicBezTo>
                    <a:pt x="13608" y="8030"/>
                    <a:pt x="13740" y="8004"/>
                    <a:pt x="13863" y="7973"/>
                  </a:cubicBezTo>
                  <a:lnTo>
                    <a:pt x="13849" y="7850"/>
                  </a:lnTo>
                  <a:close/>
                  <a:moveTo>
                    <a:pt x="9810" y="7885"/>
                  </a:moveTo>
                  <a:cubicBezTo>
                    <a:pt x="9673" y="7918"/>
                    <a:pt x="9542" y="7967"/>
                    <a:pt x="9420" y="8030"/>
                  </a:cubicBezTo>
                  <a:lnTo>
                    <a:pt x="9448" y="8149"/>
                  </a:lnTo>
                  <a:cubicBezTo>
                    <a:pt x="9565" y="8088"/>
                    <a:pt x="9691" y="8041"/>
                    <a:pt x="9823" y="8009"/>
                  </a:cubicBezTo>
                  <a:lnTo>
                    <a:pt x="9810" y="7885"/>
                  </a:lnTo>
                  <a:close/>
                  <a:moveTo>
                    <a:pt x="11432" y="7920"/>
                  </a:moveTo>
                  <a:lnTo>
                    <a:pt x="11428" y="8046"/>
                  </a:lnTo>
                  <a:cubicBezTo>
                    <a:pt x="11558" y="8057"/>
                    <a:pt x="11691" y="8067"/>
                    <a:pt x="11823" y="8075"/>
                  </a:cubicBezTo>
                  <a:cubicBezTo>
                    <a:pt x="11823" y="8075"/>
                    <a:pt x="11827" y="7949"/>
                    <a:pt x="11827" y="7949"/>
                  </a:cubicBezTo>
                  <a:cubicBezTo>
                    <a:pt x="11695" y="7941"/>
                    <a:pt x="11563" y="7931"/>
                    <a:pt x="11432" y="7920"/>
                  </a:cubicBezTo>
                  <a:close/>
                  <a:moveTo>
                    <a:pt x="12124" y="7956"/>
                  </a:moveTo>
                  <a:lnTo>
                    <a:pt x="12121" y="8082"/>
                  </a:lnTo>
                  <a:cubicBezTo>
                    <a:pt x="12254" y="8087"/>
                    <a:pt x="12386" y="8091"/>
                    <a:pt x="12517" y="8092"/>
                  </a:cubicBezTo>
                  <a:cubicBezTo>
                    <a:pt x="12517" y="8092"/>
                    <a:pt x="12517" y="7966"/>
                    <a:pt x="12517" y="7966"/>
                  </a:cubicBezTo>
                  <a:cubicBezTo>
                    <a:pt x="12387" y="7965"/>
                    <a:pt x="12255" y="7961"/>
                    <a:pt x="12124" y="7956"/>
                  </a:cubicBezTo>
                  <a:close/>
                  <a:moveTo>
                    <a:pt x="13184" y="7956"/>
                  </a:moveTo>
                  <a:cubicBezTo>
                    <a:pt x="13059" y="7967"/>
                    <a:pt x="12927" y="7974"/>
                    <a:pt x="12791" y="7978"/>
                  </a:cubicBezTo>
                  <a:lnTo>
                    <a:pt x="12792" y="8103"/>
                  </a:lnTo>
                  <a:cubicBezTo>
                    <a:pt x="12930" y="8099"/>
                    <a:pt x="13064" y="8093"/>
                    <a:pt x="13189" y="8082"/>
                  </a:cubicBezTo>
                  <a:lnTo>
                    <a:pt x="13184" y="7956"/>
                  </a:lnTo>
                  <a:close/>
                  <a:moveTo>
                    <a:pt x="9148" y="8203"/>
                  </a:moveTo>
                  <a:cubicBezTo>
                    <a:pt x="9019" y="8306"/>
                    <a:pt x="8910" y="8427"/>
                    <a:pt x="8822" y="8562"/>
                  </a:cubicBezTo>
                  <a:lnTo>
                    <a:pt x="8883" y="8649"/>
                  </a:lnTo>
                  <a:cubicBezTo>
                    <a:pt x="8965" y="8523"/>
                    <a:pt x="9068" y="8411"/>
                    <a:pt x="9189" y="8314"/>
                  </a:cubicBezTo>
                  <a:lnTo>
                    <a:pt x="9148" y="8203"/>
                  </a:lnTo>
                  <a:close/>
                  <a:moveTo>
                    <a:pt x="8643" y="8911"/>
                  </a:moveTo>
                  <a:cubicBezTo>
                    <a:pt x="8604" y="9040"/>
                    <a:pt x="8583" y="9173"/>
                    <a:pt x="8583" y="9306"/>
                  </a:cubicBezTo>
                  <a:cubicBezTo>
                    <a:pt x="8583" y="9378"/>
                    <a:pt x="8589" y="9451"/>
                    <a:pt x="8601" y="9522"/>
                  </a:cubicBezTo>
                  <a:cubicBezTo>
                    <a:pt x="8601" y="9522"/>
                    <a:pt x="8683" y="9491"/>
                    <a:pt x="8683" y="9491"/>
                  </a:cubicBezTo>
                  <a:cubicBezTo>
                    <a:pt x="8673" y="9430"/>
                    <a:pt x="8668" y="9368"/>
                    <a:pt x="8668" y="9306"/>
                  </a:cubicBezTo>
                  <a:cubicBezTo>
                    <a:pt x="8668" y="9191"/>
                    <a:pt x="8686" y="9075"/>
                    <a:pt x="8720" y="8962"/>
                  </a:cubicBezTo>
                  <a:lnTo>
                    <a:pt x="8643" y="8911"/>
                  </a:lnTo>
                  <a:close/>
                  <a:moveTo>
                    <a:pt x="8818" y="9830"/>
                  </a:moveTo>
                  <a:lnTo>
                    <a:pt x="8750" y="9907"/>
                  </a:lnTo>
                  <a:cubicBezTo>
                    <a:pt x="8826" y="10051"/>
                    <a:pt x="8930" y="10183"/>
                    <a:pt x="9058" y="10302"/>
                  </a:cubicBezTo>
                  <a:lnTo>
                    <a:pt x="9103" y="10196"/>
                  </a:lnTo>
                  <a:cubicBezTo>
                    <a:pt x="8983" y="10085"/>
                    <a:pt x="8887" y="9962"/>
                    <a:pt x="8818" y="9830"/>
                  </a:cubicBezTo>
                  <a:close/>
                  <a:moveTo>
                    <a:pt x="9334" y="10396"/>
                  </a:moveTo>
                  <a:lnTo>
                    <a:pt x="9300" y="10511"/>
                  </a:lnTo>
                  <a:cubicBezTo>
                    <a:pt x="9409" y="10581"/>
                    <a:pt x="9531" y="10644"/>
                    <a:pt x="9662" y="10699"/>
                  </a:cubicBezTo>
                  <a:lnTo>
                    <a:pt x="9678" y="10706"/>
                  </a:lnTo>
                  <a:lnTo>
                    <a:pt x="9701" y="10586"/>
                  </a:lnTo>
                  <a:lnTo>
                    <a:pt x="9686" y="10579"/>
                  </a:lnTo>
                  <a:cubicBezTo>
                    <a:pt x="9558" y="10525"/>
                    <a:pt x="9439" y="10463"/>
                    <a:pt x="9334" y="10396"/>
                  </a:cubicBezTo>
                  <a:close/>
                  <a:moveTo>
                    <a:pt x="9989" y="10678"/>
                  </a:moveTo>
                  <a:cubicBezTo>
                    <a:pt x="9989" y="10678"/>
                    <a:pt x="9970" y="10801"/>
                    <a:pt x="9970" y="10801"/>
                  </a:cubicBezTo>
                  <a:cubicBezTo>
                    <a:pt x="10088" y="10842"/>
                    <a:pt x="10219" y="10882"/>
                    <a:pt x="10359" y="10922"/>
                  </a:cubicBezTo>
                  <a:lnTo>
                    <a:pt x="10375" y="10798"/>
                  </a:lnTo>
                  <a:cubicBezTo>
                    <a:pt x="10236" y="10759"/>
                    <a:pt x="10106" y="10719"/>
                    <a:pt x="9989" y="10678"/>
                  </a:cubicBezTo>
                  <a:close/>
                  <a:moveTo>
                    <a:pt x="10653" y="10891"/>
                  </a:moveTo>
                  <a:cubicBezTo>
                    <a:pt x="10653" y="10891"/>
                    <a:pt x="10639" y="11014"/>
                    <a:pt x="10639" y="11014"/>
                  </a:cubicBezTo>
                  <a:cubicBezTo>
                    <a:pt x="10766" y="11046"/>
                    <a:pt x="10897" y="11076"/>
                    <a:pt x="11030" y="11106"/>
                  </a:cubicBezTo>
                  <a:lnTo>
                    <a:pt x="11043" y="10982"/>
                  </a:lnTo>
                  <a:cubicBezTo>
                    <a:pt x="10910" y="10953"/>
                    <a:pt x="10780" y="10922"/>
                    <a:pt x="10653" y="10891"/>
                  </a:cubicBezTo>
                  <a:close/>
                  <a:moveTo>
                    <a:pt x="11320" y="11032"/>
                  </a:moveTo>
                  <a:cubicBezTo>
                    <a:pt x="11320" y="11032"/>
                    <a:pt x="11308" y="11157"/>
                    <a:pt x="11308" y="11157"/>
                  </a:cubicBezTo>
                  <a:cubicBezTo>
                    <a:pt x="11438" y="11184"/>
                    <a:pt x="11569" y="11209"/>
                    <a:pt x="11701" y="11235"/>
                  </a:cubicBezTo>
                  <a:lnTo>
                    <a:pt x="11712" y="11112"/>
                  </a:lnTo>
                  <a:cubicBezTo>
                    <a:pt x="11580" y="11086"/>
                    <a:pt x="11450" y="11059"/>
                    <a:pt x="11320" y="11032"/>
                  </a:cubicBezTo>
                  <a:close/>
                  <a:moveTo>
                    <a:pt x="11989" y="11174"/>
                  </a:moveTo>
                  <a:cubicBezTo>
                    <a:pt x="11989" y="11174"/>
                    <a:pt x="11978" y="11298"/>
                    <a:pt x="11978" y="11298"/>
                  </a:cubicBezTo>
                  <a:lnTo>
                    <a:pt x="12370" y="11375"/>
                  </a:lnTo>
                  <a:lnTo>
                    <a:pt x="12381" y="11251"/>
                  </a:lnTo>
                  <a:lnTo>
                    <a:pt x="11989" y="11174"/>
                  </a:lnTo>
                  <a:close/>
                  <a:moveTo>
                    <a:pt x="12659" y="11280"/>
                  </a:moveTo>
                  <a:lnTo>
                    <a:pt x="12647" y="11404"/>
                  </a:lnTo>
                  <a:cubicBezTo>
                    <a:pt x="12779" y="11431"/>
                    <a:pt x="12910" y="11459"/>
                    <a:pt x="13039" y="11487"/>
                  </a:cubicBezTo>
                  <a:lnTo>
                    <a:pt x="13051" y="11362"/>
                  </a:lnTo>
                  <a:cubicBezTo>
                    <a:pt x="12922" y="11334"/>
                    <a:pt x="12792" y="11307"/>
                    <a:pt x="12659" y="11280"/>
                  </a:cubicBezTo>
                  <a:close/>
                  <a:moveTo>
                    <a:pt x="13330" y="11456"/>
                  </a:moveTo>
                  <a:lnTo>
                    <a:pt x="13317" y="11580"/>
                  </a:lnTo>
                  <a:cubicBezTo>
                    <a:pt x="13450" y="11612"/>
                    <a:pt x="13580" y="11645"/>
                    <a:pt x="13705" y="11680"/>
                  </a:cubicBezTo>
                  <a:lnTo>
                    <a:pt x="13721" y="11556"/>
                  </a:lnTo>
                  <a:cubicBezTo>
                    <a:pt x="13595" y="11521"/>
                    <a:pt x="13464" y="11488"/>
                    <a:pt x="13330" y="11456"/>
                  </a:cubicBezTo>
                  <a:close/>
                  <a:moveTo>
                    <a:pt x="14004" y="11633"/>
                  </a:moveTo>
                  <a:cubicBezTo>
                    <a:pt x="14004" y="11633"/>
                    <a:pt x="13986" y="11756"/>
                    <a:pt x="13986" y="11756"/>
                  </a:cubicBezTo>
                  <a:cubicBezTo>
                    <a:pt x="14125" y="11800"/>
                    <a:pt x="14253" y="11846"/>
                    <a:pt x="14368" y="11893"/>
                  </a:cubicBezTo>
                  <a:lnTo>
                    <a:pt x="14391" y="11771"/>
                  </a:lnTo>
                  <a:cubicBezTo>
                    <a:pt x="14275" y="11724"/>
                    <a:pt x="14145" y="11678"/>
                    <a:pt x="14004" y="11633"/>
                  </a:cubicBezTo>
                  <a:close/>
                  <a:moveTo>
                    <a:pt x="14659" y="11881"/>
                  </a:moveTo>
                  <a:cubicBezTo>
                    <a:pt x="14659" y="11881"/>
                    <a:pt x="14632" y="11999"/>
                    <a:pt x="14632" y="11999"/>
                  </a:cubicBezTo>
                  <a:cubicBezTo>
                    <a:pt x="14772" y="12071"/>
                    <a:pt x="14890" y="12149"/>
                    <a:pt x="14985" y="12230"/>
                  </a:cubicBezTo>
                  <a:lnTo>
                    <a:pt x="15028" y="12122"/>
                  </a:lnTo>
                  <a:cubicBezTo>
                    <a:pt x="14928" y="12037"/>
                    <a:pt x="14804" y="11956"/>
                    <a:pt x="14659" y="11881"/>
                  </a:cubicBezTo>
                  <a:close/>
                  <a:moveTo>
                    <a:pt x="15246" y="12411"/>
                  </a:moveTo>
                  <a:cubicBezTo>
                    <a:pt x="15246" y="12411"/>
                    <a:pt x="15181" y="12494"/>
                    <a:pt x="15181" y="12494"/>
                  </a:cubicBezTo>
                  <a:cubicBezTo>
                    <a:pt x="15243" y="12600"/>
                    <a:pt x="15273" y="12709"/>
                    <a:pt x="15273" y="12830"/>
                  </a:cubicBezTo>
                  <a:cubicBezTo>
                    <a:pt x="15273" y="12874"/>
                    <a:pt x="15270" y="12921"/>
                    <a:pt x="15260" y="12976"/>
                  </a:cubicBezTo>
                  <a:lnTo>
                    <a:pt x="15343" y="13001"/>
                  </a:lnTo>
                  <a:cubicBezTo>
                    <a:pt x="15353" y="12943"/>
                    <a:pt x="15359" y="12885"/>
                    <a:pt x="15359" y="12830"/>
                  </a:cubicBezTo>
                  <a:cubicBezTo>
                    <a:pt x="15359" y="12680"/>
                    <a:pt x="15321" y="12539"/>
                    <a:pt x="15246" y="12411"/>
                  </a:cubicBezTo>
                  <a:close/>
                  <a:moveTo>
                    <a:pt x="15159" y="13295"/>
                  </a:moveTo>
                  <a:cubicBezTo>
                    <a:pt x="15095" y="13434"/>
                    <a:pt x="15006" y="13569"/>
                    <a:pt x="14895" y="13696"/>
                  </a:cubicBezTo>
                  <a:lnTo>
                    <a:pt x="14947" y="13796"/>
                  </a:lnTo>
                  <a:cubicBezTo>
                    <a:pt x="15065" y="13660"/>
                    <a:pt x="15160" y="13515"/>
                    <a:pt x="15229" y="13366"/>
                  </a:cubicBezTo>
                  <a:lnTo>
                    <a:pt x="15159" y="13295"/>
                  </a:lnTo>
                  <a:close/>
                  <a:moveTo>
                    <a:pt x="14668" y="13932"/>
                  </a:moveTo>
                  <a:cubicBezTo>
                    <a:pt x="14566" y="14020"/>
                    <a:pt x="14449" y="14109"/>
                    <a:pt x="14321" y="14193"/>
                  </a:cubicBezTo>
                  <a:lnTo>
                    <a:pt x="14355" y="14308"/>
                  </a:lnTo>
                  <a:cubicBezTo>
                    <a:pt x="14486" y="14222"/>
                    <a:pt x="14607" y="14131"/>
                    <a:pt x="14712" y="14040"/>
                  </a:cubicBezTo>
                  <a:lnTo>
                    <a:pt x="14668" y="13932"/>
                  </a:lnTo>
                  <a:close/>
                  <a:moveTo>
                    <a:pt x="14070" y="14356"/>
                  </a:moveTo>
                  <a:cubicBezTo>
                    <a:pt x="13956" y="14420"/>
                    <a:pt x="13831" y="14485"/>
                    <a:pt x="13699" y="14548"/>
                  </a:cubicBezTo>
                  <a:lnTo>
                    <a:pt x="13725" y="14669"/>
                  </a:lnTo>
                  <a:cubicBezTo>
                    <a:pt x="13859" y="14605"/>
                    <a:pt x="13985" y="14538"/>
                    <a:pt x="14100" y="14473"/>
                  </a:cubicBezTo>
                  <a:lnTo>
                    <a:pt x="14070" y="14356"/>
                  </a:lnTo>
                  <a:close/>
                  <a:moveTo>
                    <a:pt x="13409" y="14674"/>
                  </a:moveTo>
                  <a:cubicBezTo>
                    <a:pt x="13288" y="14727"/>
                    <a:pt x="13161" y="14779"/>
                    <a:pt x="13030" y="14830"/>
                  </a:cubicBezTo>
                  <a:lnTo>
                    <a:pt x="13051" y="14951"/>
                  </a:lnTo>
                  <a:cubicBezTo>
                    <a:pt x="13184" y="14900"/>
                    <a:pt x="13311" y="14848"/>
                    <a:pt x="13433" y="14795"/>
                  </a:cubicBezTo>
                  <a:lnTo>
                    <a:pt x="13409" y="14674"/>
                  </a:lnTo>
                  <a:close/>
                  <a:moveTo>
                    <a:pt x="12768" y="14922"/>
                  </a:moveTo>
                  <a:cubicBezTo>
                    <a:pt x="12644" y="14967"/>
                    <a:pt x="12516" y="15011"/>
                    <a:pt x="12384" y="15055"/>
                  </a:cubicBezTo>
                  <a:lnTo>
                    <a:pt x="12403" y="15178"/>
                  </a:lnTo>
                  <a:cubicBezTo>
                    <a:pt x="12535" y="15133"/>
                    <a:pt x="12664" y="15090"/>
                    <a:pt x="12788" y="15044"/>
                  </a:cubicBezTo>
                  <a:lnTo>
                    <a:pt x="12768" y="14922"/>
                  </a:lnTo>
                  <a:close/>
                  <a:moveTo>
                    <a:pt x="12101" y="15169"/>
                  </a:moveTo>
                  <a:cubicBezTo>
                    <a:pt x="11976" y="15209"/>
                    <a:pt x="11846" y="15249"/>
                    <a:pt x="11715" y="15290"/>
                  </a:cubicBezTo>
                  <a:lnTo>
                    <a:pt x="11732" y="15413"/>
                  </a:lnTo>
                  <a:cubicBezTo>
                    <a:pt x="11864" y="15373"/>
                    <a:pt x="11993" y="15332"/>
                    <a:pt x="12119" y="15292"/>
                  </a:cubicBezTo>
                  <a:lnTo>
                    <a:pt x="12101" y="15169"/>
                  </a:lnTo>
                  <a:close/>
                  <a:moveTo>
                    <a:pt x="11456" y="15346"/>
                  </a:moveTo>
                  <a:cubicBezTo>
                    <a:pt x="11330" y="15383"/>
                    <a:pt x="11201" y="15421"/>
                    <a:pt x="11069" y="15459"/>
                  </a:cubicBezTo>
                  <a:lnTo>
                    <a:pt x="11085" y="15581"/>
                  </a:lnTo>
                  <a:cubicBezTo>
                    <a:pt x="11217" y="15544"/>
                    <a:pt x="11347" y="15507"/>
                    <a:pt x="11474" y="15470"/>
                  </a:cubicBezTo>
                  <a:lnTo>
                    <a:pt x="11456" y="15346"/>
                  </a:lnTo>
                  <a:close/>
                  <a:moveTo>
                    <a:pt x="10788" y="15558"/>
                  </a:moveTo>
                  <a:cubicBezTo>
                    <a:pt x="10661" y="15594"/>
                    <a:pt x="10531" y="15629"/>
                    <a:pt x="10400" y="15665"/>
                  </a:cubicBezTo>
                  <a:lnTo>
                    <a:pt x="10416" y="15789"/>
                  </a:lnTo>
                  <a:cubicBezTo>
                    <a:pt x="10547" y="15753"/>
                    <a:pt x="10677" y="15717"/>
                    <a:pt x="10804" y="15682"/>
                  </a:cubicBezTo>
                  <a:lnTo>
                    <a:pt x="10788" y="15558"/>
                  </a:lnTo>
                  <a:close/>
                  <a:moveTo>
                    <a:pt x="10119" y="15735"/>
                  </a:moveTo>
                  <a:cubicBezTo>
                    <a:pt x="10119" y="15735"/>
                    <a:pt x="9730" y="15840"/>
                    <a:pt x="9730" y="15840"/>
                  </a:cubicBezTo>
                  <a:lnTo>
                    <a:pt x="9745" y="15964"/>
                  </a:lnTo>
                  <a:lnTo>
                    <a:pt x="10135" y="15859"/>
                  </a:lnTo>
                  <a:lnTo>
                    <a:pt x="10119" y="15735"/>
                  </a:lnTo>
                  <a:close/>
                  <a:moveTo>
                    <a:pt x="9450" y="15912"/>
                  </a:moveTo>
                  <a:cubicBezTo>
                    <a:pt x="9450" y="15912"/>
                    <a:pt x="9061" y="16016"/>
                    <a:pt x="9061" y="16016"/>
                  </a:cubicBezTo>
                  <a:lnTo>
                    <a:pt x="9076" y="16139"/>
                  </a:lnTo>
                  <a:lnTo>
                    <a:pt x="9465" y="16035"/>
                  </a:lnTo>
                  <a:lnTo>
                    <a:pt x="9450" y="15912"/>
                  </a:lnTo>
                  <a:close/>
                  <a:moveTo>
                    <a:pt x="8780" y="16088"/>
                  </a:moveTo>
                  <a:cubicBezTo>
                    <a:pt x="8780" y="16088"/>
                    <a:pt x="8626" y="16130"/>
                    <a:pt x="8626" y="16130"/>
                  </a:cubicBezTo>
                  <a:cubicBezTo>
                    <a:pt x="8548" y="16151"/>
                    <a:pt x="8470" y="16172"/>
                    <a:pt x="8392" y="16193"/>
                  </a:cubicBezTo>
                  <a:lnTo>
                    <a:pt x="8407" y="16317"/>
                  </a:lnTo>
                  <a:cubicBezTo>
                    <a:pt x="8485" y="16296"/>
                    <a:pt x="8563" y="16275"/>
                    <a:pt x="8640" y="16254"/>
                  </a:cubicBezTo>
                  <a:lnTo>
                    <a:pt x="8795" y="16212"/>
                  </a:lnTo>
                  <a:lnTo>
                    <a:pt x="8780" y="16088"/>
                  </a:lnTo>
                  <a:close/>
                  <a:moveTo>
                    <a:pt x="8110" y="16265"/>
                  </a:moveTo>
                  <a:cubicBezTo>
                    <a:pt x="7981" y="16303"/>
                    <a:pt x="7851" y="16341"/>
                    <a:pt x="7722" y="16380"/>
                  </a:cubicBezTo>
                  <a:lnTo>
                    <a:pt x="7739" y="16503"/>
                  </a:lnTo>
                  <a:cubicBezTo>
                    <a:pt x="7868" y="16464"/>
                    <a:pt x="7997" y="16426"/>
                    <a:pt x="8126" y="16389"/>
                  </a:cubicBezTo>
                  <a:lnTo>
                    <a:pt x="8110" y="16265"/>
                  </a:lnTo>
                  <a:close/>
                  <a:moveTo>
                    <a:pt x="7464" y="16477"/>
                  </a:moveTo>
                  <a:cubicBezTo>
                    <a:pt x="7334" y="16518"/>
                    <a:pt x="7205" y="16561"/>
                    <a:pt x="7077" y="16603"/>
                  </a:cubicBezTo>
                  <a:lnTo>
                    <a:pt x="7095" y="16725"/>
                  </a:lnTo>
                  <a:cubicBezTo>
                    <a:pt x="7224" y="16682"/>
                    <a:pt x="7353" y="16641"/>
                    <a:pt x="7482" y="16600"/>
                  </a:cubicBezTo>
                  <a:lnTo>
                    <a:pt x="7464" y="16477"/>
                  </a:lnTo>
                  <a:close/>
                  <a:moveTo>
                    <a:pt x="6792" y="16690"/>
                  </a:moveTo>
                  <a:cubicBezTo>
                    <a:pt x="6663" y="16734"/>
                    <a:pt x="6535" y="16780"/>
                    <a:pt x="6407" y="16827"/>
                  </a:cubicBezTo>
                  <a:lnTo>
                    <a:pt x="6427" y="16948"/>
                  </a:lnTo>
                  <a:cubicBezTo>
                    <a:pt x="6555" y="16902"/>
                    <a:pt x="6683" y="16857"/>
                    <a:pt x="6811" y="16812"/>
                  </a:cubicBezTo>
                  <a:lnTo>
                    <a:pt x="6792" y="16690"/>
                  </a:lnTo>
                  <a:close/>
                  <a:moveTo>
                    <a:pt x="6120" y="16937"/>
                  </a:moveTo>
                  <a:cubicBezTo>
                    <a:pt x="5992" y="16986"/>
                    <a:pt x="5865" y="17035"/>
                    <a:pt x="5738" y="17085"/>
                  </a:cubicBezTo>
                  <a:lnTo>
                    <a:pt x="5760" y="17207"/>
                  </a:lnTo>
                  <a:cubicBezTo>
                    <a:pt x="5887" y="17156"/>
                    <a:pt x="6013" y="17107"/>
                    <a:pt x="6141" y="17059"/>
                  </a:cubicBezTo>
                  <a:lnTo>
                    <a:pt x="6120" y="16937"/>
                  </a:lnTo>
                  <a:close/>
                  <a:moveTo>
                    <a:pt x="5473" y="17185"/>
                  </a:moveTo>
                  <a:cubicBezTo>
                    <a:pt x="5345" y="17237"/>
                    <a:pt x="5218" y="17291"/>
                    <a:pt x="5092" y="17346"/>
                  </a:cubicBezTo>
                  <a:lnTo>
                    <a:pt x="5116" y="17467"/>
                  </a:lnTo>
                  <a:cubicBezTo>
                    <a:pt x="5242" y="17413"/>
                    <a:pt x="5368" y="17359"/>
                    <a:pt x="5496" y="17306"/>
                  </a:cubicBezTo>
                  <a:lnTo>
                    <a:pt x="5473" y="17185"/>
                  </a:lnTo>
                  <a:close/>
                  <a:moveTo>
                    <a:pt x="4824" y="17467"/>
                  </a:moveTo>
                  <a:cubicBezTo>
                    <a:pt x="4697" y="17525"/>
                    <a:pt x="4571" y="17584"/>
                    <a:pt x="4447" y="17644"/>
                  </a:cubicBezTo>
                  <a:lnTo>
                    <a:pt x="4473" y="17764"/>
                  </a:lnTo>
                  <a:cubicBezTo>
                    <a:pt x="4597" y="17704"/>
                    <a:pt x="4722" y="17646"/>
                    <a:pt x="4849" y="17588"/>
                  </a:cubicBezTo>
                  <a:lnTo>
                    <a:pt x="4824" y="17467"/>
                  </a:lnTo>
                  <a:close/>
                  <a:moveTo>
                    <a:pt x="4175" y="17786"/>
                  </a:moveTo>
                  <a:cubicBezTo>
                    <a:pt x="4049" y="17849"/>
                    <a:pt x="3924" y="17913"/>
                    <a:pt x="3801" y="17979"/>
                  </a:cubicBezTo>
                  <a:lnTo>
                    <a:pt x="3830" y="18097"/>
                  </a:lnTo>
                  <a:cubicBezTo>
                    <a:pt x="3953" y="18032"/>
                    <a:pt x="4077" y="17968"/>
                    <a:pt x="4203" y="17905"/>
                  </a:cubicBezTo>
                  <a:lnTo>
                    <a:pt x="4175" y="17786"/>
                  </a:lnTo>
                  <a:close/>
                  <a:moveTo>
                    <a:pt x="3549" y="18139"/>
                  </a:moveTo>
                  <a:cubicBezTo>
                    <a:pt x="3424" y="18209"/>
                    <a:pt x="3301" y="18280"/>
                    <a:pt x="3180" y="18353"/>
                  </a:cubicBezTo>
                  <a:lnTo>
                    <a:pt x="3212" y="18470"/>
                  </a:lnTo>
                  <a:cubicBezTo>
                    <a:pt x="3332" y="18398"/>
                    <a:pt x="3454" y="18326"/>
                    <a:pt x="3579" y="18256"/>
                  </a:cubicBezTo>
                  <a:lnTo>
                    <a:pt x="3549" y="18139"/>
                  </a:lnTo>
                  <a:close/>
                  <a:moveTo>
                    <a:pt x="2920" y="18493"/>
                  </a:moveTo>
                  <a:cubicBezTo>
                    <a:pt x="2797" y="18571"/>
                    <a:pt x="2676" y="18650"/>
                    <a:pt x="2558" y="18730"/>
                  </a:cubicBezTo>
                  <a:lnTo>
                    <a:pt x="2594" y="18844"/>
                  </a:lnTo>
                  <a:cubicBezTo>
                    <a:pt x="2711" y="18764"/>
                    <a:pt x="2831" y="18686"/>
                    <a:pt x="2954" y="18609"/>
                  </a:cubicBezTo>
                  <a:lnTo>
                    <a:pt x="2920" y="18493"/>
                  </a:lnTo>
                  <a:close/>
                  <a:moveTo>
                    <a:pt x="2290" y="18917"/>
                  </a:moveTo>
                  <a:cubicBezTo>
                    <a:pt x="2169" y="19005"/>
                    <a:pt x="2050" y="19094"/>
                    <a:pt x="1937" y="19184"/>
                  </a:cubicBezTo>
                  <a:lnTo>
                    <a:pt x="1976" y="19294"/>
                  </a:lnTo>
                  <a:cubicBezTo>
                    <a:pt x="2089" y="19205"/>
                    <a:pt x="2207" y="19117"/>
                    <a:pt x="2327" y="19030"/>
                  </a:cubicBezTo>
                  <a:lnTo>
                    <a:pt x="2290" y="18917"/>
                  </a:lnTo>
                  <a:close/>
                  <a:moveTo>
                    <a:pt x="1703" y="19377"/>
                  </a:moveTo>
                  <a:cubicBezTo>
                    <a:pt x="1585" y="19477"/>
                    <a:pt x="1470" y="19579"/>
                    <a:pt x="1363" y="19681"/>
                  </a:cubicBezTo>
                  <a:lnTo>
                    <a:pt x="1408" y="19787"/>
                  </a:lnTo>
                  <a:cubicBezTo>
                    <a:pt x="1515" y="19686"/>
                    <a:pt x="1628" y="19585"/>
                    <a:pt x="1745" y="19486"/>
                  </a:cubicBezTo>
                  <a:lnTo>
                    <a:pt x="1703" y="19377"/>
                  </a:lnTo>
                  <a:close/>
                  <a:moveTo>
                    <a:pt x="1107" y="19907"/>
                  </a:moveTo>
                  <a:cubicBezTo>
                    <a:pt x="995" y="20023"/>
                    <a:pt x="888" y="20142"/>
                    <a:pt x="789" y="20260"/>
                  </a:cubicBezTo>
                  <a:lnTo>
                    <a:pt x="842" y="20358"/>
                  </a:lnTo>
                  <a:cubicBezTo>
                    <a:pt x="939" y="20242"/>
                    <a:pt x="1045" y="20124"/>
                    <a:pt x="1156" y="20010"/>
                  </a:cubicBezTo>
                  <a:lnTo>
                    <a:pt x="1107" y="19907"/>
                  </a:lnTo>
                  <a:close/>
                  <a:moveTo>
                    <a:pt x="592" y="20544"/>
                  </a:moveTo>
                  <a:cubicBezTo>
                    <a:pt x="490" y="20681"/>
                    <a:pt x="395" y="20823"/>
                    <a:pt x="311" y="20964"/>
                  </a:cubicBezTo>
                  <a:lnTo>
                    <a:pt x="374" y="21047"/>
                  </a:lnTo>
                  <a:cubicBezTo>
                    <a:pt x="457" y="20909"/>
                    <a:pt x="549" y="20771"/>
                    <a:pt x="649" y="20637"/>
                  </a:cubicBezTo>
                  <a:lnTo>
                    <a:pt x="592" y="20544"/>
                  </a:lnTo>
                  <a:close/>
                  <a:moveTo>
                    <a:pt x="112" y="21286"/>
                  </a:moveTo>
                  <a:cubicBezTo>
                    <a:pt x="72" y="21368"/>
                    <a:pt x="34" y="21452"/>
                    <a:pt x="0" y="21534"/>
                  </a:cubicBezTo>
                  <a:lnTo>
                    <a:pt x="72" y="21599"/>
                  </a:lnTo>
                  <a:cubicBezTo>
                    <a:pt x="105" y="21520"/>
                    <a:pt x="142" y="21440"/>
                    <a:pt x="181" y="21360"/>
                  </a:cubicBezTo>
                  <a:lnTo>
                    <a:pt x="112" y="21286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23" name="Oval Callout 22"/>
          <p:cNvSpPr/>
          <p:nvPr/>
        </p:nvSpPr>
        <p:spPr>
          <a:xfrm>
            <a:off x="10141033" y="560423"/>
            <a:ext cx="1181244" cy="1158650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288493" y="709768"/>
            <a:ext cx="865060" cy="8650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20721" y="864186"/>
            <a:ext cx="424654" cy="424654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20721" y="1416927"/>
            <a:ext cx="424654" cy="424654"/>
          </a:xfrm>
          <a:prstGeom prst="ellipse">
            <a:avLst/>
          </a:prstGeom>
          <a:solidFill>
            <a:srgbClr val="FF93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20721" y="2094525"/>
            <a:ext cx="424654" cy="4135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solidFill>
                <a:prstClr val="white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920721" y="3160345"/>
            <a:ext cx="424654" cy="424654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40306" y="809603"/>
            <a:ext cx="6903955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绝对迭代起点：主角之间的计算互动系统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CIS</a:t>
            </a:r>
            <a:endParaRPr lang="zh-CN" altLang="en-US" sz="24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40306" y="1512666"/>
            <a:ext cx="5668008" cy="28033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理想迭代起点；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MVC/MMI</a:t>
            </a:r>
            <a:endParaRPr lang="zh-CN" altLang="en-US" sz="24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40306" y="2034397"/>
            <a:ext cx="6506166" cy="83099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MVC/MMI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的变换：平台；本地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网络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互联网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物联网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云计算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安全性	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40306" y="3106792"/>
            <a:ext cx="6152875" cy="83099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MVC/MMI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的变换：要素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类型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对象、架构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模式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结构</a:t>
            </a:r>
            <a:r>
              <a:rPr lang="en-US" altLang="zh-CN" sz="2400" dirty="0"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latin typeface="Montserrat" charset="0"/>
                <a:ea typeface="Montserrat" charset="0"/>
                <a:cs typeface="Montserrat" charset="0"/>
              </a:rPr>
              <a:t>关系；大数据	</a:t>
            </a:r>
          </a:p>
        </p:txBody>
      </p:sp>
      <p:sp>
        <p:nvSpPr>
          <p:cNvPr id="57" name="TextBox 56"/>
          <p:cNvSpPr txBox="1"/>
          <p:nvPr/>
        </p:nvSpPr>
        <p:spPr>
          <a:xfrm flipH="1">
            <a:off x="920721" y="892773"/>
            <a:ext cx="414104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01</a:t>
            </a:r>
          </a:p>
        </p:txBody>
      </p:sp>
      <p:sp>
        <p:nvSpPr>
          <p:cNvPr id="58" name="TextBox 57"/>
          <p:cNvSpPr txBox="1"/>
          <p:nvPr/>
        </p:nvSpPr>
        <p:spPr>
          <a:xfrm flipH="1">
            <a:off x="920721" y="1432252"/>
            <a:ext cx="414104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02</a:t>
            </a:r>
          </a:p>
        </p:txBody>
      </p:sp>
      <p:sp>
        <p:nvSpPr>
          <p:cNvPr id="59" name="TextBox 58"/>
          <p:cNvSpPr txBox="1"/>
          <p:nvPr/>
        </p:nvSpPr>
        <p:spPr>
          <a:xfrm flipH="1">
            <a:off x="920721" y="2159260"/>
            <a:ext cx="414104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03</a:t>
            </a:r>
          </a:p>
        </p:txBody>
      </p:sp>
      <p:sp>
        <p:nvSpPr>
          <p:cNvPr id="60" name="TextBox 59"/>
          <p:cNvSpPr txBox="1"/>
          <p:nvPr/>
        </p:nvSpPr>
        <p:spPr>
          <a:xfrm flipH="1">
            <a:off x="920721" y="3173805"/>
            <a:ext cx="414104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04</a:t>
            </a:r>
          </a:p>
        </p:txBody>
      </p:sp>
      <p:sp>
        <p:nvSpPr>
          <p:cNvPr id="64" name="Rectangle 38"/>
          <p:cNvSpPr/>
          <p:nvPr/>
        </p:nvSpPr>
        <p:spPr>
          <a:xfrm>
            <a:off x="10474801" y="868855"/>
            <a:ext cx="492443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600" dirty="0" smtClean="0">
                <a:latin typeface="FontAwesome" pitchFamily="2" charset="0"/>
              </a:rPr>
              <a:t>01</a:t>
            </a:r>
            <a:endParaRPr lang="en-US" sz="3600" dirty="0">
              <a:latin typeface="FontAwesome" pitchFamily="2" charset="0"/>
            </a:endParaRPr>
          </a:p>
        </p:txBody>
      </p:sp>
      <p:sp>
        <p:nvSpPr>
          <p:cNvPr id="25" name="Oval Callout 28"/>
          <p:cNvSpPr/>
          <p:nvPr/>
        </p:nvSpPr>
        <p:spPr>
          <a:xfrm>
            <a:off x="7983197" y="745077"/>
            <a:ext cx="1510276" cy="1481388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01010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Callout 18"/>
          <p:cNvSpPr/>
          <p:nvPr/>
        </p:nvSpPr>
        <p:spPr>
          <a:xfrm>
            <a:off x="7931436" y="692804"/>
            <a:ext cx="1510276" cy="1481388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19"/>
          <p:cNvSpPr/>
          <p:nvPr/>
        </p:nvSpPr>
        <p:spPr>
          <a:xfrm>
            <a:off x="8165354" y="912575"/>
            <a:ext cx="1042442" cy="1042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38"/>
          <p:cNvSpPr/>
          <p:nvPr/>
        </p:nvSpPr>
        <p:spPr>
          <a:xfrm>
            <a:off x="8357633" y="1163939"/>
            <a:ext cx="595035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dirty="0" smtClean="0">
                <a:latin typeface="FontAwesome" pitchFamily="2" charset="0"/>
              </a:rPr>
              <a:t>02</a:t>
            </a:r>
            <a:endParaRPr lang="en-US" sz="4800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3" grpId="0" animBg="1"/>
      <p:bldP spid="24" grpId="0" animBg="1"/>
      <p:bldP spid="47" grpId="0" animBg="1"/>
      <p:bldP spid="48" grpId="0" animBg="1"/>
      <p:bldP spid="49" grpId="0" animBg="1"/>
      <p:bldP spid="50" grpId="0" animBg="1"/>
      <p:bldP spid="52" grpId="0"/>
      <p:bldP spid="53" grpId="0"/>
      <p:bldP spid="54" grpId="0"/>
      <p:bldP spid="55" grpId="0"/>
      <p:bldP spid="57" grpId="0"/>
      <p:bldP spid="58" grpId="0"/>
      <p:bldP spid="59" grpId="0"/>
      <p:bldP spid="60" grpId="0"/>
      <p:bldP spid="64" grpId="0"/>
      <p:bldP spid="25" grpId="0" animBg="1"/>
      <p:bldP spid="27" grpId="0" animBg="1"/>
      <p:bldP spid="28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34270" y="4975138"/>
            <a:ext cx="3627679" cy="72000"/>
            <a:chOff x="842591" y="1616264"/>
            <a:chExt cx="3627679" cy="7200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870270" y="1652264"/>
              <a:ext cx="3600000" cy="0"/>
            </a:xfrm>
            <a:prstGeom prst="line">
              <a:avLst/>
            </a:prstGeom>
            <a:ln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42591" y="1616264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1"/>
          <p:cNvSpPr txBox="1"/>
          <p:nvPr/>
        </p:nvSpPr>
        <p:spPr>
          <a:xfrm>
            <a:off x="870270" y="412380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互动系统要素及其架构的理想迭代起点：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MVC/MMI</a:t>
            </a:r>
            <a:r>
              <a:rPr lang="en-US" altLang="zh-CN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baseline="30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0270" y="544872"/>
            <a:ext cx="6215382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理想迭代起点；</a:t>
            </a:r>
            <a:r>
              <a:rPr lang="en-US" altLang="zh-CN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MVC/MMI</a:t>
            </a:r>
          </a:p>
          <a:p>
            <a:endParaRPr lang="en-US" altLang="zh-CN" sz="1050" b="1" dirty="0">
              <a:solidFill>
                <a:srgbClr val="FF8500"/>
              </a:solidFill>
              <a:latin typeface="汉仪旗黑-35S" panose="00020600040101010101" pitchFamily="18" charset="-122"/>
              <a:ea typeface="汉仪旗黑-35S" panose="00020600040101010101" pitchFamily="18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824247" y="0"/>
            <a:ext cx="165337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62"/>
          <p:cNvSpPr>
            <a:spLocks noChangeArrowheads="1"/>
          </p:cNvSpPr>
          <p:nvPr/>
        </p:nvSpPr>
        <p:spPr bwMode="auto">
          <a:xfrm>
            <a:off x="5739883" y="-531795"/>
            <a:ext cx="1584935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969033"/>
              </p:ext>
            </p:extLst>
          </p:nvPr>
        </p:nvGraphicFramePr>
        <p:xfrm>
          <a:off x="4766757" y="45719"/>
          <a:ext cx="6560048" cy="6323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Picture" r:id="rId4" imgW="5221224" imgH="5035296" progId="Word.Picture.8">
                  <p:embed/>
                </p:oleObj>
              </mc:Choice>
              <mc:Fallback>
                <p:oleObj name="Picture" r:id="rId4" imgW="5221224" imgH="5035296" progId="Word.Picture.8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6757" y="45719"/>
                        <a:ext cx="6560048" cy="63230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5167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Callout 29"/>
          <p:cNvSpPr/>
          <p:nvPr/>
        </p:nvSpPr>
        <p:spPr>
          <a:xfrm>
            <a:off x="10192794" y="612696"/>
            <a:ext cx="1181244" cy="1158650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01010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 is your custom footer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881961" y="1785577"/>
            <a:ext cx="10345479" cy="5093689"/>
            <a:chOff x="1881961" y="978195"/>
            <a:chExt cx="10345479" cy="5901071"/>
          </a:xfrm>
        </p:grpSpPr>
        <p:sp>
          <p:nvSpPr>
            <p:cNvPr id="3" name="Shape 6"/>
            <p:cNvSpPr/>
            <p:nvPr/>
          </p:nvSpPr>
          <p:spPr>
            <a:xfrm>
              <a:off x="1881961" y="978195"/>
              <a:ext cx="10342564" cy="5896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527"/>
                  </a:lnTo>
                  <a:cubicBezTo>
                    <a:pt x="17455" y="721"/>
                    <a:pt x="14337" y="2052"/>
                    <a:pt x="14423" y="2967"/>
                  </a:cubicBezTo>
                  <a:cubicBezTo>
                    <a:pt x="14508" y="3882"/>
                    <a:pt x="16650" y="5157"/>
                    <a:pt x="16547" y="6932"/>
                  </a:cubicBezTo>
                  <a:cubicBezTo>
                    <a:pt x="16444" y="8707"/>
                    <a:pt x="14800" y="9002"/>
                    <a:pt x="13172" y="8868"/>
                  </a:cubicBezTo>
                  <a:cubicBezTo>
                    <a:pt x="11545" y="8734"/>
                    <a:pt x="10877" y="9039"/>
                    <a:pt x="10877" y="9511"/>
                  </a:cubicBezTo>
                  <a:cubicBezTo>
                    <a:pt x="10877" y="9982"/>
                    <a:pt x="13001" y="10620"/>
                    <a:pt x="15245" y="11008"/>
                  </a:cubicBezTo>
                  <a:cubicBezTo>
                    <a:pt x="17489" y="11396"/>
                    <a:pt x="17455" y="14280"/>
                    <a:pt x="15433" y="15444"/>
                  </a:cubicBezTo>
                  <a:cubicBezTo>
                    <a:pt x="13412" y="16609"/>
                    <a:pt x="6869" y="18318"/>
                    <a:pt x="4282" y="21600"/>
                  </a:cubicBezTo>
                  <a:lnTo>
                    <a:pt x="0" y="21600"/>
                  </a:lnTo>
                  <a:cubicBezTo>
                    <a:pt x="1867" y="17208"/>
                    <a:pt x="6184" y="15722"/>
                    <a:pt x="9644" y="15056"/>
                  </a:cubicBezTo>
                  <a:cubicBezTo>
                    <a:pt x="13104" y="14391"/>
                    <a:pt x="14971" y="13753"/>
                    <a:pt x="14680" y="13143"/>
                  </a:cubicBezTo>
                  <a:cubicBezTo>
                    <a:pt x="14389" y="12533"/>
                    <a:pt x="9457" y="12470"/>
                    <a:pt x="9115" y="10196"/>
                  </a:cubicBezTo>
                  <a:cubicBezTo>
                    <a:pt x="8752" y="7787"/>
                    <a:pt x="10861" y="6973"/>
                    <a:pt x="12659" y="7232"/>
                  </a:cubicBezTo>
                  <a:cubicBezTo>
                    <a:pt x="14356" y="7476"/>
                    <a:pt x="15742" y="7292"/>
                    <a:pt x="15314" y="6377"/>
                  </a:cubicBezTo>
                  <a:cubicBezTo>
                    <a:pt x="14885" y="5462"/>
                    <a:pt x="13118" y="3639"/>
                    <a:pt x="13668" y="2443"/>
                  </a:cubicBezTo>
                  <a:cubicBezTo>
                    <a:pt x="14217" y="1248"/>
                    <a:pt x="16633" y="0"/>
                    <a:pt x="21600" y="0"/>
                  </a:cubicBezTo>
                  <a:close/>
                </a:path>
              </a:pathLst>
            </a:custGeom>
            <a:gradFill>
              <a:gsLst>
                <a:gs pos="87000">
                  <a:schemeClr val="tx1">
                    <a:alpha val="40000"/>
                  </a:schemeClr>
                </a:gs>
                <a:gs pos="36000">
                  <a:schemeClr val="bg2">
                    <a:alpha val="15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" name="Shape 7"/>
            <p:cNvSpPr/>
            <p:nvPr/>
          </p:nvSpPr>
          <p:spPr>
            <a:xfrm>
              <a:off x="2847500" y="1026110"/>
              <a:ext cx="9379940" cy="5853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21101" y="1"/>
                  </a:moveTo>
                  <a:cubicBezTo>
                    <a:pt x="20976" y="-1"/>
                    <a:pt x="20843" y="0"/>
                    <a:pt x="20704" y="3"/>
                  </a:cubicBezTo>
                  <a:lnTo>
                    <a:pt x="20706" y="129"/>
                  </a:lnTo>
                  <a:cubicBezTo>
                    <a:pt x="20844" y="126"/>
                    <a:pt x="20976" y="125"/>
                    <a:pt x="21100" y="127"/>
                  </a:cubicBezTo>
                  <a:lnTo>
                    <a:pt x="21101" y="1"/>
                  </a:lnTo>
                  <a:close/>
                  <a:moveTo>
                    <a:pt x="20431" y="35"/>
                  </a:moveTo>
                  <a:cubicBezTo>
                    <a:pt x="20303" y="41"/>
                    <a:pt x="20171" y="49"/>
                    <a:pt x="20035" y="59"/>
                  </a:cubicBezTo>
                  <a:lnTo>
                    <a:pt x="20039" y="184"/>
                  </a:lnTo>
                  <a:cubicBezTo>
                    <a:pt x="20175" y="175"/>
                    <a:pt x="20306" y="167"/>
                    <a:pt x="20434" y="161"/>
                  </a:cubicBezTo>
                  <a:lnTo>
                    <a:pt x="20431" y="35"/>
                  </a:lnTo>
                  <a:close/>
                  <a:moveTo>
                    <a:pt x="21401" y="35"/>
                  </a:moveTo>
                  <a:lnTo>
                    <a:pt x="21398" y="161"/>
                  </a:lnTo>
                  <a:cubicBezTo>
                    <a:pt x="21466" y="165"/>
                    <a:pt x="21532" y="170"/>
                    <a:pt x="21594" y="176"/>
                  </a:cubicBezTo>
                  <a:lnTo>
                    <a:pt x="21600" y="50"/>
                  </a:lnTo>
                  <a:cubicBezTo>
                    <a:pt x="21537" y="44"/>
                    <a:pt x="21470" y="39"/>
                    <a:pt x="21401" y="35"/>
                  </a:cubicBezTo>
                  <a:close/>
                  <a:moveTo>
                    <a:pt x="19761" y="71"/>
                  </a:moveTo>
                  <a:cubicBezTo>
                    <a:pt x="19631" y="82"/>
                    <a:pt x="19499" y="95"/>
                    <a:pt x="19365" y="109"/>
                  </a:cubicBezTo>
                  <a:lnTo>
                    <a:pt x="19371" y="235"/>
                  </a:lnTo>
                  <a:cubicBezTo>
                    <a:pt x="19505" y="221"/>
                    <a:pt x="19637" y="208"/>
                    <a:pt x="19766" y="197"/>
                  </a:cubicBezTo>
                  <a:lnTo>
                    <a:pt x="19761" y="71"/>
                  </a:lnTo>
                  <a:close/>
                  <a:moveTo>
                    <a:pt x="19067" y="141"/>
                  </a:moveTo>
                  <a:cubicBezTo>
                    <a:pt x="18936" y="157"/>
                    <a:pt x="18805" y="174"/>
                    <a:pt x="18672" y="193"/>
                  </a:cubicBezTo>
                  <a:lnTo>
                    <a:pt x="18680" y="318"/>
                  </a:lnTo>
                  <a:cubicBezTo>
                    <a:pt x="18813" y="299"/>
                    <a:pt x="18943" y="282"/>
                    <a:pt x="19073" y="266"/>
                  </a:cubicBezTo>
                  <a:lnTo>
                    <a:pt x="19067" y="141"/>
                  </a:lnTo>
                  <a:close/>
                  <a:moveTo>
                    <a:pt x="18396" y="247"/>
                  </a:moveTo>
                  <a:cubicBezTo>
                    <a:pt x="18266" y="268"/>
                    <a:pt x="18134" y="289"/>
                    <a:pt x="18003" y="312"/>
                  </a:cubicBezTo>
                  <a:lnTo>
                    <a:pt x="18012" y="436"/>
                  </a:lnTo>
                  <a:cubicBezTo>
                    <a:pt x="18144" y="414"/>
                    <a:pt x="18275" y="392"/>
                    <a:pt x="18405" y="372"/>
                  </a:cubicBezTo>
                  <a:lnTo>
                    <a:pt x="18396" y="247"/>
                  </a:lnTo>
                  <a:close/>
                  <a:moveTo>
                    <a:pt x="17726" y="354"/>
                  </a:moveTo>
                  <a:cubicBezTo>
                    <a:pt x="17595" y="378"/>
                    <a:pt x="17464" y="404"/>
                    <a:pt x="17333" y="431"/>
                  </a:cubicBezTo>
                  <a:lnTo>
                    <a:pt x="17345" y="556"/>
                  </a:lnTo>
                  <a:cubicBezTo>
                    <a:pt x="17476" y="529"/>
                    <a:pt x="17607" y="503"/>
                    <a:pt x="17737" y="478"/>
                  </a:cubicBezTo>
                  <a:lnTo>
                    <a:pt x="17726" y="354"/>
                  </a:lnTo>
                  <a:close/>
                  <a:moveTo>
                    <a:pt x="17055" y="495"/>
                  </a:moveTo>
                  <a:cubicBezTo>
                    <a:pt x="16924" y="524"/>
                    <a:pt x="16793" y="554"/>
                    <a:pt x="16664" y="586"/>
                  </a:cubicBezTo>
                  <a:lnTo>
                    <a:pt x="16678" y="710"/>
                  </a:lnTo>
                  <a:cubicBezTo>
                    <a:pt x="16807" y="679"/>
                    <a:pt x="16937" y="649"/>
                    <a:pt x="17068" y="620"/>
                  </a:cubicBezTo>
                  <a:lnTo>
                    <a:pt x="17055" y="495"/>
                  </a:lnTo>
                  <a:close/>
                  <a:moveTo>
                    <a:pt x="16384" y="672"/>
                  </a:moveTo>
                  <a:cubicBezTo>
                    <a:pt x="16252" y="706"/>
                    <a:pt x="16122" y="742"/>
                    <a:pt x="15994" y="779"/>
                  </a:cubicBezTo>
                  <a:lnTo>
                    <a:pt x="16011" y="903"/>
                  </a:lnTo>
                  <a:cubicBezTo>
                    <a:pt x="16138" y="866"/>
                    <a:pt x="16267" y="830"/>
                    <a:pt x="16399" y="796"/>
                  </a:cubicBezTo>
                  <a:lnTo>
                    <a:pt x="16384" y="672"/>
                  </a:lnTo>
                  <a:close/>
                  <a:moveTo>
                    <a:pt x="15712" y="849"/>
                  </a:moveTo>
                  <a:cubicBezTo>
                    <a:pt x="15580" y="890"/>
                    <a:pt x="15451" y="933"/>
                    <a:pt x="15325" y="977"/>
                  </a:cubicBezTo>
                  <a:lnTo>
                    <a:pt x="15344" y="1099"/>
                  </a:lnTo>
                  <a:cubicBezTo>
                    <a:pt x="15469" y="1056"/>
                    <a:pt x="15598" y="1012"/>
                    <a:pt x="15730" y="971"/>
                  </a:cubicBezTo>
                  <a:lnTo>
                    <a:pt x="15712" y="849"/>
                  </a:lnTo>
                  <a:close/>
                  <a:moveTo>
                    <a:pt x="15062" y="1061"/>
                  </a:moveTo>
                  <a:cubicBezTo>
                    <a:pt x="14928" y="1112"/>
                    <a:pt x="14800" y="1165"/>
                    <a:pt x="14679" y="1219"/>
                  </a:cubicBezTo>
                  <a:lnTo>
                    <a:pt x="14704" y="1339"/>
                  </a:lnTo>
                  <a:cubicBezTo>
                    <a:pt x="14823" y="1286"/>
                    <a:pt x="14951" y="1233"/>
                    <a:pt x="15084" y="1182"/>
                  </a:cubicBezTo>
                  <a:lnTo>
                    <a:pt x="15062" y="1061"/>
                  </a:lnTo>
                  <a:close/>
                  <a:moveTo>
                    <a:pt x="14407" y="1344"/>
                  </a:moveTo>
                  <a:cubicBezTo>
                    <a:pt x="14272" y="1411"/>
                    <a:pt x="14147" y="1480"/>
                    <a:pt x="14034" y="1550"/>
                  </a:cubicBezTo>
                  <a:lnTo>
                    <a:pt x="14067" y="1666"/>
                  </a:lnTo>
                  <a:cubicBezTo>
                    <a:pt x="14178" y="1598"/>
                    <a:pt x="14301" y="1530"/>
                    <a:pt x="14434" y="1463"/>
                  </a:cubicBezTo>
                  <a:lnTo>
                    <a:pt x="14407" y="1344"/>
                  </a:lnTo>
                  <a:close/>
                  <a:moveTo>
                    <a:pt x="13775" y="1733"/>
                  </a:moveTo>
                  <a:cubicBezTo>
                    <a:pt x="13638" y="1838"/>
                    <a:pt x="13524" y="1947"/>
                    <a:pt x="13436" y="2056"/>
                  </a:cubicBezTo>
                  <a:lnTo>
                    <a:pt x="13491" y="2152"/>
                  </a:lnTo>
                  <a:cubicBezTo>
                    <a:pt x="13573" y="2049"/>
                    <a:pt x="13682" y="1945"/>
                    <a:pt x="13814" y="1844"/>
                  </a:cubicBezTo>
                  <a:lnTo>
                    <a:pt x="13775" y="1733"/>
                  </a:lnTo>
                  <a:close/>
                  <a:moveTo>
                    <a:pt x="13240" y="2404"/>
                  </a:moveTo>
                  <a:cubicBezTo>
                    <a:pt x="13212" y="2490"/>
                    <a:pt x="13197" y="2577"/>
                    <a:pt x="13197" y="2664"/>
                  </a:cubicBezTo>
                  <a:cubicBezTo>
                    <a:pt x="13197" y="2694"/>
                    <a:pt x="13199" y="2723"/>
                    <a:pt x="13202" y="2754"/>
                  </a:cubicBezTo>
                  <a:cubicBezTo>
                    <a:pt x="13212" y="2842"/>
                    <a:pt x="13226" y="2930"/>
                    <a:pt x="13246" y="3014"/>
                  </a:cubicBezTo>
                  <a:lnTo>
                    <a:pt x="13326" y="2973"/>
                  </a:lnTo>
                  <a:cubicBezTo>
                    <a:pt x="13309" y="2895"/>
                    <a:pt x="13295" y="2815"/>
                    <a:pt x="13286" y="2734"/>
                  </a:cubicBezTo>
                  <a:cubicBezTo>
                    <a:pt x="13283" y="2710"/>
                    <a:pt x="13282" y="2687"/>
                    <a:pt x="13282" y="2664"/>
                  </a:cubicBezTo>
                  <a:cubicBezTo>
                    <a:pt x="13282" y="2596"/>
                    <a:pt x="13294" y="2528"/>
                    <a:pt x="13316" y="2460"/>
                  </a:cubicBezTo>
                  <a:lnTo>
                    <a:pt x="13240" y="2404"/>
                  </a:lnTo>
                  <a:close/>
                  <a:moveTo>
                    <a:pt x="13436" y="3324"/>
                  </a:moveTo>
                  <a:lnTo>
                    <a:pt x="13364" y="3392"/>
                  </a:lnTo>
                  <a:cubicBezTo>
                    <a:pt x="13432" y="3547"/>
                    <a:pt x="13518" y="3696"/>
                    <a:pt x="13626" y="3847"/>
                  </a:cubicBezTo>
                  <a:lnTo>
                    <a:pt x="13684" y="3756"/>
                  </a:lnTo>
                  <a:cubicBezTo>
                    <a:pt x="13581" y="3611"/>
                    <a:pt x="13500" y="3470"/>
                    <a:pt x="13436" y="3324"/>
                  </a:cubicBezTo>
                  <a:close/>
                  <a:moveTo>
                    <a:pt x="13895" y="4031"/>
                  </a:moveTo>
                  <a:lnTo>
                    <a:pt x="13843" y="4130"/>
                  </a:lnTo>
                  <a:cubicBezTo>
                    <a:pt x="13952" y="4255"/>
                    <a:pt x="14067" y="4374"/>
                    <a:pt x="14166" y="4473"/>
                  </a:cubicBezTo>
                  <a:cubicBezTo>
                    <a:pt x="14166" y="4473"/>
                    <a:pt x="14214" y="4369"/>
                    <a:pt x="14214" y="4369"/>
                  </a:cubicBezTo>
                  <a:cubicBezTo>
                    <a:pt x="14116" y="4271"/>
                    <a:pt x="14002" y="4154"/>
                    <a:pt x="13895" y="4031"/>
                  </a:cubicBezTo>
                  <a:close/>
                  <a:moveTo>
                    <a:pt x="14464" y="4597"/>
                  </a:moveTo>
                  <a:lnTo>
                    <a:pt x="14416" y="4701"/>
                  </a:lnTo>
                  <a:cubicBezTo>
                    <a:pt x="14514" y="4799"/>
                    <a:pt x="14627" y="4917"/>
                    <a:pt x="14733" y="5042"/>
                  </a:cubicBezTo>
                  <a:lnTo>
                    <a:pt x="14786" y="4944"/>
                  </a:lnTo>
                  <a:cubicBezTo>
                    <a:pt x="14678" y="4816"/>
                    <a:pt x="14563" y="4696"/>
                    <a:pt x="14464" y="4597"/>
                  </a:cubicBezTo>
                  <a:close/>
                  <a:moveTo>
                    <a:pt x="15004" y="5233"/>
                  </a:moveTo>
                  <a:cubicBezTo>
                    <a:pt x="15004" y="5233"/>
                    <a:pt x="14942" y="5320"/>
                    <a:pt x="14942" y="5320"/>
                  </a:cubicBezTo>
                  <a:cubicBezTo>
                    <a:pt x="15041" y="5473"/>
                    <a:pt x="15112" y="5622"/>
                    <a:pt x="15158" y="5778"/>
                  </a:cubicBezTo>
                  <a:lnTo>
                    <a:pt x="15236" y="5727"/>
                  </a:lnTo>
                  <a:cubicBezTo>
                    <a:pt x="15186" y="5557"/>
                    <a:pt x="15109" y="5396"/>
                    <a:pt x="15004" y="5233"/>
                  </a:cubicBezTo>
                  <a:close/>
                  <a:moveTo>
                    <a:pt x="15294" y="6152"/>
                  </a:moveTo>
                  <a:lnTo>
                    <a:pt x="15210" y="6161"/>
                  </a:lnTo>
                  <a:cubicBezTo>
                    <a:pt x="15211" y="6190"/>
                    <a:pt x="15211" y="6219"/>
                    <a:pt x="15211" y="6249"/>
                  </a:cubicBezTo>
                  <a:cubicBezTo>
                    <a:pt x="15211" y="6356"/>
                    <a:pt x="15202" y="6470"/>
                    <a:pt x="15183" y="6586"/>
                  </a:cubicBezTo>
                  <a:cubicBezTo>
                    <a:pt x="15176" y="6628"/>
                    <a:pt x="15167" y="6669"/>
                    <a:pt x="15158" y="6709"/>
                  </a:cubicBezTo>
                  <a:lnTo>
                    <a:pt x="15238" y="6752"/>
                  </a:lnTo>
                  <a:cubicBezTo>
                    <a:pt x="15248" y="6708"/>
                    <a:pt x="15257" y="6663"/>
                    <a:pt x="15265" y="6615"/>
                  </a:cubicBezTo>
                  <a:cubicBezTo>
                    <a:pt x="15286" y="6490"/>
                    <a:pt x="15297" y="6366"/>
                    <a:pt x="15297" y="6249"/>
                  </a:cubicBezTo>
                  <a:cubicBezTo>
                    <a:pt x="15297" y="6216"/>
                    <a:pt x="15296" y="6184"/>
                    <a:pt x="15294" y="6152"/>
                  </a:cubicBezTo>
                  <a:close/>
                  <a:moveTo>
                    <a:pt x="15037" y="7036"/>
                  </a:moveTo>
                  <a:cubicBezTo>
                    <a:pt x="14965" y="7172"/>
                    <a:pt x="14868" y="7295"/>
                    <a:pt x="14751" y="7400"/>
                  </a:cubicBezTo>
                  <a:lnTo>
                    <a:pt x="14795" y="7507"/>
                  </a:lnTo>
                  <a:cubicBezTo>
                    <a:pt x="14921" y="7394"/>
                    <a:pt x="15025" y="7262"/>
                    <a:pt x="15104" y="7115"/>
                  </a:cubicBezTo>
                  <a:lnTo>
                    <a:pt x="15037" y="7036"/>
                  </a:lnTo>
                  <a:close/>
                  <a:moveTo>
                    <a:pt x="14500" y="7602"/>
                  </a:moveTo>
                  <a:cubicBezTo>
                    <a:pt x="14390" y="7668"/>
                    <a:pt x="14265" y="7726"/>
                    <a:pt x="14130" y="7775"/>
                  </a:cubicBezTo>
                  <a:lnTo>
                    <a:pt x="14150" y="7897"/>
                  </a:lnTo>
                  <a:cubicBezTo>
                    <a:pt x="14290" y="7847"/>
                    <a:pt x="14418" y="7786"/>
                    <a:pt x="14531" y="7718"/>
                  </a:cubicBezTo>
                  <a:cubicBezTo>
                    <a:pt x="14531" y="7718"/>
                    <a:pt x="14500" y="7602"/>
                    <a:pt x="14500" y="7602"/>
                  </a:cubicBezTo>
                  <a:close/>
                  <a:moveTo>
                    <a:pt x="10089" y="7821"/>
                  </a:moveTo>
                  <a:lnTo>
                    <a:pt x="10094" y="7946"/>
                  </a:lnTo>
                  <a:cubicBezTo>
                    <a:pt x="10204" y="7937"/>
                    <a:pt x="10320" y="7938"/>
                    <a:pt x="10440" y="7949"/>
                  </a:cubicBezTo>
                  <a:lnTo>
                    <a:pt x="10484" y="7954"/>
                  </a:lnTo>
                  <a:lnTo>
                    <a:pt x="10489" y="7828"/>
                  </a:lnTo>
                  <a:lnTo>
                    <a:pt x="10445" y="7824"/>
                  </a:lnTo>
                  <a:cubicBezTo>
                    <a:pt x="10322" y="7813"/>
                    <a:pt x="10203" y="7812"/>
                    <a:pt x="10089" y="7821"/>
                  </a:cubicBezTo>
                  <a:close/>
                  <a:moveTo>
                    <a:pt x="10765" y="7850"/>
                  </a:moveTo>
                  <a:lnTo>
                    <a:pt x="10759" y="7975"/>
                  </a:lnTo>
                  <a:lnTo>
                    <a:pt x="10784" y="7978"/>
                  </a:lnTo>
                  <a:cubicBezTo>
                    <a:pt x="10904" y="7990"/>
                    <a:pt x="11028" y="8002"/>
                    <a:pt x="11153" y="8013"/>
                  </a:cubicBezTo>
                  <a:lnTo>
                    <a:pt x="11158" y="7887"/>
                  </a:lnTo>
                  <a:cubicBezTo>
                    <a:pt x="11033" y="7876"/>
                    <a:pt x="10910" y="7864"/>
                    <a:pt x="10790" y="7852"/>
                  </a:cubicBezTo>
                  <a:lnTo>
                    <a:pt x="10765" y="7850"/>
                  </a:lnTo>
                  <a:close/>
                  <a:moveTo>
                    <a:pt x="13849" y="7850"/>
                  </a:moveTo>
                  <a:cubicBezTo>
                    <a:pt x="13728" y="7880"/>
                    <a:pt x="13597" y="7905"/>
                    <a:pt x="13460" y="7925"/>
                  </a:cubicBezTo>
                  <a:cubicBezTo>
                    <a:pt x="13460" y="7925"/>
                    <a:pt x="13468" y="8050"/>
                    <a:pt x="13468" y="8050"/>
                  </a:cubicBezTo>
                  <a:cubicBezTo>
                    <a:pt x="13608" y="8030"/>
                    <a:pt x="13740" y="8004"/>
                    <a:pt x="13863" y="7973"/>
                  </a:cubicBezTo>
                  <a:lnTo>
                    <a:pt x="13849" y="7850"/>
                  </a:lnTo>
                  <a:close/>
                  <a:moveTo>
                    <a:pt x="9810" y="7885"/>
                  </a:moveTo>
                  <a:cubicBezTo>
                    <a:pt x="9673" y="7918"/>
                    <a:pt x="9542" y="7967"/>
                    <a:pt x="9420" y="8030"/>
                  </a:cubicBezTo>
                  <a:lnTo>
                    <a:pt x="9448" y="8149"/>
                  </a:lnTo>
                  <a:cubicBezTo>
                    <a:pt x="9565" y="8088"/>
                    <a:pt x="9691" y="8041"/>
                    <a:pt x="9823" y="8009"/>
                  </a:cubicBezTo>
                  <a:lnTo>
                    <a:pt x="9810" y="7885"/>
                  </a:lnTo>
                  <a:close/>
                  <a:moveTo>
                    <a:pt x="11432" y="7920"/>
                  </a:moveTo>
                  <a:lnTo>
                    <a:pt x="11428" y="8046"/>
                  </a:lnTo>
                  <a:cubicBezTo>
                    <a:pt x="11558" y="8057"/>
                    <a:pt x="11691" y="8067"/>
                    <a:pt x="11823" y="8075"/>
                  </a:cubicBezTo>
                  <a:cubicBezTo>
                    <a:pt x="11823" y="8075"/>
                    <a:pt x="11827" y="7949"/>
                    <a:pt x="11827" y="7949"/>
                  </a:cubicBezTo>
                  <a:cubicBezTo>
                    <a:pt x="11695" y="7941"/>
                    <a:pt x="11563" y="7931"/>
                    <a:pt x="11432" y="7920"/>
                  </a:cubicBezTo>
                  <a:close/>
                  <a:moveTo>
                    <a:pt x="12124" y="7956"/>
                  </a:moveTo>
                  <a:lnTo>
                    <a:pt x="12121" y="8082"/>
                  </a:lnTo>
                  <a:cubicBezTo>
                    <a:pt x="12254" y="8087"/>
                    <a:pt x="12386" y="8091"/>
                    <a:pt x="12517" y="8092"/>
                  </a:cubicBezTo>
                  <a:cubicBezTo>
                    <a:pt x="12517" y="8092"/>
                    <a:pt x="12517" y="7966"/>
                    <a:pt x="12517" y="7966"/>
                  </a:cubicBezTo>
                  <a:cubicBezTo>
                    <a:pt x="12387" y="7965"/>
                    <a:pt x="12255" y="7961"/>
                    <a:pt x="12124" y="7956"/>
                  </a:cubicBezTo>
                  <a:close/>
                  <a:moveTo>
                    <a:pt x="13184" y="7956"/>
                  </a:moveTo>
                  <a:cubicBezTo>
                    <a:pt x="13059" y="7967"/>
                    <a:pt x="12927" y="7974"/>
                    <a:pt x="12791" y="7978"/>
                  </a:cubicBezTo>
                  <a:lnTo>
                    <a:pt x="12792" y="8103"/>
                  </a:lnTo>
                  <a:cubicBezTo>
                    <a:pt x="12930" y="8099"/>
                    <a:pt x="13064" y="8093"/>
                    <a:pt x="13189" y="8082"/>
                  </a:cubicBezTo>
                  <a:lnTo>
                    <a:pt x="13184" y="7956"/>
                  </a:lnTo>
                  <a:close/>
                  <a:moveTo>
                    <a:pt x="9148" y="8203"/>
                  </a:moveTo>
                  <a:cubicBezTo>
                    <a:pt x="9019" y="8306"/>
                    <a:pt x="8910" y="8427"/>
                    <a:pt x="8822" y="8562"/>
                  </a:cubicBezTo>
                  <a:lnTo>
                    <a:pt x="8883" y="8649"/>
                  </a:lnTo>
                  <a:cubicBezTo>
                    <a:pt x="8965" y="8523"/>
                    <a:pt x="9068" y="8411"/>
                    <a:pt x="9189" y="8314"/>
                  </a:cubicBezTo>
                  <a:lnTo>
                    <a:pt x="9148" y="8203"/>
                  </a:lnTo>
                  <a:close/>
                  <a:moveTo>
                    <a:pt x="8643" y="8911"/>
                  </a:moveTo>
                  <a:cubicBezTo>
                    <a:pt x="8604" y="9040"/>
                    <a:pt x="8583" y="9173"/>
                    <a:pt x="8583" y="9306"/>
                  </a:cubicBezTo>
                  <a:cubicBezTo>
                    <a:pt x="8583" y="9378"/>
                    <a:pt x="8589" y="9451"/>
                    <a:pt x="8601" y="9522"/>
                  </a:cubicBezTo>
                  <a:cubicBezTo>
                    <a:pt x="8601" y="9522"/>
                    <a:pt x="8683" y="9491"/>
                    <a:pt x="8683" y="9491"/>
                  </a:cubicBezTo>
                  <a:cubicBezTo>
                    <a:pt x="8673" y="9430"/>
                    <a:pt x="8668" y="9368"/>
                    <a:pt x="8668" y="9306"/>
                  </a:cubicBezTo>
                  <a:cubicBezTo>
                    <a:pt x="8668" y="9191"/>
                    <a:pt x="8686" y="9075"/>
                    <a:pt x="8720" y="8962"/>
                  </a:cubicBezTo>
                  <a:lnTo>
                    <a:pt x="8643" y="8911"/>
                  </a:lnTo>
                  <a:close/>
                  <a:moveTo>
                    <a:pt x="8818" y="9830"/>
                  </a:moveTo>
                  <a:lnTo>
                    <a:pt x="8750" y="9907"/>
                  </a:lnTo>
                  <a:cubicBezTo>
                    <a:pt x="8826" y="10051"/>
                    <a:pt x="8930" y="10183"/>
                    <a:pt x="9058" y="10302"/>
                  </a:cubicBezTo>
                  <a:lnTo>
                    <a:pt x="9103" y="10196"/>
                  </a:lnTo>
                  <a:cubicBezTo>
                    <a:pt x="8983" y="10085"/>
                    <a:pt x="8887" y="9962"/>
                    <a:pt x="8818" y="9830"/>
                  </a:cubicBezTo>
                  <a:close/>
                  <a:moveTo>
                    <a:pt x="9334" y="10396"/>
                  </a:moveTo>
                  <a:lnTo>
                    <a:pt x="9300" y="10511"/>
                  </a:lnTo>
                  <a:cubicBezTo>
                    <a:pt x="9409" y="10581"/>
                    <a:pt x="9531" y="10644"/>
                    <a:pt x="9662" y="10699"/>
                  </a:cubicBezTo>
                  <a:lnTo>
                    <a:pt x="9678" y="10706"/>
                  </a:lnTo>
                  <a:lnTo>
                    <a:pt x="9701" y="10586"/>
                  </a:lnTo>
                  <a:lnTo>
                    <a:pt x="9686" y="10579"/>
                  </a:lnTo>
                  <a:cubicBezTo>
                    <a:pt x="9558" y="10525"/>
                    <a:pt x="9439" y="10463"/>
                    <a:pt x="9334" y="10396"/>
                  </a:cubicBezTo>
                  <a:close/>
                  <a:moveTo>
                    <a:pt x="9989" y="10678"/>
                  </a:moveTo>
                  <a:cubicBezTo>
                    <a:pt x="9989" y="10678"/>
                    <a:pt x="9970" y="10801"/>
                    <a:pt x="9970" y="10801"/>
                  </a:cubicBezTo>
                  <a:cubicBezTo>
                    <a:pt x="10088" y="10842"/>
                    <a:pt x="10219" y="10882"/>
                    <a:pt x="10359" y="10922"/>
                  </a:cubicBezTo>
                  <a:lnTo>
                    <a:pt x="10375" y="10798"/>
                  </a:lnTo>
                  <a:cubicBezTo>
                    <a:pt x="10236" y="10759"/>
                    <a:pt x="10106" y="10719"/>
                    <a:pt x="9989" y="10678"/>
                  </a:cubicBezTo>
                  <a:close/>
                  <a:moveTo>
                    <a:pt x="10653" y="10891"/>
                  </a:moveTo>
                  <a:cubicBezTo>
                    <a:pt x="10653" y="10891"/>
                    <a:pt x="10639" y="11014"/>
                    <a:pt x="10639" y="11014"/>
                  </a:cubicBezTo>
                  <a:cubicBezTo>
                    <a:pt x="10766" y="11046"/>
                    <a:pt x="10897" y="11076"/>
                    <a:pt x="11030" y="11106"/>
                  </a:cubicBezTo>
                  <a:lnTo>
                    <a:pt x="11043" y="10982"/>
                  </a:lnTo>
                  <a:cubicBezTo>
                    <a:pt x="10910" y="10953"/>
                    <a:pt x="10780" y="10922"/>
                    <a:pt x="10653" y="10891"/>
                  </a:cubicBezTo>
                  <a:close/>
                  <a:moveTo>
                    <a:pt x="11320" y="11032"/>
                  </a:moveTo>
                  <a:cubicBezTo>
                    <a:pt x="11320" y="11032"/>
                    <a:pt x="11308" y="11157"/>
                    <a:pt x="11308" y="11157"/>
                  </a:cubicBezTo>
                  <a:cubicBezTo>
                    <a:pt x="11438" y="11184"/>
                    <a:pt x="11569" y="11209"/>
                    <a:pt x="11701" y="11235"/>
                  </a:cubicBezTo>
                  <a:lnTo>
                    <a:pt x="11712" y="11112"/>
                  </a:lnTo>
                  <a:cubicBezTo>
                    <a:pt x="11580" y="11086"/>
                    <a:pt x="11450" y="11059"/>
                    <a:pt x="11320" y="11032"/>
                  </a:cubicBezTo>
                  <a:close/>
                  <a:moveTo>
                    <a:pt x="11989" y="11174"/>
                  </a:moveTo>
                  <a:cubicBezTo>
                    <a:pt x="11989" y="11174"/>
                    <a:pt x="11978" y="11298"/>
                    <a:pt x="11978" y="11298"/>
                  </a:cubicBezTo>
                  <a:lnTo>
                    <a:pt x="12370" y="11375"/>
                  </a:lnTo>
                  <a:lnTo>
                    <a:pt x="12381" y="11251"/>
                  </a:lnTo>
                  <a:lnTo>
                    <a:pt x="11989" y="11174"/>
                  </a:lnTo>
                  <a:close/>
                  <a:moveTo>
                    <a:pt x="12659" y="11280"/>
                  </a:moveTo>
                  <a:lnTo>
                    <a:pt x="12647" y="11404"/>
                  </a:lnTo>
                  <a:cubicBezTo>
                    <a:pt x="12779" y="11431"/>
                    <a:pt x="12910" y="11459"/>
                    <a:pt x="13039" y="11487"/>
                  </a:cubicBezTo>
                  <a:lnTo>
                    <a:pt x="13051" y="11362"/>
                  </a:lnTo>
                  <a:cubicBezTo>
                    <a:pt x="12922" y="11334"/>
                    <a:pt x="12792" y="11307"/>
                    <a:pt x="12659" y="11280"/>
                  </a:cubicBezTo>
                  <a:close/>
                  <a:moveTo>
                    <a:pt x="13330" y="11456"/>
                  </a:moveTo>
                  <a:lnTo>
                    <a:pt x="13317" y="11580"/>
                  </a:lnTo>
                  <a:cubicBezTo>
                    <a:pt x="13450" y="11612"/>
                    <a:pt x="13580" y="11645"/>
                    <a:pt x="13705" y="11680"/>
                  </a:cubicBezTo>
                  <a:lnTo>
                    <a:pt x="13721" y="11556"/>
                  </a:lnTo>
                  <a:cubicBezTo>
                    <a:pt x="13595" y="11521"/>
                    <a:pt x="13464" y="11488"/>
                    <a:pt x="13330" y="11456"/>
                  </a:cubicBezTo>
                  <a:close/>
                  <a:moveTo>
                    <a:pt x="14004" y="11633"/>
                  </a:moveTo>
                  <a:cubicBezTo>
                    <a:pt x="14004" y="11633"/>
                    <a:pt x="13986" y="11756"/>
                    <a:pt x="13986" y="11756"/>
                  </a:cubicBezTo>
                  <a:cubicBezTo>
                    <a:pt x="14125" y="11800"/>
                    <a:pt x="14253" y="11846"/>
                    <a:pt x="14368" y="11893"/>
                  </a:cubicBezTo>
                  <a:lnTo>
                    <a:pt x="14391" y="11771"/>
                  </a:lnTo>
                  <a:cubicBezTo>
                    <a:pt x="14275" y="11724"/>
                    <a:pt x="14145" y="11678"/>
                    <a:pt x="14004" y="11633"/>
                  </a:cubicBezTo>
                  <a:close/>
                  <a:moveTo>
                    <a:pt x="14659" y="11881"/>
                  </a:moveTo>
                  <a:cubicBezTo>
                    <a:pt x="14659" y="11881"/>
                    <a:pt x="14632" y="11999"/>
                    <a:pt x="14632" y="11999"/>
                  </a:cubicBezTo>
                  <a:cubicBezTo>
                    <a:pt x="14772" y="12071"/>
                    <a:pt x="14890" y="12149"/>
                    <a:pt x="14985" y="12230"/>
                  </a:cubicBezTo>
                  <a:lnTo>
                    <a:pt x="15028" y="12122"/>
                  </a:lnTo>
                  <a:cubicBezTo>
                    <a:pt x="14928" y="12037"/>
                    <a:pt x="14804" y="11956"/>
                    <a:pt x="14659" y="11881"/>
                  </a:cubicBezTo>
                  <a:close/>
                  <a:moveTo>
                    <a:pt x="15246" y="12411"/>
                  </a:moveTo>
                  <a:cubicBezTo>
                    <a:pt x="15246" y="12411"/>
                    <a:pt x="15181" y="12494"/>
                    <a:pt x="15181" y="12494"/>
                  </a:cubicBezTo>
                  <a:cubicBezTo>
                    <a:pt x="15243" y="12600"/>
                    <a:pt x="15273" y="12709"/>
                    <a:pt x="15273" y="12830"/>
                  </a:cubicBezTo>
                  <a:cubicBezTo>
                    <a:pt x="15273" y="12874"/>
                    <a:pt x="15270" y="12921"/>
                    <a:pt x="15260" y="12976"/>
                  </a:cubicBezTo>
                  <a:lnTo>
                    <a:pt x="15343" y="13001"/>
                  </a:lnTo>
                  <a:cubicBezTo>
                    <a:pt x="15353" y="12943"/>
                    <a:pt x="15359" y="12885"/>
                    <a:pt x="15359" y="12830"/>
                  </a:cubicBezTo>
                  <a:cubicBezTo>
                    <a:pt x="15359" y="12680"/>
                    <a:pt x="15321" y="12539"/>
                    <a:pt x="15246" y="12411"/>
                  </a:cubicBezTo>
                  <a:close/>
                  <a:moveTo>
                    <a:pt x="15159" y="13295"/>
                  </a:moveTo>
                  <a:cubicBezTo>
                    <a:pt x="15095" y="13434"/>
                    <a:pt x="15006" y="13569"/>
                    <a:pt x="14895" y="13696"/>
                  </a:cubicBezTo>
                  <a:lnTo>
                    <a:pt x="14947" y="13796"/>
                  </a:lnTo>
                  <a:cubicBezTo>
                    <a:pt x="15065" y="13660"/>
                    <a:pt x="15160" y="13515"/>
                    <a:pt x="15229" y="13366"/>
                  </a:cubicBezTo>
                  <a:lnTo>
                    <a:pt x="15159" y="13295"/>
                  </a:lnTo>
                  <a:close/>
                  <a:moveTo>
                    <a:pt x="14668" y="13932"/>
                  </a:moveTo>
                  <a:cubicBezTo>
                    <a:pt x="14566" y="14020"/>
                    <a:pt x="14449" y="14109"/>
                    <a:pt x="14321" y="14193"/>
                  </a:cubicBezTo>
                  <a:lnTo>
                    <a:pt x="14355" y="14308"/>
                  </a:lnTo>
                  <a:cubicBezTo>
                    <a:pt x="14486" y="14222"/>
                    <a:pt x="14607" y="14131"/>
                    <a:pt x="14712" y="14040"/>
                  </a:cubicBezTo>
                  <a:lnTo>
                    <a:pt x="14668" y="13932"/>
                  </a:lnTo>
                  <a:close/>
                  <a:moveTo>
                    <a:pt x="14070" y="14356"/>
                  </a:moveTo>
                  <a:cubicBezTo>
                    <a:pt x="13956" y="14420"/>
                    <a:pt x="13831" y="14485"/>
                    <a:pt x="13699" y="14548"/>
                  </a:cubicBezTo>
                  <a:lnTo>
                    <a:pt x="13725" y="14669"/>
                  </a:lnTo>
                  <a:cubicBezTo>
                    <a:pt x="13859" y="14605"/>
                    <a:pt x="13985" y="14538"/>
                    <a:pt x="14100" y="14473"/>
                  </a:cubicBezTo>
                  <a:lnTo>
                    <a:pt x="14070" y="14356"/>
                  </a:lnTo>
                  <a:close/>
                  <a:moveTo>
                    <a:pt x="13409" y="14674"/>
                  </a:moveTo>
                  <a:cubicBezTo>
                    <a:pt x="13288" y="14727"/>
                    <a:pt x="13161" y="14779"/>
                    <a:pt x="13030" y="14830"/>
                  </a:cubicBezTo>
                  <a:lnTo>
                    <a:pt x="13051" y="14951"/>
                  </a:lnTo>
                  <a:cubicBezTo>
                    <a:pt x="13184" y="14900"/>
                    <a:pt x="13311" y="14848"/>
                    <a:pt x="13433" y="14795"/>
                  </a:cubicBezTo>
                  <a:lnTo>
                    <a:pt x="13409" y="14674"/>
                  </a:lnTo>
                  <a:close/>
                  <a:moveTo>
                    <a:pt x="12768" y="14922"/>
                  </a:moveTo>
                  <a:cubicBezTo>
                    <a:pt x="12644" y="14967"/>
                    <a:pt x="12516" y="15011"/>
                    <a:pt x="12384" y="15055"/>
                  </a:cubicBezTo>
                  <a:lnTo>
                    <a:pt x="12403" y="15178"/>
                  </a:lnTo>
                  <a:cubicBezTo>
                    <a:pt x="12535" y="15133"/>
                    <a:pt x="12664" y="15090"/>
                    <a:pt x="12788" y="15044"/>
                  </a:cubicBezTo>
                  <a:lnTo>
                    <a:pt x="12768" y="14922"/>
                  </a:lnTo>
                  <a:close/>
                  <a:moveTo>
                    <a:pt x="12101" y="15169"/>
                  </a:moveTo>
                  <a:cubicBezTo>
                    <a:pt x="11976" y="15209"/>
                    <a:pt x="11846" y="15249"/>
                    <a:pt x="11715" y="15290"/>
                  </a:cubicBezTo>
                  <a:lnTo>
                    <a:pt x="11732" y="15413"/>
                  </a:lnTo>
                  <a:cubicBezTo>
                    <a:pt x="11864" y="15373"/>
                    <a:pt x="11993" y="15332"/>
                    <a:pt x="12119" y="15292"/>
                  </a:cubicBezTo>
                  <a:lnTo>
                    <a:pt x="12101" y="15169"/>
                  </a:lnTo>
                  <a:close/>
                  <a:moveTo>
                    <a:pt x="11456" y="15346"/>
                  </a:moveTo>
                  <a:cubicBezTo>
                    <a:pt x="11330" y="15383"/>
                    <a:pt x="11201" y="15421"/>
                    <a:pt x="11069" y="15459"/>
                  </a:cubicBezTo>
                  <a:lnTo>
                    <a:pt x="11085" y="15581"/>
                  </a:lnTo>
                  <a:cubicBezTo>
                    <a:pt x="11217" y="15544"/>
                    <a:pt x="11347" y="15507"/>
                    <a:pt x="11474" y="15470"/>
                  </a:cubicBezTo>
                  <a:lnTo>
                    <a:pt x="11456" y="15346"/>
                  </a:lnTo>
                  <a:close/>
                  <a:moveTo>
                    <a:pt x="10788" y="15558"/>
                  </a:moveTo>
                  <a:cubicBezTo>
                    <a:pt x="10661" y="15594"/>
                    <a:pt x="10531" y="15629"/>
                    <a:pt x="10400" y="15665"/>
                  </a:cubicBezTo>
                  <a:lnTo>
                    <a:pt x="10416" y="15789"/>
                  </a:lnTo>
                  <a:cubicBezTo>
                    <a:pt x="10547" y="15753"/>
                    <a:pt x="10677" y="15717"/>
                    <a:pt x="10804" y="15682"/>
                  </a:cubicBezTo>
                  <a:lnTo>
                    <a:pt x="10788" y="15558"/>
                  </a:lnTo>
                  <a:close/>
                  <a:moveTo>
                    <a:pt x="10119" y="15735"/>
                  </a:moveTo>
                  <a:cubicBezTo>
                    <a:pt x="10119" y="15735"/>
                    <a:pt x="9730" y="15840"/>
                    <a:pt x="9730" y="15840"/>
                  </a:cubicBezTo>
                  <a:lnTo>
                    <a:pt x="9745" y="15964"/>
                  </a:lnTo>
                  <a:lnTo>
                    <a:pt x="10135" y="15859"/>
                  </a:lnTo>
                  <a:lnTo>
                    <a:pt x="10119" y="15735"/>
                  </a:lnTo>
                  <a:close/>
                  <a:moveTo>
                    <a:pt x="9450" y="15912"/>
                  </a:moveTo>
                  <a:cubicBezTo>
                    <a:pt x="9450" y="15912"/>
                    <a:pt x="9061" y="16016"/>
                    <a:pt x="9061" y="16016"/>
                  </a:cubicBezTo>
                  <a:lnTo>
                    <a:pt x="9076" y="16139"/>
                  </a:lnTo>
                  <a:lnTo>
                    <a:pt x="9465" y="16035"/>
                  </a:lnTo>
                  <a:lnTo>
                    <a:pt x="9450" y="15912"/>
                  </a:lnTo>
                  <a:close/>
                  <a:moveTo>
                    <a:pt x="8780" y="16088"/>
                  </a:moveTo>
                  <a:cubicBezTo>
                    <a:pt x="8780" y="16088"/>
                    <a:pt x="8626" y="16130"/>
                    <a:pt x="8626" y="16130"/>
                  </a:cubicBezTo>
                  <a:cubicBezTo>
                    <a:pt x="8548" y="16151"/>
                    <a:pt x="8470" y="16172"/>
                    <a:pt x="8392" y="16193"/>
                  </a:cubicBezTo>
                  <a:lnTo>
                    <a:pt x="8407" y="16317"/>
                  </a:lnTo>
                  <a:cubicBezTo>
                    <a:pt x="8485" y="16296"/>
                    <a:pt x="8563" y="16275"/>
                    <a:pt x="8640" y="16254"/>
                  </a:cubicBezTo>
                  <a:lnTo>
                    <a:pt x="8795" y="16212"/>
                  </a:lnTo>
                  <a:lnTo>
                    <a:pt x="8780" y="16088"/>
                  </a:lnTo>
                  <a:close/>
                  <a:moveTo>
                    <a:pt x="8110" y="16265"/>
                  </a:moveTo>
                  <a:cubicBezTo>
                    <a:pt x="7981" y="16303"/>
                    <a:pt x="7851" y="16341"/>
                    <a:pt x="7722" y="16380"/>
                  </a:cubicBezTo>
                  <a:lnTo>
                    <a:pt x="7739" y="16503"/>
                  </a:lnTo>
                  <a:cubicBezTo>
                    <a:pt x="7868" y="16464"/>
                    <a:pt x="7997" y="16426"/>
                    <a:pt x="8126" y="16389"/>
                  </a:cubicBezTo>
                  <a:lnTo>
                    <a:pt x="8110" y="16265"/>
                  </a:lnTo>
                  <a:close/>
                  <a:moveTo>
                    <a:pt x="7464" y="16477"/>
                  </a:moveTo>
                  <a:cubicBezTo>
                    <a:pt x="7334" y="16518"/>
                    <a:pt x="7205" y="16561"/>
                    <a:pt x="7077" y="16603"/>
                  </a:cubicBezTo>
                  <a:lnTo>
                    <a:pt x="7095" y="16725"/>
                  </a:lnTo>
                  <a:cubicBezTo>
                    <a:pt x="7224" y="16682"/>
                    <a:pt x="7353" y="16641"/>
                    <a:pt x="7482" y="16600"/>
                  </a:cubicBezTo>
                  <a:lnTo>
                    <a:pt x="7464" y="16477"/>
                  </a:lnTo>
                  <a:close/>
                  <a:moveTo>
                    <a:pt x="6792" y="16690"/>
                  </a:moveTo>
                  <a:cubicBezTo>
                    <a:pt x="6663" y="16734"/>
                    <a:pt x="6535" y="16780"/>
                    <a:pt x="6407" y="16827"/>
                  </a:cubicBezTo>
                  <a:lnTo>
                    <a:pt x="6427" y="16948"/>
                  </a:lnTo>
                  <a:cubicBezTo>
                    <a:pt x="6555" y="16902"/>
                    <a:pt x="6683" y="16857"/>
                    <a:pt x="6811" y="16812"/>
                  </a:cubicBezTo>
                  <a:lnTo>
                    <a:pt x="6792" y="16690"/>
                  </a:lnTo>
                  <a:close/>
                  <a:moveTo>
                    <a:pt x="6120" y="16937"/>
                  </a:moveTo>
                  <a:cubicBezTo>
                    <a:pt x="5992" y="16986"/>
                    <a:pt x="5865" y="17035"/>
                    <a:pt x="5738" y="17085"/>
                  </a:cubicBezTo>
                  <a:lnTo>
                    <a:pt x="5760" y="17207"/>
                  </a:lnTo>
                  <a:cubicBezTo>
                    <a:pt x="5887" y="17156"/>
                    <a:pt x="6013" y="17107"/>
                    <a:pt x="6141" y="17059"/>
                  </a:cubicBezTo>
                  <a:lnTo>
                    <a:pt x="6120" y="16937"/>
                  </a:lnTo>
                  <a:close/>
                  <a:moveTo>
                    <a:pt x="5473" y="17185"/>
                  </a:moveTo>
                  <a:cubicBezTo>
                    <a:pt x="5345" y="17237"/>
                    <a:pt x="5218" y="17291"/>
                    <a:pt x="5092" y="17346"/>
                  </a:cubicBezTo>
                  <a:lnTo>
                    <a:pt x="5116" y="17467"/>
                  </a:lnTo>
                  <a:cubicBezTo>
                    <a:pt x="5242" y="17413"/>
                    <a:pt x="5368" y="17359"/>
                    <a:pt x="5496" y="17306"/>
                  </a:cubicBezTo>
                  <a:lnTo>
                    <a:pt x="5473" y="17185"/>
                  </a:lnTo>
                  <a:close/>
                  <a:moveTo>
                    <a:pt x="4824" y="17467"/>
                  </a:moveTo>
                  <a:cubicBezTo>
                    <a:pt x="4697" y="17525"/>
                    <a:pt x="4571" y="17584"/>
                    <a:pt x="4447" y="17644"/>
                  </a:cubicBezTo>
                  <a:lnTo>
                    <a:pt x="4473" y="17764"/>
                  </a:lnTo>
                  <a:cubicBezTo>
                    <a:pt x="4597" y="17704"/>
                    <a:pt x="4722" y="17646"/>
                    <a:pt x="4849" y="17588"/>
                  </a:cubicBezTo>
                  <a:lnTo>
                    <a:pt x="4824" y="17467"/>
                  </a:lnTo>
                  <a:close/>
                  <a:moveTo>
                    <a:pt x="4175" y="17786"/>
                  </a:moveTo>
                  <a:cubicBezTo>
                    <a:pt x="4049" y="17849"/>
                    <a:pt x="3924" y="17913"/>
                    <a:pt x="3801" y="17979"/>
                  </a:cubicBezTo>
                  <a:lnTo>
                    <a:pt x="3830" y="18097"/>
                  </a:lnTo>
                  <a:cubicBezTo>
                    <a:pt x="3953" y="18032"/>
                    <a:pt x="4077" y="17968"/>
                    <a:pt x="4203" y="17905"/>
                  </a:cubicBezTo>
                  <a:lnTo>
                    <a:pt x="4175" y="17786"/>
                  </a:lnTo>
                  <a:close/>
                  <a:moveTo>
                    <a:pt x="3549" y="18139"/>
                  </a:moveTo>
                  <a:cubicBezTo>
                    <a:pt x="3424" y="18209"/>
                    <a:pt x="3301" y="18280"/>
                    <a:pt x="3180" y="18353"/>
                  </a:cubicBezTo>
                  <a:lnTo>
                    <a:pt x="3212" y="18470"/>
                  </a:lnTo>
                  <a:cubicBezTo>
                    <a:pt x="3332" y="18398"/>
                    <a:pt x="3454" y="18326"/>
                    <a:pt x="3579" y="18256"/>
                  </a:cubicBezTo>
                  <a:lnTo>
                    <a:pt x="3549" y="18139"/>
                  </a:lnTo>
                  <a:close/>
                  <a:moveTo>
                    <a:pt x="2920" y="18493"/>
                  </a:moveTo>
                  <a:cubicBezTo>
                    <a:pt x="2797" y="18571"/>
                    <a:pt x="2676" y="18650"/>
                    <a:pt x="2558" y="18730"/>
                  </a:cubicBezTo>
                  <a:lnTo>
                    <a:pt x="2594" y="18844"/>
                  </a:lnTo>
                  <a:cubicBezTo>
                    <a:pt x="2711" y="18764"/>
                    <a:pt x="2831" y="18686"/>
                    <a:pt x="2954" y="18609"/>
                  </a:cubicBezTo>
                  <a:lnTo>
                    <a:pt x="2920" y="18493"/>
                  </a:lnTo>
                  <a:close/>
                  <a:moveTo>
                    <a:pt x="2290" y="18917"/>
                  </a:moveTo>
                  <a:cubicBezTo>
                    <a:pt x="2169" y="19005"/>
                    <a:pt x="2050" y="19094"/>
                    <a:pt x="1937" y="19184"/>
                  </a:cubicBezTo>
                  <a:lnTo>
                    <a:pt x="1976" y="19294"/>
                  </a:lnTo>
                  <a:cubicBezTo>
                    <a:pt x="2089" y="19205"/>
                    <a:pt x="2207" y="19117"/>
                    <a:pt x="2327" y="19030"/>
                  </a:cubicBezTo>
                  <a:lnTo>
                    <a:pt x="2290" y="18917"/>
                  </a:lnTo>
                  <a:close/>
                  <a:moveTo>
                    <a:pt x="1703" y="19377"/>
                  </a:moveTo>
                  <a:cubicBezTo>
                    <a:pt x="1585" y="19477"/>
                    <a:pt x="1470" y="19579"/>
                    <a:pt x="1363" y="19681"/>
                  </a:cubicBezTo>
                  <a:lnTo>
                    <a:pt x="1408" y="19787"/>
                  </a:lnTo>
                  <a:cubicBezTo>
                    <a:pt x="1515" y="19686"/>
                    <a:pt x="1628" y="19585"/>
                    <a:pt x="1745" y="19486"/>
                  </a:cubicBezTo>
                  <a:lnTo>
                    <a:pt x="1703" y="19377"/>
                  </a:lnTo>
                  <a:close/>
                  <a:moveTo>
                    <a:pt x="1107" y="19907"/>
                  </a:moveTo>
                  <a:cubicBezTo>
                    <a:pt x="995" y="20023"/>
                    <a:pt x="888" y="20142"/>
                    <a:pt x="789" y="20260"/>
                  </a:cubicBezTo>
                  <a:lnTo>
                    <a:pt x="842" y="20358"/>
                  </a:lnTo>
                  <a:cubicBezTo>
                    <a:pt x="939" y="20242"/>
                    <a:pt x="1045" y="20124"/>
                    <a:pt x="1156" y="20010"/>
                  </a:cubicBezTo>
                  <a:lnTo>
                    <a:pt x="1107" y="19907"/>
                  </a:lnTo>
                  <a:close/>
                  <a:moveTo>
                    <a:pt x="592" y="20544"/>
                  </a:moveTo>
                  <a:cubicBezTo>
                    <a:pt x="490" y="20681"/>
                    <a:pt x="395" y="20823"/>
                    <a:pt x="311" y="20964"/>
                  </a:cubicBezTo>
                  <a:lnTo>
                    <a:pt x="374" y="21047"/>
                  </a:lnTo>
                  <a:cubicBezTo>
                    <a:pt x="457" y="20909"/>
                    <a:pt x="549" y="20771"/>
                    <a:pt x="649" y="20637"/>
                  </a:cubicBezTo>
                  <a:lnTo>
                    <a:pt x="592" y="20544"/>
                  </a:lnTo>
                  <a:close/>
                  <a:moveTo>
                    <a:pt x="112" y="21286"/>
                  </a:moveTo>
                  <a:cubicBezTo>
                    <a:pt x="72" y="21368"/>
                    <a:pt x="34" y="21452"/>
                    <a:pt x="0" y="21534"/>
                  </a:cubicBezTo>
                  <a:lnTo>
                    <a:pt x="72" y="21599"/>
                  </a:lnTo>
                  <a:cubicBezTo>
                    <a:pt x="105" y="21520"/>
                    <a:pt x="142" y="21440"/>
                    <a:pt x="181" y="21360"/>
                  </a:cubicBezTo>
                  <a:lnTo>
                    <a:pt x="112" y="21286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23" name="Oval Callout 22"/>
          <p:cNvSpPr/>
          <p:nvPr/>
        </p:nvSpPr>
        <p:spPr>
          <a:xfrm>
            <a:off x="10141033" y="560423"/>
            <a:ext cx="1181244" cy="1158650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288493" y="709768"/>
            <a:ext cx="865060" cy="8650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20721" y="864186"/>
            <a:ext cx="424654" cy="424654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20721" y="1416927"/>
            <a:ext cx="424654" cy="424654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20721" y="2094525"/>
            <a:ext cx="424654" cy="413548"/>
          </a:xfrm>
          <a:prstGeom prst="ellipse">
            <a:avLst/>
          </a:prstGeom>
          <a:solidFill>
            <a:srgbClr val="FF93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solidFill>
                <a:prstClr val="white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920721" y="3160345"/>
            <a:ext cx="424654" cy="424654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40306" y="809603"/>
            <a:ext cx="6903955" cy="4616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绝对迭代起点：主角之间的计算互动系统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CIS</a:t>
            </a:r>
            <a:endParaRPr lang="zh-CN" altLang="en-US" sz="2400" dirty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40306" y="1512666"/>
            <a:ext cx="5668008" cy="28033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理想迭代起点；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MVC/MMI</a:t>
            </a:r>
            <a:endParaRPr lang="zh-CN" altLang="en-US" sz="2400" dirty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40306" y="2034397"/>
            <a:ext cx="6506166" cy="83099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MVC/MMI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的变换：平台；本地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网络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互联网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物联网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云计算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安全性	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40306" y="3106792"/>
            <a:ext cx="6152875" cy="83099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MVC/MMI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的变换：要素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类型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对象、架构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模式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结构</a:t>
            </a:r>
            <a:r>
              <a:rPr lang="en-US" altLang="zh-CN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关系；大数据	</a:t>
            </a:r>
          </a:p>
        </p:txBody>
      </p:sp>
      <p:sp>
        <p:nvSpPr>
          <p:cNvPr id="57" name="TextBox 56"/>
          <p:cNvSpPr txBox="1"/>
          <p:nvPr/>
        </p:nvSpPr>
        <p:spPr>
          <a:xfrm flipH="1">
            <a:off x="920721" y="892773"/>
            <a:ext cx="414104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01</a:t>
            </a:r>
          </a:p>
        </p:txBody>
      </p:sp>
      <p:sp>
        <p:nvSpPr>
          <p:cNvPr id="58" name="TextBox 57"/>
          <p:cNvSpPr txBox="1"/>
          <p:nvPr/>
        </p:nvSpPr>
        <p:spPr>
          <a:xfrm flipH="1">
            <a:off x="920721" y="1432252"/>
            <a:ext cx="414104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02</a:t>
            </a:r>
          </a:p>
        </p:txBody>
      </p:sp>
      <p:sp>
        <p:nvSpPr>
          <p:cNvPr id="59" name="TextBox 58"/>
          <p:cNvSpPr txBox="1"/>
          <p:nvPr/>
        </p:nvSpPr>
        <p:spPr>
          <a:xfrm flipH="1">
            <a:off x="920721" y="2159260"/>
            <a:ext cx="414104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03</a:t>
            </a:r>
          </a:p>
        </p:txBody>
      </p:sp>
      <p:sp>
        <p:nvSpPr>
          <p:cNvPr id="60" name="TextBox 59"/>
          <p:cNvSpPr txBox="1"/>
          <p:nvPr/>
        </p:nvSpPr>
        <p:spPr>
          <a:xfrm flipH="1">
            <a:off x="920721" y="3173805"/>
            <a:ext cx="414104" cy="3488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04</a:t>
            </a:r>
          </a:p>
        </p:txBody>
      </p:sp>
      <p:sp>
        <p:nvSpPr>
          <p:cNvPr id="64" name="Rectangle 38"/>
          <p:cNvSpPr/>
          <p:nvPr/>
        </p:nvSpPr>
        <p:spPr>
          <a:xfrm>
            <a:off x="10474801" y="868855"/>
            <a:ext cx="492443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600" dirty="0" smtClean="0">
                <a:solidFill>
                  <a:prstClr val="black"/>
                </a:solidFill>
                <a:latin typeface="FontAwesome" pitchFamily="2" charset="0"/>
              </a:rPr>
              <a:t>01</a:t>
            </a:r>
            <a:endParaRPr lang="en-US" sz="3600" dirty="0">
              <a:solidFill>
                <a:prstClr val="black"/>
              </a:solidFill>
              <a:latin typeface="FontAwesome" pitchFamily="2" charset="0"/>
            </a:endParaRPr>
          </a:p>
        </p:txBody>
      </p:sp>
      <p:sp>
        <p:nvSpPr>
          <p:cNvPr id="25" name="Oval Callout 28"/>
          <p:cNvSpPr/>
          <p:nvPr/>
        </p:nvSpPr>
        <p:spPr>
          <a:xfrm>
            <a:off x="7983197" y="745077"/>
            <a:ext cx="1510276" cy="1481388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01010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Callout 18"/>
          <p:cNvSpPr/>
          <p:nvPr/>
        </p:nvSpPr>
        <p:spPr>
          <a:xfrm>
            <a:off x="7931436" y="692804"/>
            <a:ext cx="1510276" cy="1481388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19"/>
          <p:cNvSpPr/>
          <p:nvPr/>
        </p:nvSpPr>
        <p:spPr>
          <a:xfrm>
            <a:off x="8165354" y="912575"/>
            <a:ext cx="1042442" cy="1042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38"/>
          <p:cNvSpPr/>
          <p:nvPr/>
        </p:nvSpPr>
        <p:spPr>
          <a:xfrm>
            <a:off x="8357633" y="1163939"/>
            <a:ext cx="595035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dirty="0" smtClean="0">
                <a:solidFill>
                  <a:prstClr val="black"/>
                </a:solidFill>
                <a:latin typeface="FontAwesome" pitchFamily="2" charset="0"/>
              </a:rPr>
              <a:t>02</a:t>
            </a:r>
            <a:endParaRPr lang="en-US" sz="4800" dirty="0">
              <a:solidFill>
                <a:prstClr val="black"/>
              </a:solidFill>
              <a:latin typeface="FontAwesome" pitchFamily="2" charset="0"/>
            </a:endParaRPr>
          </a:p>
        </p:txBody>
      </p:sp>
      <p:sp>
        <p:nvSpPr>
          <p:cNvPr id="31" name="Oval Callout 14"/>
          <p:cNvSpPr/>
          <p:nvPr/>
        </p:nvSpPr>
        <p:spPr>
          <a:xfrm>
            <a:off x="8941828" y="2695361"/>
            <a:ext cx="1736840" cy="1703618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FF85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Oval 15"/>
          <p:cNvSpPr/>
          <p:nvPr/>
        </p:nvSpPr>
        <p:spPr>
          <a:xfrm>
            <a:off x="9145694" y="2881362"/>
            <a:ext cx="1329107" cy="13291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8"/>
          <p:cNvSpPr/>
          <p:nvPr/>
        </p:nvSpPr>
        <p:spPr>
          <a:xfrm>
            <a:off x="9408253" y="3148835"/>
            <a:ext cx="745717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dirty="0" smtClean="0">
                <a:latin typeface="FontAwesome" pitchFamily="2" charset="0"/>
              </a:rPr>
              <a:t>03</a:t>
            </a:r>
            <a:endParaRPr lang="en-US" sz="6600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7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3" grpId="0" animBg="1"/>
      <p:bldP spid="24" grpId="0" animBg="1"/>
      <p:bldP spid="47" grpId="0" animBg="1"/>
      <p:bldP spid="48" grpId="0" animBg="1"/>
      <p:bldP spid="49" grpId="0" animBg="1"/>
      <p:bldP spid="50" grpId="0" animBg="1"/>
      <p:bldP spid="52" grpId="0"/>
      <p:bldP spid="53" grpId="0"/>
      <p:bldP spid="54" grpId="0"/>
      <p:bldP spid="55" grpId="0"/>
      <p:bldP spid="57" grpId="0"/>
      <p:bldP spid="58" grpId="0"/>
      <p:bldP spid="59" grpId="0"/>
      <p:bldP spid="60" grpId="0"/>
      <p:bldP spid="64" grpId="0"/>
      <p:bldP spid="25" grpId="0" animBg="1"/>
      <p:bldP spid="27" grpId="0" animBg="1"/>
      <p:bldP spid="28" grpId="0" animBg="1"/>
      <p:bldP spid="29" grpId="0"/>
      <p:bldP spid="31" grpId="0" animBg="1"/>
      <p:bldP spid="32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eeform 18"/>
          <p:cNvSpPr>
            <a:spLocks/>
          </p:cNvSpPr>
          <p:nvPr/>
        </p:nvSpPr>
        <p:spPr bwMode="auto">
          <a:xfrm rot="1122487">
            <a:off x="5946102" y="3834448"/>
            <a:ext cx="488521" cy="355389"/>
          </a:xfrm>
          <a:custGeom>
            <a:avLst/>
            <a:gdLst>
              <a:gd name="T0" fmla="*/ 326 w 534"/>
              <a:gd name="T1" fmla="*/ 318 h 388"/>
              <a:gd name="T2" fmla="*/ 0 w 534"/>
              <a:gd name="T3" fmla="*/ 321 h 388"/>
              <a:gd name="T4" fmla="*/ 208 w 534"/>
              <a:gd name="T5" fmla="*/ 70 h 388"/>
              <a:gd name="T6" fmla="*/ 534 w 534"/>
              <a:gd name="T7" fmla="*/ 67 h 388"/>
              <a:gd name="T8" fmla="*/ 326 w 534"/>
              <a:gd name="T9" fmla="*/ 31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388">
                <a:moveTo>
                  <a:pt x="326" y="318"/>
                </a:moveTo>
                <a:cubicBezTo>
                  <a:pt x="179" y="388"/>
                  <a:pt x="0" y="321"/>
                  <a:pt x="0" y="321"/>
                </a:cubicBezTo>
                <a:cubicBezTo>
                  <a:pt x="0" y="321"/>
                  <a:pt x="61" y="140"/>
                  <a:pt x="208" y="70"/>
                </a:cubicBezTo>
                <a:cubicBezTo>
                  <a:pt x="355" y="0"/>
                  <a:pt x="534" y="67"/>
                  <a:pt x="534" y="67"/>
                </a:cubicBezTo>
                <a:cubicBezTo>
                  <a:pt x="534" y="67"/>
                  <a:pt x="473" y="248"/>
                  <a:pt x="326" y="318"/>
                </a:cubicBezTo>
                <a:close/>
              </a:path>
            </a:pathLst>
          </a:custGeom>
          <a:solidFill>
            <a:schemeClr val="accent4">
              <a:alpha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3" name="Freeform 3"/>
          <p:cNvSpPr>
            <a:spLocks/>
          </p:cNvSpPr>
          <p:nvPr/>
        </p:nvSpPr>
        <p:spPr bwMode="auto">
          <a:xfrm>
            <a:off x="5654132" y="3246863"/>
            <a:ext cx="597981" cy="435019"/>
          </a:xfrm>
          <a:custGeom>
            <a:avLst/>
            <a:gdLst>
              <a:gd name="T0" fmla="*/ 326 w 534"/>
              <a:gd name="T1" fmla="*/ 318 h 388"/>
              <a:gd name="T2" fmla="*/ 0 w 534"/>
              <a:gd name="T3" fmla="*/ 321 h 388"/>
              <a:gd name="T4" fmla="*/ 208 w 534"/>
              <a:gd name="T5" fmla="*/ 70 h 388"/>
              <a:gd name="T6" fmla="*/ 534 w 534"/>
              <a:gd name="T7" fmla="*/ 67 h 388"/>
              <a:gd name="T8" fmla="*/ 326 w 534"/>
              <a:gd name="T9" fmla="*/ 31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388">
                <a:moveTo>
                  <a:pt x="326" y="318"/>
                </a:moveTo>
                <a:cubicBezTo>
                  <a:pt x="179" y="388"/>
                  <a:pt x="0" y="321"/>
                  <a:pt x="0" y="321"/>
                </a:cubicBezTo>
                <a:cubicBezTo>
                  <a:pt x="0" y="321"/>
                  <a:pt x="61" y="140"/>
                  <a:pt x="208" y="70"/>
                </a:cubicBezTo>
                <a:cubicBezTo>
                  <a:pt x="355" y="0"/>
                  <a:pt x="534" y="67"/>
                  <a:pt x="534" y="67"/>
                </a:cubicBezTo>
                <a:cubicBezTo>
                  <a:pt x="534" y="67"/>
                  <a:pt x="473" y="248"/>
                  <a:pt x="326" y="318"/>
                </a:cubicBezTo>
                <a:close/>
              </a:path>
            </a:pathLst>
          </a:custGeom>
          <a:solidFill>
            <a:srgbClr val="96CB55">
              <a:alpha val="84706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9" name="Freeform 19"/>
          <p:cNvSpPr>
            <a:spLocks/>
          </p:cNvSpPr>
          <p:nvPr/>
        </p:nvSpPr>
        <p:spPr bwMode="auto">
          <a:xfrm rot="1800000">
            <a:off x="6054883" y="2819874"/>
            <a:ext cx="328029" cy="325257"/>
          </a:xfrm>
          <a:custGeom>
            <a:avLst/>
            <a:gdLst>
              <a:gd name="T0" fmla="*/ 308 w 427"/>
              <a:gd name="T1" fmla="*/ 312 h 424"/>
              <a:gd name="T2" fmla="*/ 0 w 427"/>
              <a:gd name="T3" fmla="*/ 417 h 424"/>
              <a:gd name="T4" fmla="*/ 118 w 427"/>
              <a:gd name="T5" fmla="*/ 113 h 424"/>
              <a:gd name="T6" fmla="*/ 427 w 427"/>
              <a:gd name="T7" fmla="*/ 8 h 424"/>
              <a:gd name="T8" fmla="*/ 308 w 427"/>
              <a:gd name="T9" fmla="*/ 312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" h="424">
                <a:moveTo>
                  <a:pt x="308" y="312"/>
                </a:moveTo>
                <a:cubicBezTo>
                  <a:pt x="191" y="424"/>
                  <a:pt x="0" y="417"/>
                  <a:pt x="0" y="417"/>
                </a:cubicBezTo>
                <a:cubicBezTo>
                  <a:pt x="0" y="417"/>
                  <a:pt x="1" y="226"/>
                  <a:pt x="118" y="113"/>
                </a:cubicBezTo>
                <a:cubicBezTo>
                  <a:pt x="236" y="0"/>
                  <a:pt x="427" y="8"/>
                  <a:pt x="427" y="8"/>
                </a:cubicBezTo>
                <a:cubicBezTo>
                  <a:pt x="427" y="8"/>
                  <a:pt x="426" y="199"/>
                  <a:pt x="308" y="312"/>
                </a:cubicBezTo>
                <a:close/>
              </a:path>
            </a:pathLst>
          </a:custGeom>
          <a:solidFill>
            <a:srgbClr val="96CB55">
              <a:alpha val="84706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92246"/>
              </p:ext>
            </p:extLst>
          </p:nvPr>
        </p:nvGraphicFramePr>
        <p:xfrm>
          <a:off x="5776912" y="423369"/>
          <a:ext cx="6219825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Picture" r:id="rId4" imgW="6296793" imgH="5960160" progId="Word.Picture.8">
                  <p:embed/>
                </p:oleObj>
              </mc:Choice>
              <mc:Fallback>
                <p:oleObj name="Picture" r:id="rId4" imgW="6296793" imgH="596016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2" y="423369"/>
                        <a:ext cx="6219825" cy="586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" name="Freeform 2"/>
          <p:cNvSpPr>
            <a:spLocks/>
          </p:cNvSpPr>
          <p:nvPr/>
        </p:nvSpPr>
        <p:spPr bwMode="auto">
          <a:xfrm>
            <a:off x="5385013" y="2585956"/>
            <a:ext cx="503791" cy="499533"/>
          </a:xfrm>
          <a:custGeom>
            <a:avLst/>
            <a:gdLst>
              <a:gd name="T0" fmla="*/ 308 w 427"/>
              <a:gd name="T1" fmla="*/ 312 h 424"/>
              <a:gd name="T2" fmla="*/ 0 w 427"/>
              <a:gd name="T3" fmla="*/ 417 h 424"/>
              <a:gd name="T4" fmla="*/ 118 w 427"/>
              <a:gd name="T5" fmla="*/ 113 h 424"/>
              <a:gd name="T6" fmla="*/ 427 w 427"/>
              <a:gd name="T7" fmla="*/ 8 h 424"/>
              <a:gd name="T8" fmla="*/ 308 w 427"/>
              <a:gd name="T9" fmla="*/ 312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" h="424">
                <a:moveTo>
                  <a:pt x="308" y="312"/>
                </a:moveTo>
                <a:cubicBezTo>
                  <a:pt x="191" y="424"/>
                  <a:pt x="0" y="417"/>
                  <a:pt x="0" y="417"/>
                </a:cubicBezTo>
                <a:cubicBezTo>
                  <a:pt x="0" y="417"/>
                  <a:pt x="1" y="226"/>
                  <a:pt x="118" y="113"/>
                </a:cubicBezTo>
                <a:cubicBezTo>
                  <a:pt x="236" y="0"/>
                  <a:pt x="427" y="8"/>
                  <a:pt x="427" y="8"/>
                </a:cubicBezTo>
                <a:cubicBezTo>
                  <a:pt x="427" y="8"/>
                  <a:pt x="426" y="199"/>
                  <a:pt x="308" y="312"/>
                </a:cubicBezTo>
                <a:close/>
              </a:path>
            </a:pathLst>
          </a:custGeom>
          <a:solidFill>
            <a:srgbClr val="FF9900">
              <a:alpha val="85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4" name="Freeform 4"/>
          <p:cNvSpPr>
            <a:spLocks/>
          </p:cNvSpPr>
          <p:nvPr/>
        </p:nvSpPr>
        <p:spPr bwMode="auto">
          <a:xfrm>
            <a:off x="720938" y="2958489"/>
            <a:ext cx="749300" cy="745067"/>
          </a:xfrm>
          <a:custGeom>
            <a:avLst/>
            <a:gdLst>
              <a:gd name="T0" fmla="*/ 118 w 426"/>
              <a:gd name="T1" fmla="*/ 311 h 424"/>
              <a:gd name="T2" fmla="*/ 426 w 426"/>
              <a:gd name="T3" fmla="*/ 416 h 424"/>
              <a:gd name="T4" fmla="*/ 308 w 426"/>
              <a:gd name="T5" fmla="*/ 113 h 424"/>
              <a:gd name="T6" fmla="*/ 0 w 426"/>
              <a:gd name="T7" fmla="*/ 8 h 424"/>
              <a:gd name="T8" fmla="*/ 118 w 426"/>
              <a:gd name="T9" fmla="*/ 311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" h="424">
                <a:moveTo>
                  <a:pt x="118" y="311"/>
                </a:moveTo>
                <a:cubicBezTo>
                  <a:pt x="236" y="424"/>
                  <a:pt x="426" y="416"/>
                  <a:pt x="426" y="416"/>
                </a:cubicBezTo>
                <a:cubicBezTo>
                  <a:pt x="426" y="416"/>
                  <a:pt x="426" y="225"/>
                  <a:pt x="308" y="113"/>
                </a:cubicBezTo>
                <a:cubicBezTo>
                  <a:pt x="190" y="0"/>
                  <a:pt x="0" y="8"/>
                  <a:pt x="0" y="8"/>
                </a:cubicBezTo>
                <a:cubicBezTo>
                  <a:pt x="0" y="8"/>
                  <a:pt x="0" y="198"/>
                  <a:pt x="118" y="311"/>
                </a:cubicBezTo>
                <a:close/>
              </a:path>
            </a:pathLst>
          </a:custGeom>
          <a:solidFill>
            <a:srgbClr val="96CB55">
              <a:alpha val="84706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5" name="Freeform 5"/>
          <p:cNvSpPr>
            <a:spLocks/>
          </p:cNvSpPr>
          <p:nvPr/>
        </p:nvSpPr>
        <p:spPr bwMode="auto">
          <a:xfrm>
            <a:off x="399205" y="3963905"/>
            <a:ext cx="937684" cy="685800"/>
          </a:xfrm>
          <a:custGeom>
            <a:avLst/>
            <a:gdLst>
              <a:gd name="T0" fmla="*/ 208 w 533"/>
              <a:gd name="T1" fmla="*/ 319 h 389"/>
              <a:gd name="T2" fmla="*/ 533 w 533"/>
              <a:gd name="T3" fmla="*/ 322 h 389"/>
              <a:gd name="T4" fmla="*/ 326 w 533"/>
              <a:gd name="T5" fmla="*/ 71 h 389"/>
              <a:gd name="T6" fmla="*/ 0 w 533"/>
              <a:gd name="T7" fmla="*/ 68 h 389"/>
              <a:gd name="T8" fmla="*/ 208 w 533"/>
              <a:gd name="T9" fmla="*/ 319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389">
                <a:moveTo>
                  <a:pt x="208" y="319"/>
                </a:moveTo>
                <a:cubicBezTo>
                  <a:pt x="355" y="389"/>
                  <a:pt x="533" y="322"/>
                  <a:pt x="533" y="322"/>
                </a:cubicBezTo>
                <a:cubicBezTo>
                  <a:pt x="533" y="322"/>
                  <a:pt x="473" y="141"/>
                  <a:pt x="326" y="71"/>
                </a:cubicBezTo>
                <a:cubicBezTo>
                  <a:pt x="178" y="0"/>
                  <a:pt x="0" y="68"/>
                  <a:pt x="0" y="68"/>
                </a:cubicBezTo>
                <a:cubicBezTo>
                  <a:pt x="0" y="68"/>
                  <a:pt x="60" y="249"/>
                  <a:pt x="208" y="319"/>
                </a:cubicBezTo>
                <a:close/>
              </a:path>
            </a:pathLst>
          </a:custGeom>
          <a:solidFill>
            <a:srgbClr val="96CB55">
              <a:alpha val="84706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6" name="Freeform 6"/>
          <p:cNvSpPr>
            <a:spLocks/>
          </p:cNvSpPr>
          <p:nvPr/>
        </p:nvSpPr>
        <p:spPr bwMode="auto">
          <a:xfrm>
            <a:off x="1690371" y="1950956"/>
            <a:ext cx="745067" cy="1134533"/>
          </a:xfrm>
          <a:custGeom>
            <a:avLst/>
            <a:gdLst>
              <a:gd name="T0" fmla="*/ 61 w 423"/>
              <a:gd name="T1" fmla="*/ 375 h 645"/>
              <a:gd name="T2" fmla="*/ 323 w 423"/>
              <a:gd name="T3" fmla="*/ 645 h 645"/>
              <a:gd name="T4" fmla="*/ 361 w 423"/>
              <a:gd name="T5" fmla="*/ 271 h 645"/>
              <a:gd name="T6" fmla="*/ 99 w 423"/>
              <a:gd name="T7" fmla="*/ 0 h 645"/>
              <a:gd name="T8" fmla="*/ 61 w 423"/>
              <a:gd name="T9" fmla="*/ 375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" h="645">
                <a:moveTo>
                  <a:pt x="61" y="375"/>
                </a:moveTo>
                <a:cubicBezTo>
                  <a:pt x="123" y="553"/>
                  <a:pt x="323" y="645"/>
                  <a:pt x="323" y="645"/>
                </a:cubicBezTo>
                <a:cubicBezTo>
                  <a:pt x="323" y="645"/>
                  <a:pt x="423" y="449"/>
                  <a:pt x="361" y="271"/>
                </a:cubicBezTo>
                <a:cubicBezTo>
                  <a:pt x="299" y="93"/>
                  <a:pt x="99" y="0"/>
                  <a:pt x="99" y="0"/>
                </a:cubicBezTo>
                <a:cubicBezTo>
                  <a:pt x="99" y="0"/>
                  <a:pt x="0" y="197"/>
                  <a:pt x="61" y="375"/>
                </a:cubicBezTo>
                <a:close/>
              </a:path>
            </a:pathLst>
          </a:custGeom>
          <a:solidFill>
            <a:srgbClr val="96CB55">
              <a:alpha val="84706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7" name="Freeform 7"/>
          <p:cNvSpPr>
            <a:spLocks/>
          </p:cNvSpPr>
          <p:nvPr/>
        </p:nvSpPr>
        <p:spPr bwMode="auto">
          <a:xfrm rot="1278296">
            <a:off x="4048087" y="2302031"/>
            <a:ext cx="667536" cy="857144"/>
          </a:xfrm>
          <a:custGeom>
            <a:avLst/>
            <a:gdLst>
              <a:gd name="T0" fmla="*/ 657 w 822"/>
              <a:gd name="T1" fmla="*/ 667 h 1055"/>
              <a:gd name="T2" fmla="*/ 111 w 822"/>
              <a:gd name="T3" fmla="*/ 1055 h 1055"/>
              <a:gd name="T4" fmla="*/ 166 w 822"/>
              <a:gd name="T5" fmla="*/ 388 h 1055"/>
              <a:gd name="T6" fmla="*/ 711 w 822"/>
              <a:gd name="T7" fmla="*/ 0 h 1055"/>
              <a:gd name="T8" fmla="*/ 657 w 822"/>
              <a:gd name="T9" fmla="*/ 667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2" h="1055">
                <a:moveTo>
                  <a:pt x="657" y="667"/>
                </a:moveTo>
                <a:cubicBezTo>
                  <a:pt x="491" y="958"/>
                  <a:pt x="111" y="1055"/>
                  <a:pt x="111" y="1055"/>
                </a:cubicBezTo>
                <a:cubicBezTo>
                  <a:pt x="111" y="1055"/>
                  <a:pt x="0" y="679"/>
                  <a:pt x="166" y="388"/>
                </a:cubicBezTo>
                <a:cubicBezTo>
                  <a:pt x="332" y="97"/>
                  <a:pt x="711" y="0"/>
                  <a:pt x="711" y="0"/>
                </a:cubicBezTo>
                <a:cubicBezTo>
                  <a:pt x="711" y="0"/>
                  <a:pt x="822" y="376"/>
                  <a:pt x="657" y="667"/>
                </a:cubicBezTo>
                <a:close/>
              </a:path>
            </a:pathLst>
          </a:custGeom>
          <a:solidFill>
            <a:srgbClr val="96CB55">
              <a:alpha val="84706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8" name="Freeform 8"/>
          <p:cNvSpPr>
            <a:spLocks/>
          </p:cNvSpPr>
          <p:nvPr/>
        </p:nvSpPr>
        <p:spPr bwMode="auto">
          <a:xfrm>
            <a:off x="1104055" y="2418739"/>
            <a:ext cx="1464733" cy="1813984"/>
          </a:xfrm>
          <a:custGeom>
            <a:avLst/>
            <a:gdLst>
              <a:gd name="T0" fmla="*/ 177 w 833"/>
              <a:gd name="T1" fmla="*/ 664 h 1031"/>
              <a:gd name="T2" fmla="*/ 97 w 833"/>
              <a:gd name="T3" fmla="*/ 0 h 1031"/>
              <a:gd name="T4" fmla="*/ 657 w 833"/>
              <a:gd name="T5" fmla="*/ 367 h 1031"/>
              <a:gd name="T6" fmla="*/ 736 w 833"/>
              <a:gd name="T7" fmla="*/ 1031 h 1031"/>
              <a:gd name="T8" fmla="*/ 177 w 833"/>
              <a:gd name="T9" fmla="*/ 664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3" h="1031">
                <a:moveTo>
                  <a:pt x="177" y="664"/>
                </a:moveTo>
                <a:cubicBezTo>
                  <a:pt x="0" y="379"/>
                  <a:pt x="97" y="0"/>
                  <a:pt x="97" y="0"/>
                </a:cubicBezTo>
                <a:cubicBezTo>
                  <a:pt x="97" y="0"/>
                  <a:pt x="480" y="82"/>
                  <a:pt x="657" y="367"/>
                </a:cubicBezTo>
                <a:cubicBezTo>
                  <a:pt x="833" y="652"/>
                  <a:pt x="736" y="1031"/>
                  <a:pt x="736" y="1031"/>
                </a:cubicBezTo>
                <a:cubicBezTo>
                  <a:pt x="736" y="1031"/>
                  <a:pt x="353" y="949"/>
                  <a:pt x="177" y="664"/>
                </a:cubicBezTo>
                <a:close/>
              </a:path>
            </a:pathLst>
          </a:custGeom>
          <a:solidFill>
            <a:srgbClr val="96CB55">
              <a:alpha val="84706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9" name="Freeform 9"/>
          <p:cNvSpPr>
            <a:spLocks/>
          </p:cNvSpPr>
          <p:nvPr/>
        </p:nvSpPr>
        <p:spPr bwMode="auto">
          <a:xfrm>
            <a:off x="782322" y="3464372"/>
            <a:ext cx="1538817" cy="1534584"/>
          </a:xfrm>
          <a:custGeom>
            <a:avLst/>
            <a:gdLst>
              <a:gd name="T0" fmla="*/ 240 w 874"/>
              <a:gd name="T1" fmla="*/ 639 h 872"/>
              <a:gd name="T2" fmla="*/ 872 w 874"/>
              <a:gd name="T3" fmla="*/ 859 h 872"/>
              <a:gd name="T4" fmla="*/ 633 w 874"/>
              <a:gd name="T5" fmla="*/ 234 h 872"/>
              <a:gd name="T6" fmla="*/ 1 w 874"/>
              <a:gd name="T7" fmla="*/ 14 h 872"/>
              <a:gd name="T8" fmla="*/ 240 w 874"/>
              <a:gd name="T9" fmla="*/ 639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872">
                <a:moveTo>
                  <a:pt x="240" y="639"/>
                </a:moveTo>
                <a:cubicBezTo>
                  <a:pt x="481" y="872"/>
                  <a:pt x="872" y="859"/>
                  <a:pt x="872" y="859"/>
                </a:cubicBezTo>
                <a:cubicBezTo>
                  <a:pt x="872" y="859"/>
                  <a:pt x="874" y="467"/>
                  <a:pt x="633" y="234"/>
                </a:cubicBezTo>
                <a:cubicBezTo>
                  <a:pt x="393" y="0"/>
                  <a:pt x="1" y="14"/>
                  <a:pt x="1" y="14"/>
                </a:cubicBezTo>
                <a:cubicBezTo>
                  <a:pt x="1" y="14"/>
                  <a:pt x="0" y="406"/>
                  <a:pt x="240" y="639"/>
                </a:cubicBezTo>
                <a:close/>
              </a:path>
            </a:pathLst>
          </a:custGeom>
          <a:solidFill>
            <a:srgbClr val="96CB55">
              <a:alpha val="84706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0" name="Freeform 10"/>
          <p:cNvSpPr>
            <a:spLocks/>
          </p:cNvSpPr>
          <p:nvPr/>
        </p:nvSpPr>
        <p:spPr bwMode="auto">
          <a:xfrm>
            <a:off x="4031536" y="3280348"/>
            <a:ext cx="632752" cy="631011"/>
          </a:xfrm>
          <a:custGeom>
            <a:avLst/>
            <a:gdLst>
              <a:gd name="T0" fmla="*/ 633 w 874"/>
              <a:gd name="T1" fmla="*/ 639 h 872"/>
              <a:gd name="T2" fmla="*/ 1 w 874"/>
              <a:gd name="T3" fmla="*/ 859 h 872"/>
              <a:gd name="T4" fmla="*/ 240 w 874"/>
              <a:gd name="T5" fmla="*/ 234 h 872"/>
              <a:gd name="T6" fmla="*/ 872 w 874"/>
              <a:gd name="T7" fmla="*/ 14 h 872"/>
              <a:gd name="T8" fmla="*/ 633 w 874"/>
              <a:gd name="T9" fmla="*/ 639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872">
                <a:moveTo>
                  <a:pt x="633" y="639"/>
                </a:moveTo>
                <a:cubicBezTo>
                  <a:pt x="393" y="872"/>
                  <a:pt x="1" y="859"/>
                  <a:pt x="1" y="859"/>
                </a:cubicBezTo>
                <a:cubicBezTo>
                  <a:pt x="1" y="859"/>
                  <a:pt x="0" y="467"/>
                  <a:pt x="240" y="234"/>
                </a:cubicBezTo>
                <a:cubicBezTo>
                  <a:pt x="481" y="0"/>
                  <a:pt x="872" y="14"/>
                  <a:pt x="872" y="14"/>
                </a:cubicBezTo>
                <a:cubicBezTo>
                  <a:pt x="872" y="14"/>
                  <a:pt x="874" y="406"/>
                  <a:pt x="633" y="639"/>
                </a:cubicBezTo>
                <a:close/>
              </a:path>
            </a:pathLst>
          </a:custGeom>
          <a:solidFill>
            <a:srgbClr val="96CB55">
              <a:alpha val="84706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1" name="Freeform 11"/>
          <p:cNvSpPr>
            <a:spLocks/>
          </p:cNvSpPr>
          <p:nvPr/>
        </p:nvSpPr>
        <p:spPr bwMode="auto">
          <a:xfrm>
            <a:off x="532556" y="4287756"/>
            <a:ext cx="2036233" cy="1303867"/>
          </a:xfrm>
          <a:custGeom>
            <a:avLst/>
            <a:gdLst>
              <a:gd name="T0" fmla="*/ 493 w 1157"/>
              <a:gd name="T1" fmla="*/ 639 h 741"/>
              <a:gd name="T2" fmla="*/ 1157 w 1157"/>
              <a:gd name="T3" fmla="*/ 554 h 741"/>
              <a:gd name="T4" fmla="*/ 664 w 1157"/>
              <a:gd name="T5" fmla="*/ 101 h 741"/>
              <a:gd name="T6" fmla="*/ 0 w 1157"/>
              <a:gd name="T7" fmla="*/ 187 h 741"/>
              <a:gd name="T8" fmla="*/ 493 w 1157"/>
              <a:gd name="T9" fmla="*/ 639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741">
                <a:moveTo>
                  <a:pt x="493" y="639"/>
                </a:moveTo>
                <a:cubicBezTo>
                  <a:pt x="813" y="741"/>
                  <a:pt x="1157" y="554"/>
                  <a:pt x="1157" y="554"/>
                </a:cubicBezTo>
                <a:cubicBezTo>
                  <a:pt x="1157" y="554"/>
                  <a:pt x="983" y="203"/>
                  <a:pt x="664" y="101"/>
                </a:cubicBezTo>
                <a:cubicBezTo>
                  <a:pt x="345" y="0"/>
                  <a:pt x="0" y="187"/>
                  <a:pt x="0" y="187"/>
                </a:cubicBezTo>
                <a:cubicBezTo>
                  <a:pt x="0" y="187"/>
                  <a:pt x="174" y="538"/>
                  <a:pt x="493" y="639"/>
                </a:cubicBezTo>
                <a:close/>
              </a:path>
            </a:pathLst>
          </a:custGeom>
          <a:solidFill>
            <a:srgbClr val="96CB55">
              <a:alpha val="84706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2" name="Freeform 12"/>
          <p:cNvSpPr>
            <a:spLocks/>
          </p:cNvSpPr>
          <p:nvPr/>
        </p:nvSpPr>
        <p:spPr bwMode="auto">
          <a:xfrm>
            <a:off x="4456855" y="4254948"/>
            <a:ext cx="567268" cy="363240"/>
          </a:xfrm>
          <a:custGeom>
            <a:avLst/>
            <a:gdLst>
              <a:gd name="T0" fmla="*/ 664 w 1157"/>
              <a:gd name="T1" fmla="*/ 639 h 741"/>
              <a:gd name="T2" fmla="*/ 0 w 1157"/>
              <a:gd name="T3" fmla="*/ 554 h 741"/>
              <a:gd name="T4" fmla="*/ 493 w 1157"/>
              <a:gd name="T5" fmla="*/ 101 h 741"/>
              <a:gd name="T6" fmla="*/ 1157 w 1157"/>
              <a:gd name="T7" fmla="*/ 187 h 741"/>
              <a:gd name="T8" fmla="*/ 664 w 1157"/>
              <a:gd name="T9" fmla="*/ 639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741">
                <a:moveTo>
                  <a:pt x="664" y="639"/>
                </a:moveTo>
                <a:cubicBezTo>
                  <a:pt x="344" y="741"/>
                  <a:pt x="0" y="554"/>
                  <a:pt x="0" y="554"/>
                </a:cubicBezTo>
                <a:cubicBezTo>
                  <a:pt x="0" y="554"/>
                  <a:pt x="174" y="203"/>
                  <a:pt x="493" y="101"/>
                </a:cubicBezTo>
                <a:cubicBezTo>
                  <a:pt x="813" y="0"/>
                  <a:pt x="1157" y="187"/>
                  <a:pt x="1157" y="187"/>
                </a:cubicBezTo>
                <a:cubicBezTo>
                  <a:pt x="1157" y="187"/>
                  <a:pt x="983" y="538"/>
                  <a:pt x="664" y="639"/>
                </a:cubicBezTo>
                <a:close/>
              </a:path>
            </a:pathLst>
          </a:custGeom>
          <a:solidFill>
            <a:srgbClr val="96CB55">
              <a:alpha val="84706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3" name="Freeform 13"/>
          <p:cNvSpPr>
            <a:spLocks/>
          </p:cNvSpPr>
          <p:nvPr/>
        </p:nvSpPr>
        <p:spPr bwMode="auto">
          <a:xfrm>
            <a:off x="1603589" y="3297156"/>
            <a:ext cx="1411817" cy="1915584"/>
          </a:xfrm>
          <a:custGeom>
            <a:avLst/>
            <a:gdLst>
              <a:gd name="T0" fmla="*/ 148 w 802"/>
              <a:gd name="T1" fmla="*/ 669 h 1089"/>
              <a:gd name="T2" fmla="*/ 668 w 802"/>
              <a:gd name="T3" fmla="*/ 1089 h 1089"/>
              <a:gd name="T4" fmla="*/ 654 w 802"/>
              <a:gd name="T5" fmla="*/ 420 h 1089"/>
              <a:gd name="T6" fmla="*/ 133 w 802"/>
              <a:gd name="T7" fmla="*/ 0 h 1089"/>
              <a:gd name="T8" fmla="*/ 148 w 802"/>
              <a:gd name="T9" fmla="*/ 669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2" h="1089">
                <a:moveTo>
                  <a:pt x="148" y="669"/>
                </a:moveTo>
                <a:cubicBezTo>
                  <a:pt x="295" y="970"/>
                  <a:pt x="668" y="1089"/>
                  <a:pt x="668" y="1089"/>
                </a:cubicBezTo>
                <a:cubicBezTo>
                  <a:pt x="668" y="1089"/>
                  <a:pt x="802" y="721"/>
                  <a:pt x="654" y="420"/>
                </a:cubicBezTo>
                <a:cubicBezTo>
                  <a:pt x="506" y="119"/>
                  <a:pt x="133" y="0"/>
                  <a:pt x="133" y="0"/>
                </a:cubicBezTo>
                <a:cubicBezTo>
                  <a:pt x="133" y="0"/>
                  <a:pt x="0" y="368"/>
                  <a:pt x="148" y="669"/>
                </a:cubicBezTo>
                <a:close/>
              </a:path>
            </a:pathLst>
          </a:custGeom>
          <a:solidFill>
            <a:srgbClr val="96CB55">
              <a:alpha val="84706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4" name="Freeform 14"/>
          <p:cNvSpPr>
            <a:spLocks/>
          </p:cNvSpPr>
          <p:nvPr/>
        </p:nvSpPr>
        <p:spPr bwMode="auto">
          <a:xfrm>
            <a:off x="3117004" y="1950956"/>
            <a:ext cx="745067" cy="1134533"/>
          </a:xfrm>
          <a:custGeom>
            <a:avLst/>
            <a:gdLst>
              <a:gd name="T0" fmla="*/ 361 w 423"/>
              <a:gd name="T1" fmla="*/ 375 h 645"/>
              <a:gd name="T2" fmla="*/ 100 w 423"/>
              <a:gd name="T3" fmla="*/ 645 h 645"/>
              <a:gd name="T4" fmla="*/ 62 w 423"/>
              <a:gd name="T5" fmla="*/ 271 h 645"/>
              <a:gd name="T6" fmla="*/ 323 w 423"/>
              <a:gd name="T7" fmla="*/ 0 h 645"/>
              <a:gd name="T8" fmla="*/ 361 w 423"/>
              <a:gd name="T9" fmla="*/ 375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" h="645">
                <a:moveTo>
                  <a:pt x="361" y="375"/>
                </a:moveTo>
                <a:cubicBezTo>
                  <a:pt x="300" y="553"/>
                  <a:pt x="100" y="645"/>
                  <a:pt x="100" y="645"/>
                </a:cubicBezTo>
                <a:cubicBezTo>
                  <a:pt x="100" y="645"/>
                  <a:pt x="0" y="449"/>
                  <a:pt x="62" y="271"/>
                </a:cubicBezTo>
                <a:cubicBezTo>
                  <a:pt x="123" y="93"/>
                  <a:pt x="323" y="0"/>
                  <a:pt x="323" y="0"/>
                </a:cubicBezTo>
                <a:cubicBezTo>
                  <a:pt x="323" y="0"/>
                  <a:pt x="423" y="197"/>
                  <a:pt x="361" y="375"/>
                </a:cubicBezTo>
                <a:close/>
              </a:path>
            </a:pathLst>
          </a:custGeom>
          <a:solidFill>
            <a:srgbClr val="96CB55">
              <a:alpha val="84706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5" name="Freeform 15"/>
          <p:cNvSpPr>
            <a:spLocks/>
          </p:cNvSpPr>
          <p:nvPr/>
        </p:nvSpPr>
        <p:spPr bwMode="auto">
          <a:xfrm>
            <a:off x="2537038" y="3297156"/>
            <a:ext cx="1411817" cy="1915584"/>
          </a:xfrm>
          <a:custGeom>
            <a:avLst/>
            <a:gdLst>
              <a:gd name="T0" fmla="*/ 654 w 802"/>
              <a:gd name="T1" fmla="*/ 669 h 1089"/>
              <a:gd name="T2" fmla="*/ 133 w 802"/>
              <a:gd name="T3" fmla="*/ 1089 h 1089"/>
              <a:gd name="T4" fmla="*/ 148 w 802"/>
              <a:gd name="T5" fmla="*/ 420 h 1089"/>
              <a:gd name="T6" fmla="*/ 668 w 802"/>
              <a:gd name="T7" fmla="*/ 0 h 1089"/>
              <a:gd name="T8" fmla="*/ 654 w 802"/>
              <a:gd name="T9" fmla="*/ 669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2" h="1089">
                <a:moveTo>
                  <a:pt x="654" y="669"/>
                </a:moveTo>
                <a:cubicBezTo>
                  <a:pt x="506" y="970"/>
                  <a:pt x="133" y="1089"/>
                  <a:pt x="133" y="1089"/>
                </a:cubicBezTo>
                <a:cubicBezTo>
                  <a:pt x="133" y="1089"/>
                  <a:pt x="0" y="721"/>
                  <a:pt x="148" y="420"/>
                </a:cubicBezTo>
                <a:cubicBezTo>
                  <a:pt x="295" y="119"/>
                  <a:pt x="668" y="0"/>
                  <a:pt x="668" y="0"/>
                </a:cubicBezTo>
                <a:cubicBezTo>
                  <a:pt x="668" y="0"/>
                  <a:pt x="802" y="368"/>
                  <a:pt x="654" y="669"/>
                </a:cubicBezTo>
                <a:close/>
              </a:path>
            </a:pathLst>
          </a:custGeom>
          <a:solidFill>
            <a:srgbClr val="96CB55">
              <a:alpha val="84706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6" name="Oval 16"/>
          <p:cNvSpPr>
            <a:spLocks noChangeArrowheads="1"/>
          </p:cNvSpPr>
          <p:nvPr/>
        </p:nvSpPr>
        <p:spPr bwMode="auto">
          <a:xfrm>
            <a:off x="2240705" y="1671556"/>
            <a:ext cx="1183217" cy="2544233"/>
          </a:xfrm>
          <a:prstGeom prst="ellipse">
            <a:avLst/>
          </a:prstGeom>
          <a:solidFill>
            <a:srgbClr val="96CB55">
              <a:alpha val="84706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7" name="Freeform 17"/>
          <p:cNvSpPr>
            <a:spLocks/>
          </p:cNvSpPr>
          <p:nvPr/>
        </p:nvSpPr>
        <p:spPr bwMode="auto">
          <a:xfrm>
            <a:off x="1040555" y="2732005"/>
            <a:ext cx="3454400" cy="4724400"/>
          </a:xfrm>
          <a:custGeom>
            <a:avLst/>
            <a:gdLst>
              <a:gd name="T0" fmla="*/ 1709 w 1963"/>
              <a:gd name="T1" fmla="*/ 1081 h 2685"/>
              <a:gd name="T2" fmla="*/ 1775 w 1963"/>
              <a:gd name="T3" fmla="*/ 925 h 2685"/>
              <a:gd name="T4" fmla="*/ 1744 w 1963"/>
              <a:gd name="T5" fmla="*/ 992 h 2685"/>
              <a:gd name="T6" fmla="*/ 1491 w 1963"/>
              <a:gd name="T7" fmla="*/ 1082 h 2685"/>
              <a:gd name="T8" fmla="*/ 1517 w 1963"/>
              <a:gd name="T9" fmla="*/ 935 h 2685"/>
              <a:gd name="T10" fmla="*/ 1504 w 1963"/>
              <a:gd name="T11" fmla="*/ 849 h 2685"/>
              <a:gd name="T12" fmla="*/ 1454 w 1963"/>
              <a:gd name="T13" fmla="*/ 893 h 2685"/>
              <a:gd name="T14" fmla="*/ 1448 w 1963"/>
              <a:gd name="T15" fmla="*/ 1067 h 2685"/>
              <a:gd name="T16" fmla="*/ 1284 w 1963"/>
              <a:gd name="T17" fmla="*/ 1206 h 2685"/>
              <a:gd name="T18" fmla="*/ 1066 w 1963"/>
              <a:gd name="T19" fmla="*/ 1352 h 2685"/>
              <a:gd name="T20" fmla="*/ 1151 w 1963"/>
              <a:gd name="T21" fmla="*/ 1080 h 2685"/>
              <a:gd name="T22" fmla="*/ 1219 w 1963"/>
              <a:gd name="T23" fmla="*/ 1068 h 2685"/>
              <a:gd name="T24" fmla="*/ 1372 w 1963"/>
              <a:gd name="T25" fmla="*/ 887 h 2685"/>
              <a:gd name="T26" fmla="*/ 1214 w 1963"/>
              <a:gd name="T27" fmla="*/ 1003 h 2685"/>
              <a:gd name="T28" fmla="*/ 1295 w 1963"/>
              <a:gd name="T29" fmla="*/ 812 h 2685"/>
              <a:gd name="T30" fmla="*/ 1226 w 1963"/>
              <a:gd name="T31" fmla="*/ 840 h 2685"/>
              <a:gd name="T32" fmla="*/ 1236 w 1963"/>
              <a:gd name="T33" fmla="*/ 740 h 2685"/>
              <a:gd name="T34" fmla="*/ 1208 w 1963"/>
              <a:gd name="T35" fmla="*/ 845 h 2685"/>
              <a:gd name="T36" fmla="*/ 1020 w 1963"/>
              <a:gd name="T37" fmla="*/ 1140 h 2685"/>
              <a:gd name="T38" fmla="*/ 1072 w 1963"/>
              <a:gd name="T39" fmla="*/ 638 h 2685"/>
              <a:gd name="T40" fmla="*/ 1039 w 1963"/>
              <a:gd name="T41" fmla="*/ 603 h 2685"/>
              <a:gd name="T42" fmla="*/ 1060 w 1963"/>
              <a:gd name="T43" fmla="*/ 550 h 2685"/>
              <a:gd name="T44" fmla="*/ 1074 w 1963"/>
              <a:gd name="T45" fmla="*/ 389 h 2685"/>
              <a:gd name="T46" fmla="*/ 1084 w 1963"/>
              <a:gd name="T47" fmla="*/ 333 h 2685"/>
              <a:gd name="T48" fmla="*/ 1063 w 1963"/>
              <a:gd name="T49" fmla="*/ 195 h 2685"/>
              <a:gd name="T50" fmla="*/ 1012 w 1963"/>
              <a:gd name="T51" fmla="*/ 141 h 2685"/>
              <a:gd name="T52" fmla="*/ 968 w 1963"/>
              <a:gd name="T53" fmla="*/ 251 h 2685"/>
              <a:gd name="T54" fmla="*/ 1006 w 1963"/>
              <a:gd name="T55" fmla="*/ 443 h 2685"/>
              <a:gd name="T56" fmla="*/ 899 w 1963"/>
              <a:gd name="T57" fmla="*/ 777 h 2685"/>
              <a:gd name="T58" fmla="*/ 922 w 1963"/>
              <a:gd name="T59" fmla="*/ 325 h 2685"/>
              <a:gd name="T60" fmla="*/ 787 w 1963"/>
              <a:gd name="T61" fmla="*/ 335 h 2685"/>
              <a:gd name="T62" fmla="*/ 829 w 1963"/>
              <a:gd name="T63" fmla="*/ 557 h 2685"/>
              <a:gd name="T64" fmla="*/ 838 w 1963"/>
              <a:gd name="T65" fmla="*/ 678 h 2685"/>
              <a:gd name="T66" fmla="*/ 670 w 1963"/>
              <a:gd name="T67" fmla="*/ 494 h 2685"/>
              <a:gd name="T68" fmla="*/ 903 w 1963"/>
              <a:gd name="T69" fmla="*/ 968 h 2685"/>
              <a:gd name="T70" fmla="*/ 619 w 1963"/>
              <a:gd name="T71" fmla="*/ 867 h 2685"/>
              <a:gd name="T72" fmla="*/ 486 w 1963"/>
              <a:gd name="T73" fmla="*/ 740 h 2685"/>
              <a:gd name="T74" fmla="*/ 444 w 1963"/>
              <a:gd name="T75" fmla="*/ 683 h 2685"/>
              <a:gd name="T76" fmla="*/ 423 w 1963"/>
              <a:gd name="T77" fmla="*/ 679 h 2685"/>
              <a:gd name="T78" fmla="*/ 377 w 1963"/>
              <a:gd name="T79" fmla="*/ 772 h 2685"/>
              <a:gd name="T80" fmla="*/ 542 w 1963"/>
              <a:gd name="T81" fmla="*/ 850 h 2685"/>
              <a:gd name="T82" fmla="*/ 848 w 1963"/>
              <a:gd name="T83" fmla="*/ 1003 h 2685"/>
              <a:gd name="T84" fmla="*/ 877 w 1963"/>
              <a:gd name="T85" fmla="*/ 1045 h 2685"/>
              <a:gd name="T86" fmla="*/ 936 w 1963"/>
              <a:gd name="T87" fmla="*/ 1175 h 2685"/>
              <a:gd name="T88" fmla="*/ 591 w 1963"/>
              <a:gd name="T89" fmla="*/ 1167 h 2685"/>
              <a:gd name="T90" fmla="*/ 318 w 1963"/>
              <a:gd name="T91" fmla="*/ 1015 h 2685"/>
              <a:gd name="T92" fmla="*/ 300 w 1963"/>
              <a:gd name="T93" fmla="*/ 1111 h 2685"/>
              <a:gd name="T94" fmla="*/ 431 w 1963"/>
              <a:gd name="T95" fmla="*/ 1183 h 2685"/>
              <a:gd name="T96" fmla="*/ 103 w 1963"/>
              <a:gd name="T97" fmla="*/ 1215 h 2685"/>
              <a:gd name="T98" fmla="*/ 236 w 1963"/>
              <a:gd name="T99" fmla="*/ 1259 h 2685"/>
              <a:gd name="T100" fmla="*/ 127 w 1963"/>
              <a:gd name="T101" fmla="*/ 1332 h 2685"/>
              <a:gd name="T102" fmla="*/ 746 w 1963"/>
              <a:gd name="T103" fmla="*/ 1247 h 2685"/>
              <a:gd name="T104" fmla="*/ 607 w 1963"/>
              <a:gd name="T105" fmla="*/ 1289 h 2685"/>
              <a:gd name="T106" fmla="*/ 922 w 1963"/>
              <a:gd name="T107" fmla="*/ 1351 h 2685"/>
              <a:gd name="T108" fmla="*/ 884 w 1963"/>
              <a:gd name="T109" fmla="*/ 1743 h 2685"/>
              <a:gd name="T110" fmla="*/ 857 w 1963"/>
              <a:gd name="T111" fmla="*/ 2684 h 2685"/>
              <a:gd name="T112" fmla="*/ 1217 w 1963"/>
              <a:gd name="T113" fmla="*/ 1307 h 2685"/>
              <a:gd name="T114" fmla="*/ 1407 w 1963"/>
              <a:gd name="T115" fmla="*/ 1351 h 2685"/>
              <a:gd name="T116" fmla="*/ 1599 w 1963"/>
              <a:gd name="T117" fmla="*/ 1367 h 2685"/>
              <a:gd name="T118" fmla="*/ 1430 w 1963"/>
              <a:gd name="T119" fmla="*/ 1304 h 2685"/>
              <a:gd name="T120" fmla="*/ 1685 w 1963"/>
              <a:gd name="T121" fmla="*/ 1102 h 2685"/>
              <a:gd name="T122" fmla="*/ 1962 w 1963"/>
              <a:gd name="T123" fmla="*/ 1052 h 2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3" h="2685">
                <a:moveTo>
                  <a:pt x="1850" y="1079"/>
                </a:moveTo>
                <a:cubicBezTo>
                  <a:pt x="1815" y="1083"/>
                  <a:pt x="1772" y="1083"/>
                  <a:pt x="1724" y="1081"/>
                </a:cubicBezTo>
                <a:cubicBezTo>
                  <a:pt x="1719" y="1081"/>
                  <a:pt x="1714" y="1081"/>
                  <a:pt x="1709" y="1081"/>
                </a:cubicBezTo>
                <a:cubicBezTo>
                  <a:pt x="1843" y="957"/>
                  <a:pt x="1852" y="832"/>
                  <a:pt x="1847" y="836"/>
                </a:cubicBezTo>
                <a:cubicBezTo>
                  <a:pt x="1840" y="832"/>
                  <a:pt x="1826" y="887"/>
                  <a:pt x="1773" y="957"/>
                </a:cubicBezTo>
                <a:cubicBezTo>
                  <a:pt x="1775" y="946"/>
                  <a:pt x="1776" y="935"/>
                  <a:pt x="1775" y="925"/>
                </a:cubicBezTo>
                <a:cubicBezTo>
                  <a:pt x="1775" y="865"/>
                  <a:pt x="1744" y="838"/>
                  <a:pt x="1744" y="840"/>
                </a:cubicBezTo>
                <a:cubicBezTo>
                  <a:pt x="1740" y="841"/>
                  <a:pt x="1764" y="870"/>
                  <a:pt x="1760" y="925"/>
                </a:cubicBezTo>
                <a:cubicBezTo>
                  <a:pt x="1760" y="947"/>
                  <a:pt x="1754" y="969"/>
                  <a:pt x="1744" y="992"/>
                </a:cubicBezTo>
                <a:cubicBezTo>
                  <a:pt x="1716" y="1023"/>
                  <a:pt x="1680" y="1055"/>
                  <a:pt x="1634" y="1085"/>
                </a:cubicBezTo>
                <a:cubicBezTo>
                  <a:pt x="1583" y="1120"/>
                  <a:pt x="1521" y="1145"/>
                  <a:pt x="1450" y="1165"/>
                </a:cubicBezTo>
                <a:cubicBezTo>
                  <a:pt x="1469" y="1138"/>
                  <a:pt x="1483" y="1109"/>
                  <a:pt x="1491" y="1082"/>
                </a:cubicBezTo>
                <a:cubicBezTo>
                  <a:pt x="1494" y="1072"/>
                  <a:pt x="1496" y="1063"/>
                  <a:pt x="1498" y="1054"/>
                </a:cubicBezTo>
                <a:cubicBezTo>
                  <a:pt x="1536" y="947"/>
                  <a:pt x="1600" y="889"/>
                  <a:pt x="1594" y="879"/>
                </a:cubicBezTo>
                <a:cubicBezTo>
                  <a:pt x="1591" y="872"/>
                  <a:pt x="1554" y="891"/>
                  <a:pt x="1517" y="935"/>
                </a:cubicBezTo>
                <a:cubicBezTo>
                  <a:pt x="1520" y="904"/>
                  <a:pt x="1523" y="877"/>
                  <a:pt x="1528" y="855"/>
                </a:cubicBezTo>
                <a:cubicBezTo>
                  <a:pt x="1536" y="803"/>
                  <a:pt x="1547" y="775"/>
                  <a:pt x="1543" y="773"/>
                </a:cubicBezTo>
                <a:cubicBezTo>
                  <a:pt x="1540" y="771"/>
                  <a:pt x="1521" y="796"/>
                  <a:pt x="1504" y="849"/>
                </a:cubicBezTo>
                <a:cubicBezTo>
                  <a:pt x="1490" y="888"/>
                  <a:pt x="1482" y="943"/>
                  <a:pt x="1467" y="1005"/>
                </a:cubicBezTo>
                <a:cubicBezTo>
                  <a:pt x="1461" y="980"/>
                  <a:pt x="1453" y="959"/>
                  <a:pt x="1452" y="941"/>
                </a:cubicBezTo>
                <a:cubicBezTo>
                  <a:pt x="1448" y="912"/>
                  <a:pt x="1458" y="895"/>
                  <a:pt x="1454" y="893"/>
                </a:cubicBezTo>
                <a:cubicBezTo>
                  <a:pt x="1453" y="891"/>
                  <a:pt x="1437" y="908"/>
                  <a:pt x="1437" y="942"/>
                </a:cubicBezTo>
                <a:cubicBezTo>
                  <a:pt x="1436" y="973"/>
                  <a:pt x="1451" y="1013"/>
                  <a:pt x="1453" y="1054"/>
                </a:cubicBezTo>
                <a:cubicBezTo>
                  <a:pt x="1452" y="1058"/>
                  <a:pt x="1450" y="1063"/>
                  <a:pt x="1448" y="1067"/>
                </a:cubicBezTo>
                <a:cubicBezTo>
                  <a:pt x="1433" y="1110"/>
                  <a:pt x="1405" y="1150"/>
                  <a:pt x="1363" y="1178"/>
                </a:cubicBezTo>
                <a:cubicBezTo>
                  <a:pt x="1356" y="1183"/>
                  <a:pt x="1347" y="1187"/>
                  <a:pt x="1339" y="1191"/>
                </a:cubicBezTo>
                <a:cubicBezTo>
                  <a:pt x="1324" y="1194"/>
                  <a:pt x="1300" y="1203"/>
                  <a:pt x="1284" y="1206"/>
                </a:cubicBezTo>
                <a:cubicBezTo>
                  <a:pt x="1281" y="1206"/>
                  <a:pt x="1227" y="1220"/>
                  <a:pt x="1184" y="1246"/>
                </a:cubicBezTo>
                <a:cubicBezTo>
                  <a:pt x="1160" y="1261"/>
                  <a:pt x="1140" y="1274"/>
                  <a:pt x="1123" y="1293"/>
                </a:cubicBezTo>
                <a:cubicBezTo>
                  <a:pt x="1102" y="1311"/>
                  <a:pt x="1083" y="1331"/>
                  <a:pt x="1066" y="1352"/>
                </a:cubicBezTo>
                <a:cubicBezTo>
                  <a:pt x="1065" y="1306"/>
                  <a:pt x="1061" y="1265"/>
                  <a:pt x="1063" y="1225"/>
                </a:cubicBezTo>
                <a:cubicBezTo>
                  <a:pt x="1066" y="1172"/>
                  <a:pt x="1076" y="1125"/>
                  <a:pt x="1112" y="1103"/>
                </a:cubicBezTo>
                <a:cubicBezTo>
                  <a:pt x="1124" y="1094"/>
                  <a:pt x="1137" y="1087"/>
                  <a:pt x="1151" y="1080"/>
                </a:cubicBezTo>
                <a:cubicBezTo>
                  <a:pt x="1174" y="1076"/>
                  <a:pt x="1197" y="1081"/>
                  <a:pt x="1217" y="1082"/>
                </a:cubicBezTo>
                <a:cubicBezTo>
                  <a:pt x="1264" y="1090"/>
                  <a:pt x="1292" y="1073"/>
                  <a:pt x="1290" y="1071"/>
                </a:cubicBezTo>
                <a:cubicBezTo>
                  <a:pt x="1288" y="1068"/>
                  <a:pt x="1263" y="1078"/>
                  <a:pt x="1219" y="1068"/>
                </a:cubicBezTo>
                <a:cubicBezTo>
                  <a:pt x="1211" y="1066"/>
                  <a:pt x="1201" y="1064"/>
                  <a:pt x="1191" y="1062"/>
                </a:cubicBezTo>
                <a:cubicBezTo>
                  <a:pt x="1205" y="1057"/>
                  <a:pt x="1219" y="1050"/>
                  <a:pt x="1233" y="1044"/>
                </a:cubicBezTo>
                <a:cubicBezTo>
                  <a:pt x="1318" y="1001"/>
                  <a:pt x="1354" y="930"/>
                  <a:pt x="1372" y="887"/>
                </a:cubicBezTo>
                <a:cubicBezTo>
                  <a:pt x="1390" y="842"/>
                  <a:pt x="1397" y="816"/>
                  <a:pt x="1393" y="815"/>
                </a:cubicBezTo>
                <a:cubicBezTo>
                  <a:pt x="1389" y="813"/>
                  <a:pt x="1375" y="835"/>
                  <a:pt x="1350" y="875"/>
                </a:cubicBezTo>
                <a:cubicBezTo>
                  <a:pt x="1325" y="915"/>
                  <a:pt x="1288" y="973"/>
                  <a:pt x="1214" y="1003"/>
                </a:cubicBezTo>
                <a:cubicBezTo>
                  <a:pt x="1208" y="1005"/>
                  <a:pt x="1202" y="1008"/>
                  <a:pt x="1195" y="1010"/>
                </a:cubicBezTo>
                <a:cubicBezTo>
                  <a:pt x="1218" y="957"/>
                  <a:pt x="1224" y="900"/>
                  <a:pt x="1244" y="869"/>
                </a:cubicBezTo>
                <a:cubicBezTo>
                  <a:pt x="1266" y="824"/>
                  <a:pt x="1296" y="815"/>
                  <a:pt x="1295" y="812"/>
                </a:cubicBezTo>
                <a:cubicBezTo>
                  <a:pt x="1296" y="808"/>
                  <a:pt x="1258" y="815"/>
                  <a:pt x="1231" y="861"/>
                </a:cubicBezTo>
                <a:cubicBezTo>
                  <a:pt x="1229" y="865"/>
                  <a:pt x="1226" y="869"/>
                  <a:pt x="1224" y="873"/>
                </a:cubicBezTo>
                <a:cubicBezTo>
                  <a:pt x="1225" y="861"/>
                  <a:pt x="1226" y="851"/>
                  <a:pt x="1226" y="840"/>
                </a:cubicBezTo>
                <a:cubicBezTo>
                  <a:pt x="1231" y="810"/>
                  <a:pt x="1236" y="783"/>
                  <a:pt x="1244" y="759"/>
                </a:cubicBezTo>
                <a:cubicBezTo>
                  <a:pt x="1276" y="661"/>
                  <a:pt x="1329" y="618"/>
                  <a:pt x="1324" y="615"/>
                </a:cubicBezTo>
                <a:cubicBezTo>
                  <a:pt x="1325" y="614"/>
                  <a:pt x="1273" y="650"/>
                  <a:pt x="1236" y="740"/>
                </a:cubicBezTo>
                <a:cubicBezTo>
                  <a:pt x="1240" y="703"/>
                  <a:pt x="1245" y="681"/>
                  <a:pt x="1242" y="680"/>
                </a:cubicBezTo>
                <a:cubicBezTo>
                  <a:pt x="1240" y="680"/>
                  <a:pt x="1225" y="719"/>
                  <a:pt x="1216" y="787"/>
                </a:cubicBezTo>
                <a:cubicBezTo>
                  <a:pt x="1212" y="804"/>
                  <a:pt x="1210" y="824"/>
                  <a:pt x="1208" y="845"/>
                </a:cubicBezTo>
                <a:cubicBezTo>
                  <a:pt x="1200" y="903"/>
                  <a:pt x="1194" y="966"/>
                  <a:pt x="1162" y="1022"/>
                </a:cubicBezTo>
                <a:cubicBezTo>
                  <a:pt x="1136" y="1031"/>
                  <a:pt x="1109" y="1042"/>
                  <a:pt x="1081" y="1060"/>
                </a:cubicBezTo>
                <a:cubicBezTo>
                  <a:pt x="1050" y="1078"/>
                  <a:pt x="1031" y="1108"/>
                  <a:pt x="1020" y="1140"/>
                </a:cubicBezTo>
                <a:cubicBezTo>
                  <a:pt x="1000" y="1067"/>
                  <a:pt x="979" y="1002"/>
                  <a:pt x="971" y="934"/>
                </a:cubicBezTo>
                <a:cubicBezTo>
                  <a:pt x="949" y="757"/>
                  <a:pt x="973" y="706"/>
                  <a:pt x="978" y="686"/>
                </a:cubicBezTo>
                <a:cubicBezTo>
                  <a:pt x="1002" y="591"/>
                  <a:pt x="1058" y="628"/>
                  <a:pt x="1072" y="638"/>
                </a:cubicBezTo>
                <a:cubicBezTo>
                  <a:pt x="1094" y="653"/>
                  <a:pt x="1108" y="667"/>
                  <a:pt x="1111" y="665"/>
                </a:cubicBezTo>
                <a:cubicBezTo>
                  <a:pt x="1112" y="664"/>
                  <a:pt x="1106" y="645"/>
                  <a:pt x="1083" y="625"/>
                </a:cubicBezTo>
                <a:cubicBezTo>
                  <a:pt x="1074" y="615"/>
                  <a:pt x="1058" y="607"/>
                  <a:pt x="1039" y="603"/>
                </a:cubicBezTo>
                <a:cubicBezTo>
                  <a:pt x="1051" y="593"/>
                  <a:pt x="1064" y="583"/>
                  <a:pt x="1076" y="575"/>
                </a:cubicBezTo>
                <a:cubicBezTo>
                  <a:pt x="1152" y="526"/>
                  <a:pt x="1194" y="484"/>
                  <a:pt x="1189" y="479"/>
                </a:cubicBezTo>
                <a:cubicBezTo>
                  <a:pt x="1185" y="476"/>
                  <a:pt x="1141" y="506"/>
                  <a:pt x="1060" y="550"/>
                </a:cubicBezTo>
                <a:cubicBezTo>
                  <a:pt x="1039" y="561"/>
                  <a:pt x="1016" y="577"/>
                  <a:pt x="994" y="598"/>
                </a:cubicBezTo>
                <a:cubicBezTo>
                  <a:pt x="1011" y="550"/>
                  <a:pt x="1031" y="504"/>
                  <a:pt x="1048" y="460"/>
                </a:cubicBezTo>
                <a:cubicBezTo>
                  <a:pt x="1058" y="435"/>
                  <a:pt x="1063" y="418"/>
                  <a:pt x="1074" y="389"/>
                </a:cubicBezTo>
                <a:cubicBezTo>
                  <a:pt x="1089" y="349"/>
                  <a:pt x="1124" y="314"/>
                  <a:pt x="1143" y="284"/>
                </a:cubicBezTo>
                <a:cubicBezTo>
                  <a:pt x="1190" y="217"/>
                  <a:pt x="1233" y="191"/>
                  <a:pt x="1230" y="187"/>
                </a:cubicBezTo>
                <a:cubicBezTo>
                  <a:pt x="1230" y="181"/>
                  <a:pt x="1156" y="231"/>
                  <a:pt x="1084" y="333"/>
                </a:cubicBezTo>
                <a:cubicBezTo>
                  <a:pt x="1099" y="248"/>
                  <a:pt x="1094" y="173"/>
                  <a:pt x="1085" y="120"/>
                </a:cubicBezTo>
                <a:cubicBezTo>
                  <a:pt x="1071" y="40"/>
                  <a:pt x="1049" y="0"/>
                  <a:pt x="1046" y="2"/>
                </a:cubicBezTo>
                <a:cubicBezTo>
                  <a:pt x="1036" y="1"/>
                  <a:pt x="1067" y="74"/>
                  <a:pt x="1063" y="195"/>
                </a:cubicBezTo>
                <a:cubicBezTo>
                  <a:pt x="1052" y="169"/>
                  <a:pt x="1038" y="148"/>
                  <a:pt x="1025" y="132"/>
                </a:cubicBezTo>
                <a:cubicBezTo>
                  <a:pt x="989" y="87"/>
                  <a:pt x="960" y="67"/>
                  <a:pt x="959" y="69"/>
                </a:cubicBezTo>
                <a:cubicBezTo>
                  <a:pt x="956" y="71"/>
                  <a:pt x="981" y="96"/>
                  <a:pt x="1012" y="141"/>
                </a:cubicBezTo>
                <a:cubicBezTo>
                  <a:pt x="1027" y="161"/>
                  <a:pt x="1041" y="187"/>
                  <a:pt x="1051" y="217"/>
                </a:cubicBezTo>
                <a:cubicBezTo>
                  <a:pt x="1030" y="213"/>
                  <a:pt x="1009" y="218"/>
                  <a:pt x="996" y="224"/>
                </a:cubicBezTo>
                <a:cubicBezTo>
                  <a:pt x="974" y="235"/>
                  <a:pt x="967" y="250"/>
                  <a:pt x="968" y="251"/>
                </a:cubicBezTo>
                <a:cubicBezTo>
                  <a:pt x="967" y="256"/>
                  <a:pt x="1014" y="219"/>
                  <a:pt x="1058" y="243"/>
                </a:cubicBezTo>
                <a:cubicBezTo>
                  <a:pt x="1058" y="245"/>
                  <a:pt x="1058" y="247"/>
                  <a:pt x="1059" y="249"/>
                </a:cubicBezTo>
                <a:cubicBezTo>
                  <a:pt x="1052" y="306"/>
                  <a:pt x="1036" y="372"/>
                  <a:pt x="1006" y="443"/>
                </a:cubicBezTo>
                <a:cubicBezTo>
                  <a:pt x="979" y="508"/>
                  <a:pt x="942" y="578"/>
                  <a:pt x="920" y="664"/>
                </a:cubicBezTo>
                <a:cubicBezTo>
                  <a:pt x="910" y="708"/>
                  <a:pt x="905" y="753"/>
                  <a:pt x="905" y="799"/>
                </a:cubicBezTo>
                <a:cubicBezTo>
                  <a:pt x="903" y="792"/>
                  <a:pt x="901" y="784"/>
                  <a:pt x="899" y="777"/>
                </a:cubicBezTo>
                <a:cubicBezTo>
                  <a:pt x="870" y="685"/>
                  <a:pt x="847" y="524"/>
                  <a:pt x="844" y="511"/>
                </a:cubicBezTo>
                <a:cubicBezTo>
                  <a:pt x="842" y="474"/>
                  <a:pt x="844" y="440"/>
                  <a:pt x="858" y="415"/>
                </a:cubicBezTo>
                <a:cubicBezTo>
                  <a:pt x="888" y="354"/>
                  <a:pt x="926" y="328"/>
                  <a:pt x="922" y="325"/>
                </a:cubicBezTo>
                <a:cubicBezTo>
                  <a:pt x="923" y="324"/>
                  <a:pt x="881" y="344"/>
                  <a:pt x="845" y="408"/>
                </a:cubicBezTo>
                <a:cubicBezTo>
                  <a:pt x="838" y="422"/>
                  <a:pt x="832" y="437"/>
                  <a:pt x="829" y="454"/>
                </a:cubicBezTo>
                <a:cubicBezTo>
                  <a:pt x="815" y="411"/>
                  <a:pt x="801" y="371"/>
                  <a:pt x="787" y="335"/>
                </a:cubicBezTo>
                <a:cubicBezTo>
                  <a:pt x="744" y="191"/>
                  <a:pt x="688" y="114"/>
                  <a:pt x="684" y="118"/>
                </a:cubicBezTo>
                <a:cubicBezTo>
                  <a:pt x="684" y="119"/>
                  <a:pt x="733" y="195"/>
                  <a:pt x="773" y="340"/>
                </a:cubicBezTo>
                <a:cubicBezTo>
                  <a:pt x="787" y="381"/>
                  <a:pt x="824" y="506"/>
                  <a:pt x="829" y="557"/>
                </a:cubicBezTo>
                <a:cubicBezTo>
                  <a:pt x="830" y="563"/>
                  <a:pt x="831" y="570"/>
                  <a:pt x="831" y="577"/>
                </a:cubicBezTo>
                <a:cubicBezTo>
                  <a:pt x="833" y="601"/>
                  <a:pt x="833" y="626"/>
                  <a:pt x="836" y="652"/>
                </a:cubicBezTo>
                <a:cubicBezTo>
                  <a:pt x="836" y="660"/>
                  <a:pt x="837" y="669"/>
                  <a:pt x="838" y="678"/>
                </a:cubicBezTo>
                <a:cubicBezTo>
                  <a:pt x="833" y="668"/>
                  <a:pt x="826" y="659"/>
                  <a:pt x="818" y="650"/>
                </a:cubicBezTo>
                <a:cubicBezTo>
                  <a:pt x="784" y="619"/>
                  <a:pt x="751" y="602"/>
                  <a:pt x="732" y="577"/>
                </a:cubicBezTo>
                <a:cubicBezTo>
                  <a:pt x="701" y="524"/>
                  <a:pt x="674" y="488"/>
                  <a:pt x="670" y="494"/>
                </a:cubicBezTo>
                <a:cubicBezTo>
                  <a:pt x="672" y="495"/>
                  <a:pt x="688" y="525"/>
                  <a:pt x="720" y="586"/>
                </a:cubicBezTo>
                <a:cubicBezTo>
                  <a:pt x="738" y="615"/>
                  <a:pt x="775" y="636"/>
                  <a:pt x="804" y="664"/>
                </a:cubicBezTo>
                <a:cubicBezTo>
                  <a:pt x="832" y="693"/>
                  <a:pt x="884" y="904"/>
                  <a:pt x="903" y="968"/>
                </a:cubicBezTo>
                <a:cubicBezTo>
                  <a:pt x="874" y="950"/>
                  <a:pt x="840" y="944"/>
                  <a:pt x="817" y="943"/>
                </a:cubicBezTo>
                <a:cubicBezTo>
                  <a:pt x="738" y="936"/>
                  <a:pt x="682" y="908"/>
                  <a:pt x="646" y="885"/>
                </a:cubicBezTo>
                <a:cubicBezTo>
                  <a:pt x="637" y="879"/>
                  <a:pt x="628" y="873"/>
                  <a:pt x="619" y="867"/>
                </a:cubicBezTo>
                <a:cubicBezTo>
                  <a:pt x="611" y="862"/>
                  <a:pt x="605" y="858"/>
                  <a:pt x="601" y="856"/>
                </a:cubicBezTo>
                <a:cubicBezTo>
                  <a:pt x="595" y="851"/>
                  <a:pt x="588" y="845"/>
                  <a:pt x="582" y="840"/>
                </a:cubicBezTo>
                <a:cubicBezTo>
                  <a:pt x="538" y="801"/>
                  <a:pt x="507" y="766"/>
                  <a:pt x="486" y="740"/>
                </a:cubicBezTo>
                <a:cubicBezTo>
                  <a:pt x="475" y="721"/>
                  <a:pt x="466" y="701"/>
                  <a:pt x="460" y="683"/>
                </a:cubicBezTo>
                <a:cubicBezTo>
                  <a:pt x="419" y="577"/>
                  <a:pt x="426" y="504"/>
                  <a:pt x="421" y="504"/>
                </a:cubicBezTo>
                <a:cubicBezTo>
                  <a:pt x="420" y="504"/>
                  <a:pt x="408" y="575"/>
                  <a:pt x="444" y="683"/>
                </a:cubicBezTo>
                <a:cubicBezTo>
                  <a:pt x="441" y="679"/>
                  <a:pt x="439" y="675"/>
                  <a:pt x="436" y="671"/>
                </a:cubicBezTo>
                <a:cubicBezTo>
                  <a:pt x="348" y="523"/>
                  <a:pt x="295" y="430"/>
                  <a:pt x="291" y="433"/>
                </a:cubicBezTo>
                <a:cubicBezTo>
                  <a:pt x="290" y="434"/>
                  <a:pt x="338" y="528"/>
                  <a:pt x="423" y="679"/>
                </a:cubicBezTo>
                <a:cubicBezTo>
                  <a:pt x="441" y="707"/>
                  <a:pt x="459" y="737"/>
                  <a:pt x="482" y="768"/>
                </a:cubicBezTo>
                <a:cubicBezTo>
                  <a:pt x="491" y="784"/>
                  <a:pt x="501" y="800"/>
                  <a:pt x="513" y="815"/>
                </a:cubicBezTo>
                <a:cubicBezTo>
                  <a:pt x="462" y="795"/>
                  <a:pt x="415" y="783"/>
                  <a:pt x="377" y="772"/>
                </a:cubicBezTo>
                <a:cubicBezTo>
                  <a:pt x="301" y="751"/>
                  <a:pt x="256" y="737"/>
                  <a:pt x="255" y="740"/>
                </a:cubicBezTo>
                <a:cubicBezTo>
                  <a:pt x="254" y="743"/>
                  <a:pt x="298" y="761"/>
                  <a:pt x="372" y="786"/>
                </a:cubicBezTo>
                <a:cubicBezTo>
                  <a:pt x="419" y="802"/>
                  <a:pt x="480" y="820"/>
                  <a:pt x="542" y="850"/>
                </a:cubicBezTo>
                <a:cubicBezTo>
                  <a:pt x="565" y="874"/>
                  <a:pt x="591" y="897"/>
                  <a:pt x="620" y="916"/>
                </a:cubicBezTo>
                <a:cubicBezTo>
                  <a:pt x="654" y="945"/>
                  <a:pt x="696" y="972"/>
                  <a:pt x="750" y="983"/>
                </a:cubicBezTo>
                <a:cubicBezTo>
                  <a:pt x="782" y="992"/>
                  <a:pt x="817" y="996"/>
                  <a:pt x="848" y="1003"/>
                </a:cubicBezTo>
                <a:cubicBezTo>
                  <a:pt x="886" y="1013"/>
                  <a:pt x="898" y="1032"/>
                  <a:pt x="901" y="1036"/>
                </a:cubicBezTo>
                <a:cubicBezTo>
                  <a:pt x="907" y="1046"/>
                  <a:pt x="912" y="1057"/>
                  <a:pt x="917" y="1069"/>
                </a:cubicBezTo>
                <a:cubicBezTo>
                  <a:pt x="904" y="1058"/>
                  <a:pt x="890" y="1050"/>
                  <a:pt x="877" y="1045"/>
                </a:cubicBezTo>
                <a:cubicBezTo>
                  <a:pt x="793" y="1016"/>
                  <a:pt x="741" y="1020"/>
                  <a:pt x="740" y="1023"/>
                </a:cubicBezTo>
                <a:cubicBezTo>
                  <a:pt x="738" y="1031"/>
                  <a:pt x="793" y="1039"/>
                  <a:pt x="864" y="1072"/>
                </a:cubicBezTo>
                <a:cubicBezTo>
                  <a:pt x="899" y="1090"/>
                  <a:pt x="930" y="1124"/>
                  <a:pt x="936" y="1175"/>
                </a:cubicBezTo>
                <a:cubicBezTo>
                  <a:pt x="941" y="1204"/>
                  <a:pt x="939" y="1237"/>
                  <a:pt x="939" y="1273"/>
                </a:cubicBezTo>
                <a:cubicBezTo>
                  <a:pt x="884" y="1228"/>
                  <a:pt x="820" y="1204"/>
                  <a:pt x="760" y="1188"/>
                </a:cubicBezTo>
                <a:cubicBezTo>
                  <a:pt x="702" y="1175"/>
                  <a:pt x="645" y="1168"/>
                  <a:pt x="591" y="1167"/>
                </a:cubicBezTo>
                <a:cubicBezTo>
                  <a:pt x="545" y="1162"/>
                  <a:pt x="418" y="1177"/>
                  <a:pt x="347" y="1007"/>
                </a:cubicBezTo>
                <a:cubicBezTo>
                  <a:pt x="327" y="960"/>
                  <a:pt x="322" y="927"/>
                  <a:pt x="316" y="927"/>
                </a:cubicBezTo>
                <a:cubicBezTo>
                  <a:pt x="311" y="928"/>
                  <a:pt x="307" y="961"/>
                  <a:pt x="318" y="1015"/>
                </a:cubicBezTo>
                <a:cubicBezTo>
                  <a:pt x="323" y="1039"/>
                  <a:pt x="332" y="1070"/>
                  <a:pt x="350" y="1101"/>
                </a:cubicBezTo>
                <a:cubicBezTo>
                  <a:pt x="241" y="1042"/>
                  <a:pt x="202" y="966"/>
                  <a:pt x="194" y="975"/>
                </a:cubicBezTo>
                <a:cubicBezTo>
                  <a:pt x="190" y="973"/>
                  <a:pt x="213" y="1044"/>
                  <a:pt x="300" y="1111"/>
                </a:cubicBezTo>
                <a:cubicBezTo>
                  <a:pt x="256" y="1117"/>
                  <a:pt x="228" y="1134"/>
                  <a:pt x="232" y="1138"/>
                </a:cubicBezTo>
                <a:cubicBezTo>
                  <a:pt x="235" y="1149"/>
                  <a:pt x="292" y="1133"/>
                  <a:pt x="365" y="1153"/>
                </a:cubicBezTo>
                <a:cubicBezTo>
                  <a:pt x="385" y="1164"/>
                  <a:pt x="407" y="1174"/>
                  <a:pt x="431" y="1183"/>
                </a:cubicBezTo>
                <a:cubicBezTo>
                  <a:pt x="406" y="1189"/>
                  <a:pt x="383" y="1196"/>
                  <a:pt x="361" y="1205"/>
                </a:cubicBezTo>
                <a:cubicBezTo>
                  <a:pt x="332" y="1216"/>
                  <a:pt x="306" y="1227"/>
                  <a:pt x="282" y="1238"/>
                </a:cubicBezTo>
                <a:cubicBezTo>
                  <a:pt x="213" y="1244"/>
                  <a:pt x="149" y="1230"/>
                  <a:pt x="103" y="1215"/>
                </a:cubicBezTo>
                <a:cubicBezTo>
                  <a:pt x="37" y="1193"/>
                  <a:pt x="4" y="1162"/>
                  <a:pt x="2" y="1166"/>
                </a:cubicBezTo>
                <a:cubicBezTo>
                  <a:pt x="0" y="1166"/>
                  <a:pt x="30" y="1202"/>
                  <a:pt x="98" y="1229"/>
                </a:cubicBezTo>
                <a:cubicBezTo>
                  <a:pt x="134" y="1243"/>
                  <a:pt x="182" y="1256"/>
                  <a:pt x="236" y="1259"/>
                </a:cubicBezTo>
                <a:cubicBezTo>
                  <a:pt x="190" y="1280"/>
                  <a:pt x="152" y="1298"/>
                  <a:pt x="120" y="1309"/>
                </a:cubicBezTo>
                <a:cubicBezTo>
                  <a:pt x="63" y="1329"/>
                  <a:pt x="30" y="1335"/>
                  <a:pt x="30" y="1340"/>
                </a:cubicBezTo>
                <a:cubicBezTo>
                  <a:pt x="31" y="1344"/>
                  <a:pt x="66" y="1346"/>
                  <a:pt x="127" y="1332"/>
                </a:cubicBezTo>
                <a:cubicBezTo>
                  <a:pt x="189" y="1319"/>
                  <a:pt x="273" y="1282"/>
                  <a:pt x="375" y="1247"/>
                </a:cubicBezTo>
                <a:cubicBezTo>
                  <a:pt x="442" y="1224"/>
                  <a:pt x="522" y="1216"/>
                  <a:pt x="608" y="1223"/>
                </a:cubicBezTo>
                <a:cubicBezTo>
                  <a:pt x="653" y="1229"/>
                  <a:pt x="700" y="1236"/>
                  <a:pt x="746" y="1247"/>
                </a:cubicBezTo>
                <a:cubicBezTo>
                  <a:pt x="690" y="1248"/>
                  <a:pt x="643" y="1262"/>
                  <a:pt x="603" y="1275"/>
                </a:cubicBezTo>
                <a:cubicBezTo>
                  <a:pt x="505" y="1309"/>
                  <a:pt x="475" y="1372"/>
                  <a:pt x="478" y="1371"/>
                </a:cubicBezTo>
                <a:cubicBezTo>
                  <a:pt x="481" y="1375"/>
                  <a:pt x="513" y="1318"/>
                  <a:pt x="607" y="1289"/>
                </a:cubicBezTo>
                <a:cubicBezTo>
                  <a:pt x="653" y="1276"/>
                  <a:pt x="712" y="1261"/>
                  <a:pt x="774" y="1268"/>
                </a:cubicBezTo>
                <a:cubicBezTo>
                  <a:pt x="794" y="1270"/>
                  <a:pt x="815" y="1274"/>
                  <a:pt x="836" y="1280"/>
                </a:cubicBezTo>
                <a:cubicBezTo>
                  <a:pt x="869" y="1298"/>
                  <a:pt x="899" y="1320"/>
                  <a:pt x="922" y="1351"/>
                </a:cubicBezTo>
                <a:cubicBezTo>
                  <a:pt x="951" y="1384"/>
                  <a:pt x="953" y="1430"/>
                  <a:pt x="954" y="1484"/>
                </a:cubicBezTo>
                <a:cubicBezTo>
                  <a:pt x="950" y="1556"/>
                  <a:pt x="946" y="1649"/>
                  <a:pt x="942" y="1759"/>
                </a:cubicBezTo>
                <a:cubicBezTo>
                  <a:pt x="924" y="1745"/>
                  <a:pt x="897" y="1738"/>
                  <a:pt x="884" y="1743"/>
                </a:cubicBezTo>
                <a:cubicBezTo>
                  <a:pt x="880" y="1745"/>
                  <a:pt x="884" y="1758"/>
                  <a:pt x="884" y="1763"/>
                </a:cubicBezTo>
                <a:cubicBezTo>
                  <a:pt x="884" y="1783"/>
                  <a:pt x="918" y="1782"/>
                  <a:pt x="940" y="1810"/>
                </a:cubicBezTo>
                <a:cubicBezTo>
                  <a:pt x="935" y="1957"/>
                  <a:pt x="937" y="2620"/>
                  <a:pt x="857" y="2684"/>
                </a:cubicBezTo>
                <a:cubicBezTo>
                  <a:pt x="1165" y="2685"/>
                  <a:pt x="1165" y="2685"/>
                  <a:pt x="1165" y="2685"/>
                </a:cubicBezTo>
                <a:cubicBezTo>
                  <a:pt x="1086" y="2606"/>
                  <a:pt x="1059" y="1588"/>
                  <a:pt x="1091" y="1463"/>
                </a:cubicBezTo>
                <a:cubicBezTo>
                  <a:pt x="1117" y="1363"/>
                  <a:pt x="1182" y="1320"/>
                  <a:pt x="1217" y="1307"/>
                </a:cubicBezTo>
                <a:cubicBezTo>
                  <a:pt x="1307" y="1279"/>
                  <a:pt x="1360" y="1326"/>
                  <a:pt x="1391" y="1361"/>
                </a:cubicBezTo>
                <a:cubicBezTo>
                  <a:pt x="1437" y="1413"/>
                  <a:pt x="1461" y="1455"/>
                  <a:pt x="1465" y="1453"/>
                </a:cubicBezTo>
                <a:cubicBezTo>
                  <a:pt x="1466" y="1452"/>
                  <a:pt x="1453" y="1409"/>
                  <a:pt x="1407" y="1351"/>
                </a:cubicBezTo>
                <a:cubicBezTo>
                  <a:pt x="1400" y="1342"/>
                  <a:pt x="1392" y="1334"/>
                  <a:pt x="1383" y="1327"/>
                </a:cubicBezTo>
                <a:cubicBezTo>
                  <a:pt x="1391" y="1332"/>
                  <a:pt x="1399" y="1337"/>
                  <a:pt x="1407" y="1342"/>
                </a:cubicBezTo>
                <a:cubicBezTo>
                  <a:pt x="1483" y="1389"/>
                  <a:pt x="1558" y="1374"/>
                  <a:pt x="1599" y="1367"/>
                </a:cubicBezTo>
                <a:cubicBezTo>
                  <a:pt x="1643" y="1358"/>
                  <a:pt x="1666" y="1351"/>
                  <a:pt x="1665" y="1347"/>
                </a:cubicBezTo>
                <a:cubicBezTo>
                  <a:pt x="1665" y="1342"/>
                  <a:pt x="1640" y="1341"/>
                  <a:pt x="1597" y="1342"/>
                </a:cubicBezTo>
                <a:cubicBezTo>
                  <a:pt x="1554" y="1342"/>
                  <a:pt x="1489" y="1347"/>
                  <a:pt x="1430" y="1304"/>
                </a:cubicBezTo>
                <a:cubicBezTo>
                  <a:pt x="1406" y="1288"/>
                  <a:pt x="1381" y="1266"/>
                  <a:pt x="1347" y="1249"/>
                </a:cubicBezTo>
                <a:cubicBezTo>
                  <a:pt x="1467" y="1221"/>
                  <a:pt x="1582" y="1184"/>
                  <a:pt x="1659" y="1122"/>
                </a:cubicBezTo>
                <a:cubicBezTo>
                  <a:pt x="1669" y="1115"/>
                  <a:pt x="1677" y="1109"/>
                  <a:pt x="1685" y="1102"/>
                </a:cubicBezTo>
                <a:cubicBezTo>
                  <a:pt x="1698" y="1101"/>
                  <a:pt x="1711" y="1101"/>
                  <a:pt x="1724" y="1101"/>
                </a:cubicBezTo>
                <a:cubicBezTo>
                  <a:pt x="1772" y="1101"/>
                  <a:pt x="1816" y="1100"/>
                  <a:pt x="1852" y="1094"/>
                </a:cubicBezTo>
                <a:cubicBezTo>
                  <a:pt x="1925" y="1081"/>
                  <a:pt x="1963" y="1053"/>
                  <a:pt x="1962" y="1052"/>
                </a:cubicBezTo>
                <a:cubicBezTo>
                  <a:pt x="1960" y="1048"/>
                  <a:pt x="1920" y="1071"/>
                  <a:pt x="1850" y="1079"/>
                </a:cubicBezTo>
                <a:close/>
              </a:path>
            </a:pathLst>
          </a:custGeom>
          <a:solidFill>
            <a:srgbClr val="99663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0" name="Freeform 20"/>
          <p:cNvSpPr>
            <a:spLocks/>
          </p:cNvSpPr>
          <p:nvPr/>
        </p:nvSpPr>
        <p:spPr bwMode="auto">
          <a:xfrm rot="1800000">
            <a:off x="6581162" y="3105025"/>
            <a:ext cx="328029" cy="325257"/>
          </a:xfrm>
          <a:custGeom>
            <a:avLst/>
            <a:gdLst>
              <a:gd name="T0" fmla="*/ 308 w 427"/>
              <a:gd name="T1" fmla="*/ 312 h 424"/>
              <a:gd name="T2" fmla="*/ 0 w 427"/>
              <a:gd name="T3" fmla="*/ 417 h 424"/>
              <a:gd name="T4" fmla="*/ 118 w 427"/>
              <a:gd name="T5" fmla="*/ 113 h 424"/>
              <a:gd name="T6" fmla="*/ 427 w 427"/>
              <a:gd name="T7" fmla="*/ 8 h 424"/>
              <a:gd name="T8" fmla="*/ 308 w 427"/>
              <a:gd name="T9" fmla="*/ 312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" h="424">
                <a:moveTo>
                  <a:pt x="308" y="312"/>
                </a:moveTo>
                <a:cubicBezTo>
                  <a:pt x="191" y="424"/>
                  <a:pt x="0" y="417"/>
                  <a:pt x="0" y="417"/>
                </a:cubicBezTo>
                <a:cubicBezTo>
                  <a:pt x="0" y="417"/>
                  <a:pt x="1" y="226"/>
                  <a:pt x="118" y="113"/>
                </a:cubicBezTo>
                <a:cubicBezTo>
                  <a:pt x="236" y="0"/>
                  <a:pt x="427" y="8"/>
                  <a:pt x="427" y="8"/>
                </a:cubicBezTo>
                <a:cubicBezTo>
                  <a:pt x="427" y="8"/>
                  <a:pt x="426" y="199"/>
                  <a:pt x="308" y="312"/>
                </a:cubicBezTo>
                <a:close/>
              </a:path>
            </a:pathLst>
          </a:custGeom>
          <a:solidFill>
            <a:srgbClr val="96CB55">
              <a:alpha val="84706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1" name="Freeform 21"/>
          <p:cNvSpPr>
            <a:spLocks/>
          </p:cNvSpPr>
          <p:nvPr/>
        </p:nvSpPr>
        <p:spPr bwMode="auto">
          <a:xfrm rot="2883534">
            <a:off x="4976831" y="3209249"/>
            <a:ext cx="426908" cy="548167"/>
          </a:xfrm>
          <a:custGeom>
            <a:avLst/>
            <a:gdLst>
              <a:gd name="T0" fmla="*/ 657 w 822"/>
              <a:gd name="T1" fmla="*/ 667 h 1055"/>
              <a:gd name="T2" fmla="*/ 111 w 822"/>
              <a:gd name="T3" fmla="*/ 1055 h 1055"/>
              <a:gd name="T4" fmla="*/ 166 w 822"/>
              <a:gd name="T5" fmla="*/ 388 h 1055"/>
              <a:gd name="T6" fmla="*/ 711 w 822"/>
              <a:gd name="T7" fmla="*/ 0 h 1055"/>
              <a:gd name="T8" fmla="*/ 657 w 822"/>
              <a:gd name="T9" fmla="*/ 667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2" h="1055">
                <a:moveTo>
                  <a:pt x="657" y="667"/>
                </a:moveTo>
                <a:cubicBezTo>
                  <a:pt x="491" y="958"/>
                  <a:pt x="111" y="1055"/>
                  <a:pt x="111" y="1055"/>
                </a:cubicBezTo>
                <a:cubicBezTo>
                  <a:pt x="111" y="1055"/>
                  <a:pt x="0" y="679"/>
                  <a:pt x="166" y="388"/>
                </a:cubicBezTo>
                <a:cubicBezTo>
                  <a:pt x="332" y="97"/>
                  <a:pt x="711" y="0"/>
                  <a:pt x="711" y="0"/>
                </a:cubicBezTo>
                <a:cubicBezTo>
                  <a:pt x="711" y="0"/>
                  <a:pt x="822" y="376"/>
                  <a:pt x="657" y="667"/>
                </a:cubicBezTo>
                <a:close/>
              </a:path>
            </a:pathLst>
          </a:custGeom>
          <a:solidFill>
            <a:srgbClr val="96CB55">
              <a:alpha val="84706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2" name="Freeform 22"/>
          <p:cNvSpPr>
            <a:spLocks/>
          </p:cNvSpPr>
          <p:nvPr/>
        </p:nvSpPr>
        <p:spPr bwMode="auto">
          <a:xfrm rot="1122487">
            <a:off x="5328819" y="3924053"/>
            <a:ext cx="303768" cy="220985"/>
          </a:xfrm>
          <a:custGeom>
            <a:avLst/>
            <a:gdLst>
              <a:gd name="T0" fmla="*/ 326 w 534"/>
              <a:gd name="T1" fmla="*/ 318 h 388"/>
              <a:gd name="T2" fmla="*/ 0 w 534"/>
              <a:gd name="T3" fmla="*/ 321 h 388"/>
              <a:gd name="T4" fmla="*/ 208 w 534"/>
              <a:gd name="T5" fmla="*/ 70 h 388"/>
              <a:gd name="T6" fmla="*/ 534 w 534"/>
              <a:gd name="T7" fmla="*/ 67 h 388"/>
              <a:gd name="T8" fmla="*/ 326 w 534"/>
              <a:gd name="T9" fmla="*/ 31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388">
                <a:moveTo>
                  <a:pt x="326" y="318"/>
                </a:moveTo>
                <a:cubicBezTo>
                  <a:pt x="179" y="388"/>
                  <a:pt x="0" y="321"/>
                  <a:pt x="0" y="321"/>
                </a:cubicBezTo>
                <a:cubicBezTo>
                  <a:pt x="0" y="321"/>
                  <a:pt x="61" y="140"/>
                  <a:pt x="208" y="70"/>
                </a:cubicBezTo>
                <a:cubicBezTo>
                  <a:pt x="355" y="0"/>
                  <a:pt x="534" y="67"/>
                  <a:pt x="534" y="67"/>
                </a:cubicBezTo>
                <a:cubicBezTo>
                  <a:pt x="534" y="67"/>
                  <a:pt x="473" y="248"/>
                  <a:pt x="326" y="318"/>
                </a:cubicBezTo>
                <a:close/>
              </a:path>
            </a:pathLst>
          </a:custGeom>
          <a:solidFill>
            <a:srgbClr val="96CB55">
              <a:alpha val="84706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3" name="Freeform 23"/>
          <p:cNvSpPr>
            <a:spLocks/>
          </p:cNvSpPr>
          <p:nvPr/>
        </p:nvSpPr>
        <p:spPr bwMode="auto">
          <a:xfrm rot="1122487">
            <a:off x="7022981" y="3571665"/>
            <a:ext cx="303768" cy="220985"/>
          </a:xfrm>
          <a:custGeom>
            <a:avLst/>
            <a:gdLst>
              <a:gd name="T0" fmla="*/ 326 w 534"/>
              <a:gd name="T1" fmla="*/ 318 h 388"/>
              <a:gd name="T2" fmla="*/ 0 w 534"/>
              <a:gd name="T3" fmla="*/ 321 h 388"/>
              <a:gd name="T4" fmla="*/ 208 w 534"/>
              <a:gd name="T5" fmla="*/ 70 h 388"/>
              <a:gd name="T6" fmla="*/ 534 w 534"/>
              <a:gd name="T7" fmla="*/ 67 h 388"/>
              <a:gd name="T8" fmla="*/ 326 w 534"/>
              <a:gd name="T9" fmla="*/ 31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388">
                <a:moveTo>
                  <a:pt x="326" y="318"/>
                </a:moveTo>
                <a:cubicBezTo>
                  <a:pt x="179" y="388"/>
                  <a:pt x="0" y="321"/>
                  <a:pt x="0" y="321"/>
                </a:cubicBezTo>
                <a:cubicBezTo>
                  <a:pt x="0" y="321"/>
                  <a:pt x="61" y="140"/>
                  <a:pt x="208" y="70"/>
                </a:cubicBezTo>
                <a:cubicBezTo>
                  <a:pt x="355" y="0"/>
                  <a:pt x="534" y="67"/>
                  <a:pt x="534" y="67"/>
                </a:cubicBezTo>
                <a:cubicBezTo>
                  <a:pt x="534" y="67"/>
                  <a:pt x="473" y="248"/>
                  <a:pt x="326" y="318"/>
                </a:cubicBezTo>
                <a:close/>
              </a:path>
            </a:pathLst>
          </a:custGeom>
          <a:solidFill>
            <a:srgbClr val="96CB55">
              <a:alpha val="84706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4" name="Freeform 24"/>
          <p:cNvSpPr>
            <a:spLocks/>
          </p:cNvSpPr>
          <p:nvPr/>
        </p:nvSpPr>
        <p:spPr bwMode="auto">
          <a:xfrm rot="2450698">
            <a:off x="5228297" y="4404156"/>
            <a:ext cx="437124" cy="279904"/>
          </a:xfrm>
          <a:custGeom>
            <a:avLst/>
            <a:gdLst>
              <a:gd name="T0" fmla="*/ 664 w 1157"/>
              <a:gd name="T1" fmla="*/ 639 h 741"/>
              <a:gd name="T2" fmla="*/ 0 w 1157"/>
              <a:gd name="T3" fmla="*/ 554 h 741"/>
              <a:gd name="T4" fmla="*/ 493 w 1157"/>
              <a:gd name="T5" fmla="*/ 101 h 741"/>
              <a:gd name="T6" fmla="*/ 1157 w 1157"/>
              <a:gd name="T7" fmla="*/ 187 h 741"/>
              <a:gd name="T8" fmla="*/ 664 w 1157"/>
              <a:gd name="T9" fmla="*/ 639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741">
                <a:moveTo>
                  <a:pt x="664" y="639"/>
                </a:moveTo>
                <a:cubicBezTo>
                  <a:pt x="344" y="741"/>
                  <a:pt x="0" y="554"/>
                  <a:pt x="0" y="554"/>
                </a:cubicBezTo>
                <a:cubicBezTo>
                  <a:pt x="0" y="554"/>
                  <a:pt x="174" y="203"/>
                  <a:pt x="493" y="101"/>
                </a:cubicBezTo>
                <a:cubicBezTo>
                  <a:pt x="813" y="0"/>
                  <a:pt x="1157" y="187"/>
                  <a:pt x="1157" y="187"/>
                </a:cubicBezTo>
                <a:cubicBezTo>
                  <a:pt x="1157" y="187"/>
                  <a:pt x="983" y="538"/>
                  <a:pt x="664" y="639"/>
                </a:cubicBezTo>
                <a:close/>
              </a:path>
            </a:pathLst>
          </a:custGeom>
          <a:solidFill>
            <a:srgbClr val="FF9900">
              <a:alpha val="85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5" name="Freeform 25"/>
          <p:cNvSpPr>
            <a:spLocks/>
          </p:cNvSpPr>
          <p:nvPr/>
        </p:nvSpPr>
        <p:spPr bwMode="auto">
          <a:xfrm rot="2450698">
            <a:off x="4802081" y="4839673"/>
            <a:ext cx="437124" cy="279904"/>
          </a:xfrm>
          <a:custGeom>
            <a:avLst/>
            <a:gdLst>
              <a:gd name="T0" fmla="*/ 664 w 1157"/>
              <a:gd name="T1" fmla="*/ 639 h 741"/>
              <a:gd name="T2" fmla="*/ 0 w 1157"/>
              <a:gd name="T3" fmla="*/ 554 h 741"/>
              <a:gd name="T4" fmla="*/ 493 w 1157"/>
              <a:gd name="T5" fmla="*/ 101 h 741"/>
              <a:gd name="T6" fmla="*/ 1157 w 1157"/>
              <a:gd name="T7" fmla="*/ 187 h 741"/>
              <a:gd name="T8" fmla="*/ 664 w 1157"/>
              <a:gd name="T9" fmla="*/ 639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741">
                <a:moveTo>
                  <a:pt x="664" y="639"/>
                </a:moveTo>
                <a:cubicBezTo>
                  <a:pt x="344" y="741"/>
                  <a:pt x="0" y="554"/>
                  <a:pt x="0" y="554"/>
                </a:cubicBezTo>
                <a:cubicBezTo>
                  <a:pt x="0" y="554"/>
                  <a:pt x="174" y="203"/>
                  <a:pt x="493" y="101"/>
                </a:cubicBezTo>
                <a:cubicBezTo>
                  <a:pt x="813" y="0"/>
                  <a:pt x="1157" y="187"/>
                  <a:pt x="1157" y="187"/>
                </a:cubicBezTo>
                <a:cubicBezTo>
                  <a:pt x="1157" y="187"/>
                  <a:pt x="983" y="538"/>
                  <a:pt x="664" y="639"/>
                </a:cubicBezTo>
                <a:close/>
              </a:path>
            </a:pathLst>
          </a:custGeom>
          <a:solidFill>
            <a:srgbClr val="96CB55">
              <a:alpha val="84706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76" name="Freeform 26"/>
          <p:cNvSpPr>
            <a:spLocks/>
          </p:cNvSpPr>
          <p:nvPr/>
        </p:nvSpPr>
        <p:spPr bwMode="auto">
          <a:xfrm rot="2450698">
            <a:off x="6397735" y="4270677"/>
            <a:ext cx="437124" cy="279904"/>
          </a:xfrm>
          <a:custGeom>
            <a:avLst/>
            <a:gdLst>
              <a:gd name="T0" fmla="*/ 664 w 1157"/>
              <a:gd name="T1" fmla="*/ 639 h 741"/>
              <a:gd name="T2" fmla="*/ 0 w 1157"/>
              <a:gd name="T3" fmla="*/ 554 h 741"/>
              <a:gd name="T4" fmla="*/ 493 w 1157"/>
              <a:gd name="T5" fmla="*/ 101 h 741"/>
              <a:gd name="T6" fmla="*/ 1157 w 1157"/>
              <a:gd name="T7" fmla="*/ 187 h 741"/>
              <a:gd name="T8" fmla="*/ 664 w 1157"/>
              <a:gd name="T9" fmla="*/ 639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741">
                <a:moveTo>
                  <a:pt x="664" y="639"/>
                </a:moveTo>
                <a:cubicBezTo>
                  <a:pt x="344" y="741"/>
                  <a:pt x="0" y="554"/>
                  <a:pt x="0" y="554"/>
                </a:cubicBezTo>
                <a:cubicBezTo>
                  <a:pt x="0" y="554"/>
                  <a:pt x="174" y="203"/>
                  <a:pt x="493" y="101"/>
                </a:cubicBezTo>
                <a:cubicBezTo>
                  <a:pt x="813" y="0"/>
                  <a:pt x="1157" y="187"/>
                  <a:pt x="1157" y="187"/>
                </a:cubicBezTo>
                <a:cubicBezTo>
                  <a:pt x="1157" y="187"/>
                  <a:pt x="983" y="538"/>
                  <a:pt x="664" y="639"/>
                </a:cubicBezTo>
                <a:close/>
              </a:path>
            </a:pathLst>
          </a:custGeom>
          <a:solidFill>
            <a:srgbClr val="96CB55">
              <a:alpha val="84706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574766" y="6338455"/>
            <a:ext cx="11617233" cy="51954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TextBox 8"/>
          <p:cNvSpPr txBox="1"/>
          <p:nvPr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b="1" baseline="0" dirty="0" smtClean="0">
                <a:solidFill>
                  <a:srgbClr val="F4F4F4"/>
                </a:solidFill>
                <a:latin typeface="微软雅黑" pitchFamily="34" charset="-122"/>
                <a:ea typeface="微软雅黑" pitchFamily="34" charset="-122"/>
              </a:rPr>
              <a:t>静思笃行   </a:t>
            </a:r>
            <a:r>
              <a:rPr lang="zh-CN" altLang="en-US" sz="2000" b="1" dirty="0" smtClean="0">
                <a:solidFill>
                  <a:srgbClr val="F4F4F4"/>
                </a:solidFill>
                <a:latin typeface="微软雅黑" pitchFamily="34" charset="-122"/>
                <a:ea typeface="微软雅黑" pitchFamily="34" charset="-122"/>
              </a:rPr>
              <a:t>持中秉正</a:t>
            </a:r>
            <a:r>
              <a:rPr lang="zh-CN" altLang="en-US" sz="2000" b="1" baseline="0" dirty="0" smtClean="0">
                <a:solidFill>
                  <a:srgbClr val="F4F4F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GB" altLang="zh-CN" sz="2000" b="1" dirty="0">
              <a:solidFill>
                <a:srgbClr val="F4F4F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870270" y="544872"/>
            <a:ext cx="4711380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MVC/MMI</a:t>
            </a:r>
            <a:r>
              <a:rPr lang="zh-CN" altLang="en-US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的变换：平台；本地</a:t>
            </a:r>
            <a:r>
              <a:rPr lang="en-US" altLang="zh-CN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en-US" altLang="zh-CN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</a:t>
            </a:r>
            <a:r>
              <a:rPr lang="en-US" altLang="zh-CN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</a:t>
            </a:r>
            <a:r>
              <a:rPr lang="en-US" altLang="zh-CN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sz="2000" b="1" dirty="0"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endParaRPr lang="en-US" altLang="zh-CN" sz="1050" b="1" dirty="0">
              <a:solidFill>
                <a:srgbClr val="FF8500"/>
              </a:solidFill>
              <a:latin typeface="汉仪旗黑-35S" panose="00020600040101010101" pitchFamily="18" charset="-122"/>
              <a:ea typeface="汉仪旗黑-35S" panose="00020600040101010101" pitchFamily="18" charset="-122"/>
            </a:endParaRPr>
          </a:p>
        </p:txBody>
      </p:sp>
      <p:sp>
        <p:nvSpPr>
          <p:cNvPr id="35" name="Freeform 54"/>
          <p:cNvSpPr/>
          <p:nvPr/>
        </p:nvSpPr>
        <p:spPr>
          <a:xfrm>
            <a:off x="996892" y="6071547"/>
            <a:ext cx="4584758" cy="266976"/>
          </a:xfrm>
          <a:custGeom>
            <a:avLst/>
            <a:gdLst>
              <a:gd name="connsiteX0" fmla="*/ 2259195 w 4584758"/>
              <a:gd name="connsiteY0" fmla="*/ 0 h 266976"/>
              <a:gd name="connsiteX1" fmla="*/ 4325049 w 4584758"/>
              <a:gd name="connsiteY1" fmla="*/ 208354 h 266976"/>
              <a:gd name="connsiteX2" fmla="*/ 4584758 w 4584758"/>
              <a:gd name="connsiteY2" fmla="*/ 266976 h 266976"/>
              <a:gd name="connsiteX3" fmla="*/ 33737 w 4584758"/>
              <a:gd name="connsiteY3" fmla="*/ 266976 h 266976"/>
              <a:gd name="connsiteX4" fmla="*/ 0 w 4584758"/>
              <a:gd name="connsiteY4" fmla="*/ 251995 h 266976"/>
              <a:gd name="connsiteX5" fmla="*/ 193341 w 4584758"/>
              <a:gd name="connsiteY5" fmla="*/ 208354 h 266976"/>
              <a:gd name="connsiteX6" fmla="*/ 2259195 w 4584758"/>
              <a:gd name="connsiteY6" fmla="*/ 0 h 26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4758" h="266976">
                <a:moveTo>
                  <a:pt x="2259195" y="0"/>
                </a:moveTo>
                <a:cubicBezTo>
                  <a:pt x="2978591" y="0"/>
                  <a:pt x="3672447" y="72945"/>
                  <a:pt x="4325049" y="208354"/>
                </a:cubicBezTo>
                <a:lnTo>
                  <a:pt x="4584758" y="266976"/>
                </a:lnTo>
                <a:lnTo>
                  <a:pt x="33737" y="266976"/>
                </a:lnTo>
                <a:lnTo>
                  <a:pt x="0" y="251995"/>
                </a:lnTo>
                <a:lnTo>
                  <a:pt x="193341" y="208354"/>
                </a:lnTo>
                <a:cubicBezTo>
                  <a:pt x="845944" y="72945"/>
                  <a:pt x="1539800" y="0"/>
                  <a:pt x="225919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776912" y="4233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14713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53" grpId="0" animBg="1"/>
      <p:bldP spid="169" grpId="0" animBg="1"/>
      <p:bldP spid="152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3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3698</TotalTime>
  <Words>644</Words>
  <Application>Microsoft Office PowerPoint</Application>
  <PresentationFormat>Widescreen</PresentationFormat>
  <Paragraphs>97</Paragraphs>
  <Slides>13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3" baseType="lpstr">
      <vt:lpstr>Arial Unicode MS</vt:lpstr>
      <vt:lpstr>Dotum</vt:lpstr>
      <vt:lpstr>FontAwesome</vt:lpstr>
      <vt:lpstr>Montserrat</vt:lpstr>
      <vt:lpstr>Montserrat Light</vt:lpstr>
      <vt:lpstr>Roboto</vt:lpstr>
      <vt:lpstr>专业字体设计服务/WWW.ZTSGC.COM/</vt:lpstr>
      <vt:lpstr>宋体</vt:lpstr>
      <vt:lpstr>微软雅黑</vt:lpstr>
      <vt:lpstr>楷体_GB2312</vt:lpstr>
      <vt:lpstr>汉仪旗黑-35S</vt:lpstr>
      <vt:lpstr>等线</vt:lpstr>
      <vt:lpstr>等线 Light</vt:lpstr>
      <vt:lpstr>经典繁仿黑</vt:lpstr>
      <vt:lpstr>Arial</vt:lpstr>
      <vt:lpstr>Calibri</vt:lpstr>
      <vt:lpstr>Wingdings</vt:lpstr>
      <vt:lpstr>Office 主题</vt:lpstr>
      <vt:lpstr>1_Office 主题​​</vt:lpstr>
      <vt:lpstr>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Windows User</cp:lastModifiedBy>
  <cp:revision>314</cp:revision>
  <dcterms:created xsi:type="dcterms:W3CDTF">2013-10-18T12:56:42Z</dcterms:created>
  <dcterms:modified xsi:type="dcterms:W3CDTF">2019-09-16T02:46:22Z</dcterms:modified>
</cp:coreProperties>
</file>