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8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8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0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BD825-7BFC-45F1-B971-9EF67E240225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FDAEC8-4AEF-4536-9E35-197C6B884A5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ffledwhiskey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482A-9B25-4CC6-9D7D-9465732B8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Dalai Java SEPR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860E-69D2-49DE-AD57-0C1C8F055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2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Complete working game with two Fire Engines and three Fortresses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Start screen, pause screen and game over screen all implemented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Fire Engines can aim at the fortresses using the cursor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Working Win / Lose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Screen can be dragged up and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CE89-CB1A-4CD5-BDE3-AE712C07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7" y="1845734"/>
            <a:ext cx="2155812" cy="1797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3CAFD-125E-44FF-B3A2-36E609B9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188" y="2117480"/>
            <a:ext cx="1143308" cy="1163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6FAA9-A3B8-4534-B6D0-6F66B346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228" y="3935324"/>
            <a:ext cx="1735941" cy="14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Code neatly organised into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All code is well-documented with comments and docstrings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E382F-F21D-40E1-8089-13D72F0C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35" y="1967161"/>
            <a:ext cx="1242416" cy="2883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2EF1A-91F7-4484-8730-0EF8DF1B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35" y="5080872"/>
            <a:ext cx="4643754" cy="940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2A8F4-234B-444D-A762-66CF867C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74" y="2915223"/>
            <a:ext cx="2887233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Clear concrete UML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Links to relevant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F5EE4-37B2-49A4-8147-2EFAF9B5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1" y="1918617"/>
            <a:ext cx="3876613" cy="20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7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Well-defined User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Clear links between Functional and User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Precise Fit Criteria for Non-Functional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28685-0E95-4E7B-8A30-2316CA4C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12" y="2118076"/>
            <a:ext cx="4369809" cy="393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296B3-D5E3-4B82-B3BF-05B748DD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12" y="2710550"/>
            <a:ext cx="4396946" cy="70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E7F31-034B-47BD-A5AD-FE763D26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12" y="3655677"/>
            <a:ext cx="4396946" cy="4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Clear concrete UML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Links to relevant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F5EE4-37B2-49A4-8147-2EFAF9B5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1" y="1918617"/>
            <a:ext cx="3876613" cy="20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6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Clear concrete UML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Links to relevant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F5EE4-37B2-49A4-8147-2EFAF9B5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1" y="1918617"/>
            <a:ext cx="3876613" cy="20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Well-defined Unit Tests for each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Intuitively named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Clear cross-referencing between tests and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C1986-7BA5-4ABE-8CE5-DB804696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80" y="1914525"/>
            <a:ext cx="1571625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AD524-29ED-44BE-9D1F-75925F1D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059" y="2206864"/>
            <a:ext cx="2346861" cy="92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82945-1AB2-4220-9E02-8D738DDA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66" y="3994167"/>
            <a:ext cx="3938154" cy="17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5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0CA-7F8B-4B98-9398-26C572F2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 our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A88A-572A-4017-BB14-91A41448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103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https://baffledwhiskey.github.io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698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157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Dalai Java SEPR</vt:lpstr>
      <vt:lpstr>The Product</vt:lpstr>
      <vt:lpstr>The Code</vt:lpstr>
      <vt:lpstr>The Architecture</vt:lpstr>
      <vt:lpstr>The Requirements</vt:lpstr>
      <vt:lpstr>The Architecture</vt:lpstr>
      <vt:lpstr>The Architecture</vt:lpstr>
      <vt:lpstr>The Testing</vt:lpstr>
      <vt:lpstr>Visit our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Dalai Java SEPR</dc:title>
  <dc:creator>Peter Clark</dc:creator>
  <cp:lastModifiedBy>Peter Clark</cp:lastModifiedBy>
  <cp:revision>3</cp:revision>
  <dcterms:created xsi:type="dcterms:W3CDTF">2020-01-20T14:01:40Z</dcterms:created>
  <dcterms:modified xsi:type="dcterms:W3CDTF">2020-01-20T14:27:50Z</dcterms:modified>
</cp:coreProperties>
</file>