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6" r:id="rId2"/>
    <p:sldId id="303" r:id="rId3"/>
    <p:sldId id="323" r:id="rId4"/>
    <p:sldId id="324" r:id="rId5"/>
    <p:sldId id="351" r:id="rId6"/>
    <p:sldId id="352" r:id="rId7"/>
    <p:sldId id="353" r:id="rId8"/>
    <p:sldId id="349" r:id="rId9"/>
    <p:sldId id="350" r:id="rId10"/>
    <p:sldId id="325" r:id="rId11"/>
    <p:sldId id="301" r:id="rId12"/>
    <p:sldId id="290" r:id="rId13"/>
    <p:sldId id="295" r:id="rId14"/>
    <p:sldId id="296" r:id="rId15"/>
    <p:sldId id="297" r:id="rId16"/>
    <p:sldId id="305" r:id="rId17"/>
    <p:sldId id="347" r:id="rId18"/>
    <p:sldId id="346" r:id="rId1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A8"/>
    <a:srgbClr val="DCEBF5"/>
    <a:srgbClr val="F5E7BF"/>
    <a:srgbClr val="D2D2F1"/>
    <a:srgbClr val="D6EECF"/>
    <a:srgbClr val="EDC24C"/>
    <a:srgbClr val="65BB7B"/>
    <a:srgbClr val="D2D3F1"/>
    <a:srgbClr val="6666FF"/>
    <a:srgbClr val="80B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857D73-6D16-4074-A20B-FB47FA787DA8}" v="174" dt="2023-05-11T13:53:3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4" autoAdjust="0"/>
    <p:restoredTop sz="58030" autoAdjust="0"/>
  </p:normalViewPr>
  <p:slideViewPr>
    <p:cSldViewPr snapToGrid="0" showGuides="1">
      <p:cViewPr varScale="1">
        <p:scale>
          <a:sx n="43" d="100"/>
          <a:sy n="43" d="100"/>
        </p:scale>
        <p:origin x="1416" y="40"/>
      </p:cViewPr>
      <p:guideLst>
        <p:guide orient="horz" pos="2088"/>
        <p:guide pos="381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,Daniel" userId="1b6ea79d-60d7-472e-a79a-e3fa9de1dfad" providerId="ADAL" clId="{A3857D73-6D16-4074-A20B-FB47FA787DA8}"/>
    <pc:docChg chg="custSel addSld delSld modSld sldOrd">
      <pc:chgData name="Maxwell,Daniel" userId="1b6ea79d-60d7-472e-a79a-e3fa9de1dfad" providerId="ADAL" clId="{A3857D73-6D16-4074-A20B-FB47FA787DA8}" dt="2023-05-11T13:54:09.906" v="4302" actId="478"/>
      <pc:docMkLst>
        <pc:docMk/>
      </pc:docMkLst>
      <pc:sldChg chg="del">
        <pc:chgData name="Maxwell,Daniel" userId="1b6ea79d-60d7-472e-a79a-e3fa9de1dfad" providerId="ADAL" clId="{A3857D73-6D16-4074-A20B-FB47FA787DA8}" dt="2023-05-05T14:03:18.550" v="9" actId="47"/>
        <pc:sldMkLst>
          <pc:docMk/>
          <pc:sldMk cId="2552939632" sldId="274"/>
        </pc:sldMkLst>
      </pc:sldChg>
      <pc:sldChg chg="del">
        <pc:chgData name="Maxwell,Daniel" userId="1b6ea79d-60d7-472e-a79a-e3fa9de1dfad" providerId="ADAL" clId="{A3857D73-6D16-4074-A20B-FB47FA787DA8}" dt="2023-05-05T14:07:27.968" v="18" actId="47"/>
        <pc:sldMkLst>
          <pc:docMk/>
          <pc:sldMk cId="888845023" sldId="281"/>
        </pc:sldMkLst>
      </pc:sldChg>
      <pc:sldChg chg="del">
        <pc:chgData name="Maxwell,Daniel" userId="1b6ea79d-60d7-472e-a79a-e3fa9de1dfad" providerId="ADAL" clId="{A3857D73-6D16-4074-A20B-FB47FA787DA8}" dt="2023-05-05T13:55:46.679" v="2" actId="47"/>
        <pc:sldMkLst>
          <pc:docMk/>
          <pc:sldMk cId="3160123219" sldId="287"/>
        </pc:sldMkLst>
      </pc:sldChg>
      <pc:sldChg chg="addSp modSp modNotesTx">
        <pc:chgData name="Maxwell,Daniel" userId="1b6ea79d-60d7-472e-a79a-e3fa9de1dfad" providerId="ADAL" clId="{A3857D73-6D16-4074-A20B-FB47FA787DA8}" dt="2023-05-05T19:38:07.838" v="2117"/>
        <pc:sldMkLst>
          <pc:docMk/>
          <pc:sldMk cId="844444607" sldId="290"/>
        </pc:sldMkLst>
        <pc:picChg chg="add mod">
          <ac:chgData name="Maxwell,Daniel" userId="1b6ea79d-60d7-472e-a79a-e3fa9de1dfad" providerId="ADAL" clId="{A3857D73-6D16-4074-A20B-FB47FA787DA8}" dt="2023-05-05T19:38:07.838" v="2117"/>
          <ac:picMkLst>
            <pc:docMk/>
            <pc:sldMk cId="844444607" sldId="290"/>
            <ac:picMk id="21" creationId="{AEC3EB4C-5213-F605-653A-4E045CAAFDED}"/>
          </ac:picMkLst>
        </pc:picChg>
      </pc:sldChg>
      <pc:sldChg chg="addSp delSp modSp modTransition modAnim modNotesTx">
        <pc:chgData name="Maxwell,Daniel" userId="1b6ea79d-60d7-472e-a79a-e3fa9de1dfad" providerId="ADAL" clId="{A3857D73-6D16-4074-A20B-FB47FA787DA8}" dt="2023-05-05T19:42:53.029" v="2129"/>
        <pc:sldMkLst>
          <pc:docMk/>
          <pc:sldMk cId="1962216783" sldId="295"/>
        </pc:sldMkLst>
        <pc:picChg chg="add del mod">
          <ac:chgData name="Maxwell,Daniel" userId="1b6ea79d-60d7-472e-a79a-e3fa9de1dfad" providerId="ADAL" clId="{A3857D73-6D16-4074-A20B-FB47FA787DA8}" dt="2023-05-05T19:39:32.449" v="2119"/>
          <ac:picMkLst>
            <pc:docMk/>
            <pc:sldMk cId="1962216783" sldId="295"/>
            <ac:picMk id="2" creationId="{4F10D93D-D4CF-5915-055E-DC84BC61DEE5}"/>
          </ac:picMkLst>
        </pc:picChg>
        <pc:picChg chg="add del mod">
          <ac:chgData name="Maxwell,Daniel" userId="1b6ea79d-60d7-472e-a79a-e3fa9de1dfad" providerId="ADAL" clId="{A3857D73-6D16-4074-A20B-FB47FA787DA8}" dt="2023-05-05T19:42:02.176" v="2128"/>
          <ac:picMkLst>
            <pc:docMk/>
            <pc:sldMk cId="1962216783" sldId="295"/>
            <ac:picMk id="5" creationId="{ED19B96B-7E3D-26FD-FC42-080BC690D17A}"/>
          </ac:picMkLst>
        </pc:picChg>
        <pc:picChg chg="add mod">
          <ac:chgData name="Maxwell,Daniel" userId="1b6ea79d-60d7-472e-a79a-e3fa9de1dfad" providerId="ADAL" clId="{A3857D73-6D16-4074-A20B-FB47FA787DA8}" dt="2023-05-05T19:42:53.029" v="2129"/>
          <ac:picMkLst>
            <pc:docMk/>
            <pc:sldMk cId="1962216783" sldId="295"/>
            <ac:picMk id="14" creationId="{2381CF42-2A20-8D54-56B0-C9E53BC8D767}"/>
          </ac:picMkLst>
        </pc:picChg>
      </pc:sldChg>
      <pc:sldChg chg="addSp delSp modSp modTransition modAnim modNotesTx">
        <pc:chgData name="Maxwell,Daniel" userId="1b6ea79d-60d7-472e-a79a-e3fa9de1dfad" providerId="ADAL" clId="{A3857D73-6D16-4074-A20B-FB47FA787DA8}" dt="2023-05-05T20:04:25.429" v="2508"/>
        <pc:sldMkLst>
          <pc:docMk/>
          <pc:sldMk cId="3389057205" sldId="296"/>
        </pc:sldMkLst>
        <pc:picChg chg="add del mod">
          <ac:chgData name="Maxwell,Daniel" userId="1b6ea79d-60d7-472e-a79a-e3fa9de1dfad" providerId="ADAL" clId="{A3857D73-6D16-4074-A20B-FB47FA787DA8}" dt="2023-05-05T19:55:42.249" v="2437"/>
          <ac:picMkLst>
            <pc:docMk/>
            <pc:sldMk cId="3389057205" sldId="296"/>
            <ac:picMk id="3" creationId="{50383DD5-90CC-F621-9A37-3424361E1BD7}"/>
          </ac:picMkLst>
        </pc:picChg>
        <pc:picChg chg="add del mod">
          <ac:chgData name="Maxwell,Daniel" userId="1b6ea79d-60d7-472e-a79a-e3fa9de1dfad" providerId="ADAL" clId="{A3857D73-6D16-4074-A20B-FB47FA787DA8}" dt="2023-05-05T19:57:47.642" v="2455"/>
          <ac:picMkLst>
            <pc:docMk/>
            <pc:sldMk cId="3389057205" sldId="296"/>
            <ac:picMk id="12" creationId="{E799490C-80AB-78DD-C074-76FE5A87A688}"/>
          </ac:picMkLst>
        </pc:picChg>
        <pc:picChg chg="add del mod">
          <ac:chgData name="Maxwell,Daniel" userId="1b6ea79d-60d7-472e-a79a-e3fa9de1dfad" providerId="ADAL" clId="{A3857D73-6D16-4074-A20B-FB47FA787DA8}" dt="2023-05-05T19:58:18.674" v="2475"/>
          <ac:picMkLst>
            <pc:docMk/>
            <pc:sldMk cId="3389057205" sldId="296"/>
            <ac:picMk id="17" creationId="{D1B64046-53A7-6B95-8A04-1171363E3397}"/>
          </ac:picMkLst>
        </pc:picChg>
        <pc:picChg chg="add del mod">
          <ac:chgData name="Maxwell,Daniel" userId="1b6ea79d-60d7-472e-a79a-e3fa9de1dfad" providerId="ADAL" clId="{A3857D73-6D16-4074-A20B-FB47FA787DA8}" dt="2023-05-05T20:00:02.963" v="2477"/>
          <ac:picMkLst>
            <pc:docMk/>
            <pc:sldMk cId="3389057205" sldId="296"/>
            <ac:picMk id="18" creationId="{FE77F414-3BB6-98BA-4032-261B99369024}"/>
          </ac:picMkLst>
        </pc:picChg>
        <pc:picChg chg="add del mod">
          <ac:chgData name="Maxwell,Daniel" userId="1b6ea79d-60d7-472e-a79a-e3fa9de1dfad" providerId="ADAL" clId="{A3857D73-6D16-4074-A20B-FB47FA787DA8}" dt="2023-05-05T20:03:28.984" v="2507"/>
          <ac:picMkLst>
            <pc:docMk/>
            <pc:sldMk cId="3389057205" sldId="296"/>
            <ac:picMk id="19" creationId="{714D75FE-F8D5-BFF2-1175-8750DDB000C7}"/>
          </ac:picMkLst>
        </pc:picChg>
        <pc:picChg chg="add mod">
          <ac:chgData name="Maxwell,Daniel" userId="1b6ea79d-60d7-472e-a79a-e3fa9de1dfad" providerId="ADAL" clId="{A3857D73-6D16-4074-A20B-FB47FA787DA8}" dt="2023-05-05T20:04:25.429" v="2508"/>
          <ac:picMkLst>
            <pc:docMk/>
            <pc:sldMk cId="3389057205" sldId="296"/>
            <ac:picMk id="20" creationId="{ABC2047C-7B0B-6F20-8001-28D0DC6B89CA}"/>
          </ac:picMkLst>
        </pc:picChg>
      </pc:sldChg>
      <pc:sldChg chg="addSp delSp modSp modTransition modAnim modNotesTx">
        <pc:chgData name="Maxwell,Daniel" userId="1b6ea79d-60d7-472e-a79a-e3fa9de1dfad" providerId="ADAL" clId="{A3857D73-6D16-4074-A20B-FB47FA787DA8}" dt="2023-05-08T12:59:26.231" v="3604"/>
        <pc:sldMkLst>
          <pc:docMk/>
          <pc:sldMk cId="2434671098" sldId="297"/>
        </pc:sldMkLst>
        <pc:picChg chg="add del mod">
          <ac:chgData name="Maxwell,Daniel" userId="1b6ea79d-60d7-472e-a79a-e3fa9de1dfad" providerId="ADAL" clId="{A3857D73-6D16-4074-A20B-FB47FA787DA8}" dt="2023-05-05T20:46:28.450" v="3279"/>
          <ac:picMkLst>
            <pc:docMk/>
            <pc:sldMk cId="2434671098" sldId="297"/>
            <ac:picMk id="21" creationId="{1F5CE28D-80D9-8DC4-A80B-0997DBB6C9D4}"/>
          </ac:picMkLst>
        </pc:picChg>
        <pc:picChg chg="add del mod">
          <ac:chgData name="Maxwell,Daniel" userId="1b6ea79d-60d7-472e-a79a-e3fa9de1dfad" providerId="ADAL" clId="{A3857D73-6D16-4074-A20B-FB47FA787DA8}" dt="2023-05-08T12:55:25.957" v="3601"/>
          <ac:picMkLst>
            <pc:docMk/>
            <pc:sldMk cId="2434671098" sldId="297"/>
            <ac:picMk id="21" creationId="{7B292C9B-20F5-F7AE-37E1-DE1D0B840301}"/>
          </ac:picMkLst>
        </pc:picChg>
        <pc:picChg chg="add del mod">
          <ac:chgData name="Maxwell,Daniel" userId="1b6ea79d-60d7-472e-a79a-e3fa9de1dfad" providerId="ADAL" clId="{A3857D73-6D16-4074-A20B-FB47FA787DA8}" dt="2023-05-08T12:58:45.804" v="3603"/>
          <ac:picMkLst>
            <pc:docMk/>
            <pc:sldMk cId="2434671098" sldId="297"/>
            <ac:picMk id="22" creationId="{A5683C33-9418-BE57-45CF-E973DD4FF1D6}"/>
          </ac:picMkLst>
        </pc:picChg>
        <pc:picChg chg="add del mod">
          <ac:chgData name="Maxwell,Daniel" userId="1b6ea79d-60d7-472e-a79a-e3fa9de1dfad" providerId="ADAL" clId="{A3857D73-6D16-4074-A20B-FB47FA787DA8}" dt="2023-05-05T20:47:32.009" v="3281"/>
          <ac:picMkLst>
            <pc:docMk/>
            <pc:sldMk cId="2434671098" sldId="297"/>
            <ac:picMk id="22" creationId="{CFD2ABC2-55B2-1800-503C-2EB1993F71DA}"/>
          </ac:picMkLst>
        </pc:picChg>
        <pc:picChg chg="add mod">
          <ac:chgData name="Maxwell,Daniel" userId="1b6ea79d-60d7-472e-a79a-e3fa9de1dfad" providerId="ADAL" clId="{A3857D73-6D16-4074-A20B-FB47FA787DA8}" dt="2023-05-08T12:59:26.231" v="3604"/>
          <ac:picMkLst>
            <pc:docMk/>
            <pc:sldMk cId="2434671098" sldId="297"/>
            <ac:picMk id="23" creationId="{8BAF157D-B321-1C0F-D8A6-E1994B5AEA83}"/>
          </ac:picMkLst>
        </pc:picChg>
        <pc:picChg chg="add del mod">
          <ac:chgData name="Maxwell,Daniel" userId="1b6ea79d-60d7-472e-a79a-e3fa9de1dfad" providerId="ADAL" clId="{A3857D73-6D16-4074-A20B-FB47FA787DA8}" dt="2023-05-05T20:47:42.120" v="3283"/>
          <ac:picMkLst>
            <pc:docMk/>
            <pc:sldMk cId="2434671098" sldId="297"/>
            <ac:picMk id="23" creationId="{B8B80013-266B-4C8C-49FC-264D5AD88656}"/>
          </ac:picMkLst>
        </pc:picChg>
        <pc:picChg chg="add del mod">
          <ac:chgData name="Maxwell,Daniel" userId="1b6ea79d-60d7-472e-a79a-e3fa9de1dfad" providerId="ADAL" clId="{A3857D73-6D16-4074-A20B-FB47FA787DA8}" dt="2023-05-05T20:56:30.466" v="3570"/>
          <ac:picMkLst>
            <pc:docMk/>
            <pc:sldMk cId="2434671098" sldId="297"/>
            <ac:picMk id="24" creationId="{FD5D2A0C-4CEF-1497-E2CF-D47E52A6AA83}"/>
          </ac:picMkLst>
        </pc:picChg>
        <pc:picChg chg="add del mod">
          <ac:chgData name="Maxwell,Daniel" userId="1b6ea79d-60d7-472e-a79a-e3fa9de1dfad" providerId="ADAL" clId="{A3857D73-6D16-4074-A20B-FB47FA787DA8}" dt="2023-05-05T20:57:43.913" v="3584"/>
          <ac:picMkLst>
            <pc:docMk/>
            <pc:sldMk cId="2434671098" sldId="297"/>
            <ac:picMk id="25" creationId="{FABDDF05-EBBB-10C6-A044-649CC3BD214F}"/>
          </ac:picMkLst>
        </pc:picChg>
        <pc:picChg chg="add del mod">
          <ac:chgData name="Maxwell,Daniel" userId="1b6ea79d-60d7-472e-a79a-e3fa9de1dfad" providerId="ADAL" clId="{A3857D73-6D16-4074-A20B-FB47FA787DA8}" dt="2023-05-05T20:59:28.035" v="3595"/>
          <ac:picMkLst>
            <pc:docMk/>
            <pc:sldMk cId="2434671098" sldId="297"/>
            <ac:picMk id="26" creationId="{2B76DAD4-5ECE-6C3C-B050-916627D47E19}"/>
          </ac:picMkLst>
        </pc:picChg>
        <pc:picChg chg="add del mod">
          <ac:chgData name="Maxwell,Daniel" userId="1b6ea79d-60d7-472e-a79a-e3fa9de1dfad" providerId="ADAL" clId="{A3857D73-6D16-4074-A20B-FB47FA787DA8}" dt="2023-05-05T21:00:38.835" v="3597"/>
          <ac:picMkLst>
            <pc:docMk/>
            <pc:sldMk cId="2434671098" sldId="297"/>
            <ac:picMk id="27" creationId="{E0B5B68D-9443-C1F5-C1B9-4A59F1312F65}"/>
          </ac:picMkLst>
        </pc:picChg>
        <pc:picChg chg="add del mod">
          <ac:chgData name="Maxwell,Daniel" userId="1b6ea79d-60d7-472e-a79a-e3fa9de1dfad" providerId="ADAL" clId="{A3857D73-6D16-4074-A20B-FB47FA787DA8}" dt="2023-05-08T12:55:05.728" v="3599"/>
          <ac:picMkLst>
            <pc:docMk/>
            <pc:sldMk cId="2434671098" sldId="297"/>
            <ac:picMk id="28" creationId="{6658E637-F091-19B5-5AC5-102684D4D002}"/>
          </ac:picMkLst>
        </pc:picChg>
      </pc:sldChg>
      <pc:sldChg chg="addSp delSp modSp mod modTransition modAnim modNotesTx">
        <pc:chgData name="Maxwell,Daniel" userId="1b6ea79d-60d7-472e-a79a-e3fa9de1dfad" providerId="ADAL" clId="{A3857D73-6D16-4074-A20B-FB47FA787DA8}" dt="2023-05-11T13:54:09.906" v="4302" actId="478"/>
        <pc:sldMkLst>
          <pc:docMk/>
          <pc:sldMk cId="2101828597" sldId="301"/>
        </pc:sldMkLst>
        <pc:spChg chg="del">
          <ac:chgData name="Maxwell,Daniel" userId="1b6ea79d-60d7-472e-a79a-e3fa9de1dfad" providerId="ADAL" clId="{A3857D73-6D16-4074-A20B-FB47FA787DA8}" dt="2023-05-11T13:54:05.544" v="4301" actId="478"/>
          <ac:spMkLst>
            <pc:docMk/>
            <pc:sldMk cId="2101828597" sldId="301"/>
            <ac:spMk id="2" creationId="{0F853981-B13F-4917-804F-EBF0D4819E7E}"/>
          </ac:spMkLst>
        </pc:spChg>
        <pc:spChg chg="add mod">
          <ac:chgData name="Maxwell,Daniel" userId="1b6ea79d-60d7-472e-a79a-e3fa9de1dfad" providerId="ADAL" clId="{A3857D73-6D16-4074-A20B-FB47FA787DA8}" dt="2023-05-11T13:54:00.232" v="4300" actId="20577"/>
          <ac:spMkLst>
            <pc:docMk/>
            <pc:sldMk cId="2101828597" sldId="301"/>
            <ac:spMk id="5" creationId="{19AE0DBE-D5DC-C059-8D9F-F8228E060962}"/>
          </ac:spMkLst>
        </pc:spChg>
        <pc:spChg chg="add del mod">
          <ac:chgData name="Maxwell,Daniel" userId="1b6ea79d-60d7-472e-a79a-e3fa9de1dfad" providerId="ADAL" clId="{A3857D73-6D16-4074-A20B-FB47FA787DA8}" dt="2023-05-11T13:54:09.906" v="4302" actId="478"/>
          <ac:spMkLst>
            <pc:docMk/>
            <pc:sldMk cId="2101828597" sldId="301"/>
            <ac:spMk id="9" creationId="{A40ABE21-D951-836B-E0BA-8D9E05A7AA70}"/>
          </ac:spMkLst>
        </pc:spChg>
        <pc:picChg chg="add del mod">
          <ac:chgData name="Maxwell,Daniel" userId="1b6ea79d-60d7-472e-a79a-e3fa9de1dfad" providerId="ADAL" clId="{A3857D73-6D16-4074-A20B-FB47FA787DA8}" dt="2023-05-05T19:32:13.731" v="1657"/>
          <ac:picMkLst>
            <pc:docMk/>
            <pc:sldMk cId="2101828597" sldId="301"/>
            <ac:picMk id="5" creationId="{A0AD9301-572D-E7E3-E755-EA882168208E}"/>
          </ac:picMkLst>
        </pc:picChg>
        <pc:picChg chg="add mod">
          <ac:chgData name="Maxwell,Daniel" userId="1b6ea79d-60d7-472e-a79a-e3fa9de1dfad" providerId="ADAL" clId="{A3857D73-6D16-4074-A20B-FB47FA787DA8}" dt="2023-05-11T13:53:40.178" v="4270" actId="962"/>
          <ac:picMkLst>
            <pc:docMk/>
            <pc:sldMk cId="2101828597" sldId="301"/>
            <ac:picMk id="6" creationId="{D267F6C0-C1AD-6CAB-56EC-8D6AC45B03FC}"/>
          </ac:picMkLst>
        </pc:picChg>
        <pc:picChg chg="add del mod">
          <ac:chgData name="Maxwell,Daniel" userId="1b6ea79d-60d7-472e-a79a-e3fa9de1dfad" providerId="ADAL" clId="{A3857D73-6D16-4074-A20B-FB47FA787DA8}" dt="2023-05-05T19:35:27.843" v="1944"/>
          <ac:picMkLst>
            <pc:docMk/>
            <pc:sldMk cId="2101828597" sldId="301"/>
            <ac:picMk id="6" creationId="{DB14C25D-963E-B7D1-FDAC-95CC90B73A00}"/>
          </ac:picMkLst>
        </pc:picChg>
        <pc:picChg chg="add mod">
          <ac:chgData name="Maxwell,Daniel" userId="1b6ea79d-60d7-472e-a79a-e3fa9de1dfad" providerId="ADAL" clId="{A3857D73-6D16-4074-A20B-FB47FA787DA8}" dt="2023-05-05T19:35:45.499" v="1945"/>
          <ac:picMkLst>
            <pc:docMk/>
            <pc:sldMk cId="2101828597" sldId="301"/>
            <ac:picMk id="7" creationId="{CB541C01-F73E-0A99-1754-0E1419D7F86D}"/>
          </ac:picMkLst>
        </pc:picChg>
      </pc:sldChg>
      <pc:sldChg chg="del ord">
        <pc:chgData name="Maxwell,Daniel" userId="1b6ea79d-60d7-472e-a79a-e3fa9de1dfad" providerId="ADAL" clId="{A3857D73-6D16-4074-A20B-FB47FA787DA8}" dt="2023-05-05T14:00:26.966" v="7" actId="47"/>
        <pc:sldMkLst>
          <pc:docMk/>
          <pc:sldMk cId="3356134786" sldId="302"/>
        </pc:sldMkLst>
      </pc:sldChg>
      <pc:sldChg chg="addSp delSp modSp modTransition modAnim modNotesTx">
        <pc:chgData name="Maxwell,Daniel" userId="1b6ea79d-60d7-472e-a79a-e3fa9de1dfad" providerId="ADAL" clId="{A3857D73-6D16-4074-A20B-FB47FA787DA8}" dt="2023-05-08T13:36:26.380" v="4267"/>
        <pc:sldMkLst>
          <pc:docMk/>
          <pc:sldMk cId="170006793" sldId="323"/>
        </pc:sldMkLst>
        <pc:picChg chg="add del mod">
          <ac:chgData name="Maxwell,Daniel" userId="1b6ea79d-60d7-472e-a79a-e3fa9de1dfad" providerId="ADAL" clId="{A3857D73-6D16-4074-A20B-FB47FA787DA8}" dt="2023-05-08T13:04:26.215" v="3606"/>
          <ac:picMkLst>
            <pc:docMk/>
            <pc:sldMk cId="170006793" sldId="323"/>
            <ac:picMk id="4" creationId="{1D6D0C81-7188-A74C-83ED-64B89EA686CF}"/>
          </ac:picMkLst>
        </pc:picChg>
        <pc:picChg chg="add del mod">
          <ac:chgData name="Maxwell,Daniel" userId="1b6ea79d-60d7-472e-a79a-e3fa9de1dfad" providerId="ADAL" clId="{A3857D73-6D16-4074-A20B-FB47FA787DA8}" dt="2023-05-08T13:05:08.450" v="3608"/>
          <ac:picMkLst>
            <pc:docMk/>
            <pc:sldMk cId="170006793" sldId="323"/>
            <ac:picMk id="6" creationId="{65EB83B8-2B8F-E814-E5E8-36E1BEAD75D3}"/>
          </ac:picMkLst>
        </pc:picChg>
        <pc:picChg chg="add del mod">
          <ac:chgData name="Maxwell,Daniel" userId="1b6ea79d-60d7-472e-a79a-e3fa9de1dfad" providerId="ADAL" clId="{A3857D73-6D16-4074-A20B-FB47FA787DA8}" dt="2023-05-08T13:08:42.473" v="3697"/>
          <ac:picMkLst>
            <pc:docMk/>
            <pc:sldMk cId="170006793" sldId="323"/>
            <ac:picMk id="7" creationId="{CE803AC5-208B-596B-DAF3-ACDB7B442DBD}"/>
          </ac:picMkLst>
        </pc:picChg>
        <pc:picChg chg="add del mod">
          <ac:chgData name="Maxwell,Daniel" userId="1b6ea79d-60d7-472e-a79a-e3fa9de1dfad" providerId="ADAL" clId="{A3857D73-6D16-4074-A20B-FB47FA787DA8}" dt="2023-05-08T13:09:06.164" v="3699"/>
          <ac:picMkLst>
            <pc:docMk/>
            <pc:sldMk cId="170006793" sldId="323"/>
            <ac:picMk id="8" creationId="{E26F6954-49EF-40E1-35B6-DCF45260A948}"/>
          </ac:picMkLst>
        </pc:picChg>
        <pc:picChg chg="add del mod">
          <ac:chgData name="Maxwell,Daniel" userId="1b6ea79d-60d7-472e-a79a-e3fa9de1dfad" providerId="ADAL" clId="{A3857D73-6D16-4074-A20B-FB47FA787DA8}" dt="2023-05-08T13:09:42.294" v="3701"/>
          <ac:picMkLst>
            <pc:docMk/>
            <pc:sldMk cId="170006793" sldId="323"/>
            <ac:picMk id="9" creationId="{2817F0BD-6F63-9B87-1DBF-B70A2A598721}"/>
          </ac:picMkLst>
        </pc:picChg>
        <pc:picChg chg="add del mod">
          <ac:chgData name="Maxwell,Daniel" userId="1b6ea79d-60d7-472e-a79a-e3fa9de1dfad" providerId="ADAL" clId="{A3857D73-6D16-4074-A20B-FB47FA787DA8}" dt="2023-05-08T13:11:56.105" v="3703"/>
          <ac:picMkLst>
            <pc:docMk/>
            <pc:sldMk cId="170006793" sldId="323"/>
            <ac:picMk id="10" creationId="{0510DDB2-82BD-7440-A369-D7F60D5D85AC}"/>
          </ac:picMkLst>
        </pc:picChg>
        <pc:picChg chg="add del mod">
          <ac:chgData name="Maxwell,Daniel" userId="1b6ea79d-60d7-472e-a79a-e3fa9de1dfad" providerId="ADAL" clId="{A3857D73-6D16-4074-A20B-FB47FA787DA8}" dt="2023-05-08T13:20:14.589" v="4220"/>
          <ac:picMkLst>
            <pc:docMk/>
            <pc:sldMk cId="170006793" sldId="323"/>
            <ac:picMk id="11" creationId="{DBAE32FB-C6C1-9554-BDF4-CB3FAA7A5ED8}"/>
          </ac:picMkLst>
        </pc:picChg>
        <pc:picChg chg="add del mod">
          <ac:chgData name="Maxwell,Daniel" userId="1b6ea79d-60d7-472e-a79a-e3fa9de1dfad" providerId="ADAL" clId="{A3857D73-6D16-4074-A20B-FB47FA787DA8}" dt="2023-05-08T13:20:25.844" v="4222"/>
          <ac:picMkLst>
            <pc:docMk/>
            <pc:sldMk cId="170006793" sldId="323"/>
            <ac:picMk id="12" creationId="{5C2A3A45-694D-18E0-7AEA-4FBF5D768017}"/>
          </ac:picMkLst>
        </pc:picChg>
        <pc:picChg chg="add del mod">
          <ac:chgData name="Maxwell,Daniel" userId="1b6ea79d-60d7-472e-a79a-e3fa9de1dfad" providerId="ADAL" clId="{A3857D73-6D16-4074-A20B-FB47FA787DA8}" dt="2023-05-08T13:22:14.156" v="4224"/>
          <ac:picMkLst>
            <pc:docMk/>
            <pc:sldMk cId="170006793" sldId="323"/>
            <ac:picMk id="13" creationId="{67F2AF1E-CA8E-A40F-55A9-8E7A3BB4FAE9}"/>
          </ac:picMkLst>
        </pc:picChg>
        <pc:picChg chg="add del mod">
          <ac:chgData name="Maxwell,Daniel" userId="1b6ea79d-60d7-472e-a79a-e3fa9de1dfad" providerId="ADAL" clId="{A3857D73-6D16-4074-A20B-FB47FA787DA8}" dt="2023-05-08T13:23:35.417" v="4226"/>
          <ac:picMkLst>
            <pc:docMk/>
            <pc:sldMk cId="170006793" sldId="323"/>
            <ac:picMk id="14" creationId="{A9A63A08-52F3-2595-EE59-A4F03F192E9C}"/>
          </ac:picMkLst>
        </pc:picChg>
        <pc:picChg chg="add del mod">
          <ac:chgData name="Maxwell,Daniel" userId="1b6ea79d-60d7-472e-a79a-e3fa9de1dfad" providerId="ADAL" clId="{A3857D73-6D16-4074-A20B-FB47FA787DA8}" dt="2023-05-08T13:25:47.547" v="4228"/>
          <ac:picMkLst>
            <pc:docMk/>
            <pc:sldMk cId="170006793" sldId="323"/>
            <ac:picMk id="15" creationId="{CF357121-1113-9D0E-FE6E-AE595950E1EF}"/>
          </ac:picMkLst>
        </pc:picChg>
        <pc:picChg chg="add del mod">
          <ac:chgData name="Maxwell,Daniel" userId="1b6ea79d-60d7-472e-a79a-e3fa9de1dfad" providerId="ADAL" clId="{A3857D73-6D16-4074-A20B-FB47FA787DA8}" dt="2023-05-08T13:28:00.085" v="4230"/>
          <ac:picMkLst>
            <pc:docMk/>
            <pc:sldMk cId="170006793" sldId="323"/>
            <ac:picMk id="16" creationId="{B4C58F19-D92D-7A6B-B674-84A9717A87C6}"/>
          </ac:picMkLst>
        </pc:picChg>
        <pc:picChg chg="add del mod">
          <ac:chgData name="Maxwell,Daniel" userId="1b6ea79d-60d7-472e-a79a-e3fa9de1dfad" providerId="ADAL" clId="{A3857D73-6D16-4074-A20B-FB47FA787DA8}" dt="2023-05-08T13:29:04.089" v="4232"/>
          <ac:picMkLst>
            <pc:docMk/>
            <pc:sldMk cId="170006793" sldId="323"/>
            <ac:picMk id="17" creationId="{7F6EF026-FF2B-B9E2-B5C8-1F96B5F83CE7}"/>
          </ac:picMkLst>
        </pc:picChg>
        <pc:picChg chg="add del mod">
          <ac:chgData name="Maxwell,Daniel" userId="1b6ea79d-60d7-472e-a79a-e3fa9de1dfad" providerId="ADAL" clId="{A3857D73-6D16-4074-A20B-FB47FA787DA8}" dt="2023-05-08T13:33:48.919" v="4262"/>
          <ac:picMkLst>
            <pc:docMk/>
            <pc:sldMk cId="170006793" sldId="323"/>
            <ac:picMk id="18" creationId="{D5D8F7D2-9242-6351-0CBB-51830C7A3495}"/>
          </ac:picMkLst>
        </pc:picChg>
        <pc:picChg chg="add del mod">
          <ac:chgData name="Maxwell,Daniel" userId="1b6ea79d-60d7-472e-a79a-e3fa9de1dfad" providerId="ADAL" clId="{A3857D73-6D16-4074-A20B-FB47FA787DA8}" dt="2023-05-08T13:34:09.309" v="4264"/>
          <ac:picMkLst>
            <pc:docMk/>
            <pc:sldMk cId="170006793" sldId="323"/>
            <ac:picMk id="19" creationId="{7813B1B8-9483-2FAC-87F0-20F7695819D2}"/>
          </ac:picMkLst>
        </pc:picChg>
        <pc:picChg chg="add del mod">
          <ac:chgData name="Maxwell,Daniel" userId="1b6ea79d-60d7-472e-a79a-e3fa9de1dfad" providerId="ADAL" clId="{A3857D73-6D16-4074-A20B-FB47FA787DA8}" dt="2023-05-08T13:35:24.623" v="4266"/>
          <ac:picMkLst>
            <pc:docMk/>
            <pc:sldMk cId="170006793" sldId="323"/>
            <ac:picMk id="20" creationId="{34D92CE5-FD77-FCF9-A7CC-F9B9B468FBD6}"/>
          </ac:picMkLst>
        </pc:picChg>
        <pc:picChg chg="add mod">
          <ac:chgData name="Maxwell,Daniel" userId="1b6ea79d-60d7-472e-a79a-e3fa9de1dfad" providerId="ADAL" clId="{A3857D73-6D16-4074-A20B-FB47FA787DA8}" dt="2023-05-08T13:36:26.380" v="4267"/>
          <ac:picMkLst>
            <pc:docMk/>
            <pc:sldMk cId="170006793" sldId="323"/>
            <ac:picMk id="21" creationId="{B019718B-5AF6-C300-4A2C-18B7907539BE}"/>
          </ac:picMkLst>
        </pc:picChg>
      </pc:sldChg>
      <pc:sldChg chg="del">
        <pc:chgData name="Maxwell,Daniel" userId="1b6ea79d-60d7-472e-a79a-e3fa9de1dfad" providerId="ADAL" clId="{A3857D73-6D16-4074-A20B-FB47FA787DA8}" dt="2023-05-05T13:54:52.387" v="1" actId="47"/>
        <pc:sldMkLst>
          <pc:docMk/>
          <pc:sldMk cId="2948696555" sldId="324"/>
        </pc:sldMkLst>
      </pc:sldChg>
      <pc:sldChg chg="addSp delSp modSp add modTransition modAnim modNotesTx">
        <pc:chgData name="Maxwell,Daniel" userId="1b6ea79d-60d7-472e-a79a-e3fa9de1dfad" providerId="ADAL" clId="{A3857D73-6D16-4074-A20B-FB47FA787DA8}" dt="2023-05-05T14:17:18.078" v="177"/>
        <pc:sldMkLst>
          <pc:docMk/>
          <pc:sldMk cId="3389943379" sldId="324"/>
        </pc:sldMkLst>
        <pc:picChg chg="add del mod">
          <ac:chgData name="Maxwell,Daniel" userId="1b6ea79d-60d7-472e-a79a-e3fa9de1dfad" providerId="ADAL" clId="{A3857D73-6D16-4074-A20B-FB47FA787DA8}" dt="2023-05-05T14:14:57.542" v="170"/>
          <ac:picMkLst>
            <pc:docMk/>
            <pc:sldMk cId="3389943379" sldId="324"/>
            <ac:picMk id="5" creationId="{2080C997-CA68-CB53-16D6-A0F7C8B4B575}"/>
          </ac:picMkLst>
        </pc:picChg>
        <pc:picChg chg="add del mod">
          <ac:chgData name="Maxwell,Daniel" userId="1b6ea79d-60d7-472e-a79a-e3fa9de1dfad" providerId="ADAL" clId="{A3857D73-6D16-4074-A20B-FB47FA787DA8}" dt="2023-05-05T14:15:17.901" v="172"/>
          <ac:picMkLst>
            <pc:docMk/>
            <pc:sldMk cId="3389943379" sldId="324"/>
            <ac:picMk id="6" creationId="{D7DFCCCD-8597-DFCC-5FF9-D4F17BF49682}"/>
          </ac:picMkLst>
        </pc:picChg>
        <pc:picChg chg="del">
          <ac:chgData name="Maxwell,Daniel" userId="1b6ea79d-60d7-472e-a79a-e3fa9de1dfad" providerId="ADAL" clId="{A3857D73-6D16-4074-A20B-FB47FA787DA8}" dt="2023-05-05T14:13:11.371" v="142"/>
          <ac:picMkLst>
            <pc:docMk/>
            <pc:sldMk cId="3389943379" sldId="324"/>
            <ac:picMk id="8" creationId="{AA5546F5-A0F3-B555-91D5-325DED4F50E9}"/>
          </ac:picMkLst>
        </pc:picChg>
        <pc:picChg chg="add del mod">
          <ac:chgData name="Maxwell,Daniel" userId="1b6ea79d-60d7-472e-a79a-e3fa9de1dfad" providerId="ADAL" clId="{A3857D73-6D16-4074-A20B-FB47FA787DA8}" dt="2023-05-05T14:15:31.165" v="174"/>
          <ac:picMkLst>
            <pc:docMk/>
            <pc:sldMk cId="3389943379" sldId="324"/>
            <ac:picMk id="9" creationId="{754FDEA8-1B9B-9409-4B99-670987E93EF0}"/>
          </ac:picMkLst>
        </pc:picChg>
        <pc:picChg chg="add del mod">
          <ac:chgData name="Maxwell,Daniel" userId="1b6ea79d-60d7-472e-a79a-e3fa9de1dfad" providerId="ADAL" clId="{A3857D73-6D16-4074-A20B-FB47FA787DA8}" dt="2023-05-05T14:16:41.263" v="176"/>
          <ac:picMkLst>
            <pc:docMk/>
            <pc:sldMk cId="3389943379" sldId="324"/>
            <ac:picMk id="10" creationId="{F862A9B5-3827-FA02-E8EB-BC5EBF1077CB}"/>
          </ac:picMkLst>
        </pc:picChg>
        <pc:picChg chg="add mod">
          <ac:chgData name="Maxwell,Daniel" userId="1b6ea79d-60d7-472e-a79a-e3fa9de1dfad" providerId="ADAL" clId="{A3857D73-6D16-4074-A20B-FB47FA787DA8}" dt="2023-05-05T14:17:18.078" v="177"/>
          <ac:picMkLst>
            <pc:docMk/>
            <pc:sldMk cId="3389943379" sldId="324"/>
            <ac:picMk id="11" creationId="{167E3690-0F47-11B1-3D54-AD0883EE9627}"/>
          </ac:picMkLst>
        </pc:picChg>
      </pc:sldChg>
      <pc:sldChg chg="del">
        <pc:chgData name="Maxwell,Daniel" userId="1b6ea79d-60d7-472e-a79a-e3fa9de1dfad" providerId="ADAL" clId="{A3857D73-6D16-4074-A20B-FB47FA787DA8}" dt="2023-05-05T14:04:41.650" v="13" actId="47"/>
        <pc:sldMkLst>
          <pc:docMk/>
          <pc:sldMk cId="2515421536" sldId="334"/>
        </pc:sldMkLst>
      </pc:sldChg>
      <pc:sldChg chg="del">
        <pc:chgData name="Maxwell,Daniel" userId="1b6ea79d-60d7-472e-a79a-e3fa9de1dfad" providerId="ADAL" clId="{A3857D73-6D16-4074-A20B-FB47FA787DA8}" dt="2023-05-05T14:06:59.791" v="16" actId="47"/>
        <pc:sldMkLst>
          <pc:docMk/>
          <pc:sldMk cId="1876161777" sldId="335"/>
        </pc:sldMkLst>
      </pc:sldChg>
      <pc:sldChg chg="del">
        <pc:chgData name="Maxwell,Daniel" userId="1b6ea79d-60d7-472e-a79a-e3fa9de1dfad" providerId="ADAL" clId="{A3857D73-6D16-4074-A20B-FB47FA787DA8}" dt="2023-05-05T13:54:47.750" v="0" actId="47"/>
        <pc:sldMkLst>
          <pc:docMk/>
          <pc:sldMk cId="3276872480" sldId="348"/>
        </pc:sldMkLst>
      </pc:sldChg>
      <pc:sldChg chg="addSp delSp modSp modTransition modAnim modNotesTx">
        <pc:chgData name="Maxwell,Daniel" userId="1b6ea79d-60d7-472e-a79a-e3fa9de1dfad" providerId="ADAL" clId="{A3857D73-6D16-4074-A20B-FB47FA787DA8}" dt="2023-05-05T18:40:02.151" v="948"/>
        <pc:sldMkLst>
          <pc:docMk/>
          <pc:sldMk cId="1109436280" sldId="349"/>
        </pc:sldMkLst>
        <pc:picChg chg="add del mod">
          <ac:chgData name="Maxwell,Daniel" userId="1b6ea79d-60d7-472e-a79a-e3fa9de1dfad" providerId="ADAL" clId="{A3857D73-6D16-4074-A20B-FB47FA787DA8}" dt="2023-05-05T18:23:05.005" v="892"/>
          <ac:picMkLst>
            <pc:docMk/>
            <pc:sldMk cId="1109436280" sldId="349"/>
            <ac:picMk id="4" creationId="{0D502719-3722-001E-0FE4-3857A38F3415}"/>
          </ac:picMkLst>
        </pc:picChg>
        <pc:picChg chg="add del mod">
          <ac:chgData name="Maxwell,Daniel" userId="1b6ea79d-60d7-472e-a79a-e3fa9de1dfad" providerId="ADAL" clId="{A3857D73-6D16-4074-A20B-FB47FA787DA8}" dt="2023-05-05T18:25:20.686" v="927"/>
          <ac:picMkLst>
            <pc:docMk/>
            <pc:sldMk cId="1109436280" sldId="349"/>
            <ac:picMk id="5" creationId="{44D95611-24C3-8BD8-ADD8-6D0AE0E2F98F}"/>
          </ac:picMkLst>
        </pc:picChg>
        <pc:picChg chg="add del mod">
          <ac:chgData name="Maxwell,Daniel" userId="1b6ea79d-60d7-472e-a79a-e3fa9de1dfad" providerId="ADAL" clId="{A3857D73-6D16-4074-A20B-FB47FA787DA8}" dt="2023-05-05T18:28:48.666" v="929"/>
          <ac:picMkLst>
            <pc:docMk/>
            <pc:sldMk cId="1109436280" sldId="349"/>
            <ac:picMk id="8" creationId="{C08B2EBD-AAC1-9FC7-6653-DAB675AA5B00}"/>
          </ac:picMkLst>
        </pc:picChg>
        <pc:picChg chg="add del mod">
          <ac:chgData name="Maxwell,Daniel" userId="1b6ea79d-60d7-472e-a79a-e3fa9de1dfad" providerId="ADAL" clId="{A3857D73-6D16-4074-A20B-FB47FA787DA8}" dt="2023-05-05T18:28:58.866" v="931"/>
          <ac:picMkLst>
            <pc:docMk/>
            <pc:sldMk cId="1109436280" sldId="349"/>
            <ac:picMk id="9" creationId="{060935A2-C0C3-9917-B93B-9788065A1144}"/>
          </ac:picMkLst>
        </pc:picChg>
        <pc:picChg chg="add del mod">
          <ac:chgData name="Maxwell,Daniel" userId="1b6ea79d-60d7-472e-a79a-e3fa9de1dfad" providerId="ADAL" clId="{A3857D73-6D16-4074-A20B-FB47FA787DA8}" dt="2023-05-05T18:29:19.332" v="933"/>
          <ac:picMkLst>
            <pc:docMk/>
            <pc:sldMk cId="1109436280" sldId="349"/>
            <ac:picMk id="10" creationId="{E224ED94-CF6F-77A0-DD37-61AAA3C75905}"/>
          </ac:picMkLst>
        </pc:picChg>
        <pc:picChg chg="add del mod">
          <ac:chgData name="Maxwell,Daniel" userId="1b6ea79d-60d7-472e-a79a-e3fa9de1dfad" providerId="ADAL" clId="{A3857D73-6D16-4074-A20B-FB47FA787DA8}" dt="2023-05-05T18:30:04.950" v="935"/>
          <ac:picMkLst>
            <pc:docMk/>
            <pc:sldMk cId="1109436280" sldId="349"/>
            <ac:picMk id="11" creationId="{E652C2FC-6473-0583-1C2C-22F5BAC22927}"/>
          </ac:picMkLst>
        </pc:picChg>
        <pc:picChg chg="add del mod">
          <ac:chgData name="Maxwell,Daniel" userId="1b6ea79d-60d7-472e-a79a-e3fa9de1dfad" providerId="ADAL" clId="{A3857D73-6D16-4074-A20B-FB47FA787DA8}" dt="2023-05-05T18:30:41.920" v="937"/>
          <ac:picMkLst>
            <pc:docMk/>
            <pc:sldMk cId="1109436280" sldId="349"/>
            <ac:picMk id="12" creationId="{83834E8B-D07B-F14B-D515-AB3629E7E8DE}"/>
          </ac:picMkLst>
        </pc:picChg>
        <pc:picChg chg="add del mod">
          <ac:chgData name="Maxwell,Daniel" userId="1b6ea79d-60d7-472e-a79a-e3fa9de1dfad" providerId="ADAL" clId="{A3857D73-6D16-4074-A20B-FB47FA787DA8}" dt="2023-05-05T18:31:11.004" v="939"/>
          <ac:picMkLst>
            <pc:docMk/>
            <pc:sldMk cId="1109436280" sldId="349"/>
            <ac:picMk id="13" creationId="{16A494C7-D43A-BC60-8B17-D4D537C4266E}"/>
          </ac:picMkLst>
        </pc:picChg>
        <pc:picChg chg="add del mod">
          <ac:chgData name="Maxwell,Daniel" userId="1b6ea79d-60d7-472e-a79a-e3fa9de1dfad" providerId="ADAL" clId="{A3857D73-6D16-4074-A20B-FB47FA787DA8}" dt="2023-05-05T18:34:30.112" v="941"/>
          <ac:picMkLst>
            <pc:docMk/>
            <pc:sldMk cId="1109436280" sldId="349"/>
            <ac:picMk id="14" creationId="{0DEDDAAE-228C-A34C-E687-EA440C9EF078}"/>
          </ac:picMkLst>
        </pc:picChg>
        <pc:picChg chg="add del mod">
          <ac:chgData name="Maxwell,Daniel" userId="1b6ea79d-60d7-472e-a79a-e3fa9de1dfad" providerId="ADAL" clId="{A3857D73-6D16-4074-A20B-FB47FA787DA8}" dt="2023-05-05T18:34:51.738" v="943"/>
          <ac:picMkLst>
            <pc:docMk/>
            <pc:sldMk cId="1109436280" sldId="349"/>
            <ac:picMk id="15" creationId="{0843363B-83F1-7676-DC40-345E9A02E6B2}"/>
          </ac:picMkLst>
        </pc:picChg>
        <pc:picChg chg="add del mod">
          <ac:chgData name="Maxwell,Daniel" userId="1b6ea79d-60d7-472e-a79a-e3fa9de1dfad" providerId="ADAL" clId="{A3857D73-6D16-4074-A20B-FB47FA787DA8}" dt="2023-05-05T18:35:10.430" v="945"/>
          <ac:picMkLst>
            <pc:docMk/>
            <pc:sldMk cId="1109436280" sldId="349"/>
            <ac:picMk id="16" creationId="{45665B22-96E3-2E39-EAB4-CDC1C05135AA}"/>
          </ac:picMkLst>
        </pc:picChg>
        <pc:picChg chg="add del mod">
          <ac:chgData name="Maxwell,Daniel" userId="1b6ea79d-60d7-472e-a79a-e3fa9de1dfad" providerId="ADAL" clId="{A3857D73-6D16-4074-A20B-FB47FA787DA8}" dt="2023-05-05T18:38:59.076" v="947"/>
          <ac:picMkLst>
            <pc:docMk/>
            <pc:sldMk cId="1109436280" sldId="349"/>
            <ac:picMk id="17" creationId="{5E17676B-DAFC-5ABC-06D2-CE6488D2214B}"/>
          </ac:picMkLst>
        </pc:picChg>
        <pc:picChg chg="add mod">
          <ac:chgData name="Maxwell,Daniel" userId="1b6ea79d-60d7-472e-a79a-e3fa9de1dfad" providerId="ADAL" clId="{A3857D73-6D16-4074-A20B-FB47FA787DA8}" dt="2023-05-05T18:40:02.151" v="948"/>
          <ac:picMkLst>
            <pc:docMk/>
            <pc:sldMk cId="1109436280" sldId="349"/>
            <ac:picMk id="18" creationId="{A2024F22-0262-9C2D-51DD-4A84F4433664}"/>
          </ac:picMkLst>
        </pc:picChg>
      </pc:sldChg>
      <pc:sldChg chg="addSp delSp modSp modTransition modAnim modNotesTx">
        <pc:chgData name="Maxwell,Daniel" userId="1b6ea79d-60d7-472e-a79a-e3fa9de1dfad" providerId="ADAL" clId="{A3857D73-6D16-4074-A20B-FB47FA787DA8}" dt="2023-05-05T19:28:02.689" v="1485"/>
        <pc:sldMkLst>
          <pc:docMk/>
          <pc:sldMk cId="267069118" sldId="350"/>
        </pc:sldMkLst>
        <pc:picChg chg="add del mod">
          <ac:chgData name="Maxwell,Daniel" userId="1b6ea79d-60d7-472e-a79a-e3fa9de1dfad" providerId="ADAL" clId="{A3857D73-6D16-4074-A20B-FB47FA787DA8}" dt="2023-05-05T18:48:56.607" v="950"/>
          <ac:picMkLst>
            <pc:docMk/>
            <pc:sldMk cId="267069118" sldId="350"/>
            <ac:picMk id="5" creationId="{C4220152-ED70-6E1D-A3D0-98A181426F40}"/>
          </ac:picMkLst>
        </pc:picChg>
        <pc:picChg chg="add del mod">
          <ac:chgData name="Maxwell,Daniel" userId="1b6ea79d-60d7-472e-a79a-e3fa9de1dfad" providerId="ADAL" clId="{A3857D73-6D16-4074-A20B-FB47FA787DA8}" dt="2023-05-05T18:52:19.696" v="1057"/>
          <ac:picMkLst>
            <pc:docMk/>
            <pc:sldMk cId="267069118" sldId="350"/>
            <ac:picMk id="7" creationId="{5D3DB7A7-5486-8D67-61B2-25C693C2999A}"/>
          </ac:picMkLst>
        </pc:picChg>
        <pc:picChg chg="add del mod">
          <ac:chgData name="Maxwell,Daniel" userId="1b6ea79d-60d7-472e-a79a-e3fa9de1dfad" providerId="ADAL" clId="{A3857D73-6D16-4074-A20B-FB47FA787DA8}" dt="2023-05-05T18:53:32.307" v="1059"/>
          <ac:picMkLst>
            <pc:docMk/>
            <pc:sldMk cId="267069118" sldId="350"/>
            <ac:picMk id="9" creationId="{295DB77A-C31B-9182-7F08-0DA4AD4CDAE9}"/>
          </ac:picMkLst>
        </pc:picChg>
        <pc:picChg chg="add del mod">
          <ac:chgData name="Maxwell,Daniel" userId="1b6ea79d-60d7-472e-a79a-e3fa9de1dfad" providerId="ADAL" clId="{A3857D73-6D16-4074-A20B-FB47FA787DA8}" dt="2023-05-05T19:03:22.429" v="1292"/>
          <ac:picMkLst>
            <pc:docMk/>
            <pc:sldMk cId="267069118" sldId="350"/>
            <ac:picMk id="10" creationId="{525A298C-B8D6-38EF-8D43-2A6320099C04}"/>
          </ac:picMkLst>
        </pc:picChg>
        <pc:picChg chg="add del mod">
          <ac:chgData name="Maxwell,Daniel" userId="1b6ea79d-60d7-472e-a79a-e3fa9de1dfad" providerId="ADAL" clId="{A3857D73-6D16-4074-A20B-FB47FA787DA8}" dt="2023-05-05T19:05:24.947" v="1324"/>
          <ac:picMkLst>
            <pc:docMk/>
            <pc:sldMk cId="267069118" sldId="350"/>
            <ac:picMk id="15" creationId="{6E8D5C84-21B2-5A7A-FB5A-BA395DC03820}"/>
          </ac:picMkLst>
        </pc:picChg>
        <pc:picChg chg="add del mod">
          <ac:chgData name="Maxwell,Daniel" userId="1b6ea79d-60d7-472e-a79a-e3fa9de1dfad" providerId="ADAL" clId="{A3857D73-6D16-4074-A20B-FB47FA787DA8}" dt="2023-05-05T19:05:38.139" v="1326"/>
          <ac:picMkLst>
            <pc:docMk/>
            <pc:sldMk cId="267069118" sldId="350"/>
            <ac:picMk id="16" creationId="{9B53F9BE-FF7A-E57C-860C-A51C8AF0C8FA}"/>
          </ac:picMkLst>
        </pc:picChg>
        <pc:picChg chg="add del mod">
          <ac:chgData name="Maxwell,Daniel" userId="1b6ea79d-60d7-472e-a79a-e3fa9de1dfad" providerId="ADAL" clId="{A3857D73-6D16-4074-A20B-FB47FA787DA8}" dt="2023-05-05T19:05:58.636" v="1328"/>
          <ac:picMkLst>
            <pc:docMk/>
            <pc:sldMk cId="267069118" sldId="350"/>
            <ac:picMk id="17" creationId="{A22BE0AE-66D1-301C-6BE4-093F9EF9C1F0}"/>
          </ac:picMkLst>
        </pc:picChg>
        <pc:picChg chg="add del mod">
          <ac:chgData name="Maxwell,Daniel" userId="1b6ea79d-60d7-472e-a79a-e3fa9de1dfad" providerId="ADAL" clId="{A3857D73-6D16-4074-A20B-FB47FA787DA8}" dt="2023-05-05T19:13:20.542" v="1334"/>
          <ac:picMkLst>
            <pc:docMk/>
            <pc:sldMk cId="267069118" sldId="350"/>
            <ac:picMk id="18" creationId="{21A927B6-0BE8-0EB5-7F3C-E299406C8649}"/>
          </ac:picMkLst>
        </pc:picChg>
        <pc:picChg chg="add del mod">
          <ac:chgData name="Maxwell,Daniel" userId="1b6ea79d-60d7-472e-a79a-e3fa9de1dfad" providerId="ADAL" clId="{A3857D73-6D16-4074-A20B-FB47FA787DA8}" dt="2023-05-05T19:14:02.557" v="1336"/>
          <ac:picMkLst>
            <pc:docMk/>
            <pc:sldMk cId="267069118" sldId="350"/>
            <ac:picMk id="19" creationId="{BE96B748-41CD-0C62-F617-E751A5CB8851}"/>
          </ac:picMkLst>
        </pc:picChg>
        <pc:picChg chg="add del mod">
          <ac:chgData name="Maxwell,Daniel" userId="1b6ea79d-60d7-472e-a79a-e3fa9de1dfad" providerId="ADAL" clId="{A3857D73-6D16-4074-A20B-FB47FA787DA8}" dt="2023-05-05T19:16:07.939" v="1443"/>
          <ac:picMkLst>
            <pc:docMk/>
            <pc:sldMk cId="267069118" sldId="350"/>
            <ac:picMk id="20" creationId="{F467F4B5-A376-9FE7-4D81-4B413815D8DF}"/>
          </ac:picMkLst>
        </pc:picChg>
        <pc:picChg chg="add del mod">
          <ac:chgData name="Maxwell,Daniel" userId="1b6ea79d-60d7-472e-a79a-e3fa9de1dfad" providerId="ADAL" clId="{A3857D73-6D16-4074-A20B-FB47FA787DA8}" dt="2023-05-05T19:17:12.222" v="1445"/>
          <ac:picMkLst>
            <pc:docMk/>
            <pc:sldMk cId="267069118" sldId="350"/>
            <ac:picMk id="21" creationId="{F3759E7F-7BBE-2203-3DEB-B719995BE126}"/>
          </ac:picMkLst>
        </pc:picChg>
        <pc:picChg chg="add del mod">
          <ac:chgData name="Maxwell,Daniel" userId="1b6ea79d-60d7-472e-a79a-e3fa9de1dfad" providerId="ADAL" clId="{A3857D73-6D16-4074-A20B-FB47FA787DA8}" dt="2023-05-05T19:18:24.357" v="1447"/>
          <ac:picMkLst>
            <pc:docMk/>
            <pc:sldMk cId="267069118" sldId="350"/>
            <ac:picMk id="22" creationId="{D688989A-322D-E546-3EA1-CB9D1C39D360}"/>
          </ac:picMkLst>
        </pc:picChg>
        <pc:picChg chg="add del mod">
          <ac:chgData name="Maxwell,Daniel" userId="1b6ea79d-60d7-472e-a79a-e3fa9de1dfad" providerId="ADAL" clId="{A3857D73-6D16-4074-A20B-FB47FA787DA8}" dt="2023-05-05T19:18:52.066" v="1449"/>
          <ac:picMkLst>
            <pc:docMk/>
            <pc:sldMk cId="267069118" sldId="350"/>
            <ac:picMk id="23" creationId="{B14C4DAE-1349-9735-0E0E-E46FF5D5F399}"/>
          </ac:picMkLst>
        </pc:picChg>
        <pc:picChg chg="add del mod">
          <ac:chgData name="Maxwell,Daniel" userId="1b6ea79d-60d7-472e-a79a-e3fa9de1dfad" providerId="ADAL" clId="{A3857D73-6D16-4074-A20B-FB47FA787DA8}" dt="2023-05-05T19:20:07.072" v="1451"/>
          <ac:picMkLst>
            <pc:docMk/>
            <pc:sldMk cId="267069118" sldId="350"/>
            <ac:picMk id="24" creationId="{8EC5CF53-D98E-D21D-3021-F1E8521BC03A}"/>
          </ac:picMkLst>
        </pc:picChg>
        <pc:picChg chg="add del mod">
          <ac:chgData name="Maxwell,Daniel" userId="1b6ea79d-60d7-472e-a79a-e3fa9de1dfad" providerId="ADAL" clId="{A3857D73-6D16-4074-A20B-FB47FA787DA8}" dt="2023-05-05T19:25:04.859" v="1482"/>
          <ac:picMkLst>
            <pc:docMk/>
            <pc:sldMk cId="267069118" sldId="350"/>
            <ac:picMk id="25" creationId="{02235BA4-9629-3634-B4CB-76777636BF66}"/>
          </ac:picMkLst>
        </pc:picChg>
        <pc:picChg chg="add del mod">
          <ac:chgData name="Maxwell,Daniel" userId="1b6ea79d-60d7-472e-a79a-e3fa9de1dfad" providerId="ADAL" clId="{A3857D73-6D16-4074-A20B-FB47FA787DA8}" dt="2023-05-05T19:26:59.176" v="1484"/>
          <ac:picMkLst>
            <pc:docMk/>
            <pc:sldMk cId="267069118" sldId="350"/>
            <ac:picMk id="26" creationId="{DE2DF790-7BEB-5F34-8571-E299B1A0376C}"/>
          </ac:picMkLst>
        </pc:picChg>
        <pc:picChg chg="add mod">
          <ac:chgData name="Maxwell,Daniel" userId="1b6ea79d-60d7-472e-a79a-e3fa9de1dfad" providerId="ADAL" clId="{A3857D73-6D16-4074-A20B-FB47FA787DA8}" dt="2023-05-05T19:28:02.689" v="1485"/>
          <ac:picMkLst>
            <pc:docMk/>
            <pc:sldMk cId="267069118" sldId="350"/>
            <ac:picMk id="27" creationId="{A54AF820-C2B1-8ACC-7D3E-DF3431685C5C}"/>
          </ac:picMkLst>
        </pc:picChg>
      </pc:sldChg>
      <pc:sldChg chg="addSp delSp modSp add modTransition setBg modAnim modNotesTx">
        <pc:chgData name="Maxwell,Daniel" userId="1b6ea79d-60d7-472e-a79a-e3fa9de1dfad" providerId="ADAL" clId="{A3857D73-6D16-4074-A20B-FB47FA787DA8}" dt="2023-05-05T14:20:08.663" v="229"/>
        <pc:sldMkLst>
          <pc:docMk/>
          <pc:sldMk cId="300835124" sldId="351"/>
        </pc:sldMkLst>
        <pc:picChg chg="add del mod">
          <ac:chgData name="Maxwell,Daniel" userId="1b6ea79d-60d7-472e-a79a-e3fa9de1dfad" providerId="ADAL" clId="{A3857D73-6D16-4074-A20B-FB47FA787DA8}" dt="2023-05-05T14:18:51.335" v="226"/>
          <ac:picMkLst>
            <pc:docMk/>
            <pc:sldMk cId="300835124" sldId="351"/>
            <ac:picMk id="3" creationId="{BDF7FED6-4679-C6F1-05AD-CB7FBFAE1386}"/>
          </ac:picMkLst>
        </pc:picChg>
        <pc:picChg chg="add del mod">
          <ac:chgData name="Maxwell,Daniel" userId="1b6ea79d-60d7-472e-a79a-e3fa9de1dfad" providerId="ADAL" clId="{A3857D73-6D16-4074-A20B-FB47FA787DA8}" dt="2023-05-05T14:19:23.253" v="228"/>
          <ac:picMkLst>
            <pc:docMk/>
            <pc:sldMk cId="300835124" sldId="351"/>
            <ac:picMk id="5" creationId="{A324DE1E-0FA3-D5B2-7134-77084EE92097}"/>
          </ac:picMkLst>
        </pc:picChg>
        <pc:picChg chg="add mod">
          <ac:chgData name="Maxwell,Daniel" userId="1b6ea79d-60d7-472e-a79a-e3fa9de1dfad" providerId="ADAL" clId="{A3857D73-6D16-4074-A20B-FB47FA787DA8}" dt="2023-05-05T14:20:08.663" v="229"/>
          <ac:picMkLst>
            <pc:docMk/>
            <pc:sldMk cId="300835124" sldId="351"/>
            <ac:picMk id="6" creationId="{DDA7A83F-59C5-DE0C-9E05-023A1D4812A2}"/>
          </ac:picMkLst>
        </pc:picChg>
        <pc:picChg chg="del">
          <ac:chgData name="Maxwell,Daniel" userId="1b6ea79d-60d7-472e-a79a-e3fa9de1dfad" providerId="ADAL" clId="{A3857D73-6D16-4074-A20B-FB47FA787DA8}" dt="2023-05-05T14:18:33.309" v="224"/>
          <ac:picMkLst>
            <pc:docMk/>
            <pc:sldMk cId="300835124" sldId="351"/>
            <ac:picMk id="10" creationId="{468BDF68-4AB5-AF9D-418D-A55F4DDCD2A7}"/>
          </ac:picMkLst>
        </pc:picChg>
      </pc:sldChg>
      <pc:sldChg chg="add setBg">
        <pc:chgData name="Maxwell,Daniel" userId="1b6ea79d-60d7-472e-a79a-e3fa9de1dfad" providerId="ADAL" clId="{A3857D73-6D16-4074-A20B-FB47FA787DA8}" dt="2023-05-05T14:06:48.977" v="15"/>
        <pc:sldMkLst>
          <pc:docMk/>
          <pc:sldMk cId="1041319345" sldId="352"/>
        </pc:sldMkLst>
      </pc:sldChg>
      <pc:sldChg chg="addSp delSp modSp add modTransition modAnim">
        <pc:chgData name="Maxwell,Daniel" userId="1b6ea79d-60d7-472e-a79a-e3fa9de1dfad" providerId="ADAL" clId="{A3857D73-6D16-4074-A20B-FB47FA787DA8}" dt="2023-05-05T14:25:25.213" v="239"/>
        <pc:sldMkLst>
          <pc:docMk/>
          <pc:sldMk cId="2245983173" sldId="353"/>
        </pc:sldMkLst>
        <pc:picChg chg="add del mod">
          <ac:chgData name="Maxwell,Daniel" userId="1b6ea79d-60d7-472e-a79a-e3fa9de1dfad" providerId="ADAL" clId="{A3857D73-6D16-4074-A20B-FB47FA787DA8}" dt="2023-05-05T14:22:08.757" v="232"/>
          <ac:picMkLst>
            <pc:docMk/>
            <pc:sldMk cId="2245983173" sldId="353"/>
            <ac:picMk id="5" creationId="{EACEA817-861C-6D13-E5FD-449E9616E8B7}"/>
          </ac:picMkLst>
        </pc:picChg>
        <pc:picChg chg="add del mod">
          <ac:chgData name="Maxwell,Daniel" userId="1b6ea79d-60d7-472e-a79a-e3fa9de1dfad" providerId="ADAL" clId="{A3857D73-6D16-4074-A20B-FB47FA787DA8}" dt="2023-05-05T14:22:32.330" v="234"/>
          <ac:picMkLst>
            <pc:docMk/>
            <pc:sldMk cId="2245983173" sldId="353"/>
            <ac:picMk id="6" creationId="{6D3A8FEF-4DEB-958E-0CAE-90399D591E20}"/>
          </ac:picMkLst>
        </pc:picChg>
        <pc:picChg chg="add del mod">
          <ac:chgData name="Maxwell,Daniel" userId="1b6ea79d-60d7-472e-a79a-e3fa9de1dfad" providerId="ADAL" clId="{A3857D73-6D16-4074-A20B-FB47FA787DA8}" dt="2023-05-05T14:22:45.178" v="236"/>
          <ac:picMkLst>
            <pc:docMk/>
            <pc:sldMk cId="2245983173" sldId="353"/>
            <ac:picMk id="7" creationId="{B51B6D69-0218-5119-95CA-820FF41D7D73}"/>
          </ac:picMkLst>
        </pc:picChg>
        <pc:picChg chg="del">
          <ac:chgData name="Maxwell,Daniel" userId="1b6ea79d-60d7-472e-a79a-e3fa9de1dfad" providerId="ADAL" clId="{A3857D73-6D16-4074-A20B-FB47FA787DA8}" dt="2023-05-05T14:21:40.867" v="230"/>
          <ac:picMkLst>
            <pc:docMk/>
            <pc:sldMk cId="2245983173" sldId="353"/>
            <ac:picMk id="8" creationId="{BAD03BFF-E47A-5276-46AA-12B96D26AFC2}"/>
          </ac:picMkLst>
        </pc:picChg>
        <pc:picChg chg="add del mod">
          <ac:chgData name="Maxwell,Daniel" userId="1b6ea79d-60d7-472e-a79a-e3fa9de1dfad" providerId="ADAL" clId="{A3857D73-6D16-4074-A20B-FB47FA787DA8}" dt="2023-05-05T14:24:49.662" v="238"/>
          <ac:picMkLst>
            <pc:docMk/>
            <pc:sldMk cId="2245983173" sldId="353"/>
            <ac:picMk id="9" creationId="{926205F1-DA50-0CEF-21F9-F6AEB63F7CFB}"/>
          </ac:picMkLst>
        </pc:picChg>
        <pc:picChg chg="add mod">
          <ac:chgData name="Maxwell,Daniel" userId="1b6ea79d-60d7-472e-a79a-e3fa9de1dfad" providerId="ADAL" clId="{A3857D73-6D16-4074-A20B-FB47FA787DA8}" dt="2023-05-05T14:25:25.213" v="239"/>
          <ac:picMkLst>
            <pc:docMk/>
            <pc:sldMk cId="2245983173" sldId="353"/>
            <ac:picMk id="10" creationId="{040B0A07-D453-39FD-2AE1-23EEEBF82B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D93C9B2-20F6-4DB1-B471-224337D0AC79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148858F-F1DB-4027-9C85-CCA68495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Hello and welcome to this first presentation in the Practicum AI </a:t>
            </a:r>
            <a:r>
              <a:rPr lang="en-US" i="1" dirty="0">
                <a:latin typeface="Palatino Linotype" panose="02040502050505030304" pitchFamily="18" charset="0"/>
              </a:rPr>
              <a:t>Deep Learning Foundations </a:t>
            </a:r>
            <a:r>
              <a:rPr lang="en-US" dirty="0">
                <a:latin typeface="Palatino Linotype" panose="02040502050505030304" pitchFamily="18" charset="0"/>
              </a:rPr>
              <a:t>workshop series.  I’m Dan Maxwell, and I will act as your guide and mentor for this learning experience.  I currently work as an AI Trainer / Consultant in the Research Computing Department at the University of Florida.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Let’s get started…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2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might guess, there is a wide variety of neural network architectures.  And in this short briefing, I provide a quick look at some of the more popular ones and where they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66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3C3C3B"/>
                </a:solidFill>
                <a:effectLst/>
                <a:latin typeface="+mn-lt"/>
              </a:rPr>
              <a:t>A </a:t>
            </a:r>
            <a:r>
              <a:rPr lang="en-US" sz="1100" b="1" i="0" dirty="0">
                <a:solidFill>
                  <a:srgbClr val="3C3C3B"/>
                </a:solidFill>
                <a:effectLst/>
                <a:latin typeface="+mn-lt"/>
              </a:rPr>
              <a:t>fully connected network </a:t>
            </a:r>
            <a:r>
              <a:rPr lang="en-US" sz="1100" b="0" i="0" dirty="0">
                <a:solidFill>
                  <a:srgbClr val="3C3C3B"/>
                </a:solidFill>
                <a:effectLst/>
                <a:latin typeface="+mn-lt"/>
              </a:rPr>
              <a:t>is the most basic kind of neural network. In this architecture, every neuron in a specific layer is connected to every neuron in the next layer.  </a:t>
            </a:r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application include:</a:t>
            </a:r>
          </a:p>
          <a:p>
            <a:endParaRPr lang="en-US" sz="1100" b="0" i="0" dirty="0">
              <a:solidFill>
                <a:srgbClr val="3C3C3B"/>
              </a:solidFill>
              <a:effectLst/>
              <a:latin typeface="+mn-lt"/>
            </a:endParaRP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+mn-lt"/>
              </a:rPr>
              <a:t>Complex Classification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+mn-lt"/>
              </a:rPr>
              <a:t>Machine Translation</a:t>
            </a:r>
          </a:p>
          <a:p>
            <a:pPr defTabSz="933237">
              <a:defRPr/>
            </a:pP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100" b="1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convolutional neural network (CNN) </a:t>
            </a:r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class of AI models used primarily for image recognition tasks.  In a fully connected network, each neuron in a layer is connected to every neuron in the next layer (previous slide).  CNNs, however, adopt a different strategy and do not use a fully connected architecture.  As well, CNNs are typically constructed with one or more convolution and/or pooling layers.  These specialized layers allow the model to extract local features from images which are then fed to the subsequent layers.  </a:t>
            </a:r>
          </a:p>
          <a:p>
            <a:endParaRPr lang="en-US" sz="1100" b="0" i="0" dirty="0">
              <a:solidFill>
                <a:srgbClr val="3C3C3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application of CNNs include: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 processing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Vision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 Recognition</a:t>
            </a:r>
          </a:p>
          <a:p>
            <a:pPr marL="233309" indent="-233309" defTabSz="933237">
              <a:buFontTx/>
              <a:buAutoNum type="arabicPeriod"/>
              <a:defRPr/>
            </a:pP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7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Recurrent neural networks (RNNs)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  <a:cs typeface="Calibri" panose="020F0502020204030204" pitchFamily="34" charset="0"/>
              </a:rPr>
              <a:t>are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specifically designed to process sequential data such as time series, speech, and text.</a:t>
            </a:r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RNNs have a feedback loop in which the output of each neuron is fed back to itself – shown here by the red arrow.  This allows the network to maintain an internal state, giving it the ability to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remember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what it has already done. </a:t>
            </a:r>
            <a:r>
              <a:rPr lang="en-US" sz="16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recently, </a:t>
            </a:r>
            <a:r>
              <a:rPr lang="en-US" sz="1600" b="1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Transformers</a:t>
            </a:r>
            <a:r>
              <a:rPr lang="en-US" sz="16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have begun to displace RNNs as they are more versatile and effective.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application of RNNs include:</a:t>
            </a:r>
          </a:p>
          <a:p>
            <a:pPr marL="233309" indent="-233309">
              <a:buFont typeface="Arial" panose="020B0604020202020204" pitchFamily="34" charset="0"/>
              <a:buAutoNum type="arabicPeriod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processing like auto suggest, grammar checks, etc.</a:t>
            </a:r>
          </a:p>
          <a:p>
            <a:pPr marL="233309" indent="-233309" defTabSz="933237">
              <a:buFont typeface="Arial" panose="020B0604020202020204" pitchFamily="34" charset="0"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Text to speech processing</a:t>
            </a:r>
          </a:p>
          <a:p>
            <a:pPr marL="233309" indent="-233309" defTabSz="933237">
              <a:buFont typeface="Arial" panose="020B0604020202020204" pitchFamily="34" charset="0"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Sentiment Analysis</a:t>
            </a:r>
          </a:p>
          <a:p>
            <a:pPr marL="233309" indent="-233309" defTabSz="933237">
              <a:buFont typeface="Arial" panose="020B0604020202020204" pitchFamily="34" charset="0"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sequence projections</a:t>
            </a:r>
          </a:p>
          <a:p>
            <a:pPr marL="233309" indent="-233309" defTabSz="933237">
              <a:buFont typeface="Arial" panose="020B0604020202020204" pitchFamily="34" charset="0"/>
              <a:buAutoNum type="arabicPeriod"/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1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0" dirty="0">
                <a:solidFill>
                  <a:srgbClr val="374151"/>
                </a:solidFill>
                <a:effectLst/>
                <a:latin typeface="Söhne"/>
              </a:rPr>
              <a:t>Generative Adversarial Networks (GANs) 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are a type of deep learning model that generate new data samples.  The basic idea behind a GAN is to train two neural networks in a game-like setting, where one network (the </a:t>
            </a:r>
            <a:r>
              <a:rPr lang="en-US" sz="1100" b="1" i="0" dirty="0">
                <a:solidFill>
                  <a:srgbClr val="374151"/>
                </a:solidFill>
                <a:effectLst/>
                <a:latin typeface="Söhne"/>
              </a:rPr>
              <a:t>generator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) attempts to fool another network (the </a:t>
            </a:r>
            <a:r>
              <a:rPr lang="en-US" sz="1100" b="1" i="0" dirty="0">
                <a:solidFill>
                  <a:srgbClr val="374151"/>
                </a:solidFill>
                <a:effectLst/>
                <a:latin typeface="Söhne"/>
              </a:rPr>
              <a:t>discriminator</a:t>
            </a:r>
            <a:r>
              <a:rPr lang="en-US" sz="1100" b="0" i="0" dirty="0">
                <a:solidFill>
                  <a:srgbClr val="374151"/>
                </a:solidFill>
                <a:effectLst/>
                <a:latin typeface="Söhne"/>
              </a:rPr>
              <a:t>) into thinking that the data samples it generates come from the discriminator’s training dataset.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100" b="0" i="0" dirty="0">
                <a:solidFill>
                  <a:srgbClr val="3C3C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applications of GANs include:</a:t>
            </a:r>
          </a:p>
          <a:p>
            <a:pPr algn="l"/>
            <a:endParaRPr lang="en-US" sz="1800" b="0" i="0" u="none" strike="noStrike" baseline="0" dirty="0">
              <a:latin typeface="OpenSans"/>
            </a:endParaRPr>
          </a:p>
          <a:p>
            <a:pPr algn="l"/>
            <a:r>
              <a:rPr lang="en-US" sz="1800" b="0" i="0" u="none" strike="noStrike" baseline="0" dirty="0">
                <a:latin typeface="OpenSans"/>
              </a:rPr>
              <a:t>• Image translation</a:t>
            </a:r>
          </a:p>
          <a:p>
            <a:pPr algn="l"/>
            <a:r>
              <a:rPr lang="en-US" sz="1800" b="0" i="0" u="none" strike="noStrike" baseline="0" dirty="0">
                <a:latin typeface="OpenSans"/>
              </a:rPr>
              <a:t>• Text to image synthesis</a:t>
            </a:r>
          </a:p>
          <a:p>
            <a:pPr algn="l"/>
            <a:r>
              <a:rPr lang="en-US" sz="1800" b="0" i="0" u="none" strike="noStrike" baseline="0" dirty="0">
                <a:latin typeface="OpenSans"/>
              </a:rPr>
              <a:t>• Generation of musical scores, images, and text. </a:t>
            </a:r>
          </a:p>
          <a:p>
            <a:pPr algn="l"/>
            <a:endParaRPr lang="en-US" sz="1800" b="0" i="0" u="none" strike="noStrike" baseline="0" dirty="0"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5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60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0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Deep Learning Foundations series comprise 3 workshops.  In this session and the next two which follow, we cover the basics of deep learning.  Keep in mind that this series is foundational for our intermediate workshops.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workshop series is guided by two essential questions:  How does it – a particular AI algorithm – work?  And where can I use it? 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with respect to the first question, let me assure you that you can do interesting work in AI without having to master the mathematical details.  You know – you can drive a car just fine, without knowing anything about the laws of thermodynamics.  Likewise, you can do interesting things in AI without taking a year of calculus.   </a:t>
            </a:r>
          </a:p>
          <a:p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question is also important.  This is not a question we can answer for you as it requires a certain level of knowledge and imagination on your part, though we can prime your thinking by demonstrating a specific application.  That’s what you will do today.  You are going to write some code to build and then test a neural network capable of classifying images. 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=====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essential questions: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1st question:  Just as you can drive a car without understanding the laws of thermodynamics, you can drive neural networks without having to master the math (calculus) which underpin them.  Do not need a year of calculus…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11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question: Equally important – but one you must creatively answer yourself, though we will share applications in today’s mini-lectures.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field of AI is expansive…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Often, the terms AI, Machine Learning, and Deep Learning are used interchangeably.  But as pictured here, they are nested subsets, with AI encompassing the other two.  Indeed, AI has a long and distinguished history.  In fact, a lot of interesting AI research happened in the 1950s.  Unfortunately, though, progress has been uneven.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Let’s now turn our attention to definitions…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[NEXT SLIDE]</a:t>
            </a:r>
            <a:endParaRPr lang="en-US" dirty="0"/>
          </a:p>
          <a:p>
            <a:endParaRPr lang="en-US" dirty="0"/>
          </a:p>
          <a:p>
            <a:r>
              <a:rPr lang="en-US" dirty="0"/>
              <a:t>=====</a:t>
            </a:r>
          </a:p>
          <a:p>
            <a:pPr marL="233309" indent="-233309">
              <a:buAutoNum type="arabicPeriod"/>
            </a:pPr>
            <a:r>
              <a:rPr lang="en-US" dirty="0"/>
              <a:t>Expansive AI</a:t>
            </a:r>
          </a:p>
          <a:p>
            <a:pPr marL="699927" lvl="1" indent="-233309">
              <a:buAutoNum type="arabicPeriod"/>
            </a:pPr>
            <a:r>
              <a:rPr lang="en-US" dirty="0"/>
              <a:t>AI encompasses ML and DL</a:t>
            </a:r>
          </a:p>
          <a:p>
            <a:pPr marL="699927" lvl="1" indent="-233309">
              <a:buAutoNum type="arabicPeriod"/>
            </a:pPr>
            <a:r>
              <a:rPr lang="en-US" dirty="0"/>
              <a:t>Distinct domains</a:t>
            </a:r>
          </a:p>
          <a:p>
            <a:pPr marL="233309" indent="-233309">
              <a:buAutoNum type="arabicPeriod"/>
            </a:pPr>
            <a:r>
              <a:rPr lang="en-US" dirty="0"/>
              <a:t>Uneven progress since the 1950’s, with multiple ‘winters’ where interest and funding dried up</a:t>
            </a:r>
          </a:p>
          <a:p>
            <a:pPr marL="233309" indent="-233309">
              <a:buAutoNum type="arabicPeriod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first examine the relationship between machine learning and deep learning.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33309" indent="-233309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32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their best-selling textbook 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Russell and Norvig define AI as the study of “rational agents”: any system that perceives its environment and takes actions that maximize its ability to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achievie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its goals.  AI systems have come a long way in recent years.  Many are now as good as humans at </a:t>
            </a:r>
            <a:r>
              <a:rPr lang="en-US" dirty="0"/>
              <a:t>recognizing objects, understanding speech, and making decisions.  And as the field advances, our understanding of human intelligence evolves as well.  AI is now used in a wide variety of areas.</a:t>
            </a:r>
          </a:p>
          <a:p>
            <a:pPr marL="0" indent="0" defTabSz="933237">
              <a:buFontTx/>
              <a:buNone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332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[NEXT SLIDE]</a:t>
            </a:r>
            <a:endParaRPr lang="en-US" dirty="0"/>
          </a:p>
          <a:p>
            <a:pPr marL="0" indent="0" defTabSz="933237">
              <a:buFontTx/>
              <a:buNone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defTabSz="933237">
              <a:buFontTx/>
              <a:buNone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=====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Leading AI textbooks define the field of Artificial Intelligence as the study of “intelligent or rational agents” – any system that perceives its environment and takes actions that maximize its chance of achieving its goals.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Restatement of Russell &amp; Norvig’s definition – 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2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edition – most widely used introductory text.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AI system performance = humans in many cases.  </a:t>
            </a:r>
          </a:p>
          <a:p>
            <a:pPr marL="233309" indent="-233309" defTabSz="933237">
              <a:buFontTx/>
              <a:buAutoNum type="arabicPeriod"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Broad array of applications.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here’s a definition of machine learning coined by Arthur Samuel in 1959.  This is concise and one of my personal favorites.  However, I also like this second definition: </a:t>
            </a:r>
            <a:r>
              <a:rPr lang="en-US" i="1" dirty="0"/>
              <a:t>Machine learning is the science (and art) of programming computers so they can learn from data</a:t>
            </a:r>
            <a:r>
              <a:rPr lang="en-US" dirty="0"/>
              <a:t>.  Now, the key word in that second definition is </a:t>
            </a:r>
            <a:r>
              <a:rPr lang="en-US" b="1" dirty="0"/>
              <a:t>data</a:t>
            </a:r>
            <a:r>
              <a:rPr lang="en-US" dirty="0"/>
              <a:t>.  In fact, deep learning or machine learning is not possible without data.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[NEXT SLIDE]</a:t>
            </a:r>
            <a:endParaRPr lang="en-US" dirty="0"/>
          </a:p>
          <a:p>
            <a:endParaRPr lang="en-US" dirty="0"/>
          </a:p>
          <a:p>
            <a:r>
              <a:rPr lang="en-US" dirty="0"/>
              <a:t>=====</a:t>
            </a:r>
          </a:p>
          <a:p>
            <a:pPr defTabSz="933237"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Learning </a:t>
            </a:r>
            <a:r>
              <a:rPr lang="en-US" b="0" i="0" dirty="0">
                <a:solidFill>
                  <a:srgbClr val="000000"/>
                </a:solidFill>
                <a:effectLst/>
                <a:latin typeface="DINPro"/>
              </a:rPr>
              <a:t>algorithms parse data, learn from it, and then make a prediction about something in the world. So rather than hand-coding software routines with a specific set of instructions to accomplish a particular task, the machine is “trained” using large amounts of data and algorithms that give it the ability to learn how to perform the task.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noted earlier, deep learning is a subfield of machine learning.  The focus of deep learning is </a:t>
            </a:r>
            <a:r>
              <a:rPr lang="en-US" b="1" dirty="0"/>
              <a:t>neural networks</a:t>
            </a:r>
            <a:r>
              <a:rPr lang="en-US" b="0" dirty="0"/>
              <a:t>.  Now a neural </a:t>
            </a:r>
            <a:r>
              <a:rPr lang="en-US" dirty="0"/>
              <a:t>network is a special type of learning algorithm, inspired by the billions of interconnected neurons in the human brain.  In a deep learning model, neurons are grouped together in layers, as in a multi-layered cake.  If you have many layers, the cake is “deep” when viewed from above.  And that’s why we say, “deep learning.”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[NEXT SLIDE]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=====</a:t>
            </a:r>
          </a:p>
          <a:p>
            <a:pPr marL="0" indent="0">
              <a:buNone/>
            </a:pPr>
            <a:r>
              <a:rPr lang="en-US" dirty="0"/>
              <a:t>Since 2010, deep learning became possible because:</a:t>
            </a:r>
          </a:p>
          <a:p>
            <a:pPr marL="699927" lvl="1" indent="-233309">
              <a:buAutoNum type="arabicPeriod"/>
            </a:pPr>
            <a:r>
              <a:rPr lang="en-US" dirty="0"/>
              <a:t>Enhanced hardware – GPUs from Nvidia and other suppliers</a:t>
            </a:r>
          </a:p>
          <a:p>
            <a:pPr marL="699927" lvl="1" indent="-233309">
              <a:buAutoNum type="arabicPeriod"/>
            </a:pPr>
            <a:r>
              <a:rPr lang="en-US" dirty="0"/>
              <a:t>Open AI software frameworks – Tensorflow, Pytorch, Keras, etc…</a:t>
            </a:r>
          </a:p>
          <a:p>
            <a:pPr marL="699927" lvl="1" indent="-233309">
              <a:buAutoNum type="arabicPeriod"/>
            </a:pPr>
            <a:r>
              <a:rPr lang="en-US" dirty="0"/>
              <a:t>Big Data</a:t>
            </a:r>
          </a:p>
          <a:p>
            <a:pPr marL="233309" indent="-233309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8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first hands-on exercise, you’ll work with a deep learning model.  But first, I want to provide you with some background information.  Here’s Amelia’s story… </a:t>
            </a:r>
          </a:p>
          <a:p>
            <a:endParaRPr lang="en-US" dirty="0"/>
          </a:p>
          <a:p>
            <a:r>
              <a:rPr lang="en-US" dirty="0"/>
              <a:t>Amelia, our teenage heroine, is an extremely picky eater.  Some say she’s a pizza fanatic 🍕. When dinner rolls around, she only wants to come down from her bedroom if pizza is served.   To achieve that goal, Amelia has installed a hidden camera in the dining room.  Once dinner is set, the camera snaps a photo of the meal.  Now, she wants to develop an AI image recognition system to determine if pizza is on the menu or not.  After doing some research, Amelia finds </a:t>
            </a:r>
            <a:r>
              <a:rPr lang="en-US" b="1" dirty="0"/>
              <a:t>ResNet</a:t>
            </a:r>
            <a:r>
              <a:rPr lang="en-US" dirty="0"/>
              <a:t>, a neural network classifier trained to identify a thousand different kinds of images, include pizza. </a:t>
            </a:r>
          </a:p>
          <a:p>
            <a:endParaRPr lang="en-US" dirty="0"/>
          </a:p>
          <a:p>
            <a:r>
              <a:rPr lang="en-US" dirty="0"/>
              <a:t>Let’s quickly review the three-step process of creating a ResNet like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Step One:  design a deep learning model.  The ResNet50 architecture, as its name suggest, consists of 50 layers.  The box picture here is black because the inner workings of a deep neural network are largely hidden.  This is known as the black-box problem.  Also, we do not discuss the technical details of the architecture in this learning experience.</a:t>
            </a:r>
          </a:p>
          <a:p>
            <a:pPr marL="228600" indent="-228600">
              <a:buAutoNum type="arabicPeriod"/>
            </a:pPr>
            <a:r>
              <a:rPr lang="en-US" dirty="0"/>
              <a:t>Step Two: train the ResNet model, using the ImageNet dataset.  Since 2010, this dataset has been used in the ImageNet Large Scale Visual Recognition Challenge. This competition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has played an important role in advancing the state-of-the-art in computer vision over the past decade.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And finally, step three:  move the trained model to production – allowing Amelia to submit a pizza image to see if the system classifies it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8858F-F1DB-4027-9C85-CCA6849540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684C-DB63-4BB5-AB1B-EA8CC8D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8919B-AE39-4501-9EC4-D20DA6841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AB87-487E-47D4-9E7E-07D97D9E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E1B3-DDE5-4257-8364-DB3A438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69F0-EED2-470F-92B0-78761E1E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C9FC-5E7D-4F82-A4BA-C4C54B5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EEE6E-830B-46FF-A5FF-9F4B8B4EB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4615-9F13-4F16-B1A2-EB2DDAB2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43AD-296F-433C-94FF-BCF8F52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F61D-D306-4D07-92FE-55DD063F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4E75-3889-4340-800F-011D4A5C0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356D4-47BB-43BC-A7A2-BBC2A420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9678-4C26-400A-95F7-FF545D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AD8B-6439-4CC8-AA2C-7C3478A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A97E-015C-4D16-AB0B-3C89C66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D5B2-A0E8-4606-BB87-00CDF741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8E86-1B4C-400B-BA0C-3BEFDA4B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DE7-2F39-4B6B-AB73-52DA75CC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9535-39D9-493A-99CF-1A952242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2DA4-9B68-47FA-8C5D-37E0D6B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411F-6DBD-4104-A585-393ACA64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96B37-A832-4D13-9CF5-A20746F73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4988-7424-40B1-BF41-8EDE4281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6544-0CF6-4224-BFA8-2A21D637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C35-CE67-431A-B116-472F814B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B9F3-000F-4DBE-B7FF-E8F52B2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005-04DB-44FB-9E84-31D1A78FB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5D86-EF1A-4A53-8F91-E2D931D2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B972-9395-4A74-9B6D-3DFF7A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29B0E-436C-42C5-B41C-977E9DB4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4D87-C8B0-40AE-AABE-67CFB6A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0A37-5C3C-422A-A852-0BF00004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1F9C-EAEF-4CE5-A8CF-2B458716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86B0B-D98A-4958-8D4A-4CA9B72D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5A79F-F675-466F-96EC-B25FE0C03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B634E-05FC-4F83-85D3-4EF2A81A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59E6-B93E-4E96-B4E4-9AC5E4DD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27404-C4FC-4EEE-84BA-E646B4BC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345FF-4FD5-4C8C-B71B-5221BE02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0150-3702-4A0F-AEFD-D0BC1B54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146D-84A0-4112-91FE-8543D05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337-3DB8-4E6C-A5AF-F5A97A73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96F2F-2C34-461C-BE18-5F0E6CE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92C5B-03B6-4DBF-B0EA-9D0B3A9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E6B82-E70A-460F-B74E-03C63B44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CE36-EEE1-443D-A79C-E7C60508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A86C-F399-4C06-8DE2-9FBB8E2B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D081-D466-46B3-9CF5-421700B2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7FDD7-D72A-43C9-9138-7F80D1F62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7DE4-0049-413E-8B25-4777FA7C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34AD-2CA6-4F93-87F8-25E6408E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0281-C70D-44F6-B040-EA019FC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AF0-DF1D-48BF-AB0C-F38347C5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E94B2-95B5-43F5-8188-9D330A07D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9592F-2616-40F3-AC77-8EF1F76F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7A22-F1A0-4246-89EF-C491DB8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2074-D03B-4A50-B770-3A41DC75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ADC-D6CD-4B61-8016-D702946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FFD0-7857-451F-8AE0-DA9E500B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CA8-C76D-482A-8293-DAD8FA2F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3946-D7BF-42B4-9F78-4E864C280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8080-8D0A-4BE8-A5B4-CB115102D52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936E-3F92-4F19-A0C6-99600DF8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7F97-0280-4C8D-A957-C572AC6E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5243-D3B1-4D94-A79A-4B9F4981A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35" y="5024684"/>
            <a:ext cx="10515600" cy="670560"/>
          </a:xfrm>
        </p:spPr>
        <p:txBody>
          <a:bodyPr/>
          <a:lstStyle/>
          <a:p>
            <a:r>
              <a:rPr lang="en-US" dirty="0">
                <a:latin typeface="Avenir" panose="02000503020000020003" pitchFamily="2" charset="0"/>
                <a:cs typeface="Segoe UI" panose="020B0502040204020203" pitchFamily="34" charset="0"/>
              </a:rPr>
              <a:t>Neural Networks: Getting Started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C0234E-9D6E-1FF2-54B7-821F2E2B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3159872"/>
            <a:ext cx="7772400" cy="2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1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DC3772-3811-4D33-8C3E-73B5414A38FE}"/>
              </a:ext>
            </a:extLst>
          </p:cNvPr>
          <p:cNvSpPr txBox="1">
            <a:spLocks/>
          </p:cNvSpPr>
          <p:nvPr/>
        </p:nvSpPr>
        <p:spPr>
          <a:xfrm>
            <a:off x="0" y="2883665"/>
            <a:ext cx="12192000" cy="10906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br>
              <a:rPr lang="en-US" sz="3600" dirty="0">
                <a:latin typeface="Avenir Medium" panose="02000503020000020003" pitchFamily="2" charset="0"/>
              </a:rPr>
            </a:br>
            <a:r>
              <a:rPr lang="en-US" sz="3600" dirty="0">
                <a:latin typeface="Avenir Medium" panose="02000503020000020003" pitchFamily="2" charset="0"/>
              </a:rPr>
              <a:t>     (A Simple Classification Model)</a:t>
            </a:r>
            <a:br>
              <a:rPr lang="en-US" sz="3600" dirty="0">
                <a:latin typeface="Avenir Medium" panose="02000503020000020003" pitchFamily="2" charset="0"/>
              </a:rPr>
            </a:br>
            <a:r>
              <a:rPr lang="en-US" sz="3600" dirty="0">
                <a:latin typeface="Avenir Medium" panose="02000503020000020003" pitchFamily="2" charset="0"/>
              </a:rPr>
              <a:t>     </a:t>
            </a:r>
            <a:r>
              <a:rPr lang="en-US" sz="2800" dirty="0">
                <a:latin typeface="Avenir Medium" panose="02000503020000020003" pitchFamily="2" charset="0"/>
              </a:rPr>
              <a:t>01.1_resnet.ipynb</a:t>
            </a:r>
            <a:endParaRPr lang="en-US" sz="2800" dirty="0">
              <a:latin typeface="Avenir Medium" panose="02000503020000020003" pitchFamily="2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7BD61D-9C46-D2EA-E472-74FD69AAC791}"/>
              </a:ext>
            </a:extLst>
          </p:cNvPr>
          <p:cNvGrpSpPr/>
          <p:nvPr/>
        </p:nvGrpSpPr>
        <p:grpSpPr>
          <a:xfrm>
            <a:off x="-116541" y="559959"/>
            <a:ext cx="3088342" cy="805143"/>
            <a:chOff x="-116541" y="559959"/>
            <a:chExt cx="3088342" cy="805143"/>
          </a:xfrm>
        </p:grpSpPr>
        <p:sp>
          <p:nvSpPr>
            <p:cNvPr id="3" name="Pentagon 2">
              <a:extLst>
                <a:ext uri="{FF2B5EF4-FFF2-40B4-BE49-F238E27FC236}">
                  <a16:creationId xmlns:a16="http://schemas.microsoft.com/office/drawing/2014/main" id="{26525ED3-93F6-134E-2F9B-009490C9CCCC}"/>
                </a:ext>
              </a:extLst>
            </p:cNvPr>
            <p:cNvSpPr/>
            <p:nvPr/>
          </p:nvSpPr>
          <p:spPr>
            <a:xfrm>
              <a:off x="-13447" y="559959"/>
              <a:ext cx="2985248" cy="805143"/>
            </a:xfrm>
            <a:prstGeom prst="homePlate">
              <a:avLst/>
            </a:prstGeom>
            <a:solidFill>
              <a:srgbClr val="5A5AA8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CD378F-D270-4BED-57A2-6ACA0E42D422}"/>
                </a:ext>
              </a:extLst>
            </p:cNvPr>
            <p:cNvSpPr txBox="1"/>
            <p:nvPr/>
          </p:nvSpPr>
          <p:spPr>
            <a:xfrm>
              <a:off x="-116541" y="714367"/>
              <a:ext cx="3074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venir Medium" panose="02000503020000020003" pitchFamily="2" charset="0"/>
                  <a:cs typeface="Futura Medium" panose="020B0602020204020303" pitchFamily="34" charset="-79"/>
                </a:rPr>
                <a:t>Exercise</a:t>
              </a:r>
            </a:p>
          </p:txBody>
        </p:sp>
      </p:grpSp>
      <p:pic>
        <p:nvPicPr>
          <p:cNvPr id="4" name="Picture 3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CE20DFB9-DC19-357C-F65D-9B2EF884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C2D2-CCF7-4C63-8489-B46BF394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285400"/>
            <a:ext cx="12192000" cy="518830"/>
          </a:xfrm>
        </p:spPr>
        <p:txBody>
          <a:bodyPr>
            <a:normAutofit/>
          </a:bodyPr>
          <a:lstStyle/>
          <a:p>
            <a:endParaRPr lang="en-US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endParaRPr lang="en-US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endParaRPr lang="en-US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endParaRPr lang="en-US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  <a:p>
            <a:endParaRPr lang="en-US" dirty="0">
              <a:latin typeface="Palatino Linotype" panose="02040502050505030304" pitchFamily="18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0EE04AF5-9FCD-910C-FC27-80B5CF07E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9AE0DBE-D5DC-C059-8D9F-F8228E060962}"/>
              </a:ext>
            </a:extLst>
          </p:cNvPr>
          <p:cNvSpPr txBox="1">
            <a:spLocks/>
          </p:cNvSpPr>
          <p:nvPr/>
        </p:nvSpPr>
        <p:spPr>
          <a:xfrm>
            <a:off x="485735" y="5024684"/>
            <a:ext cx="10515600" cy="67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" panose="02000503020000020003" pitchFamily="2" charset="0"/>
                <a:cs typeface="Segoe UI" panose="020B0502040204020203" pitchFamily="34" charset="0"/>
              </a:rPr>
              <a:t>Neural Network Architectures</a:t>
            </a:r>
          </a:p>
        </p:txBody>
      </p:sp>
      <p:pic>
        <p:nvPicPr>
          <p:cNvPr id="6" name="Picture 5" descr="Logo">
            <a:extLst>
              <a:ext uri="{FF2B5EF4-FFF2-40B4-BE49-F238E27FC236}">
                <a16:creationId xmlns:a16="http://schemas.microsoft.com/office/drawing/2014/main" id="{D267F6C0-C1AD-6CAB-56EC-8D6AC45B0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3159872"/>
            <a:ext cx="7772400" cy="21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8786A-DC4B-41D1-94C9-80F444DEC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15"/>
          <a:stretch/>
        </p:blipFill>
        <p:spPr>
          <a:xfrm>
            <a:off x="2806558" y="1646777"/>
            <a:ext cx="6578883" cy="35918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7ECF1F-6E1A-4319-AD15-9BA09F9B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Fully-Connected Network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4FD952-6842-172D-1C2F-25A4000B6908}"/>
              </a:ext>
            </a:extLst>
          </p:cNvPr>
          <p:cNvSpPr/>
          <p:nvPr/>
        </p:nvSpPr>
        <p:spPr>
          <a:xfrm>
            <a:off x="3050646" y="2035185"/>
            <a:ext cx="457200" cy="457200"/>
          </a:xfrm>
          <a:prstGeom prst="ellipse">
            <a:avLst/>
          </a:prstGeom>
          <a:solidFill>
            <a:srgbClr val="D2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529C23-FC5C-769A-5B7E-5C62608655F3}"/>
              </a:ext>
            </a:extLst>
          </p:cNvPr>
          <p:cNvSpPr/>
          <p:nvPr/>
        </p:nvSpPr>
        <p:spPr>
          <a:xfrm>
            <a:off x="4947179" y="2035185"/>
            <a:ext cx="457200" cy="457200"/>
          </a:xfrm>
          <a:prstGeom prst="ellipse">
            <a:avLst/>
          </a:prstGeom>
          <a:solidFill>
            <a:srgbClr val="5A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A1895-3B72-25C3-ED2C-7FA04023E471}"/>
              </a:ext>
            </a:extLst>
          </p:cNvPr>
          <p:cNvSpPr/>
          <p:nvPr/>
        </p:nvSpPr>
        <p:spPr>
          <a:xfrm>
            <a:off x="6843712" y="2018252"/>
            <a:ext cx="457200" cy="457200"/>
          </a:xfrm>
          <a:prstGeom prst="ellipse">
            <a:avLst/>
          </a:prstGeom>
          <a:solidFill>
            <a:srgbClr val="65B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E3395-6D19-A363-19B5-40EDFD01B251}"/>
              </a:ext>
            </a:extLst>
          </p:cNvPr>
          <p:cNvSpPr/>
          <p:nvPr/>
        </p:nvSpPr>
        <p:spPr>
          <a:xfrm>
            <a:off x="8683166" y="1718212"/>
            <a:ext cx="457200" cy="457200"/>
          </a:xfrm>
          <a:prstGeom prst="ellipse">
            <a:avLst/>
          </a:prstGeom>
          <a:solidFill>
            <a:srgbClr val="DC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D28626-5124-5DED-EBC5-A26EEA546945}"/>
              </a:ext>
            </a:extLst>
          </p:cNvPr>
          <p:cNvSpPr/>
          <p:nvPr/>
        </p:nvSpPr>
        <p:spPr>
          <a:xfrm>
            <a:off x="3050646" y="3132688"/>
            <a:ext cx="457200" cy="457200"/>
          </a:xfrm>
          <a:prstGeom prst="ellipse">
            <a:avLst/>
          </a:prstGeom>
          <a:solidFill>
            <a:srgbClr val="D2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2D3C31-D59C-F8E7-9761-364B6FCFE6EA}"/>
              </a:ext>
            </a:extLst>
          </p:cNvPr>
          <p:cNvSpPr/>
          <p:nvPr/>
        </p:nvSpPr>
        <p:spPr>
          <a:xfrm>
            <a:off x="4947179" y="3132688"/>
            <a:ext cx="457200" cy="457200"/>
          </a:xfrm>
          <a:prstGeom prst="ellipse">
            <a:avLst/>
          </a:prstGeom>
          <a:solidFill>
            <a:srgbClr val="5A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371108-28BF-F0F3-0726-C69F1A540064}"/>
              </a:ext>
            </a:extLst>
          </p:cNvPr>
          <p:cNvSpPr/>
          <p:nvPr/>
        </p:nvSpPr>
        <p:spPr>
          <a:xfrm>
            <a:off x="6843712" y="3115755"/>
            <a:ext cx="457200" cy="457200"/>
          </a:xfrm>
          <a:prstGeom prst="ellipse">
            <a:avLst/>
          </a:prstGeom>
          <a:solidFill>
            <a:srgbClr val="65B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937A9B-38FE-1A42-F196-37BAD879858D}"/>
              </a:ext>
            </a:extLst>
          </p:cNvPr>
          <p:cNvSpPr/>
          <p:nvPr/>
        </p:nvSpPr>
        <p:spPr>
          <a:xfrm>
            <a:off x="8683166" y="2815715"/>
            <a:ext cx="457200" cy="457200"/>
          </a:xfrm>
          <a:prstGeom prst="ellipse">
            <a:avLst/>
          </a:prstGeom>
          <a:solidFill>
            <a:srgbClr val="DC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E95D4-A28F-88C9-077D-2821F52EEB2F}"/>
              </a:ext>
            </a:extLst>
          </p:cNvPr>
          <p:cNvSpPr/>
          <p:nvPr/>
        </p:nvSpPr>
        <p:spPr>
          <a:xfrm>
            <a:off x="3050646" y="4381505"/>
            <a:ext cx="457200" cy="457200"/>
          </a:xfrm>
          <a:prstGeom prst="ellipse">
            <a:avLst/>
          </a:prstGeom>
          <a:solidFill>
            <a:srgbClr val="D2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A70EC6-7E5D-A7B1-FB42-F7DE2D5B50C6}"/>
              </a:ext>
            </a:extLst>
          </p:cNvPr>
          <p:cNvSpPr/>
          <p:nvPr/>
        </p:nvSpPr>
        <p:spPr>
          <a:xfrm>
            <a:off x="4947179" y="4381505"/>
            <a:ext cx="457200" cy="457200"/>
          </a:xfrm>
          <a:prstGeom prst="ellipse">
            <a:avLst/>
          </a:prstGeom>
          <a:solidFill>
            <a:srgbClr val="5A5A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CFEDA1-C6EA-ACC6-7EAD-2325C5D8BB1E}"/>
              </a:ext>
            </a:extLst>
          </p:cNvPr>
          <p:cNvSpPr/>
          <p:nvPr/>
        </p:nvSpPr>
        <p:spPr>
          <a:xfrm>
            <a:off x="6843712" y="4364572"/>
            <a:ext cx="457200" cy="457200"/>
          </a:xfrm>
          <a:prstGeom prst="ellipse">
            <a:avLst/>
          </a:prstGeom>
          <a:solidFill>
            <a:srgbClr val="65B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529A49-6641-7B5B-AC73-41D142247677}"/>
              </a:ext>
            </a:extLst>
          </p:cNvPr>
          <p:cNvSpPr/>
          <p:nvPr/>
        </p:nvSpPr>
        <p:spPr>
          <a:xfrm>
            <a:off x="8683166" y="3712861"/>
            <a:ext cx="457200" cy="457200"/>
          </a:xfrm>
          <a:prstGeom prst="ellipse">
            <a:avLst/>
          </a:prstGeom>
          <a:solidFill>
            <a:srgbClr val="DC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3A4FC-4527-5418-DC52-8C391BFC43BC}"/>
              </a:ext>
            </a:extLst>
          </p:cNvPr>
          <p:cNvSpPr/>
          <p:nvPr/>
        </p:nvSpPr>
        <p:spPr>
          <a:xfrm>
            <a:off x="8740245" y="4781455"/>
            <a:ext cx="457200" cy="457200"/>
          </a:xfrm>
          <a:prstGeom prst="ellipse">
            <a:avLst/>
          </a:prstGeom>
          <a:solidFill>
            <a:srgbClr val="DC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48788-5C97-98E2-F067-F48E7DC625AE}"/>
              </a:ext>
            </a:extLst>
          </p:cNvPr>
          <p:cNvSpPr txBox="1"/>
          <p:nvPr/>
        </p:nvSpPr>
        <p:spPr>
          <a:xfrm>
            <a:off x="1656242" y="5390712"/>
            <a:ext cx="32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Input</a:t>
            </a:r>
          </a:p>
          <a:p>
            <a:pPr algn="ctr"/>
            <a:r>
              <a:rPr lang="en-US" dirty="0">
                <a:latin typeface="Avenir Medium" panose="02000503020000020003" pitchFamily="2" charset="0"/>
              </a:rPr>
              <a:t>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F4101-07B2-F57B-5636-B71EECBB6050}"/>
              </a:ext>
            </a:extLst>
          </p:cNvPr>
          <p:cNvSpPr txBox="1"/>
          <p:nvPr/>
        </p:nvSpPr>
        <p:spPr>
          <a:xfrm>
            <a:off x="4418929" y="5529551"/>
            <a:ext cx="324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Hidden 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10113-EB15-FE15-041A-139A767EE97F}"/>
              </a:ext>
            </a:extLst>
          </p:cNvPr>
          <p:cNvSpPr txBox="1"/>
          <p:nvPr/>
        </p:nvSpPr>
        <p:spPr>
          <a:xfrm>
            <a:off x="7264828" y="5390712"/>
            <a:ext cx="32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Output </a:t>
            </a:r>
          </a:p>
          <a:p>
            <a:pPr algn="ctr"/>
            <a:r>
              <a:rPr lang="en-US" dirty="0">
                <a:latin typeface="Avenir Medium" panose="02000503020000020003" pitchFamily="2" charset="0"/>
              </a:rPr>
              <a:t>Layer</a:t>
            </a:r>
          </a:p>
        </p:txBody>
      </p:sp>
      <p:pic>
        <p:nvPicPr>
          <p:cNvPr id="20" name="Picture 19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E0B9F682-8D0E-1EE7-69A8-CCA5B376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2267F-0737-40CB-ABEF-A5C6BC50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628775"/>
            <a:ext cx="10553700" cy="4933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5D9204-EE5D-92B7-5AAD-6ACBB1004E7C}"/>
              </a:ext>
            </a:extLst>
          </p:cNvPr>
          <p:cNvSpPr/>
          <p:nvPr/>
        </p:nvSpPr>
        <p:spPr>
          <a:xfrm>
            <a:off x="985404" y="3714543"/>
            <a:ext cx="1023795" cy="1023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8D8193-3519-4889-999A-10CF304A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Convolutional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7A68-8F0E-D5A7-1693-EA7DF4F2122E}"/>
              </a:ext>
            </a:extLst>
          </p:cNvPr>
          <p:cNvSpPr txBox="1"/>
          <p:nvPr/>
        </p:nvSpPr>
        <p:spPr>
          <a:xfrm>
            <a:off x="0" y="1826852"/>
            <a:ext cx="3246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6ACEB-8C9F-29C1-7C57-0C66C32341C3}"/>
              </a:ext>
            </a:extLst>
          </p:cNvPr>
          <p:cNvSpPr txBox="1"/>
          <p:nvPr/>
        </p:nvSpPr>
        <p:spPr>
          <a:xfrm>
            <a:off x="3751126" y="1688353"/>
            <a:ext cx="324600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Convolutional</a:t>
            </a:r>
          </a:p>
          <a:p>
            <a:pPr algn="ctr"/>
            <a:r>
              <a:rPr lang="en-US" dirty="0">
                <a:latin typeface="Avenir Medium" panose="02000503020000020003" pitchFamily="2" charset="0"/>
              </a:rPr>
              <a:t>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1E86B-A9CD-39AA-5EF0-0B3668647695}"/>
              </a:ext>
            </a:extLst>
          </p:cNvPr>
          <p:cNvSpPr txBox="1"/>
          <p:nvPr/>
        </p:nvSpPr>
        <p:spPr>
          <a:xfrm>
            <a:off x="8598294" y="1543431"/>
            <a:ext cx="1425391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Medium" panose="02000503020000020003" pitchFamily="2" charset="0"/>
              </a:rPr>
              <a:t>Fully </a:t>
            </a:r>
          </a:p>
          <a:p>
            <a:pPr algn="ctr"/>
            <a:r>
              <a:rPr lang="en-US" sz="1600" dirty="0">
                <a:latin typeface="Avenir Medium" panose="02000503020000020003" pitchFamily="2" charset="0"/>
              </a:rPr>
              <a:t>Connected</a:t>
            </a:r>
          </a:p>
          <a:p>
            <a:pPr algn="ctr"/>
            <a:r>
              <a:rPr lang="en-US" sz="1600" dirty="0">
                <a:latin typeface="Avenir Medium" panose="02000503020000020003" pitchFamily="2" charset="0"/>
              </a:rPr>
              <a:t>Layers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0E88B-6095-B458-844D-3D33A70C14B2}"/>
              </a:ext>
            </a:extLst>
          </p:cNvPr>
          <p:cNvSpPr txBox="1"/>
          <p:nvPr/>
        </p:nvSpPr>
        <p:spPr>
          <a:xfrm>
            <a:off x="4340351" y="5702559"/>
            <a:ext cx="32460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Medium" panose="02000503020000020003" pitchFamily="2" charset="0"/>
              </a:rPr>
              <a:t>Max pooling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2C297-569D-67E0-BF1E-2567EB2A7CE6}"/>
              </a:ext>
            </a:extLst>
          </p:cNvPr>
          <p:cNvSpPr txBox="1"/>
          <p:nvPr/>
        </p:nvSpPr>
        <p:spPr>
          <a:xfrm>
            <a:off x="10164966" y="1749909"/>
            <a:ext cx="142539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Medium" panose="02000503020000020003" pitchFamily="2" charset="0"/>
              </a:rPr>
              <a:t>Output</a:t>
            </a:r>
          </a:p>
          <a:p>
            <a:pPr algn="ctr"/>
            <a:r>
              <a:rPr lang="en-US" sz="1600" dirty="0">
                <a:latin typeface="Avenir Medium" panose="02000503020000020003" pitchFamily="2" charset="0"/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0814E-37C3-D246-44B6-79DF2D60FEEC}"/>
              </a:ext>
            </a:extLst>
          </p:cNvPr>
          <p:cNvSpPr txBox="1"/>
          <p:nvPr/>
        </p:nvSpPr>
        <p:spPr>
          <a:xfrm>
            <a:off x="1013403" y="3714543"/>
            <a:ext cx="933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venir Medium" panose="02000503020000020003" pitchFamily="2" charset="0"/>
              </a:rPr>
              <a:t>4</a:t>
            </a:r>
          </a:p>
        </p:txBody>
      </p:sp>
      <p:pic>
        <p:nvPicPr>
          <p:cNvPr id="13" name="Picture 1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0DBCEAA8-B560-3843-26A6-50216C633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C42236-CE3C-1248-F218-E36A731D44D7}"/>
              </a:ext>
            </a:extLst>
          </p:cNvPr>
          <p:cNvSpPr/>
          <p:nvPr/>
        </p:nvSpPr>
        <p:spPr>
          <a:xfrm>
            <a:off x="6367557" y="3237406"/>
            <a:ext cx="1042987" cy="1042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376FE99-DA87-BC11-683F-D135E38CF666}"/>
              </a:ext>
            </a:extLst>
          </p:cNvPr>
          <p:cNvSpPr/>
          <p:nvPr/>
        </p:nvSpPr>
        <p:spPr>
          <a:xfrm>
            <a:off x="6381839" y="4489392"/>
            <a:ext cx="1042987" cy="1042987"/>
          </a:xfrm>
          <a:prstGeom prst="roundRect">
            <a:avLst/>
          </a:prstGeom>
          <a:solidFill>
            <a:srgbClr val="D6E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26BD67-4991-66F9-DF48-0D87476DE888}"/>
              </a:ext>
            </a:extLst>
          </p:cNvPr>
          <p:cNvSpPr/>
          <p:nvPr/>
        </p:nvSpPr>
        <p:spPr>
          <a:xfrm>
            <a:off x="6367557" y="1992692"/>
            <a:ext cx="1042987" cy="1042987"/>
          </a:xfrm>
          <a:prstGeom prst="roundRect">
            <a:avLst/>
          </a:prstGeom>
          <a:solidFill>
            <a:srgbClr val="D2D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FF3218-D94E-4034-8ACB-6FD89467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Recurrent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B5A9C-A716-0984-290E-3B147AA0953A}"/>
              </a:ext>
            </a:extLst>
          </p:cNvPr>
          <p:cNvSpPr txBox="1"/>
          <p:nvPr/>
        </p:nvSpPr>
        <p:spPr>
          <a:xfrm>
            <a:off x="4054238" y="2305700"/>
            <a:ext cx="162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Input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58264-0D4F-B45D-0C7E-80D33FD1F339}"/>
              </a:ext>
            </a:extLst>
          </p:cNvPr>
          <p:cNvSpPr txBox="1"/>
          <p:nvPr/>
        </p:nvSpPr>
        <p:spPr>
          <a:xfrm>
            <a:off x="4054238" y="3565245"/>
            <a:ext cx="162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Hidden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B0058-CCCA-D5C9-0656-C6D48962E4B4}"/>
              </a:ext>
            </a:extLst>
          </p:cNvPr>
          <p:cNvSpPr txBox="1"/>
          <p:nvPr/>
        </p:nvSpPr>
        <p:spPr>
          <a:xfrm>
            <a:off x="4054238" y="4828987"/>
            <a:ext cx="162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Output Layer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87799-DFA0-C6F8-EE27-2CFD17B02288}"/>
              </a:ext>
            </a:extLst>
          </p:cNvPr>
          <p:cNvSpPr/>
          <p:nvPr/>
        </p:nvSpPr>
        <p:spPr>
          <a:xfrm>
            <a:off x="6564939" y="2183743"/>
            <a:ext cx="642937" cy="642937"/>
          </a:xfrm>
          <a:prstGeom prst="ellipse">
            <a:avLst/>
          </a:prstGeom>
          <a:solidFill>
            <a:srgbClr val="DCEBF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474ACA-F601-358D-DD14-FE1CC21DB2D1}"/>
              </a:ext>
            </a:extLst>
          </p:cNvPr>
          <p:cNvSpPr/>
          <p:nvPr/>
        </p:nvSpPr>
        <p:spPr>
          <a:xfrm>
            <a:off x="6564939" y="4707030"/>
            <a:ext cx="642937" cy="642937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8A746-6967-3A93-B0D6-D2B950261C73}"/>
              </a:ext>
            </a:extLst>
          </p:cNvPr>
          <p:cNvSpPr txBox="1"/>
          <p:nvPr/>
        </p:nvSpPr>
        <p:spPr>
          <a:xfrm>
            <a:off x="6483421" y="2395287"/>
            <a:ext cx="805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venir Medium" panose="02000503020000020003" pitchFamily="2" charset="0"/>
              </a:rPr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93342-85F4-80F1-2FF3-9466246D266C}"/>
              </a:ext>
            </a:extLst>
          </p:cNvPr>
          <p:cNvSpPr txBox="1"/>
          <p:nvPr/>
        </p:nvSpPr>
        <p:spPr>
          <a:xfrm>
            <a:off x="6483420" y="4936166"/>
            <a:ext cx="805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venir Medium" panose="02000503020000020003" pitchFamily="2" charset="0"/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E1B5AB-3199-5889-E19E-9608CBFBA4A8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886408" y="2826680"/>
            <a:ext cx="0" cy="6166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FB36C3-9777-1D7D-34A0-A16627B6B763}"/>
              </a:ext>
            </a:extLst>
          </p:cNvPr>
          <p:cNvCxnSpPr/>
          <p:nvPr/>
        </p:nvCxnSpPr>
        <p:spPr>
          <a:xfrm>
            <a:off x="6886405" y="4090422"/>
            <a:ext cx="0" cy="6166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ck Arc 23">
            <a:extLst>
              <a:ext uri="{FF2B5EF4-FFF2-40B4-BE49-F238E27FC236}">
                <a16:creationId xmlns:a16="http://schemas.microsoft.com/office/drawing/2014/main" id="{747D25EE-8E7D-3116-3A18-13F9165B1F36}"/>
              </a:ext>
            </a:extLst>
          </p:cNvPr>
          <p:cNvSpPr/>
          <p:nvPr/>
        </p:nvSpPr>
        <p:spPr>
          <a:xfrm rot="2544257">
            <a:off x="7006138" y="3354027"/>
            <a:ext cx="798239" cy="810021"/>
          </a:xfrm>
          <a:prstGeom prst="blockArc">
            <a:avLst>
              <a:gd name="adj1" fmla="val 10659217"/>
              <a:gd name="adj2" fmla="val 5942167"/>
              <a:gd name="adj3" fmla="val 22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238E08F2-0123-4A5F-AE72-26BCE03EF65B}"/>
              </a:ext>
            </a:extLst>
          </p:cNvPr>
          <p:cNvSpPr/>
          <p:nvPr/>
        </p:nvSpPr>
        <p:spPr>
          <a:xfrm rot="14156168">
            <a:off x="7065301" y="3423538"/>
            <a:ext cx="120210" cy="1178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B59C3A-8A82-FB26-5D4A-9B32302C28E2}"/>
              </a:ext>
            </a:extLst>
          </p:cNvPr>
          <p:cNvSpPr/>
          <p:nvPr/>
        </p:nvSpPr>
        <p:spPr>
          <a:xfrm>
            <a:off x="6564939" y="3443288"/>
            <a:ext cx="642937" cy="6429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D30E97-9421-68CE-691F-52A947DE3C77}"/>
              </a:ext>
            </a:extLst>
          </p:cNvPr>
          <p:cNvSpPr/>
          <p:nvPr/>
        </p:nvSpPr>
        <p:spPr>
          <a:xfrm>
            <a:off x="5901072" y="1627764"/>
            <a:ext cx="2020185" cy="42742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99D16572-F2DC-F605-99B7-905F18E1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4B05AC-34B0-47AF-A560-EDA23C22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731433"/>
            <a:ext cx="10648950" cy="3924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011B29A-A21A-4D4A-9005-371BFA70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12191999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Generative Adversarial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F4FFB9-CF35-C245-6422-1A4AE1970735}"/>
              </a:ext>
            </a:extLst>
          </p:cNvPr>
          <p:cNvSpPr/>
          <p:nvPr/>
        </p:nvSpPr>
        <p:spPr>
          <a:xfrm>
            <a:off x="3918772" y="1762211"/>
            <a:ext cx="2837628" cy="35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7CA0B-FD96-4DB3-26D2-3D33BED5B20F}"/>
              </a:ext>
            </a:extLst>
          </p:cNvPr>
          <p:cNvSpPr/>
          <p:nvPr/>
        </p:nvSpPr>
        <p:spPr>
          <a:xfrm>
            <a:off x="7527924" y="2098243"/>
            <a:ext cx="205634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45418-CEFC-8E56-624B-23356D6E554B}"/>
              </a:ext>
            </a:extLst>
          </p:cNvPr>
          <p:cNvSpPr/>
          <p:nvPr/>
        </p:nvSpPr>
        <p:spPr>
          <a:xfrm>
            <a:off x="9756450" y="2743024"/>
            <a:ext cx="666136" cy="338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FFC49-C6CC-E17C-754C-5EF835594C2D}"/>
              </a:ext>
            </a:extLst>
          </p:cNvPr>
          <p:cNvSpPr/>
          <p:nvPr/>
        </p:nvSpPr>
        <p:spPr>
          <a:xfrm>
            <a:off x="9756450" y="3424989"/>
            <a:ext cx="666136" cy="338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1AEEC0-BF7B-FD45-FE11-73CA6AB171A0}"/>
              </a:ext>
            </a:extLst>
          </p:cNvPr>
          <p:cNvSpPr/>
          <p:nvPr/>
        </p:nvSpPr>
        <p:spPr>
          <a:xfrm>
            <a:off x="9884773" y="2898682"/>
            <a:ext cx="347253" cy="724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4B2F1-4C4B-BDA2-BC74-4FDC7B4B1713}"/>
              </a:ext>
            </a:extLst>
          </p:cNvPr>
          <p:cNvSpPr/>
          <p:nvPr/>
        </p:nvSpPr>
        <p:spPr>
          <a:xfrm>
            <a:off x="4470401" y="4717560"/>
            <a:ext cx="1972852" cy="36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52BF6-4249-4F13-EED0-D523C64D5386}"/>
              </a:ext>
            </a:extLst>
          </p:cNvPr>
          <p:cNvSpPr/>
          <p:nvPr/>
        </p:nvSpPr>
        <p:spPr>
          <a:xfrm>
            <a:off x="2510894" y="3103498"/>
            <a:ext cx="1972852" cy="36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0C15D-8664-7EF2-FF20-7CE25E2BCA54}"/>
              </a:ext>
            </a:extLst>
          </p:cNvPr>
          <p:cNvSpPr/>
          <p:nvPr/>
        </p:nvSpPr>
        <p:spPr>
          <a:xfrm>
            <a:off x="648111" y="4498669"/>
            <a:ext cx="1972852" cy="36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F12C1-696E-1CC9-FEA4-7FF1304FCA2F}"/>
              </a:ext>
            </a:extLst>
          </p:cNvPr>
          <p:cNvSpPr txBox="1"/>
          <p:nvPr/>
        </p:nvSpPr>
        <p:spPr>
          <a:xfrm>
            <a:off x="9681106" y="3013501"/>
            <a:ext cx="70331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A4C063-D905-D047-D680-B8A2FC9FE19D}"/>
              </a:ext>
            </a:extLst>
          </p:cNvPr>
          <p:cNvSpPr txBox="1"/>
          <p:nvPr/>
        </p:nvSpPr>
        <p:spPr>
          <a:xfrm>
            <a:off x="9270410" y="2681303"/>
            <a:ext cx="157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Fake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09986-ABEE-A207-EF23-5055BD16728C}"/>
              </a:ext>
            </a:extLst>
          </p:cNvPr>
          <p:cNvSpPr txBox="1"/>
          <p:nvPr/>
        </p:nvSpPr>
        <p:spPr>
          <a:xfrm>
            <a:off x="9270410" y="3365036"/>
            <a:ext cx="1575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Real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7BEB4-0981-BD2D-F52F-667942E72D53}"/>
              </a:ext>
            </a:extLst>
          </p:cNvPr>
          <p:cNvSpPr txBox="1"/>
          <p:nvPr/>
        </p:nvSpPr>
        <p:spPr>
          <a:xfrm>
            <a:off x="7047145" y="2139382"/>
            <a:ext cx="28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Discriminator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F9138-5DF7-2E17-57EF-A2EED5F2D6A8}"/>
              </a:ext>
            </a:extLst>
          </p:cNvPr>
          <p:cNvSpPr txBox="1"/>
          <p:nvPr/>
        </p:nvSpPr>
        <p:spPr>
          <a:xfrm>
            <a:off x="4004147" y="4633217"/>
            <a:ext cx="28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Generated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E9316-3297-3894-E22E-E64DE54993A6}"/>
              </a:ext>
            </a:extLst>
          </p:cNvPr>
          <p:cNvSpPr txBox="1"/>
          <p:nvPr/>
        </p:nvSpPr>
        <p:spPr>
          <a:xfrm>
            <a:off x="3783305" y="1682852"/>
            <a:ext cx="28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Original 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067B9-E9C9-B559-494D-AD766666EE7E}"/>
              </a:ext>
            </a:extLst>
          </p:cNvPr>
          <p:cNvSpPr txBox="1"/>
          <p:nvPr/>
        </p:nvSpPr>
        <p:spPr>
          <a:xfrm>
            <a:off x="2146239" y="3048895"/>
            <a:ext cx="28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Generator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28DE2-6EA7-69E6-0C89-6A337C32D9FD}"/>
              </a:ext>
            </a:extLst>
          </p:cNvPr>
          <p:cNvSpPr txBox="1"/>
          <p:nvPr/>
        </p:nvSpPr>
        <p:spPr>
          <a:xfrm>
            <a:off x="334224" y="4515613"/>
            <a:ext cx="28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Medium" panose="02000503020000020003" pitchFamily="2" charset="0"/>
              </a:rPr>
              <a:t>Random noise</a:t>
            </a:r>
          </a:p>
        </p:txBody>
      </p:sp>
      <p:pic>
        <p:nvPicPr>
          <p:cNvPr id="20" name="Picture 19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4BF3DDDB-5E03-098C-51EF-4B78BE28F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7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4D5D9A-A4E8-45A6-897D-5EA85164402A}"/>
              </a:ext>
            </a:extLst>
          </p:cNvPr>
          <p:cNvSpPr txBox="1">
            <a:spLocks/>
          </p:cNvSpPr>
          <p:nvPr/>
        </p:nvSpPr>
        <p:spPr>
          <a:xfrm>
            <a:off x="0" y="2883665"/>
            <a:ext cx="12192000" cy="10906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 dirty="0">
                <a:latin typeface="Avenir Book" panose="02000503020000020003" pitchFamily="2" charset="0"/>
              </a:rPr>
              <a:t>     (Tensorflow Introduction)</a:t>
            </a:r>
            <a:br>
              <a:rPr lang="en-US" sz="3600" b="1" dirty="0">
                <a:latin typeface="Avenir Book" panose="02000503020000020003" pitchFamily="2" charset="0"/>
              </a:rPr>
            </a:br>
            <a:r>
              <a:rPr lang="en-US" sz="3600" b="1" dirty="0">
                <a:latin typeface="Avenir Book" panose="02000503020000020003" pitchFamily="2" charset="0"/>
              </a:rPr>
              <a:t>     </a:t>
            </a:r>
            <a:r>
              <a:rPr lang="en-US" sz="2800" b="1" dirty="0">
                <a:latin typeface="Avenir Book" panose="02000503020000020003" pitchFamily="2" charset="0"/>
              </a:rPr>
              <a:t>01.2_tensorflow_intro.ipynb</a:t>
            </a:r>
            <a:endParaRPr lang="en-US" sz="2800" b="1" dirty="0">
              <a:latin typeface="Avenir Book" panose="02000503020000020003" pitchFamily="2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2E11F7-F82E-4631-D524-1315B0E68ED5}"/>
              </a:ext>
            </a:extLst>
          </p:cNvPr>
          <p:cNvGrpSpPr/>
          <p:nvPr/>
        </p:nvGrpSpPr>
        <p:grpSpPr>
          <a:xfrm>
            <a:off x="-116541" y="559959"/>
            <a:ext cx="3088342" cy="805143"/>
            <a:chOff x="-116541" y="559959"/>
            <a:chExt cx="3088342" cy="805143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CF57E8F9-1ABF-E43A-0EED-EB1C5F620CC3}"/>
                </a:ext>
              </a:extLst>
            </p:cNvPr>
            <p:cNvSpPr/>
            <p:nvPr/>
          </p:nvSpPr>
          <p:spPr>
            <a:xfrm>
              <a:off x="-13447" y="559959"/>
              <a:ext cx="2985248" cy="805143"/>
            </a:xfrm>
            <a:prstGeom prst="homePlate">
              <a:avLst/>
            </a:prstGeom>
            <a:solidFill>
              <a:srgbClr val="65BB7B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D77B8-FEEB-1870-77ED-B3683A3A6CEA}"/>
                </a:ext>
              </a:extLst>
            </p:cNvPr>
            <p:cNvSpPr txBox="1"/>
            <p:nvPr/>
          </p:nvSpPr>
          <p:spPr>
            <a:xfrm>
              <a:off x="-116541" y="714367"/>
              <a:ext cx="30748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venir Medium" panose="02000503020000020003" pitchFamily="2" charset="0"/>
                  <a:cs typeface="Futura Medium" panose="020B0602020204020303" pitchFamily="34" charset="-79"/>
                </a:rPr>
                <a:t>Practice</a:t>
              </a:r>
            </a:p>
          </p:txBody>
        </p:sp>
      </p:grpSp>
      <p:pic>
        <p:nvPicPr>
          <p:cNvPr id="3" name="Picture 2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50F48C67-4676-CDE6-ADD2-6FBC8A9F3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8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01C30991-C6B5-123D-75B2-66714A7C5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0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2EA95D-BE72-4FC1-87D5-1F0489EE2C7E}"/>
              </a:ext>
            </a:extLst>
          </p:cNvPr>
          <p:cNvSpPr txBox="1"/>
          <p:nvPr/>
        </p:nvSpPr>
        <p:spPr>
          <a:xfrm>
            <a:off x="1143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https://cktechcheck.com/</a:t>
            </a:r>
          </a:p>
        </p:txBody>
      </p:sp>
      <p:pic>
        <p:nvPicPr>
          <p:cNvPr id="3" name="Picture 2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845735AC-AF18-4257-A9FE-DE0BE6D6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57" y="2219696"/>
            <a:ext cx="7497685" cy="2418608"/>
          </a:xfrm>
          <a:prstGeom prst="rect">
            <a:avLst/>
          </a:prstGeom>
        </p:spPr>
      </p:pic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C421176D-4683-B6B0-7497-C47D401F0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3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9362F4-9084-461C-860B-747D5A45DE19}"/>
              </a:ext>
            </a:extLst>
          </p:cNvPr>
          <p:cNvSpPr txBox="1">
            <a:spLocks/>
          </p:cNvSpPr>
          <p:nvPr/>
        </p:nvSpPr>
        <p:spPr>
          <a:xfrm>
            <a:off x="-1" y="569059"/>
            <a:ext cx="12192000" cy="82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lack" panose="02000503020000020003" pitchFamily="2" charset="0"/>
              </a:rPr>
              <a:t>Deep Learning Foundations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AFFAC6-9FC2-9CC6-4C53-8661CDDB7874}"/>
              </a:ext>
            </a:extLst>
          </p:cNvPr>
          <p:cNvSpPr/>
          <p:nvPr/>
        </p:nvSpPr>
        <p:spPr>
          <a:xfrm>
            <a:off x="2400344" y="2775031"/>
            <a:ext cx="1998036" cy="1307939"/>
          </a:xfrm>
          <a:prstGeom prst="rect">
            <a:avLst/>
          </a:prstGeom>
          <a:solidFill>
            <a:srgbClr val="D6EE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BFD9D-506E-F505-012E-D4A19068281A}"/>
              </a:ext>
            </a:extLst>
          </p:cNvPr>
          <p:cNvSpPr/>
          <p:nvPr/>
        </p:nvSpPr>
        <p:spPr>
          <a:xfrm>
            <a:off x="5039108" y="2775030"/>
            <a:ext cx="1998036" cy="1307939"/>
          </a:xfrm>
          <a:prstGeom prst="rect">
            <a:avLst/>
          </a:prstGeom>
          <a:solidFill>
            <a:srgbClr val="D6EE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Neural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Anatomy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7DFDD-F5DC-DD3A-CCFA-6BC2FC566613}"/>
              </a:ext>
            </a:extLst>
          </p:cNvPr>
          <p:cNvSpPr/>
          <p:nvPr/>
        </p:nvSpPr>
        <p:spPr>
          <a:xfrm>
            <a:off x="7677873" y="2775030"/>
            <a:ext cx="1998036" cy="1307939"/>
          </a:xfrm>
          <a:prstGeom prst="rect">
            <a:avLst/>
          </a:prstGeom>
          <a:solidFill>
            <a:srgbClr val="D6EE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Gradient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Descent</a:t>
            </a:r>
          </a:p>
        </p:txBody>
      </p:sp>
      <p:pic>
        <p:nvPicPr>
          <p:cNvPr id="6" name="Picture 5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45EC6CDA-FB35-F931-1174-96CFD2A8E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7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BFBF73E-2EDC-4C51-9339-B87AEA3DAC75}"/>
              </a:ext>
            </a:extLst>
          </p:cNvPr>
          <p:cNvSpPr txBox="1">
            <a:spLocks/>
          </p:cNvSpPr>
          <p:nvPr/>
        </p:nvSpPr>
        <p:spPr>
          <a:xfrm>
            <a:off x="-634034" y="2067876"/>
            <a:ext cx="10540999" cy="479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How does it work?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" panose="02000503020000020003" pitchFamily="2" charset="0"/>
              </a:rPr>
              <a:t>Where can I use it?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397125-7572-4152-9BD7-1AE49B44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9207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lack" panose="02000503020000020003" pitchFamily="2" charset="0"/>
              </a:rPr>
              <a:t>Essential Questions</a:t>
            </a:r>
          </a:p>
        </p:txBody>
      </p:sp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75EC85C4-2932-81CC-27F4-5B0AC01E2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97" y="365127"/>
            <a:ext cx="10735103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AI is Expansive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40B604-1258-4FAC-BA47-26EE475A1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9380" y="1825625"/>
            <a:ext cx="8033239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E6877-BD5B-4AEF-98FB-03BB15356E58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Source: Copeland, M</a:t>
            </a:r>
            <a:r>
              <a:rPr lang="en-US" sz="1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Verdana" panose="020B0604030504040204" pitchFamily="34" charset="0"/>
              </a:rPr>
              <a:t>. Retrieve from </a:t>
            </a:r>
            <a:r>
              <a:rPr lang="en-US" sz="14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  <a:ea typeface="+mn-ea"/>
                <a:cs typeface="+mn-cs"/>
              </a:rPr>
              <a:t>https://blogs.nvidia.com/blog/2016/07/29/whats-difference-artificial-intelligence-machine-learning-deep-learning-ai/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37C31-3964-797F-097E-B0B3361CA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4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B757-90A1-4A72-AC15-A8FE775E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4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i="1" dirty="0">
              <a:solidFill>
                <a:schemeClr val="bg1"/>
              </a:solidFill>
              <a:effectLst/>
              <a:latin typeface="Avenir" panose="02000503020000020003" pitchFamily="2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  <a:latin typeface="Avenir" panose="02000503020000020003" pitchFamily="2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  <a:effectLst/>
                <a:latin typeface="Avenir" panose="02000503020000020003" pitchFamily="2" charset="0"/>
              </a:rPr>
              <a:t>Artificial Intelligence is the study of “rational agents”: any system that perceives its environment and takes actions that maximize its chance of achieving its goals.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  <a:latin typeface="Avenir" panose="02000503020000020003" pitchFamily="2" charset="0"/>
              </a:rPr>
              <a:t>						</a:t>
            </a:r>
            <a:r>
              <a:rPr lang="en-US" sz="2400" i="1" dirty="0">
                <a:solidFill>
                  <a:schemeClr val="bg1"/>
                </a:solidFill>
                <a:latin typeface="Avenir" panose="02000503020000020003" pitchFamily="2" charset="0"/>
              </a:rPr>
              <a:t>-</a:t>
            </a:r>
            <a:r>
              <a:rPr lang="en-US" sz="2400" dirty="0">
                <a:solidFill>
                  <a:schemeClr val="bg1"/>
                </a:solidFill>
                <a:latin typeface="Avenir" panose="02000503020000020003" pitchFamily="2" charset="0"/>
              </a:rPr>
              <a:t> Russell &amp; Norvig (2003)</a:t>
            </a:r>
            <a:endParaRPr lang="en-US" dirty="0">
              <a:solidFill>
                <a:schemeClr val="bg1"/>
              </a:solidFill>
              <a:latin typeface="Avenir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2EE6A5-8D62-F726-5386-5229E711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A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B757-90A1-4A72-AC15-A8FE775E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132"/>
            <a:ext cx="10515600" cy="384355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i="1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0" indent="0" algn="ctr">
              <a:buNone/>
            </a:pPr>
            <a:r>
              <a:rPr lang="en-US" sz="3500" i="1" dirty="0">
                <a:solidFill>
                  <a:schemeClr val="bg1"/>
                </a:solidFill>
                <a:latin typeface="Avenir Book" panose="02000503020000020003" pitchFamily="2" charset="0"/>
              </a:rPr>
              <a:t>Machine learning is the field of study </a:t>
            </a:r>
            <a:br>
              <a:rPr lang="en-US" sz="3500" i="1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3500" i="1" dirty="0">
                <a:solidFill>
                  <a:schemeClr val="bg1"/>
                </a:solidFill>
                <a:latin typeface="Avenir Book" panose="02000503020000020003" pitchFamily="2" charset="0"/>
              </a:rPr>
              <a:t>that gives computers the ability to learn without </a:t>
            </a:r>
            <a:br>
              <a:rPr lang="en-US" sz="3500" i="1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sz="3500" i="1" dirty="0">
                <a:solidFill>
                  <a:schemeClr val="bg1"/>
                </a:solidFill>
                <a:latin typeface="Avenir Book" panose="02000503020000020003" pitchFamily="2" charset="0"/>
              </a:rPr>
              <a:t>being explicitly programmed.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						</a:t>
            </a:r>
            <a:r>
              <a:rPr lang="en-US" sz="2400" dirty="0">
                <a:solidFill>
                  <a:schemeClr val="bg1"/>
                </a:solidFill>
                <a:latin typeface="Avenir Book" panose="02000503020000020003" pitchFamily="2" charset="0"/>
              </a:rPr>
              <a:t>- Arthur Samuel (1959)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Machine learning is the science and art of programming </a:t>
            </a:r>
            <a:b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computers so they can learn from data.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b="0" i="0" dirty="0">
                <a:solidFill>
                  <a:schemeClr val="bg1"/>
                </a:solidFill>
                <a:effectLst/>
                <a:latin typeface="Avenir Book" panose="02000503020000020003"/>
              </a:rPr>
              <a:t>						- Aurélien Géron</a:t>
            </a:r>
            <a:endParaRPr lang="en-US" sz="2600" dirty="0">
              <a:solidFill>
                <a:schemeClr val="bg1"/>
              </a:solidFill>
              <a:latin typeface="Avenir Book" panose="02000503020000020003"/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4CA77-AEAB-050F-DF81-946AFD161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1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31-301F-43F0-8202-A782726E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97" y="365127"/>
            <a:ext cx="10735103" cy="8274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Deep Learning</a:t>
            </a:r>
          </a:p>
        </p:txBody>
      </p:sp>
      <p:pic>
        <p:nvPicPr>
          <p:cNvPr id="1026" name="Picture 2" descr="Rainbow Layer Cake Recipe - BettyCrocker.com">
            <a:extLst>
              <a:ext uri="{FF2B5EF4-FFF2-40B4-BE49-F238E27FC236}">
                <a16:creationId xmlns:a16="http://schemas.microsoft.com/office/drawing/2014/main" id="{6B01A55C-3E3D-4A68-8148-EBA141EE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80" y="2054605"/>
            <a:ext cx="4886736" cy="2748789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25E44E-8C42-4246-94DF-CC612E8605BA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Verdana" panose="020B0604030504040204" pitchFamily="34" charset="0"/>
              </a:rPr>
              <a:t>Image Credit: </a:t>
            </a:r>
            <a:r>
              <a:rPr lang="en-US" sz="1400" b="0" i="0" u="none" strike="noStrike" kern="1200" cap="none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" pitchFamily="34"/>
                <a:cs typeface="Arial" pitchFamily="34"/>
              </a:rPr>
              <a:t>https://www.bettycrocker.com/recipes/rainbow-layer-cake/4969fed8-141e-45f5-9a04-e03addd20fbb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B2A7A-438C-EB57-1761-880EE4762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45200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83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9D380D-CD2C-418B-8085-C8D70ECDECF5}"/>
              </a:ext>
            </a:extLst>
          </p:cNvPr>
          <p:cNvSpPr txBox="1">
            <a:spLocks/>
          </p:cNvSpPr>
          <p:nvPr/>
        </p:nvSpPr>
        <p:spPr>
          <a:xfrm>
            <a:off x="0" y="352601"/>
            <a:ext cx="12191999" cy="8274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Avenir Black" panose="02000503020000020003" pitchFamily="2" charset="0"/>
                <a:cs typeface="Segoe UI Light" panose="020B0502040204020203" pitchFamily="34" charset="0"/>
              </a:rPr>
              <a:t>Amelia’s Pizza Obsession</a:t>
            </a:r>
          </a:p>
        </p:txBody>
      </p:sp>
      <p:pic>
        <p:nvPicPr>
          <p:cNvPr id="3" name="Picture 2" descr="A picture containing wooden, dish, wood, fresh&#10;&#10;Description automatically generated">
            <a:extLst>
              <a:ext uri="{FF2B5EF4-FFF2-40B4-BE49-F238E27FC236}">
                <a16:creationId xmlns:a16="http://schemas.microsoft.com/office/drawing/2014/main" id="{2EED5855-D4DD-418A-89B1-91DFA46D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63" y="2030782"/>
            <a:ext cx="2314931" cy="279643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sky&#10;&#10;Description automatically generated">
            <a:extLst>
              <a:ext uri="{FF2B5EF4-FFF2-40B4-BE49-F238E27FC236}">
                <a16:creationId xmlns:a16="http://schemas.microsoft.com/office/drawing/2014/main" id="{A2B75824-BB94-8718-A72E-B9A124C92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22" y="2030782"/>
            <a:ext cx="2411981" cy="2816829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7AA61A77-19F3-23AF-7026-5EE3B76EE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3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8FB0D-07DB-47CA-8420-1D4F7061660D}"/>
              </a:ext>
            </a:extLst>
          </p:cNvPr>
          <p:cNvSpPr txBox="1"/>
          <p:nvPr/>
        </p:nvSpPr>
        <p:spPr>
          <a:xfrm>
            <a:off x="4765010" y="3415027"/>
            <a:ext cx="2528047" cy="144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ResNet50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37D3B-6D68-4E28-BD8F-0AD3FFA5BA99}"/>
              </a:ext>
            </a:extLst>
          </p:cNvPr>
          <p:cNvSpPr txBox="1"/>
          <p:nvPr/>
        </p:nvSpPr>
        <p:spPr>
          <a:xfrm>
            <a:off x="4692444" y="5002083"/>
            <a:ext cx="2807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" panose="02000503020000020003" pitchFamily="2" charset="0"/>
              </a:rPr>
              <a:t>1,000 Categories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1B5A88-D186-4EDA-B422-A0D053BE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309" y="3085262"/>
            <a:ext cx="3235670" cy="198249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238050" rIns="31740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" panose="02000503020000020003" pitchFamily="2" charset="0"/>
              </a:rPr>
              <a:t>“This is an image of a </a:t>
            </a:r>
            <a:r>
              <a:rPr kumimoji="0" lang="en-US" altLang="en-US" sz="3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lack" panose="02000503020000020003" pitchFamily="2" charset="0"/>
              </a:rPr>
              <a:t>pizza</a:t>
            </a:r>
            <a:r>
              <a:rPr lang="en-US" altLang="en-US" sz="3600" dirty="0">
                <a:latin typeface="Avenir" panose="02000503020000020003" pitchFamily="2" charset="0"/>
              </a:rPr>
              <a:t>”</a:t>
            </a:r>
            <a:endParaRPr kumimoji="0" lang="en-US" altLang="en-US" sz="3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" panose="02000503020000020003" pitchFamily="2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633941-9BDB-4AFB-B04A-86C0646F495E}"/>
              </a:ext>
            </a:extLst>
          </p:cNvPr>
          <p:cNvSpPr/>
          <p:nvPr/>
        </p:nvSpPr>
        <p:spPr>
          <a:xfrm>
            <a:off x="5751732" y="1837628"/>
            <a:ext cx="554600" cy="1247634"/>
          </a:xfrm>
          <a:prstGeom prst="downArrow">
            <a:avLst/>
          </a:prstGeom>
          <a:solidFill>
            <a:srgbClr val="65B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0043E-A9FF-4BCD-9C7A-5AF317E84E16}"/>
              </a:ext>
            </a:extLst>
          </p:cNvPr>
          <p:cNvSpPr txBox="1"/>
          <p:nvPr/>
        </p:nvSpPr>
        <p:spPr>
          <a:xfrm>
            <a:off x="6204858" y="2136337"/>
            <a:ext cx="194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" panose="02000503020000020003" pitchFamily="2" charset="0"/>
              </a:rPr>
              <a:t>Train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6D80043-7C58-41E5-B844-9E2E4807153A}"/>
              </a:ext>
            </a:extLst>
          </p:cNvPr>
          <p:cNvSpPr/>
          <p:nvPr/>
        </p:nvSpPr>
        <p:spPr>
          <a:xfrm rot="16200000">
            <a:off x="3459329" y="3470245"/>
            <a:ext cx="554600" cy="1247634"/>
          </a:xfrm>
          <a:prstGeom prst="downArrow">
            <a:avLst/>
          </a:prstGeom>
          <a:solidFill>
            <a:srgbClr val="65B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BCAA52B-C55B-412E-B452-C621562AC8AF}"/>
              </a:ext>
            </a:extLst>
          </p:cNvPr>
          <p:cNvSpPr/>
          <p:nvPr/>
        </p:nvSpPr>
        <p:spPr>
          <a:xfrm rot="16200000">
            <a:off x="7994192" y="3435438"/>
            <a:ext cx="554600" cy="1247634"/>
          </a:xfrm>
          <a:prstGeom prst="downArrow">
            <a:avLst/>
          </a:prstGeom>
          <a:solidFill>
            <a:srgbClr val="65BB7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aining ImageNet in 15 Minutes With ChainerMN: A Scalable Distributed Deep  Learning Framework">
            <a:extLst>
              <a:ext uri="{FF2B5EF4-FFF2-40B4-BE49-F238E27FC236}">
                <a16:creationId xmlns:a16="http://schemas.microsoft.com/office/drawing/2014/main" id="{CEF4F8A8-AAFD-46CD-B64F-22BE9246A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70" y="469820"/>
            <a:ext cx="51149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wooden, dish, wood, fresh&#10;&#10;Description automatically generated">
            <a:extLst>
              <a:ext uri="{FF2B5EF4-FFF2-40B4-BE49-F238E27FC236}">
                <a16:creationId xmlns:a16="http://schemas.microsoft.com/office/drawing/2014/main" id="{E6D40174-38D8-4877-A789-A79FFDD28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9" y="3085262"/>
            <a:ext cx="1893377" cy="2287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picture containing dark, gauge&#10;&#10;Description automatically generated">
            <a:extLst>
              <a:ext uri="{FF2B5EF4-FFF2-40B4-BE49-F238E27FC236}">
                <a16:creationId xmlns:a16="http://schemas.microsoft.com/office/drawing/2014/main" id="{E4B2F2B5-4BFB-E975-18DC-142DD792A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037" y="6031948"/>
            <a:ext cx="8001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0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3" grpId="0" animBg="1"/>
      <p:bldP spid="12" grpId="0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5.5|2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13353</TotalTime>
  <Words>1931</Words>
  <Application>Microsoft Office PowerPoint</Application>
  <PresentationFormat>Widescreen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Avenir</vt:lpstr>
      <vt:lpstr>Avenir Black</vt:lpstr>
      <vt:lpstr>Avenir Book</vt:lpstr>
      <vt:lpstr>Avenir Medium</vt:lpstr>
      <vt:lpstr>DINPro</vt:lpstr>
      <vt:lpstr>OpenSans</vt:lpstr>
      <vt:lpstr>Söhne</vt:lpstr>
      <vt:lpstr>Arial</vt:lpstr>
      <vt:lpstr>Calibri</vt:lpstr>
      <vt:lpstr>Calibri Light</vt:lpstr>
      <vt:lpstr>Helvetica</vt:lpstr>
      <vt:lpstr>Lato</vt:lpstr>
      <vt:lpstr>Palatino Linotype</vt:lpstr>
      <vt:lpstr>Office Theme</vt:lpstr>
      <vt:lpstr>PowerPoint Presentation</vt:lpstr>
      <vt:lpstr>PowerPoint Presentation</vt:lpstr>
      <vt:lpstr>Essential Questions</vt:lpstr>
      <vt:lpstr>AI is Expansive</vt:lpstr>
      <vt:lpstr>PowerPoint Presentation</vt:lpstr>
      <vt:lpstr>PowerPoint Presentation</vt:lpstr>
      <vt:lpstr>Deep Learning</vt:lpstr>
      <vt:lpstr>PowerPoint Presentation</vt:lpstr>
      <vt:lpstr>PowerPoint Presentation</vt:lpstr>
      <vt:lpstr>PowerPoint Presentation</vt:lpstr>
      <vt:lpstr>PowerPoint Presentation</vt:lpstr>
      <vt:lpstr>Fully-Connected Network</vt:lpstr>
      <vt:lpstr>Convolutional Neural Network</vt:lpstr>
      <vt:lpstr>Recurrent Neural Network</vt:lpstr>
      <vt:lpstr>Generative Adversarial Network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Maxwell,Daniel</dc:creator>
  <cp:lastModifiedBy>Maxwell,Daniel</cp:lastModifiedBy>
  <cp:revision>341</cp:revision>
  <cp:lastPrinted>2021-06-29T20:31:42Z</cp:lastPrinted>
  <dcterms:created xsi:type="dcterms:W3CDTF">2021-03-18T17:30:04Z</dcterms:created>
  <dcterms:modified xsi:type="dcterms:W3CDTF">2023-07-07T14:43:11Z</dcterms:modified>
</cp:coreProperties>
</file>