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2" r:id="rId2"/>
    <p:sldId id="310" r:id="rId3"/>
    <p:sldId id="299" r:id="rId4"/>
    <p:sldId id="298" r:id="rId5"/>
    <p:sldId id="324" r:id="rId6"/>
    <p:sldId id="325" r:id="rId7"/>
    <p:sldId id="326" r:id="rId8"/>
    <p:sldId id="281" r:id="rId9"/>
    <p:sldId id="327" r:id="rId10"/>
    <p:sldId id="330" r:id="rId11"/>
    <p:sldId id="302" r:id="rId12"/>
    <p:sldId id="309" r:id="rId13"/>
    <p:sldId id="323" r:id="rId14"/>
    <p:sldId id="331" r:id="rId15"/>
    <p:sldId id="270" r:id="rId16"/>
    <p:sldId id="3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EEC24C"/>
    <a:srgbClr val="65BB7B"/>
    <a:srgbClr val="D3D3F1"/>
    <a:srgbClr val="D6EECF"/>
    <a:srgbClr val="F5E7BF"/>
    <a:srgbClr val="DBEEF4"/>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C54D6-D1B4-46EF-98D9-E4D225D3F0DD}" v="113" dt="2023-05-05T13:41:13.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27" autoAdjust="0"/>
    <p:restoredTop sz="49123" autoAdjust="0"/>
  </p:normalViewPr>
  <p:slideViewPr>
    <p:cSldViewPr snapToGrid="0" showGuides="1">
      <p:cViewPr varScale="1">
        <p:scale>
          <a:sx n="36" d="100"/>
          <a:sy n="36" d="100"/>
        </p:scale>
        <p:origin x="1680"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1F5C54D6-D1B4-46EF-98D9-E4D225D3F0DD}"/>
    <pc:docChg chg="custSel addSld delSld modSld sldOrd">
      <pc:chgData name="Maxwell,Daniel" userId="1b6ea79d-60d7-472e-a79a-e3fa9de1dfad" providerId="ADAL" clId="{1F5C54D6-D1B4-46EF-98D9-E4D225D3F0DD}" dt="2023-05-05T13:43:33.838" v="2913" actId="47"/>
      <pc:docMkLst>
        <pc:docMk/>
      </pc:docMkLst>
      <pc:sldChg chg="addSp delSp modSp modTransition modAnim modNotesTx">
        <pc:chgData name="Maxwell,Daniel" userId="1b6ea79d-60d7-472e-a79a-e3fa9de1dfad" providerId="ADAL" clId="{1F5C54D6-D1B4-46EF-98D9-E4D225D3F0DD}" dt="2023-05-05T13:32:02.423" v="2885"/>
        <pc:sldMkLst>
          <pc:docMk/>
          <pc:sldMk cId="2478560572" sldId="270"/>
        </pc:sldMkLst>
        <pc:picChg chg="add del mod">
          <ac:chgData name="Maxwell,Daniel" userId="1b6ea79d-60d7-472e-a79a-e3fa9de1dfad" providerId="ADAL" clId="{1F5C54D6-D1B4-46EF-98D9-E4D225D3F0DD}" dt="2023-05-05T13:28:37.353" v="2852"/>
          <ac:picMkLst>
            <pc:docMk/>
            <pc:sldMk cId="2478560572" sldId="270"/>
            <ac:picMk id="4" creationId="{0879AD6F-1E39-88BB-99F2-BAF3F11E21EB}"/>
          </ac:picMkLst>
        </pc:picChg>
        <pc:picChg chg="add del mod">
          <ac:chgData name="Maxwell,Daniel" userId="1b6ea79d-60d7-472e-a79a-e3fa9de1dfad" providerId="ADAL" clId="{1F5C54D6-D1B4-46EF-98D9-E4D225D3F0DD}" dt="2023-05-05T13:30:22.704" v="2884"/>
          <ac:picMkLst>
            <pc:docMk/>
            <pc:sldMk cId="2478560572" sldId="270"/>
            <ac:picMk id="5" creationId="{515A5798-01DD-DE33-8B15-6C132943790F}"/>
          </ac:picMkLst>
        </pc:picChg>
        <pc:picChg chg="add mod">
          <ac:chgData name="Maxwell,Daniel" userId="1b6ea79d-60d7-472e-a79a-e3fa9de1dfad" providerId="ADAL" clId="{1F5C54D6-D1B4-46EF-98D9-E4D225D3F0DD}" dt="2023-05-05T13:32:02.423" v="2885"/>
          <ac:picMkLst>
            <pc:docMk/>
            <pc:sldMk cId="2478560572" sldId="270"/>
            <ac:picMk id="6" creationId="{155FAC7F-6B36-C1AB-40FA-2778283D97DD}"/>
          </ac:picMkLst>
        </pc:picChg>
      </pc:sldChg>
      <pc:sldChg chg="addSp modSp">
        <pc:chgData name="Maxwell,Daniel" userId="1b6ea79d-60d7-472e-a79a-e3fa9de1dfad" providerId="ADAL" clId="{1F5C54D6-D1B4-46EF-98D9-E4D225D3F0DD}" dt="2023-05-04T18:53:51.731" v="2337"/>
        <pc:sldMkLst>
          <pc:docMk/>
          <pc:sldMk cId="888845023" sldId="281"/>
        </pc:sldMkLst>
        <pc:picChg chg="add mod">
          <ac:chgData name="Maxwell,Daniel" userId="1b6ea79d-60d7-472e-a79a-e3fa9de1dfad" providerId="ADAL" clId="{1F5C54D6-D1B4-46EF-98D9-E4D225D3F0DD}" dt="2023-05-04T18:53:51.731" v="2337"/>
          <ac:picMkLst>
            <pc:docMk/>
            <pc:sldMk cId="888845023" sldId="281"/>
            <ac:picMk id="3" creationId="{E4DB41BA-3124-97A2-D7E6-3DDA1414E416}"/>
          </ac:picMkLst>
        </pc:picChg>
      </pc:sldChg>
      <pc:sldChg chg="addSp delSp modSp modTransition modAnim modNotesTx">
        <pc:chgData name="Maxwell,Daniel" userId="1b6ea79d-60d7-472e-a79a-e3fa9de1dfad" providerId="ADAL" clId="{1F5C54D6-D1B4-46EF-98D9-E4D225D3F0DD}" dt="2023-05-04T15:30:02.085" v="647"/>
        <pc:sldMkLst>
          <pc:docMk/>
          <pc:sldMk cId="2329276547" sldId="298"/>
        </pc:sldMkLst>
        <pc:picChg chg="add del mod">
          <ac:chgData name="Maxwell,Daniel" userId="1b6ea79d-60d7-472e-a79a-e3fa9de1dfad" providerId="ADAL" clId="{1F5C54D6-D1B4-46EF-98D9-E4D225D3F0DD}" dt="2023-05-04T15:23:45.634" v="542"/>
          <ac:picMkLst>
            <pc:docMk/>
            <pc:sldMk cId="2329276547" sldId="298"/>
            <ac:picMk id="2" creationId="{4A476AE3-7B1A-C68E-68D5-B6D2F0E1F2B8}"/>
          </ac:picMkLst>
        </pc:picChg>
        <pc:picChg chg="add del mod">
          <ac:chgData name="Maxwell,Daniel" userId="1b6ea79d-60d7-472e-a79a-e3fa9de1dfad" providerId="ADAL" clId="{1F5C54D6-D1B4-46EF-98D9-E4D225D3F0DD}" dt="2023-05-04T15:23:57.883" v="544"/>
          <ac:picMkLst>
            <pc:docMk/>
            <pc:sldMk cId="2329276547" sldId="298"/>
            <ac:picMk id="3" creationId="{DFCC0E19-3105-B220-23EF-C9991586EA80}"/>
          </ac:picMkLst>
        </pc:picChg>
        <pc:picChg chg="add del mod">
          <ac:chgData name="Maxwell,Daniel" userId="1b6ea79d-60d7-472e-a79a-e3fa9de1dfad" providerId="ADAL" clId="{1F5C54D6-D1B4-46EF-98D9-E4D225D3F0DD}" dt="2023-05-04T15:25:14.517" v="557"/>
          <ac:picMkLst>
            <pc:docMk/>
            <pc:sldMk cId="2329276547" sldId="298"/>
            <ac:picMk id="4" creationId="{7A7CA3DD-BFE7-9D9B-31E2-223C315DA23E}"/>
          </ac:picMkLst>
        </pc:picChg>
        <pc:picChg chg="add del mod">
          <ac:chgData name="Maxwell,Daniel" userId="1b6ea79d-60d7-472e-a79a-e3fa9de1dfad" providerId="ADAL" clId="{1F5C54D6-D1B4-46EF-98D9-E4D225D3F0DD}" dt="2023-05-04T15:29:15.657" v="646"/>
          <ac:picMkLst>
            <pc:docMk/>
            <pc:sldMk cId="2329276547" sldId="298"/>
            <ac:picMk id="5" creationId="{97E44510-FC3C-9B52-2906-7E5AE129555C}"/>
          </ac:picMkLst>
        </pc:picChg>
        <pc:picChg chg="add mod">
          <ac:chgData name="Maxwell,Daniel" userId="1b6ea79d-60d7-472e-a79a-e3fa9de1dfad" providerId="ADAL" clId="{1F5C54D6-D1B4-46EF-98D9-E4D225D3F0DD}" dt="2023-05-04T15:30:02.085" v="647"/>
          <ac:picMkLst>
            <pc:docMk/>
            <pc:sldMk cId="2329276547" sldId="298"/>
            <ac:picMk id="6" creationId="{DC86CD05-3F73-09F7-4272-994AEDF0C53E}"/>
          </ac:picMkLst>
        </pc:picChg>
      </pc:sldChg>
      <pc:sldChg chg="addSp delSp modSp modTransition modAnim modNotesTx">
        <pc:chgData name="Maxwell,Daniel" userId="1b6ea79d-60d7-472e-a79a-e3fa9de1dfad" providerId="ADAL" clId="{1F5C54D6-D1B4-46EF-98D9-E4D225D3F0DD}" dt="2023-05-04T15:20:33.271" v="534"/>
        <pc:sldMkLst>
          <pc:docMk/>
          <pc:sldMk cId="571104442" sldId="299"/>
        </pc:sldMkLst>
        <pc:picChg chg="add del mod">
          <ac:chgData name="Maxwell,Daniel" userId="1b6ea79d-60d7-472e-a79a-e3fa9de1dfad" providerId="ADAL" clId="{1F5C54D6-D1B4-46EF-98D9-E4D225D3F0DD}" dt="2023-05-04T15:16:31.707" v="516"/>
          <ac:picMkLst>
            <pc:docMk/>
            <pc:sldMk cId="571104442" sldId="299"/>
            <ac:picMk id="4" creationId="{8BD4104B-B358-4B9B-4A37-E8F4C0D20C48}"/>
          </ac:picMkLst>
        </pc:picChg>
        <pc:picChg chg="add del mod">
          <ac:chgData name="Maxwell,Daniel" userId="1b6ea79d-60d7-472e-a79a-e3fa9de1dfad" providerId="ADAL" clId="{1F5C54D6-D1B4-46EF-98D9-E4D225D3F0DD}" dt="2023-05-04T15:18:24.113" v="529"/>
          <ac:picMkLst>
            <pc:docMk/>
            <pc:sldMk cId="571104442" sldId="299"/>
            <ac:picMk id="5" creationId="{285FDE79-4017-1856-179E-C72907629B71}"/>
          </ac:picMkLst>
        </pc:picChg>
        <pc:picChg chg="add del mod">
          <ac:chgData name="Maxwell,Daniel" userId="1b6ea79d-60d7-472e-a79a-e3fa9de1dfad" providerId="ADAL" clId="{1F5C54D6-D1B4-46EF-98D9-E4D225D3F0DD}" dt="2023-05-04T15:18:35.098" v="531"/>
          <ac:picMkLst>
            <pc:docMk/>
            <pc:sldMk cId="571104442" sldId="299"/>
            <ac:picMk id="7" creationId="{75B31C4F-3180-5D4D-157C-56FA831DA8FF}"/>
          </ac:picMkLst>
        </pc:picChg>
        <pc:picChg chg="add del mod">
          <ac:chgData name="Maxwell,Daniel" userId="1b6ea79d-60d7-472e-a79a-e3fa9de1dfad" providerId="ADAL" clId="{1F5C54D6-D1B4-46EF-98D9-E4D225D3F0DD}" dt="2023-05-04T15:19:47.483" v="533"/>
          <ac:picMkLst>
            <pc:docMk/>
            <pc:sldMk cId="571104442" sldId="299"/>
            <ac:picMk id="8" creationId="{1E2A004E-4284-52FF-53DC-0641AD4E5990}"/>
          </ac:picMkLst>
        </pc:picChg>
        <pc:picChg chg="add mod">
          <ac:chgData name="Maxwell,Daniel" userId="1b6ea79d-60d7-472e-a79a-e3fa9de1dfad" providerId="ADAL" clId="{1F5C54D6-D1B4-46EF-98D9-E4D225D3F0DD}" dt="2023-05-04T15:20:33.271" v="534"/>
          <ac:picMkLst>
            <pc:docMk/>
            <pc:sldMk cId="571104442" sldId="299"/>
            <ac:picMk id="9" creationId="{81566DE5-1A02-BADD-E940-F2466B481481}"/>
          </ac:picMkLst>
        </pc:picChg>
      </pc:sldChg>
      <pc:sldChg chg="addSp delSp modSp modTransition modAnim modNotesTx">
        <pc:chgData name="Maxwell,Daniel" userId="1b6ea79d-60d7-472e-a79a-e3fa9de1dfad" providerId="ADAL" clId="{1F5C54D6-D1B4-46EF-98D9-E4D225D3F0DD}" dt="2023-05-04T19:23:04.302" v="2748"/>
        <pc:sldMkLst>
          <pc:docMk/>
          <pc:sldMk cId="2077674142" sldId="302"/>
        </pc:sldMkLst>
        <pc:picChg chg="del">
          <ac:chgData name="Maxwell,Daniel" userId="1b6ea79d-60d7-472e-a79a-e3fa9de1dfad" providerId="ADAL" clId="{1F5C54D6-D1B4-46EF-98D9-E4D225D3F0DD}" dt="2023-05-04T19:16:15.537" v="2694"/>
          <ac:picMkLst>
            <pc:docMk/>
            <pc:sldMk cId="2077674142" sldId="302"/>
            <ac:picMk id="3" creationId="{F554B489-9B72-A785-E35D-C56D1425A689}"/>
          </ac:picMkLst>
        </pc:picChg>
        <pc:picChg chg="add del mod">
          <ac:chgData name="Maxwell,Daniel" userId="1b6ea79d-60d7-472e-a79a-e3fa9de1dfad" providerId="ADAL" clId="{1F5C54D6-D1B4-46EF-98D9-E4D225D3F0DD}" dt="2023-05-04T19:19:06.674" v="2720"/>
          <ac:picMkLst>
            <pc:docMk/>
            <pc:sldMk cId="2077674142" sldId="302"/>
            <ac:picMk id="6" creationId="{73AFAB11-AD7C-90C2-86D5-5EF43650B315}"/>
          </ac:picMkLst>
        </pc:picChg>
        <pc:picChg chg="add del mod">
          <ac:chgData name="Maxwell,Daniel" userId="1b6ea79d-60d7-472e-a79a-e3fa9de1dfad" providerId="ADAL" clId="{1F5C54D6-D1B4-46EF-98D9-E4D225D3F0DD}" dt="2023-05-04T19:22:14.579" v="2747"/>
          <ac:picMkLst>
            <pc:docMk/>
            <pc:sldMk cId="2077674142" sldId="302"/>
            <ac:picMk id="7" creationId="{04ED6217-F0A0-2790-2887-EEFD47AF6C49}"/>
          </ac:picMkLst>
        </pc:picChg>
        <pc:picChg chg="add mod">
          <ac:chgData name="Maxwell,Daniel" userId="1b6ea79d-60d7-472e-a79a-e3fa9de1dfad" providerId="ADAL" clId="{1F5C54D6-D1B4-46EF-98D9-E4D225D3F0DD}" dt="2023-05-04T19:23:04.302" v="2748"/>
          <ac:picMkLst>
            <pc:docMk/>
            <pc:sldMk cId="2077674142" sldId="302"/>
            <ac:picMk id="8" creationId="{B1D0AB38-07E9-B2A3-77F7-43572A6AF98C}"/>
          </ac:picMkLst>
        </pc:picChg>
      </pc:sldChg>
      <pc:sldChg chg="addSp delSp modSp modTransition modAnim modNotesTx">
        <pc:chgData name="Maxwell,Daniel" userId="1b6ea79d-60d7-472e-a79a-e3fa9de1dfad" providerId="ADAL" clId="{1F5C54D6-D1B4-46EF-98D9-E4D225D3F0DD}" dt="2023-05-04T15:11:15.145" v="485"/>
        <pc:sldMkLst>
          <pc:docMk/>
          <pc:sldMk cId="20922449" sldId="310"/>
        </pc:sldMkLst>
        <pc:picChg chg="add del mod">
          <ac:chgData name="Maxwell,Daniel" userId="1b6ea79d-60d7-472e-a79a-e3fa9de1dfad" providerId="ADAL" clId="{1F5C54D6-D1B4-46EF-98D9-E4D225D3F0DD}" dt="2023-05-04T14:51:36.415" v="363"/>
          <ac:picMkLst>
            <pc:docMk/>
            <pc:sldMk cId="20922449" sldId="310"/>
            <ac:picMk id="4" creationId="{3439AF7F-4A27-8958-77C0-8A19EF09E172}"/>
          </ac:picMkLst>
        </pc:picChg>
        <pc:picChg chg="add del mod">
          <ac:chgData name="Maxwell,Daniel" userId="1b6ea79d-60d7-472e-a79a-e3fa9de1dfad" providerId="ADAL" clId="{1F5C54D6-D1B4-46EF-98D9-E4D225D3F0DD}" dt="2023-05-04T14:54:44.845" v="418"/>
          <ac:picMkLst>
            <pc:docMk/>
            <pc:sldMk cId="20922449" sldId="310"/>
            <ac:picMk id="5" creationId="{65D5F396-B4B9-8776-9931-FB6DBEFB05E9}"/>
          </ac:picMkLst>
        </pc:picChg>
        <pc:picChg chg="add del mod">
          <ac:chgData name="Maxwell,Daniel" userId="1b6ea79d-60d7-472e-a79a-e3fa9de1dfad" providerId="ADAL" clId="{1F5C54D6-D1B4-46EF-98D9-E4D225D3F0DD}" dt="2023-05-04T15:01:21.308" v="474"/>
          <ac:picMkLst>
            <pc:docMk/>
            <pc:sldMk cId="20922449" sldId="310"/>
            <ac:picMk id="6" creationId="{56968434-098C-42AC-3939-5E23B1E74908}"/>
          </ac:picMkLst>
        </pc:picChg>
        <pc:picChg chg="add del mod">
          <ac:chgData name="Maxwell,Daniel" userId="1b6ea79d-60d7-472e-a79a-e3fa9de1dfad" providerId="ADAL" clId="{1F5C54D6-D1B4-46EF-98D9-E4D225D3F0DD}" dt="2023-05-04T15:03:44.975" v="476"/>
          <ac:picMkLst>
            <pc:docMk/>
            <pc:sldMk cId="20922449" sldId="310"/>
            <ac:picMk id="7" creationId="{ED01B02B-5382-363E-C817-9B7A13E801CC}"/>
          </ac:picMkLst>
        </pc:picChg>
        <pc:picChg chg="add del mod">
          <ac:chgData name="Maxwell,Daniel" userId="1b6ea79d-60d7-472e-a79a-e3fa9de1dfad" providerId="ADAL" clId="{1F5C54D6-D1B4-46EF-98D9-E4D225D3F0DD}" dt="2023-05-04T15:07:28.218" v="478"/>
          <ac:picMkLst>
            <pc:docMk/>
            <pc:sldMk cId="20922449" sldId="310"/>
            <ac:picMk id="8" creationId="{4151C553-1029-0E54-C8B9-C1B9758AEA61}"/>
          </ac:picMkLst>
        </pc:picChg>
        <pc:picChg chg="add del mod">
          <ac:chgData name="Maxwell,Daniel" userId="1b6ea79d-60d7-472e-a79a-e3fa9de1dfad" providerId="ADAL" clId="{1F5C54D6-D1B4-46EF-98D9-E4D225D3F0DD}" dt="2023-05-04T15:07:47.841" v="480"/>
          <ac:picMkLst>
            <pc:docMk/>
            <pc:sldMk cId="20922449" sldId="310"/>
            <ac:picMk id="9" creationId="{8B29F113-6196-CB8D-DB7E-23AFD05EC110}"/>
          </ac:picMkLst>
        </pc:picChg>
        <pc:picChg chg="add del mod">
          <ac:chgData name="Maxwell,Daniel" userId="1b6ea79d-60d7-472e-a79a-e3fa9de1dfad" providerId="ADAL" clId="{1F5C54D6-D1B4-46EF-98D9-E4D225D3F0DD}" dt="2023-05-04T15:08:31.236" v="482"/>
          <ac:picMkLst>
            <pc:docMk/>
            <pc:sldMk cId="20922449" sldId="310"/>
            <ac:picMk id="10" creationId="{5B5384FD-EEC5-898B-29C6-6CEAB8E2AE27}"/>
          </ac:picMkLst>
        </pc:picChg>
        <pc:picChg chg="add del mod">
          <ac:chgData name="Maxwell,Daniel" userId="1b6ea79d-60d7-472e-a79a-e3fa9de1dfad" providerId="ADAL" clId="{1F5C54D6-D1B4-46EF-98D9-E4D225D3F0DD}" dt="2023-05-04T15:10:20.652" v="484"/>
          <ac:picMkLst>
            <pc:docMk/>
            <pc:sldMk cId="20922449" sldId="310"/>
            <ac:picMk id="11" creationId="{A560AE87-F8ED-8739-CE5B-4877D859052D}"/>
          </ac:picMkLst>
        </pc:picChg>
        <pc:picChg chg="add mod">
          <ac:chgData name="Maxwell,Daniel" userId="1b6ea79d-60d7-472e-a79a-e3fa9de1dfad" providerId="ADAL" clId="{1F5C54D6-D1B4-46EF-98D9-E4D225D3F0DD}" dt="2023-05-04T15:11:15.145" v="485"/>
          <ac:picMkLst>
            <pc:docMk/>
            <pc:sldMk cId="20922449" sldId="310"/>
            <ac:picMk id="12" creationId="{3D5C5F8B-7926-CD36-B677-98207F82F7F8}"/>
          </ac:picMkLst>
        </pc:picChg>
      </pc:sldChg>
      <pc:sldChg chg="addSp delSp modSp modTransition modAnim modNotesTx">
        <pc:chgData name="Maxwell,Daniel" userId="1b6ea79d-60d7-472e-a79a-e3fa9de1dfad" providerId="ADAL" clId="{1F5C54D6-D1B4-46EF-98D9-E4D225D3F0DD}" dt="2023-05-04T18:25:13.338" v="1504"/>
        <pc:sldMkLst>
          <pc:docMk/>
          <pc:sldMk cId="3585885207" sldId="324"/>
        </pc:sldMkLst>
        <pc:picChg chg="add del mod">
          <ac:chgData name="Maxwell,Daniel" userId="1b6ea79d-60d7-472e-a79a-e3fa9de1dfad" providerId="ADAL" clId="{1F5C54D6-D1B4-46EF-98D9-E4D225D3F0DD}" dt="2023-05-04T18:16:44.879" v="1062"/>
          <ac:picMkLst>
            <pc:docMk/>
            <pc:sldMk cId="3585885207" sldId="324"/>
            <ac:picMk id="2" creationId="{861A5860-6DFA-1274-1582-DC3E27E73B12}"/>
          </ac:picMkLst>
        </pc:picChg>
        <pc:picChg chg="add del mod">
          <ac:chgData name="Maxwell,Daniel" userId="1b6ea79d-60d7-472e-a79a-e3fa9de1dfad" providerId="ADAL" clId="{1F5C54D6-D1B4-46EF-98D9-E4D225D3F0DD}" dt="2023-05-04T18:21:54.567" v="1402"/>
          <ac:picMkLst>
            <pc:docMk/>
            <pc:sldMk cId="3585885207" sldId="324"/>
            <ac:picMk id="3" creationId="{C297F01E-E347-0C71-24FF-CE8B7902E641}"/>
          </ac:picMkLst>
        </pc:picChg>
        <pc:picChg chg="add del mod">
          <ac:chgData name="Maxwell,Daniel" userId="1b6ea79d-60d7-472e-a79a-e3fa9de1dfad" providerId="ADAL" clId="{1F5C54D6-D1B4-46EF-98D9-E4D225D3F0DD}" dt="2023-05-04T18:22:58.267" v="1476"/>
          <ac:picMkLst>
            <pc:docMk/>
            <pc:sldMk cId="3585885207" sldId="324"/>
            <ac:picMk id="7" creationId="{0808F994-4B21-DB4C-FB95-7A6F57AF5B50}"/>
          </ac:picMkLst>
        </pc:picChg>
        <pc:picChg chg="add del mod">
          <ac:chgData name="Maxwell,Daniel" userId="1b6ea79d-60d7-472e-a79a-e3fa9de1dfad" providerId="ADAL" clId="{1F5C54D6-D1B4-46EF-98D9-E4D225D3F0DD}" dt="2023-05-04T18:23:33.157" v="1478"/>
          <ac:picMkLst>
            <pc:docMk/>
            <pc:sldMk cId="3585885207" sldId="324"/>
            <ac:picMk id="8" creationId="{04221884-36B8-EAC5-13E3-4883AE68D62F}"/>
          </ac:picMkLst>
        </pc:picChg>
        <pc:picChg chg="add del mod">
          <ac:chgData name="Maxwell,Daniel" userId="1b6ea79d-60d7-472e-a79a-e3fa9de1dfad" providerId="ADAL" clId="{1F5C54D6-D1B4-46EF-98D9-E4D225D3F0DD}" dt="2023-05-04T18:24:44.414" v="1503"/>
          <ac:picMkLst>
            <pc:docMk/>
            <pc:sldMk cId="3585885207" sldId="324"/>
            <ac:picMk id="9" creationId="{A2F7560A-1200-4912-3620-F2196A5266DE}"/>
          </ac:picMkLst>
        </pc:picChg>
        <pc:picChg chg="add mod">
          <ac:chgData name="Maxwell,Daniel" userId="1b6ea79d-60d7-472e-a79a-e3fa9de1dfad" providerId="ADAL" clId="{1F5C54D6-D1B4-46EF-98D9-E4D225D3F0DD}" dt="2023-05-04T18:25:13.338" v="1504"/>
          <ac:picMkLst>
            <pc:docMk/>
            <pc:sldMk cId="3585885207" sldId="324"/>
            <ac:picMk id="30" creationId="{934E88CC-64CF-BC93-FBC7-601B9322444B}"/>
          </ac:picMkLst>
        </pc:picChg>
      </pc:sldChg>
      <pc:sldChg chg="addSp delSp modSp modTransition modAnim modNotesTx">
        <pc:chgData name="Maxwell,Daniel" userId="1b6ea79d-60d7-472e-a79a-e3fa9de1dfad" providerId="ADAL" clId="{1F5C54D6-D1B4-46EF-98D9-E4D225D3F0DD}" dt="2023-05-04T18:51:14.561" v="2335"/>
        <pc:sldMkLst>
          <pc:docMk/>
          <pc:sldMk cId="3017571832" sldId="325"/>
        </pc:sldMkLst>
        <pc:picChg chg="add del mod">
          <ac:chgData name="Maxwell,Daniel" userId="1b6ea79d-60d7-472e-a79a-e3fa9de1dfad" providerId="ADAL" clId="{1F5C54D6-D1B4-46EF-98D9-E4D225D3F0DD}" dt="2023-05-04T18:46:14.701" v="2291"/>
          <ac:picMkLst>
            <pc:docMk/>
            <pc:sldMk cId="3017571832" sldId="325"/>
            <ac:picMk id="11" creationId="{03D6C2CC-4D3D-47DB-7867-7502456BFEDF}"/>
          </ac:picMkLst>
        </pc:picChg>
        <pc:picChg chg="add del mod">
          <ac:chgData name="Maxwell,Daniel" userId="1b6ea79d-60d7-472e-a79a-e3fa9de1dfad" providerId="ADAL" clId="{1F5C54D6-D1B4-46EF-98D9-E4D225D3F0DD}" dt="2023-05-04T18:46:39.189" v="2293"/>
          <ac:picMkLst>
            <pc:docMk/>
            <pc:sldMk cId="3017571832" sldId="325"/>
            <ac:picMk id="12" creationId="{CA8C3146-145D-189F-3BF6-0705F443BE59}"/>
          </ac:picMkLst>
        </pc:picChg>
        <pc:picChg chg="add del mod">
          <ac:chgData name="Maxwell,Daniel" userId="1b6ea79d-60d7-472e-a79a-e3fa9de1dfad" providerId="ADAL" clId="{1F5C54D6-D1B4-46EF-98D9-E4D225D3F0DD}" dt="2023-05-04T18:47:33.563" v="2330"/>
          <ac:picMkLst>
            <pc:docMk/>
            <pc:sldMk cId="3017571832" sldId="325"/>
            <ac:picMk id="13" creationId="{FB4594FF-47A2-700E-86C1-560D5A22297C}"/>
          </ac:picMkLst>
        </pc:picChg>
        <pc:picChg chg="add del mod">
          <ac:chgData name="Maxwell,Daniel" userId="1b6ea79d-60d7-472e-a79a-e3fa9de1dfad" providerId="ADAL" clId="{1F5C54D6-D1B4-46EF-98D9-E4D225D3F0DD}" dt="2023-05-04T18:49:29.701" v="2332"/>
          <ac:picMkLst>
            <pc:docMk/>
            <pc:sldMk cId="3017571832" sldId="325"/>
            <ac:picMk id="14" creationId="{B0650D49-E8E4-AC9F-4B43-4F4A406D5B09}"/>
          </ac:picMkLst>
        </pc:picChg>
        <pc:picChg chg="add del mod">
          <ac:chgData name="Maxwell,Daniel" userId="1b6ea79d-60d7-472e-a79a-e3fa9de1dfad" providerId="ADAL" clId="{1F5C54D6-D1B4-46EF-98D9-E4D225D3F0DD}" dt="2023-05-04T18:50:30.101" v="2334"/>
          <ac:picMkLst>
            <pc:docMk/>
            <pc:sldMk cId="3017571832" sldId="325"/>
            <ac:picMk id="18" creationId="{10A157E6-616D-43C1-8F12-FFA183A10048}"/>
          </ac:picMkLst>
        </pc:picChg>
        <pc:picChg chg="add mod">
          <ac:chgData name="Maxwell,Daniel" userId="1b6ea79d-60d7-472e-a79a-e3fa9de1dfad" providerId="ADAL" clId="{1F5C54D6-D1B4-46EF-98D9-E4D225D3F0DD}" dt="2023-05-04T18:51:14.561" v="2335"/>
          <ac:picMkLst>
            <pc:docMk/>
            <pc:sldMk cId="3017571832" sldId="325"/>
            <ac:picMk id="19" creationId="{A7BD8256-40D8-20B5-A2AD-23B9346EF30B}"/>
          </ac:picMkLst>
        </pc:picChg>
      </pc:sldChg>
      <pc:sldChg chg="addSp modSp">
        <pc:chgData name="Maxwell,Daniel" userId="1b6ea79d-60d7-472e-a79a-e3fa9de1dfad" providerId="ADAL" clId="{1F5C54D6-D1B4-46EF-98D9-E4D225D3F0DD}" dt="2023-05-04T18:52:36.700" v="2336"/>
        <pc:sldMkLst>
          <pc:docMk/>
          <pc:sldMk cId="334253045" sldId="326"/>
        </pc:sldMkLst>
        <pc:picChg chg="add mod">
          <ac:chgData name="Maxwell,Daniel" userId="1b6ea79d-60d7-472e-a79a-e3fa9de1dfad" providerId="ADAL" clId="{1F5C54D6-D1B4-46EF-98D9-E4D225D3F0DD}" dt="2023-05-04T18:52:36.700" v="2336"/>
          <ac:picMkLst>
            <pc:docMk/>
            <pc:sldMk cId="334253045" sldId="326"/>
            <ac:picMk id="5" creationId="{925B690D-7247-2C0F-19AB-A82B7DCBE607}"/>
          </ac:picMkLst>
        </pc:picChg>
      </pc:sldChg>
      <pc:sldChg chg="addSp delSp modSp modTransition modAnim modNotesTx">
        <pc:chgData name="Maxwell,Daniel" userId="1b6ea79d-60d7-472e-a79a-e3fa9de1dfad" providerId="ADAL" clId="{1F5C54D6-D1B4-46EF-98D9-E4D225D3F0DD}" dt="2023-05-04T19:03:45.065" v="2443"/>
        <pc:sldMkLst>
          <pc:docMk/>
          <pc:sldMk cId="2014009550" sldId="327"/>
        </pc:sldMkLst>
        <pc:picChg chg="add del mod">
          <ac:chgData name="Maxwell,Daniel" userId="1b6ea79d-60d7-472e-a79a-e3fa9de1dfad" providerId="ADAL" clId="{1F5C54D6-D1B4-46EF-98D9-E4D225D3F0DD}" dt="2023-05-04T19:00:08.572" v="2412"/>
          <ac:picMkLst>
            <pc:docMk/>
            <pc:sldMk cId="2014009550" sldId="327"/>
            <ac:picMk id="2" creationId="{F8D28FB1-F266-4FC4-61F2-59461E03B3AB}"/>
          </ac:picMkLst>
        </pc:picChg>
        <pc:picChg chg="add del mod">
          <ac:chgData name="Maxwell,Daniel" userId="1b6ea79d-60d7-472e-a79a-e3fa9de1dfad" providerId="ADAL" clId="{1F5C54D6-D1B4-46EF-98D9-E4D225D3F0DD}" dt="2023-05-04T19:00:20.052" v="2414"/>
          <ac:picMkLst>
            <pc:docMk/>
            <pc:sldMk cId="2014009550" sldId="327"/>
            <ac:picMk id="3" creationId="{3722F243-E6B7-0A76-1536-97D109DD2241}"/>
          </ac:picMkLst>
        </pc:picChg>
        <pc:picChg chg="add del mod">
          <ac:chgData name="Maxwell,Daniel" userId="1b6ea79d-60d7-472e-a79a-e3fa9de1dfad" providerId="ADAL" clId="{1F5C54D6-D1B4-46EF-98D9-E4D225D3F0DD}" dt="2023-05-04T19:00:34.738" v="2416"/>
          <ac:picMkLst>
            <pc:docMk/>
            <pc:sldMk cId="2014009550" sldId="327"/>
            <ac:picMk id="4" creationId="{21E89229-FB47-3490-6E59-728EB92B7922}"/>
          </ac:picMkLst>
        </pc:picChg>
        <pc:picChg chg="add del mod">
          <ac:chgData name="Maxwell,Daniel" userId="1b6ea79d-60d7-472e-a79a-e3fa9de1dfad" providerId="ADAL" clId="{1F5C54D6-D1B4-46EF-98D9-E4D225D3F0DD}" dt="2023-05-04T19:00:47.548" v="2418"/>
          <ac:picMkLst>
            <pc:docMk/>
            <pc:sldMk cId="2014009550" sldId="327"/>
            <ac:picMk id="5" creationId="{7570F696-9385-A14B-C93E-D9C1BF1B0093}"/>
          </ac:picMkLst>
        </pc:picChg>
        <pc:picChg chg="add del mod">
          <ac:chgData name="Maxwell,Daniel" userId="1b6ea79d-60d7-472e-a79a-e3fa9de1dfad" providerId="ADAL" clId="{1F5C54D6-D1B4-46EF-98D9-E4D225D3F0DD}" dt="2023-05-04T19:01:49.696" v="2420"/>
          <ac:picMkLst>
            <pc:docMk/>
            <pc:sldMk cId="2014009550" sldId="327"/>
            <ac:picMk id="6" creationId="{158F20F5-23F0-FDB7-499D-59110240A9B4}"/>
          </ac:picMkLst>
        </pc:picChg>
        <pc:picChg chg="add del mod">
          <ac:chgData name="Maxwell,Daniel" userId="1b6ea79d-60d7-472e-a79a-e3fa9de1dfad" providerId="ADAL" clId="{1F5C54D6-D1B4-46EF-98D9-E4D225D3F0DD}" dt="2023-05-04T19:03:10.571" v="2442"/>
          <ac:picMkLst>
            <pc:docMk/>
            <pc:sldMk cId="2014009550" sldId="327"/>
            <ac:picMk id="7" creationId="{830E80C1-293B-C9DB-431C-52C437B051AE}"/>
          </ac:picMkLst>
        </pc:picChg>
        <pc:picChg chg="add mod">
          <ac:chgData name="Maxwell,Daniel" userId="1b6ea79d-60d7-472e-a79a-e3fa9de1dfad" providerId="ADAL" clId="{1F5C54D6-D1B4-46EF-98D9-E4D225D3F0DD}" dt="2023-05-04T19:03:45.065" v="2443"/>
          <ac:picMkLst>
            <pc:docMk/>
            <pc:sldMk cId="2014009550" sldId="327"/>
            <ac:picMk id="8" creationId="{F7D8101D-A785-0A0A-7A80-B25A2B5DEDCE}"/>
          </ac:picMkLst>
        </pc:picChg>
      </pc:sldChg>
      <pc:sldChg chg="addSp delSp modSp modTransition modAnim">
        <pc:chgData name="Maxwell,Daniel" userId="1b6ea79d-60d7-472e-a79a-e3fa9de1dfad" providerId="ADAL" clId="{1F5C54D6-D1B4-46EF-98D9-E4D225D3F0DD}" dt="2023-05-04T19:13:12.760" v="2453"/>
        <pc:sldMkLst>
          <pc:docMk/>
          <pc:sldMk cId="2868899933" sldId="330"/>
        </pc:sldMkLst>
        <pc:picChg chg="add del mod">
          <ac:chgData name="Maxwell,Daniel" userId="1b6ea79d-60d7-472e-a79a-e3fa9de1dfad" providerId="ADAL" clId="{1F5C54D6-D1B4-46EF-98D9-E4D225D3F0DD}" dt="2023-05-04T19:07:50.610" v="2446"/>
          <ac:picMkLst>
            <pc:docMk/>
            <pc:sldMk cId="2868899933" sldId="330"/>
            <ac:picMk id="2" creationId="{562568F4-A22E-95A1-CD45-FCEF27FF5338}"/>
          </ac:picMkLst>
        </pc:picChg>
        <pc:picChg chg="add del mod">
          <ac:chgData name="Maxwell,Daniel" userId="1b6ea79d-60d7-472e-a79a-e3fa9de1dfad" providerId="ADAL" clId="{1F5C54D6-D1B4-46EF-98D9-E4D225D3F0DD}" dt="2023-05-04T19:08:13.943" v="2448"/>
          <ac:picMkLst>
            <pc:docMk/>
            <pc:sldMk cId="2868899933" sldId="330"/>
            <ac:picMk id="3" creationId="{277E0FD0-3FD8-A0C4-857F-98E0A54299D1}"/>
          </ac:picMkLst>
        </pc:picChg>
        <pc:picChg chg="add del mod">
          <ac:chgData name="Maxwell,Daniel" userId="1b6ea79d-60d7-472e-a79a-e3fa9de1dfad" providerId="ADAL" clId="{1F5C54D6-D1B4-46EF-98D9-E4D225D3F0DD}" dt="2023-05-04T19:11:28.949" v="2450"/>
          <ac:picMkLst>
            <pc:docMk/>
            <pc:sldMk cId="2868899933" sldId="330"/>
            <ac:picMk id="4" creationId="{E0B2C74A-4FA4-5AE2-18D8-ACC2916A6681}"/>
          </ac:picMkLst>
        </pc:picChg>
        <pc:picChg chg="add del mod">
          <ac:chgData name="Maxwell,Daniel" userId="1b6ea79d-60d7-472e-a79a-e3fa9de1dfad" providerId="ADAL" clId="{1F5C54D6-D1B4-46EF-98D9-E4D225D3F0DD}" dt="2023-05-04T19:12:06.821" v="2452"/>
          <ac:picMkLst>
            <pc:docMk/>
            <pc:sldMk cId="2868899933" sldId="330"/>
            <ac:picMk id="5" creationId="{5645A015-CC9F-9E1A-EF99-E97392B07F2C}"/>
          </ac:picMkLst>
        </pc:picChg>
        <pc:picChg chg="add mod">
          <ac:chgData name="Maxwell,Daniel" userId="1b6ea79d-60d7-472e-a79a-e3fa9de1dfad" providerId="ADAL" clId="{1F5C54D6-D1B4-46EF-98D9-E4D225D3F0DD}" dt="2023-05-04T19:13:12.760" v="2453"/>
          <ac:picMkLst>
            <pc:docMk/>
            <pc:sldMk cId="2868899933" sldId="330"/>
            <ac:picMk id="42" creationId="{8BF9EBA5-CA34-74B0-4D1E-007BB54978D0}"/>
          </ac:picMkLst>
        </pc:picChg>
        <pc:picChg chg="del">
          <ac:chgData name="Maxwell,Daniel" userId="1b6ea79d-60d7-472e-a79a-e3fa9de1dfad" providerId="ADAL" clId="{1F5C54D6-D1B4-46EF-98D9-E4D225D3F0DD}" dt="2023-05-04T19:06:35.598" v="2444"/>
          <ac:picMkLst>
            <pc:docMk/>
            <pc:sldMk cId="2868899933" sldId="330"/>
            <ac:picMk id="44" creationId="{BF0C1687-9051-0CB9-F828-7687C25F870D}"/>
          </ac:picMkLst>
        </pc:picChg>
      </pc:sldChg>
      <pc:sldChg chg="addSp delSp modSp add del ord modTransition modAnim">
        <pc:chgData name="Maxwell,Daniel" userId="1b6ea79d-60d7-472e-a79a-e3fa9de1dfad" providerId="ADAL" clId="{1F5C54D6-D1B4-46EF-98D9-E4D225D3F0DD}" dt="2023-05-05T13:43:33.838" v="2913" actId="47"/>
        <pc:sldMkLst>
          <pc:docMk/>
          <pc:sldMk cId="8188527" sldId="332"/>
        </pc:sldMkLst>
        <pc:picChg chg="add del mod">
          <ac:chgData name="Maxwell,Daniel" userId="1b6ea79d-60d7-472e-a79a-e3fa9de1dfad" providerId="ADAL" clId="{1F5C54D6-D1B4-46EF-98D9-E4D225D3F0DD}" dt="2023-05-05T13:34:27.752" v="2889"/>
          <ac:picMkLst>
            <pc:docMk/>
            <pc:sldMk cId="8188527" sldId="332"/>
            <ac:picMk id="3" creationId="{69767DD7-3005-3205-75CE-F2DD3E5D172F}"/>
          </ac:picMkLst>
        </pc:picChg>
        <pc:picChg chg="add del mod">
          <ac:chgData name="Maxwell,Daniel" userId="1b6ea79d-60d7-472e-a79a-e3fa9de1dfad" providerId="ADAL" clId="{1F5C54D6-D1B4-46EF-98D9-E4D225D3F0DD}" dt="2023-05-05T13:35:49.124" v="2891"/>
          <ac:picMkLst>
            <pc:docMk/>
            <pc:sldMk cId="8188527" sldId="332"/>
            <ac:picMk id="6" creationId="{5A15441E-B9F4-544E-F1E3-C8E8B368F6F2}"/>
          </ac:picMkLst>
        </pc:picChg>
        <pc:picChg chg="add del mod">
          <ac:chgData name="Maxwell,Daniel" userId="1b6ea79d-60d7-472e-a79a-e3fa9de1dfad" providerId="ADAL" clId="{1F5C54D6-D1B4-46EF-98D9-E4D225D3F0DD}" dt="2023-05-05T13:40:25.333" v="2903"/>
          <ac:picMkLst>
            <pc:docMk/>
            <pc:sldMk cId="8188527" sldId="332"/>
            <ac:picMk id="7" creationId="{89EB6754-40AC-5152-2BA8-896BDC693073}"/>
          </ac:picMkLst>
        </pc:picChg>
        <pc:picChg chg="del">
          <ac:chgData name="Maxwell,Daniel" userId="1b6ea79d-60d7-472e-a79a-e3fa9de1dfad" providerId="ADAL" clId="{1F5C54D6-D1B4-46EF-98D9-E4D225D3F0DD}" dt="2023-05-05T13:34:15.221" v="2887"/>
          <ac:picMkLst>
            <pc:docMk/>
            <pc:sldMk cId="8188527" sldId="332"/>
            <ac:picMk id="8" creationId="{B1D0AB38-07E9-B2A3-77F7-43572A6AF98C}"/>
          </ac:picMkLst>
        </pc:picChg>
        <pc:picChg chg="add mod">
          <ac:chgData name="Maxwell,Daniel" userId="1b6ea79d-60d7-472e-a79a-e3fa9de1dfad" providerId="ADAL" clId="{1F5C54D6-D1B4-46EF-98D9-E4D225D3F0DD}" dt="2023-05-05T13:41:13.291" v="2904"/>
          <ac:picMkLst>
            <pc:docMk/>
            <pc:sldMk cId="8188527" sldId="332"/>
            <ac:picMk id="9" creationId="{B9B227C7-E550-009D-A385-4466FA1ECD89}"/>
          </ac:picMkLst>
        </pc:picChg>
      </pc:sldChg>
    </pc:docChg>
  </pc:docChgLst>
  <pc:docChgLst>
    <pc:chgData name="Maxwell,Daniel" userId="1b6ea79d-60d7-472e-a79a-e3fa9de1dfad" providerId="ADAL" clId="{7B790C0D-9C84-4397-A0F0-752E70D9144D}"/>
    <pc:docChg chg="custSel addSld delSld modSld sldOrd">
      <pc:chgData name="Maxwell,Daniel" userId="1b6ea79d-60d7-472e-a79a-e3fa9de1dfad" providerId="ADAL" clId="{7B790C0D-9C84-4397-A0F0-752E70D9144D}" dt="2023-05-03T20:28:56.622" v="1710"/>
      <pc:docMkLst>
        <pc:docMk/>
      </pc:docMkLst>
      <pc:sldChg chg="ord modNotesTx">
        <pc:chgData name="Maxwell,Daniel" userId="1b6ea79d-60d7-472e-a79a-e3fa9de1dfad" providerId="ADAL" clId="{7B790C0D-9C84-4397-A0F0-752E70D9144D}" dt="2023-05-03T19:49:14.444" v="1507" actId="20577"/>
        <pc:sldMkLst>
          <pc:docMk/>
          <pc:sldMk cId="2478560572" sldId="270"/>
        </pc:sldMkLst>
      </pc:sldChg>
      <pc:sldChg chg="addSp modSp ord">
        <pc:chgData name="Maxwell,Daniel" userId="1b6ea79d-60d7-472e-a79a-e3fa9de1dfad" providerId="ADAL" clId="{7B790C0D-9C84-4397-A0F0-752E70D9144D}" dt="2023-05-03T20:28:56.622" v="1710"/>
        <pc:sldMkLst>
          <pc:docMk/>
          <pc:sldMk cId="2077674142" sldId="302"/>
        </pc:sldMkLst>
        <pc:picChg chg="add mod">
          <ac:chgData name="Maxwell,Daniel" userId="1b6ea79d-60d7-472e-a79a-e3fa9de1dfad" providerId="ADAL" clId="{7B790C0D-9C84-4397-A0F0-752E70D9144D}" dt="2023-05-03T20:28:56.622" v="1710"/>
          <ac:picMkLst>
            <pc:docMk/>
            <pc:sldMk cId="2077674142" sldId="302"/>
            <ac:picMk id="3" creationId="{F554B489-9B72-A785-E35D-C56D1425A689}"/>
          </ac:picMkLst>
        </pc:picChg>
      </pc:sldChg>
      <pc:sldChg chg="modSp del mod">
        <pc:chgData name="Maxwell,Daniel" userId="1b6ea79d-60d7-472e-a79a-e3fa9de1dfad" providerId="ADAL" clId="{7B790C0D-9C84-4397-A0F0-752E70D9144D}" dt="2023-05-03T19:19:27.285" v="22" actId="47"/>
        <pc:sldMkLst>
          <pc:docMk/>
          <pc:sldMk cId="393684128" sldId="306"/>
        </pc:sldMkLst>
        <pc:picChg chg="mod">
          <ac:chgData name="Maxwell,Daniel" userId="1b6ea79d-60d7-472e-a79a-e3fa9de1dfad" providerId="ADAL" clId="{7B790C0D-9C84-4397-A0F0-752E70D9144D}" dt="2023-05-03T19:19:20.352" v="21" actId="1076"/>
          <ac:picMkLst>
            <pc:docMk/>
            <pc:sldMk cId="393684128" sldId="306"/>
            <ac:picMk id="7" creationId="{515F07E5-A3CC-408B-AEC7-5352D05F4A1D}"/>
          </ac:picMkLst>
        </pc:picChg>
      </pc:sldChg>
      <pc:sldChg chg="addSp modSp">
        <pc:chgData name="Maxwell,Daniel" userId="1b6ea79d-60d7-472e-a79a-e3fa9de1dfad" providerId="ADAL" clId="{7B790C0D-9C84-4397-A0F0-752E70D9144D}" dt="2023-05-03T19:50:03.965" v="1508"/>
        <pc:sldMkLst>
          <pc:docMk/>
          <pc:sldMk cId="4229412751" sldId="322"/>
        </pc:sldMkLst>
        <pc:picChg chg="add mod">
          <ac:chgData name="Maxwell,Daniel" userId="1b6ea79d-60d7-472e-a79a-e3fa9de1dfad" providerId="ADAL" clId="{7B790C0D-9C84-4397-A0F0-752E70D9144D}" dt="2023-05-03T19:50:03.965" v="1508"/>
          <ac:picMkLst>
            <pc:docMk/>
            <pc:sldMk cId="4229412751" sldId="322"/>
            <ac:picMk id="4" creationId="{A0917591-FF38-4E40-5F1B-2E6CEA1BBF8C}"/>
          </ac:picMkLst>
        </pc:picChg>
      </pc:sldChg>
      <pc:sldChg chg="ord">
        <pc:chgData name="Maxwell,Daniel" userId="1b6ea79d-60d7-472e-a79a-e3fa9de1dfad" providerId="ADAL" clId="{7B790C0D-9C84-4397-A0F0-752E70D9144D}" dt="2023-05-03T19:20:04.210" v="24"/>
        <pc:sldMkLst>
          <pc:docMk/>
          <pc:sldMk cId="4119545744" sldId="323"/>
        </pc:sldMkLst>
      </pc:sldChg>
      <pc:sldChg chg="del">
        <pc:chgData name="Maxwell,Daniel" userId="1b6ea79d-60d7-472e-a79a-e3fa9de1dfad" providerId="ADAL" clId="{7B790C0D-9C84-4397-A0F0-752E70D9144D}" dt="2023-05-03T19:21:52.638" v="26" actId="47"/>
        <pc:sldMkLst>
          <pc:docMk/>
          <pc:sldMk cId="3349995480" sldId="328"/>
        </pc:sldMkLst>
      </pc:sldChg>
      <pc:sldChg chg="del">
        <pc:chgData name="Maxwell,Daniel" userId="1b6ea79d-60d7-472e-a79a-e3fa9de1dfad" providerId="ADAL" clId="{7B790C0D-9C84-4397-A0F0-752E70D9144D}" dt="2023-05-03T19:20:07.570" v="25" actId="47"/>
        <pc:sldMkLst>
          <pc:docMk/>
          <pc:sldMk cId="1677728996" sldId="329"/>
        </pc:sldMkLst>
      </pc:sldChg>
      <pc:sldChg chg="addSp delSp modSp mod modTransition delAnim modAnim modNotesTx">
        <pc:chgData name="Maxwell,Daniel" userId="1b6ea79d-60d7-472e-a79a-e3fa9de1dfad" providerId="ADAL" clId="{7B790C0D-9C84-4397-A0F0-752E70D9144D}" dt="2023-05-03T20:27:45.130" v="1709"/>
        <pc:sldMkLst>
          <pc:docMk/>
          <pc:sldMk cId="2868899933" sldId="330"/>
        </pc:sldMkLst>
        <pc:spChg chg="del">
          <ac:chgData name="Maxwell,Daniel" userId="1b6ea79d-60d7-472e-a79a-e3fa9de1dfad" providerId="ADAL" clId="{7B790C0D-9C84-4397-A0F0-752E70D9144D}" dt="2023-05-03T19:17:46.164" v="2" actId="478"/>
          <ac:spMkLst>
            <pc:docMk/>
            <pc:sldMk cId="2868899933" sldId="330"/>
            <ac:spMk id="4" creationId="{CE2B1425-A916-B91D-CEDC-76CC911AC96C}"/>
          </ac:spMkLst>
        </pc:spChg>
        <pc:spChg chg="del">
          <ac:chgData name="Maxwell,Daniel" userId="1b6ea79d-60d7-472e-a79a-e3fa9de1dfad" providerId="ADAL" clId="{7B790C0D-9C84-4397-A0F0-752E70D9144D}" dt="2023-05-03T19:17:50.296" v="3" actId="478"/>
          <ac:spMkLst>
            <pc:docMk/>
            <pc:sldMk cId="2868899933" sldId="330"/>
            <ac:spMk id="5" creationId="{5E3C13BC-7D44-7314-29B3-E00AF231A657}"/>
          </ac:spMkLst>
        </pc:spChg>
        <pc:spChg chg="mod">
          <ac:chgData name="Maxwell,Daniel" userId="1b6ea79d-60d7-472e-a79a-e3fa9de1dfad" providerId="ADAL" clId="{7B790C0D-9C84-4397-A0F0-752E70D9144D}" dt="2023-05-03T19:37:02.334" v="1165" actId="1037"/>
          <ac:spMkLst>
            <pc:docMk/>
            <pc:sldMk cId="2868899933" sldId="330"/>
            <ac:spMk id="6" creationId="{701513F4-3B9B-B502-81DB-5F558B6F16A3}"/>
          </ac:spMkLst>
        </pc:spChg>
        <pc:spChg chg="mod">
          <ac:chgData name="Maxwell,Daniel" userId="1b6ea79d-60d7-472e-a79a-e3fa9de1dfad" providerId="ADAL" clId="{7B790C0D-9C84-4397-A0F0-752E70D9144D}" dt="2023-05-03T19:37:02.334" v="1165" actId="1037"/>
          <ac:spMkLst>
            <pc:docMk/>
            <pc:sldMk cId="2868899933" sldId="330"/>
            <ac:spMk id="7" creationId="{12A4AC43-69FA-E90B-7467-1E6084044817}"/>
          </ac:spMkLst>
        </pc:spChg>
        <pc:spChg chg="mod">
          <ac:chgData name="Maxwell,Daniel" userId="1b6ea79d-60d7-472e-a79a-e3fa9de1dfad" providerId="ADAL" clId="{7B790C0D-9C84-4397-A0F0-752E70D9144D}" dt="2023-05-03T19:37:02.334" v="1165" actId="1037"/>
          <ac:spMkLst>
            <pc:docMk/>
            <pc:sldMk cId="2868899933" sldId="330"/>
            <ac:spMk id="8" creationId="{809004B5-A3F8-42E0-E8B1-24867193C480}"/>
          </ac:spMkLst>
        </pc:spChg>
        <pc:spChg chg="mod">
          <ac:chgData name="Maxwell,Daniel" userId="1b6ea79d-60d7-472e-a79a-e3fa9de1dfad" providerId="ADAL" clId="{7B790C0D-9C84-4397-A0F0-752E70D9144D}" dt="2023-05-03T19:37:02.334" v="1165" actId="1037"/>
          <ac:spMkLst>
            <pc:docMk/>
            <pc:sldMk cId="2868899933" sldId="330"/>
            <ac:spMk id="9" creationId="{978B4E8B-4F56-F42F-43C3-3209664F6ADA}"/>
          </ac:spMkLst>
        </pc:spChg>
        <pc:spChg chg="mod">
          <ac:chgData name="Maxwell,Daniel" userId="1b6ea79d-60d7-472e-a79a-e3fa9de1dfad" providerId="ADAL" clId="{7B790C0D-9C84-4397-A0F0-752E70D9144D}" dt="2023-05-03T19:37:02.334" v="1165" actId="1037"/>
          <ac:spMkLst>
            <pc:docMk/>
            <pc:sldMk cId="2868899933" sldId="330"/>
            <ac:spMk id="10" creationId="{E110D5A0-09BC-9311-8368-F1D0E073EA0F}"/>
          </ac:spMkLst>
        </pc:spChg>
        <pc:spChg chg="mod">
          <ac:chgData name="Maxwell,Daniel" userId="1b6ea79d-60d7-472e-a79a-e3fa9de1dfad" providerId="ADAL" clId="{7B790C0D-9C84-4397-A0F0-752E70D9144D}" dt="2023-05-03T19:37:02.334" v="1165" actId="1037"/>
          <ac:spMkLst>
            <pc:docMk/>
            <pc:sldMk cId="2868899933" sldId="330"/>
            <ac:spMk id="11" creationId="{7F1A7C7C-12D8-BF3B-389D-16ECA9E9740F}"/>
          </ac:spMkLst>
        </pc:spChg>
        <pc:spChg chg="mod">
          <ac:chgData name="Maxwell,Daniel" userId="1b6ea79d-60d7-472e-a79a-e3fa9de1dfad" providerId="ADAL" clId="{7B790C0D-9C84-4397-A0F0-752E70D9144D}" dt="2023-05-03T19:37:02.334" v="1165" actId="1037"/>
          <ac:spMkLst>
            <pc:docMk/>
            <pc:sldMk cId="2868899933" sldId="330"/>
            <ac:spMk id="12" creationId="{623D3AD3-972A-4BA6-483B-92245AB3426A}"/>
          </ac:spMkLst>
        </pc:spChg>
        <pc:spChg chg="mod">
          <ac:chgData name="Maxwell,Daniel" userId="1b6ea79d-60d7-472e-a79a-e3fa9de1dfad" providerId="ADAL" clId="{7B790C0D-9C84-4397-A0F0-752E70D9144D}" dt="2023-05-03T19:37:02.334" v="1165" actId="1037"/>
          <ac:spMkLst>
            <pc:docMk/>
            <pc:sldMk cId="2868899933" sldId="330"/>
            <ac:spMk id="13" creationId="{98333271-DD01-4E08-0C96-FAEF1CA129AD}"/>
          </ac:spMkLst>
        </pc:spChg>
        <pc:spChg chg="mod">
          <ac:chgData name="Maxwell,Daniel" userId="1b6ea79d-60d7-472e-a79a-e3fa9de1dfad" providerId="ADAL" clId="{7B790C0D-9C84-4397-A0F0-752E70D9144D}" dt="2023-05-03T19:37:02.334" v="1165" actId="1037"/>
          <ac:spMkLst>
            <pc:docMk/>
            <pc:sldMk cId="2868899933" sldId="330"/>
            <ac:spMk id="14" creationId="{EBB78587-9C2F-0FD3-963C-098F975CBDE4}"/>
          </ac:spMkLst>
        </pc:spChg>
        <pc:spChg chg="mod">
          <ac:chgData name="Maxwell,Daniel" userId="1b6ea79d-60d7-472e-a79a-e3fa9de1dfad" providerId="ADAL" clId="{7B790C0D-9C84-4397-A0F0-752E70D9144D}" dt="2023-05-03T19:37:02.334" v="1165" actId="1037"/>
          <ac:spMkLst>
            <pc:docMk/>
            <pc:sldMk cId="2868899933" sldId="330"/>
            <ac:spMk id="15" creationId="{8386BE3B-634B-AFF1-B7E5-7498D6A5C721}"/>
          </ac:spMkLst>
        </pc:spChg>
        <pc:spChg chg="mod">
          <ac:chgData name="Maxwell,Daniel" userId="1b6ea79d-60d7-472e-a79a-e3fa9de1dfad" providerId="ADAL" clId="{7B790C0D-9C84-4397-A0F0-752E70D9144D}" dt="2023-05-03T19:37:02.334" v="1165" actId="1037"/>
          <ac:spMkLst>
            <pc:docMk/>
            <pc:sldMk cId="2868899933" sldId="330"/>
            <ac:spMk id="16" creationId="{305CF793-10C9-23CF-31C4-8EDC44D99258}"/>
          </ac:spMkLst>
        </pc:spChg>
        <pc:spChg chg="mod">
          <ac:chgData name="Maxwell,Daniel" userId="1b6ea79d-60d7-472e-a79a-e3fa9de1dfad" providerId="ADAL" clId="{7B790C0D-9C84-4397-A0F0-752E70D9144D}" dt="2023-05-03T19:37:02.334" v="1165" actId="1037"/>
          <ac:spMkLst>
            <pc:docMk/>
            <pc:sldMk cId="2868899933" sldId="330"/>
            <ac:spMk id="17" creationId="{9E8B7F9E-AA62-D705-BD0C-2A71C631062C}"/>
          </ac:spMkLst>
        </pc:spChg>
        <pc:spChg chg="mod">
          <ac:chgData name="Maxwell,Daniel" userId="1b6ea79d-60d7-472e-a79a-e3fa9de1dfad" providerId="ADAL" clId="{7B790C0D-9C84-4397-A0F0-752E70D9144D}" dt="2023-05-03T19:37:02.334" v="1165" actId="1037"/>
          <ac:spMkLst>
            <pc:docMk/>
            <pc:sldMk cId="2868899933" sldId="330"/>
            <ac:spMk id="18" creationId="{8A3C110E-C19B-D7EB-1E37-915E6FBD3BF3}"/>
          </ac:spMkLst>
        </pc:spChg>
        <pc:spChg chg="mod">
          <ac:chgData name="Maxwell,Daniel" userId="1b6ea79d-60d7-472e-a79a-e3fa9de1dfad" providerId="ADAL" clId="{7B790C0D-9C84-4397-A0F0-752E70D9144D}" dt="2023-05-03T19:37:02.334" v="1165" actId="1037"/>
          <ac:spMkLst>
            <pc:docMk/>
            <pc:sldMk cId="2868899933" sldId="330"/>
            <ac:spMk id="19" creationId="{EEA42B1D-3075-FC70-1116-AFF3A6C5B569}"/>
          </ac:spMkLst>
        </pc:spChg>
        <pc:spChg chg="mod">
          <ac:chgData name="Maxwell,Daniel" userId="1b6ea79d-60d7-472e-a79a-e3fa9de1dfad" providerId="ADAL" clId="{7B790C0D-9C84-4397-A0F0-752E70D9144D}" dt="2023-05-03T19:37:02.334" v="1165" actId="1037"/>
          <ac:spMkLst>
            <pc:docMk/>
            <pc:sldMk cId="2868899933" sldId="330"/>
            <ac:spMk id="20" creationId="{194581BD-2E0A-2254-93E0-8D7AB2EE9213}"/>
          </ac:spMkLst>
        </pc:spChg>
        <pc:spChg chg="mod">
          <ac:chgData name="Maxwell,Daniel" userId="1b6ea79d-60d7-472e-a79a-e3fa9de1dfad" providerId="ADAL" clId="{7B790C0D-9C84-4397-A0F0-752E70D9144D}" dt="2023-05-03T19:37:02.334" v="1165" actId="1037"/>
          <ac:spMkLst>
            <pc:docMk/>
            <pc:sldMk cId="2868899933" sldId="330"/>
            <ac:spMk id="21" creationId="{6DB3565A-E095-6D56-FD9D-6AA5F76707CB}"/>
          </ac:spMkLst>
        </pc:spChg>
        <pc:spChg chg="mod">
          <ac:chgData name="Maxwell,Daniel" userId="1b6ea79d-60d7-472e-a79a-e3fa9de1dfad" providerId="ADAL" clId="{7B790C0D-9C84-4397-A0F0-752E70D9144D}" dt="2023-05-03T19:37:02.334" v="1165" actId="1037"/>
          <ac:spMkLst>
            <pc:docMk/>
            <pc:sldMk cId="2868899933" sldId="330"/>
            <ac:spMk id="22" creationId="{4E6351DD-8F0F-53E2-259D-878905CC05D3}"/>
          </ac:spMkLst>
        </pc:spChg>
        <pc:spChg chg="mod">
          <ac:chgData name="Maxwell,Daniel" userId="1b6ea79d-60d7-472e-a79a-e3fa9de1dfad" providerId="ADAL" clId="{7B790C0D-9C84-4397-A0F0-752E70D9144D}" dt="2023-05-03T19:37:02.334" v="1165" actId="1037"/>
          <ac:spMkLst>
            <pc:docMk/>
            <pc:sldMk cId="2868899933" sldId="330"/>
            <ac:spMk id="23" creationId="{4718F9B1-4AA2-F6A5-D689-437D9EED5F53}"/>
          </ac:spMkLst>
        </pc:spChg>
        <pc:spChg chg="mod">
          <ac:chgData name="Maxwell,Daniel" userId="1b6ea79d-60d7-472e-a79a-e3fa9de1dfad" providerId="ADAL" clId="{7B790C0D-9C84-4397-A0F0-752E70D9144D}" dt="2023-05-03T19:37:02.334" v="1165" actId="1037"/>
          <ac:spMkLst>
            <pc:docMk/>
            <pc:sldMk cId="2868899933" sldId="330"/>
            <ac:spMk id="24" creationId="{8F967573-BB48-B459-5378-333CAB90F3A8}"/>
          </ac:spMkLst>
        </pc:spChg>
        <pc:spChg chg="mod">
          <ac:chgData name="Maxwell,Daniel" userId="1b6ea79d-60d7-472e-a79a-e3fa9de1dfad" providerId="ADAL" clId="{7B790C0D-9C84-4397-A0F0-752E70D9144D}" dt="2023-05-03T19:37:02.334" v="1165" actId="1037"/>
          <ac:spMkLst>
            <pc:docMk/>
            <pc:sldMk cId="2868899933" sldId="330"/>
            <ac:spMk id="25" creationId="{7A74C1B3-5673-085E-42B6-CB27DEB3ED18}"/>
          </ac:spMkLst>
        </pc:spChg>
        <pc:spChg chg="add mod">
          <ac:chgData name="Maxwell,Daniel" userId="1b6ea79d-60d7-472e-a79a-e3fa9de1dfad" providerId="ADAL" clId="{7B790C0D-9C84-4397-A0F0-752E70D9144D}" dt="2023-05-03T19:37:02.334" v="1165" actId="1037"/>
          <ac:spMkLst>
            <pc:docMk/>
            <pc:sldMk cId="2868899933" sldId="330"/>
            <ac:spMk id="41" creationId="{44C2F394-6C37-3FFF-DF00-007B1004FF21}"/>
          </ac:spMkLst>
        </pc:spChg>
        <pc:grpChg chg="mod">
          <ac:chgData name="Maxwell,Daniel" userId="1b6ea79d-60d7-472e-a79a-e3fa9de1dfad" providerId="ADAL" clId="{7B790C0D-9C84-4397-A0F0-752E70D9144D}" dt="2023-05-03T19:37:02.334" v="1165" actId="1037"/>
          <ac:grpSpMkLst>
            <pc:docMk/>
            <pc:sldMk cId="2868899933" sldId="330"/>
            <ac:grpSpMk id="36" creationId="{B2C7E320-2A46-EE1F-B054-8A22261974D7}"/>
          </ac:grpSpMkLst>
        </pc:grpChg>
        <pc:picChg chg="add del mod">
          <ac:chgData name="Maxwell,Daniel" userId="1b6ea79d-60d7-472e-a79a-e3fa9de1dfad" providerId="ADAL" clId="{7B790C0D-9C84-4397-A0F0-752E70D9144D}" dt="2023-05-03T20:20:19.469" v="1683"/>
          <ac:picMkLst>
            <pc:docMk/>
            <pc:sldMk cId="2868899933" sldId="330"/>
            <ac:picMk id="2" creationId="{64693DC5-584B-8EC4-DB89-571CB27CC3EE}"/>
          </ac:picMkLst>
        </pc:picChg>
        <pc:picChg chg="add del mod">
          <ac:chgData name="Maxwell,Daniel" userId="1b6ea79d-60d7-472e-a79a-e3fa9de1dfad" providerId="ADAL" clId="{7B790C0D-9C84-4397-A0F0-752E70D9144D}" dt="2023-05-03T20:21:32.775" v="1700"/>
          <ac:picMkLst>
            <pc:docMk/>
            <pc:sldMk cId="2868899933" sldId="330"/>
            <ac:picMk id="3" creationId="{BA7EDFFE-8181-C813-ED74-A5CC1261FA77}"/>
          </ac:picMkLst>
        </pc:picChg>
        <pc:picChg chg="add del mod">
          <ac:chgData name="Maxwell,Daniel" userId="1b6ea79d-60d7-472e-a79a-e3fa9de1dfad" providerId="ADAL" clId="{7B790C0D-9C84-4397-A0F0-752E70D9144D}" dt="2023-05-03T20:21:52.288" v="1702"/>
          <ac:picMkLst>
            <pc:docMk/>
            <pc:sldMk cId="2868899933" sldId="330"/>
            <ac:picMk id="4" creationId="{6C1A102D-A2CD-FA6D-3C80-B3EF28AD999B}"/>
          </ac:picMkLst>
        </pc:picChg>
        <pc:picChg chg="add del mod">
          <ac:chgData name="Maxwell,Daniel" userId="1b6ea79d-60d7-472e-a79a-e3fa9de1dfad" providerId="ADAL" clId="{7B790C0D-9C84-4397-A0F0-752E70D9144D}" dt="2023-05-03T20:24:48.051" v="1704"/>
          <ac:picMkLst>
            <pc:docMk/>
            <pc:sldMk cId="2868899933" sldId="330"/>
            <ac:picMk id="5" creationId="{D31D6AD1-A20B-395D-E1B0-BD06077A5BEB}"/>
          </ac:picMkLst>
        </pc:picChg>
        <pc:picChg chg="add del mod">
          <ac:chgData name="Maxwell,Daniel" userId="1b6ea79d-60d7-472e-a79a-e3fa9de1dfad" providerId="ADAL" clId="{7B790C0D-9C84-4397-A0F0-752E70D9144D}" dt="2023-05-03T20:25:00.785" v="1706"/>
          <ac:picMkLst>
            <pc:docMk/>
            <pc:sldMk cId="2868899933" sldId="330"/>
            <ac:picMk id="42" creationId="{C16DFD8A-5245-1092-7A3E-964885A40368}"/>
          </ac:picMkLst>
        </pc:picChg>
        <pc:picChg chg="add del mod">
          <ac:chgData name="Maxwell,Daniel" userId="1b6ea79d-60d7-472e-a79a-e3fa9de1dfad" providerId="ADAL" clId="{7B790C0D-9C84-4397-A0F0-752E70D9144D}" dt="2023-05-03T20:26:40.045" v="1708"/>
          <ac:picMkLst>
            <pc:docMk/>
            <pc:sldMk cId="2868899933" sldId="330"/>
            <ac:picMk id="43" creationId="{C9B9C83E-E844-C1F4-C343-A6247A8ED444}"/>
          </ac:picMkLst>
        </pc:picChg>
        <pc:picChg chg="add mod">
          <ac:chgData name="Maxwell,Daniel" userId="1b6ea79d-60d7-472e-a79a-e3fa9de1dfad" providerId="ADAL" clId="{7B790C0D-9C84-4397-A0F0-752E70D9144D}" dt="2023-05-03T20:27:45.130" v="1709"/>
          <ac:picMkLst>
            <pc:docMk/>
            <pc:sldMk cId="2868899933" sldId="330"/>
            <ac:picMk id="44" creationId="{BF0C1687-9051-0CB9-F828-7687C25F870D}"/>
          </ac:picMkLst>
        </pc:picChg>
        <pc:cxnChg chg="mod">
          <ac:chgData name="Maxwell,Daniel" userId="1b6ea79d-60d7-472e-a79a-e3fa9de1dfad" providerId="ADAL" clId="{7B790C0D-9C84-4397-A0F0-752E70D9144D}" dt="2023-05-03T19:37:02.334" v="1165" actId="1037"/>
          <ac:cxnSpMkLst>
            <pc:docMk/>
            <pc:sldMk cId="2868899933" sldId="330"/>
            <ac:cxnSpMk id="26" creationId="{7F6800EE-24AA-EF8E-2DE7-2E2D417C369D}"/>
          </ac:cxnSpMkLst>
        </pc:cxnChg>
        <pc:cxnChg chg="mod">
          <ac:chgData name="Maxwell,Daniel" userId="1b6ea79d-60d7-472e-a79a-e3fa9de1dfad" providerId="ADAL" clId="{7B790C0D-9C84-4397-A0F0-752E70D9144D}" dt="2023-05-03T19:37:02.334" v="1165" actId="1037"/>
          <ac:cxnSpMkLst>
            <pc:docMk/>
            <pc:sldMk cId="2868899933" sldId="330"/>
            <ac:cxnSpMk id="27" creationId="{444CD59B-A35E-1767-18EE-32940D56A625}"/>
          </ac:cxnSpMkLst>
        </pc:cxnChg>
        <pc:cxnChg chg="mod">
          <ac:chgData name="Maxwell,Daniel" userId="1b6ea79d-60d7-472e-a79a-e3fa9de1dfad" providerId="ADAL" clId="{7B790C0D-9C84-4397-A0F0-752E70D9144D}" dt="2023-05-03T19:37:02.334" v="1165" actId="1037"/>
          <ac:cxnSpMkLst>
            <pc:docMk/>
            <pc:sldMk cId="2868899933" sldId="330"/>
            <ac:cxnSpMk id="28" creationId="{F6EC9963-89A1-E6E9-F1B9-1C1D15A6B81B}"/>
          </ac:cxnSpMkLst>
        </pc:cxnChg>
        <pc:cxnChg chg="mod">
          <ac:chgData name="Maxwell,Daniel" userId="1b6ea79d-60d7-472e-a79a-e3fa9de1dfad" providerId="ADAL" clId="{7B790C0D-9C84-4397-A0F0-752E70D9144D}" dt="2023-05-03T19:37:02.334" v="1165" actId="1037"/>
          <ac:cxnSpMkLst>
            <pc:docMk/>
            <pc:sldMk cId="2868899933" sldId="330"/>
            <ac:cxnSpMk id="29" creationId="{A997B25A-0F7A-802D-36B4-A51F4BB965A4}"/>
          </ac:cxnSpMkLst>
        </pc:cxnChg>
        <pc:cxnChg chg="mod">
          <ac:chgData name="Maxwell,Daniel" userId="1b6ea79d-60d7-472e-a79a-e3fa9de1dfad" providerId="ADAL" clId="{7B790C0D-9C84-4397-A0F0-752E70D9144D}" dt="2023-05-03T19:37:02.334" v="1165" actId="1037"/>
          <ac:cxnSpMkLst>
            <pc:docMk/>
            <pc:sldMk cId="2868899933" sldId="330"/>
            <ac:cxnSpMk id="30" creationId="{EC198951-FE31-ADE2-3994-6A3F7F2B5C78}"/>
          </ac:cxnSpMkLst>
        </pc:cxnChg>
        <pc:cxnChg chg="mod">
          <ac:chgData name="Maxwell,Daniel" userId="1b6ea79d-60d7-472e-a79a-e3fa9de1dfad" providerId="ADAL" clId="{7B790C0D-9C84-4397-A0F0-752E70D9144D}" dt="2023-05-03T19:37:02.334" v="1165" actId="1037"/>
          <ac:cxnSpMkLst>
            <pc:docMk/>
            <pc:sldMk cId="2868899933" sldId="330"/>
            <ac:cxnSpMk id="31" creationId="{77EC116E-58ED-F14E-A793-BC905FFDBB92}"/>
          </ac:cxnSpMkLst>
        </pc:cxnChg>
        <pc:cxnChg chg="mod">
          <ac:chgData name="Maxwell,Daniel" userId="1b6ea79d-60d7-472e-a79a-e3fa9de1dfad" providerId="ADAL" clId="{7B790C0D-9C84-4397-A0F0-752E70D9144D}" dt="2023-05-03T19:37:02.334" v="1165" actId="1037"/>
          <ac:cxnSpMkLst>
            <pc:docMk/>
            <pc:sldMk cId="2868899933" sldId="330"/>
            <ac:cxnSpMk id="32" creationId="{33B49AFA-AB9D-1A38-CB34-9B610537A43B}"/>
          </ac:cxnSpMkLst>
        </pc:cxnChg>
        <pc:cxnChg chg="mod">
          <ac:chgData name="Maxwell,Daniel" userId="1b6ea79d-60d7-472e-a79a-e3fa9de1dfad" providerId="ADAL" clId="{7B790C0D-9C84-4397-A0F0-752E70D9144D}" dt="2023-05-03T19:37:02.334" v="1165" actId="1037"/>
          <ac:cxnSpMkLst>
            <pc:docMk/>
            <pc:sldMk cId="2868899933" sldId="330"/>
            <ac:cxnSpMk id="33" creationId="{28142C31-FD10-8F38-9A34-DC56E28F9C31}"/>
          </ac:cxnSpMkLst>
        </pc:cxnChg>
        <pc:cxnChg chg="mod">
          <ac:chgData name="Maxwell,Daniel" userId="1b6ea79d-60d7-472e-a79a-e3fa9de1dfad" providerId="ADAL" clId="{7B790C0D-9C84-4397-A0F0-752E70D9144D}" dt="2023-05-03T19:37:02.334" v="1165" actId="1037"/>
          <ac:cxnSpMkLst>
            <pc:docMk/>
            <pc:sldMk cId="2868899933" sldId="330"/>
            <ac:cxnSpMk id="34" creationId="{397B0458-0E96-A8E6-C05D-8F31F623EDDD}"/>
          </ac:cxnSpMkLst>
        </pc:cxnChg>
        <pc:cxnChg chg="mod">
          <ac:chgData name="Maxwell,Daniel" userId="1b6ea79d-60d7-472e-a79a-e3fa9de1dfad" providerId="ADAL" clId="{7B790C0D-9C84-4397-A0F0-752E70D9144D}" dt="2023-05-03T19:37:02.334" v="1165" actId="1037"/>
          <ac:cxnSpMkLst>
            <pc:docMk/>
            <pc:sldMk cId="2868899933" sldId="330"/>
            <ac:cxnSpMk id="35" creationId="{B37E31E7-5CC2-DF48-DDCF-586FA64ADD49}"/>
          </ac:cxnSpMkLst>
        </pc:cxnChg>
      </pc:sldChg>
      <pc:sldChg chg="addSp modSp add mod">
        <pc:chgData name="Maxwell,Daniel" userId="1b6ea79d-60d7-472e-a79a-e3fa9de1dfad" providerId="ADAL" clId="{7B790C0D-9C84-4397-A0F0-752E70D9144D}" dt="2023-05-03T19:50:12.279" v="1509"/>
        <pc:sldMkLst>
          <pc:docMk/>
          <pc:sldMk cId="2924595148" sldId="331"/>
        </pc:sldMkLst>
        <pc:spChg chg="mod">
          <ac:chgData name="Maxwell,Daniel" userId="1b6ea79d-60d7-472e-a79a-e3fa9de1dfad" providerId="ADAL" clId="{7B790C0D-9C84-4397-A0F0-752E70D9144D}" dt="2023-05-03T19:48:35.715" v="1425" actId="20577"/>
          <ac:spMkLst>
            <pc:docMk/>
            <pc:sldMk cId="2924595148" sldId="331"/>
            <ac:spMk id="3" creationId="{098BC2D2-CCF7-4C63-8489-B46BF394FCA2}"/>
          </ac:spMkLst>
        </pc:spChg>
        <pc:picChg chg="add mod">
          <ac:chgData name="Maxwell,Daniel" userId="1b6ea79d-60d7-472e-a79a-e3fa9de1dfad" providerId="ADAL" clId="{7B790C0D-9C84-4397-A0F0-752E70D9144D}" dt="2023-05-03T19:50:12.279" v="1509"/>
          <ac:picMkLst>
            <pc:docMk/>
            <pc:sldMk cId="2924595148" sldId="331"/>
            <ac:picMk id="4" creationId="{6E433CE8-8718-FA0F-955D-F1DA8A8DD5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7/7/2023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let’s create a simple neural network, consisting of three layers –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forward propagation, 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The input data can be structured data (for example, a CSV file) or unstructured data, such as an image or sound file.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add our weights, also called parameters.  Weights are adjusted during the training process.  And this is how a neural network learns.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Typically, a </a:t>
            </a:r>
            <a:r>
              <a:rPr lang="en-US" b="1" i="0" dirty="0">
                <a:solidFill>
                  <a:srgbClr val="3C3C3B"/>
                </a:solidFill>
                <a:effectLst/>
                <a:latin typeface="+mn-lt"/>
              </a:rPr>
              <a:t>bias node </a:t>
            </a:r>
            <a:r>
              <a:rPr lang="en-US" b="0" i="0" dirty="0">
                <a:solidFill>
                  <a:srgbClr val="3C3C3B"/>
                </a:solidFill>
                <a:effectLst/>
                <a:latin typeface="+mn-lt"/>
              </a:rPr>
              <a:t>is associated with each layer.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And finally, this small network has a single output node, labelled (F).  From here, the network’s output is passed to an error function that calculates the network’s </a:t>
            </a:r>
            <a:r>
              <a:rPr lang="en-US" b="1" i="0" dirty="0">
                <a:solidFill>
                  <a:srgbClr val="3C3C3B"/>
                </a:solidFill>
                <a:effectLst/>
                <a:latin typeface="+mn-lt"/>
              </a:rPr>
              <a:t>total error</a:t>
            </a:r>
            <a:r>
              <a:rPr lang="en-US" b="0" i="0" dirty="0">
                <a:solidFill>
                  <a:srgbClr val="3C3C3B"/>
                </a:solidFill>
                <a:effectLst/>
                <a:latin typeface="+mn-lt"/>
              </a:rPr>
              <a:t>, that is,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a:t>
            </a:r>
            <a:endParaRPr lang="en-US" b="1" i="0" dirty="0">
              <a:solidFill>
                <a:srgbClr val="3C3C3B"/>
              </a:solidFill>
              <a:effectLst/>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327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we conclude this briefing, I need to justify and explain the existence of the bias nodes.  Technically, bias provides every node in a neural network with a trainable constant value (1 or -1).  But why do we need them?  Well – on a practical level – input from the bias node enables an activation function to be shifted to the left or right.  As shown here, the output from what appears to be a sigmoid function can be shifted left (to position A) or right (to position C).  The ability to shift like this is an important factor in network training.  In other words, bias enhances the learning process.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31634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https://developers.google.com/machine-learning/glossary#e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932203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the artificial neuron begins in 1943, with the publication of a paper by Warren McCulloch and Walter Pitts.  In this article, the authors presented a simple abstraction of a neuron’s basic functions.  They also described how multiple artificial neurons could be linked up to form a 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1957 Frank Rosenblatt proposed the </a:t>
            </a:r>
            <a:r>
              <a:rPr lang="en-US" b="0" i="1" dirty="0">
                <a:solidFill>
                  <a:srgbClr val="3D3B49"/>
                </a:solidFill>
                <a:effectLst/>
                <a:latin typeface="+mn-lt"/>
              </a:rPr>
              <a:t>perceptron</a:t>
            </a:r>
            <a:r>
              <a:rPr lang="en-US" b="0" i="0" dirty="0">
                <a:solidFill>
                  <a:srgbClr val="3D3B49"/>
                </a:solidFill>
                <a:effectLst/>
                <a:latin typeface="+mn-lt"/>
              </a:rPr>
              <a:t> as a simplified mathematical model of a neuron (Rosenblatt 1962).  And the following year (1958), a perceptron-based computer was built at Cornell University.  It was the size of a refrigerator and called the Mark I Perceptron (Wikipedia 2020c). The Mark I is pictured here.  The device was built to process and classify simple images.  Its grid of 400 photocells could digitize an image at a resolution of 20 by 20 pixels.  Enthusiasm for the perceptron, however, was short lived.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1969, Marvin Minsky and Seymour Papert wrote a book in which they argued that Rosenblatt’s perceptron technique was severely limited.  Soon, a popular consensus formed that neural networks were a dead end.  Enthusiasm, interest, and funding all dried up.  The first </a:t>
            </a:r>
            <a:r>
              <a:rPr lang="en-US" b="1" i="0" dirty="0">
                <a:solidFill>
                  <a:srgbClr val="3D3B49"/>
                </a:solidFill>
                <a:effectLst/>
                <a:latin typeface="+mn-lt"/>
              </a:rPr>
              <a:t>AI Winter </a:t>
            </a:r>
            <a:r>
              <a:rPr lang="en-US" b="0" i="0" dirty="0">
                <a:solidFill>
                  <a:srgbClr val="3D3B49"/>
                </a:solidFill>
                <a:effectLst/>
                <a:latin typeface="+mn-lt"/>
              </a:rPr>
              <a:t>had begun.   However, all that changed about 10 years ago.  Big data combined with powerful hardware made it possible to create complex neural networks, capable of doing interesting things. </a:t>
            </a: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n-lt"/>
                <a:ea typeface="Verdana" panose="020B0604030504040204" pitchFamily="34" charset="0"/>
              </a:rPr>
              <a:t>Source: Glassner, A. (2021). </a:t>
            </a:r>
            <a:r>
              <a:rPr lang="en-US" sz="1200" i="1" dirty="0">
                <a:solidFill>
                  <a:schemeClr val="tx1">
                    <a:lumMod val="65000"/>
                    <a:lumOff val="35000"/>
                  </a:schemeClr>
                </a:solidFill>
                <a:latin typeface="+mn-lt"/>
                <a:ea typeface="Verdana" panose="020B0604030504040204" pitchFamily="34" charset="0"/>
              </a:rPr>
              <a:t>Deep learning: A visual approach</a:t>
            </a:r>
            <a:r>
              <a:rPr lang="en-US" sz="1200" dirty="0">
                <a:solidFill>
                  <a:schemeClr val="tx1">
                    <a:lumMod val="65000"/>
                    <a:lumOff val="35000"/>
                  </a:schemeClr>
                </a:solidFill>
                <a:latin typeface="+mn-lt"/>
                <a:ea typeface="Verdana" panose="020B0604030504040204" pitchFamily="34" charset="0"/>
              </a:rPr>
              <a:t>. San Francisco, CA</a:t>
            </a:r>
            <a:r>
              <a:rPr lang="en-US" sz="1200" b="0" i="0" dirty="0">
                <a:solidFill>
                  <a:schemeClr val="tx1">
                    <a:lumMod val="65000"/>
                    <a:lumOff val="35000"/>
                  </a:schemeClr>
                </a:solidFill>
                <a:effectLst/>
                <a:latin typeface="+mn-lt"/>
                <a:ea typeface="Verdana" panose="020B0604030504040204" pitchFamily="34" charset="0"/>
              </a:rPr>
              <a:t>: No Starch Press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750075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begin by examining the anatomy of a “real” neuron, the inspiration behind its computer science equivalent.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shown here, a neuron is comprised of Dendrites, a cell body (labeled here as the Soma – the Greek word for body), and an Axon with multiple branches, tipped with Axon terminals.  The Axon terminals, in turn, connect to Dendrites from other neurons.  Hence, the flow of electrical impulses is from Dendrite to Soma to Axon and then to Axon terminal.  And finally, the strength of the electrical impulse sent to the Axon depends on the combined strength of impulses coming into the neuron’s body. Neural networks essentially work the same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52454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process of creating an artificial neuron begins by diagramming basic operations.  First, we’ll use the term </a:t>
            </a:r>
            <a:r>
              <a:rPr lang="en-US" sz="1200" b="1" i="0" kern="1200" dirty="0">
                <a:solidFill>
                  <a:schemeClr val="tx1"/>
                </a:solidFill>
                <a:effectLst/>
                <a:latin typeface="+mn-lt"/>
                <a:ea typeface="+mn-ea"/>
                <a:cs typeface="+mn-cs"/>
              </a:rPr>
              <a:t>node or neuron</a:t>
            </a:r>
            <a:r>
              <a:rPr lang="en-US" sz="1200" b="0" i="0" kern="1200" dirty="0">
                <a:solidFill>
                  <a:schemeClr val="tx1"/>
                </a:solidFill>
                <a:effectLst/>
                <a:latin typeface="+mn-lt"/>
                <a:ea typeface="+mn-ea"/>
                <a:cs typeface="+mn-cs"/>
              </a:rPr>
              <a:t> – instead of Soma or cell body – to designate a centralized location which collects incoming signals and then outputs a value.  Second, let’s label each of our </a:t>
            </a:r>
            <a:r>
              <a:rPr lang="en-US" sz="1200" b="1" i="0" kern="1200" dirty="0">
                <a:solidFill>
                  <a:schemeClr val="tx1"/>
                </a:solidFill>
                <a:effectLst/>
                <a:latin typeface="+mn-lt"/>
                <a:ea typeface="+mn-ea"/>
                <a:cs typeface="+mn-cs"/>
              </a:rPr>
              <a:t>inputs </a:t>
            </a:r>
            <a:r>
              <a:rPr lang="en-US" sz="1200" b="0" i="0" kern="1200" dirty="0">
                <a:solidFill>
                  <a:schemeClr val="tx1"/>
                </a:solidFill>
                <a:effectLst/>
                <a:latin typeface="+mn-lt"/>
                <a:ea typeface="+mn-ea"/>
                <a:cs typeface="+mn-cs"/>
              </a:rPr>
              <a:t>as I1, I2, I3, and I4.  In this case, the arrows indicate signal direction, with four coming into the Node and one leaving as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We’re now ready to take another step towards a computational abstraction.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75745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Our biological underpinnings have now disappeared, though we still see our 4 inputs on the left, with the addition of a bias value.  In the case of an artificial neuron, each input value is multiplied by its associated weight before it is fed into the net input function.  And from there, the net input function sends its output to an activation function.   Together, the net input and activation functions comprise the body of a single node.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Also note: the number of inputs coming into a node is not limited to four.  We can have as many as we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their biological equivalents, artificial neurons can be wired up into networks, where the input for each neuron comes from the output of upstream neurons.  We draw lines between the neurons to show the connections between them, as we see here.  The goal of a network like this one is to produce one or more output values.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85873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Network weights or parameters lie in-between the nodes.  A common convention used to identify specific weights is illustrated here.  Here we see six nodes, arranged in two layers.  For convenience, we’ve labeled each with a letter.  Each weight corresponds to how the output of one specific neuron is changed on its way to another specific neuron, shown as lines. To name a weight, we combine the name of the output neuron with the input neuron. For example, the weight that multiplies the output of A before it’s used by D is called AD.</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22844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Of the many possible ways to organize neurons in a network, placing them in a series of layers has proven to be both flexible and extremely powerful. Typically, neurons within a layer aren’t connected to one another. Their inputs come from the previous layer, and their outputs go to the next layer. In fact, the phrase deep learning comes from this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729228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Consider a layered cake.  If we lay the cake on its side, with many layers side-by-side, we say the network is </a:t>
            </a:r>
            <a:r>
              <a:rPr lang="en-US" sz="1200" b="0" i="0" u="sng" kern="1200" dirty="0">
                <a:solidFill>
                  <a:schemeClr val="tx1"/>
                </a:solidFill>
                <a:effectLst/>
                <a:latin typeface="+mn-lt"/>
                <a:ea typeface="+mn-ea"/>
                <a:cs typeface="+mn-cs"/>
              </a:rPr>
              <a:t>wide</a:t>
            </a:r>
            <a:r>
              <a:rPr lang="en-US" sz="1200" b="0" i="0" kern="1200" dirty="0">
                <a:solidFill>
                  <a:schemeClr val="tx1"/>
                </a:solidFill>
                <a:effectLst/>
                <a:latin typeface="+mn-lt"/>
                <a:ea typeface="+mn-ea"/>
                <a:cs typeface="+mn-cs"/>
              </a:rPr>
              <a:t>.  But if we stand the cake up and look at it from above, we say it is </a:t>
            </a:r>
            <a:r>
              <a:rPr lang="en-US" sz="1200" b="0" i="0" u="sng" kern="1200" dirty="0">
                <a:solidFill>
                  <a:schemeClr val="tx1"/>
                </a:solidFill>
                <a:effectLst/>
                <a:latin typeface="+mn-lt"/>
                <a:ea typeface="+mn-ea"/>
                <a:cs typeface="+mn-cs"/>
              </a:rPr>
              <a:t>deep</a:t>
            </a:r>
            <a:r>
              <a:rPr lang="en-US" sz="1200" b="0" i="0" kern="1200" dirty="0">
                <a:solidFill>
                  <a:schemeClr val="tx1"/>
                </a:solidFill>
                <a:effectLst/>
                <a:latin typeface="+mn-lt"/>
                <a:ea typeface="+mn-ea"/>
                <a:cs typeface="+mn-cs"/>
              </a:rPr>
              <a:t>.  And that’s what </a:t>
            </a:r>
            <a:r>
              <a:rPr lang="en-US" sz="1200" b="1" i="0" kern="1200" dirty="0">
                <a:solidFill>
                  <a:schemeClr val="tx1"/>
                </a:solidFill>
                <a:effectLst/>
                <a:latin typeface="+mn-lt"/>
                <a:ea typeface="+mn-ea"/>
                <a:cs typeface="+mn-cs"/>
              </a:rPr>
              <a:t>deep learning </a:t>
            </a:r>
            <a:r>
              <a:rPr lang="en-US" sz="1200" b="0" i="0" kern="1200" dirty="0">
                <a:solidFill>
                  <a:schemeClr val="tx1"/>
                </a:solidFill>
                <a:effectLst/>
                <a:latin typeface="+mn-lt"/>
                <a:ea typeface="+mn-ea"/>
                <a:cs typeface="+mn-cs"/>
              </a:rPr>
              <a:t>means: a network composed of a series of layers – often drawn vertically.</a:t>
            </a:r>
          </a:p>
          <a:p>
            <a:pPr marL="0" indent="0">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Layers can be fully or partially connected.  In a fully connected layer  - these are called </a:t>
            </a:r>
            <a:r>
              <a:rPr lang="en-US" sz="1200" b="1" i="0" kern="1200" dirty="0">
                <a:solidFill>
                  <a:schemeClr val="tx1"/>
                </a:solidFill>
                <a:effectLst/>
                <a:latin typeface="+mn-lt"/>
                <a:ea typeface="+mn-ea"/>
                <a:cs typeface="+mn-cs"/>
              </a:rPr>
              <a:t>dense layers</a:t>
            </a:r>
            <a:r>
              <a:rPr lang="en-US" sz="1200" b="0" i="0" kern="1200" dirty="0">
                <a:solidFill>
                  <a:schemeClr val="tx1"/>
                </a:solidFill>
                <a:effectLst/>
                <a:latin typeface="+mn-lt"/>
                <a:ea typeface="+mn-ea"/>
                <a:cs typeface="+mn-cs"/>
              </a:rPr>
              <a:t> in the Keras API – every neuron in the layer receives an input from every neuron in the previous layer.  That is not the case in a </a:t>
            </a:r>
            <a:r>
              <a:rPr lang="en-US" sz="1200" b="1" i="0" kern="1200" dirty="0">
                <a:solidFill>
                  <a:schemeClr val="tx1"/>
                </a:solidFill>
                <a:effectLst/>
                <a:latin typeface="+mn-lt"/>
                <a:ea typeface="+mn-ea"/>
                <a:cs typeface="+mn-cs"/>
              </a:rPr>
              <a:t>partially connected </a:t>
            </a:r>
            <a:r>
              <a:rPr lang="en-US" sz="1200" b="0" i="0" kern="1200" dirty="0">
                <a:solidFill>
                  <a:schemeClr val="tx1"/>
                </a:solidFill>
                <a:effectLst/>
                <a:latin typeface="+mn-lt"/>
                <a:ea typeface="+mn-ea"/>
                <a:cs typeface="+mn-cs"/>
              </a:rPr>
              <a:t>network where some of the network connections are dropped.  Interestingly, model training with partially connected layers is often faster and more effective.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13697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latin typeface="Avenir" panose="02000503020000020003" pitchFamily="2" charset="0"/>
                <a:cs typeface="Segoe UI" panose="020B0502040204020203" pitchFamily="34" charset="0"/>
              </a:rPr>
              <a:t>Anatomy of a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4" name="Picture 3" descr="A picture containing dark, gauge&#10;&#10;Description automatically generated">
            <a:extLst>
              <a:ext uri="{FF2B5EF4-FFF2-40B4-BE49-F238E27FC236}">
                <a16:creationId xmlns:a16="http://schemas.microsoft.com/office/drawing/2014/main" id="{A0917591-FF38-4E40-5F1B-2E6CEA1BBF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01513F4-3B9B-B502-81DB-5F558B6F16A3}"/>
              </a:ext>
            </a:extLst>
          </p:cNvPr>
          <p:cNvSpPr/>
          <p:nvPr/>
        </p:nvSpPr>
        <p:spPr>
          <a:xfrm>
            <a:off x="6578471" y="3072114"/>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F</a:t>
            </a:r>
          </a:p>
        </p:txBody>
      </p:sp>
      <p:sp>
        <p:nvSpPr>
          <p:cNvPr id="7" name="Oval 6">
            <a:extLst>
              <a:ext uri="{FF2B5EF4-FFF2-40B4-BE49-F238E27FC236}">
                <a16:creationId xmlns:a16="http://schemas.microsoft.com/office/drawing/2014/main" id="{12A4AC43-69FA-E90B-7467-1E6084044817}"/>
              </a:ext>
            </a:extLst>
          </p:cNvPr>
          <p:cNvSpPr/>
          <p:nvPr/>
        </p:nvSpPr>
        <p:spPr>
          <a:xfrm>
            <a:off x="4680984" y="3072114"/>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G</a:t>
            </a:r>
          </a:p>
        </p:txBody>
      </p:sp>
      <p:sp>
        <p:nvSpPr>
          <p:cNvPr id="8" name="Oval 7">
            <a:extLst>
              <a:ext uri="{FF2B5EF4-FFF2-40B4-BE49-F238E27FC236}">
                <a16:creationId xmlns:a16="http://schemas.microsoft.com/office/drawing/2014/main" id="{809004B5-A3F8-42E0-E8B1-24867193C480}"/>
              </a:ext>
            </a:extLst>
          </p:cNvPr>
          <p:cNvSpPr/>
          <p:nvPr/>
        </p:nvSpPr>
        <p:spPr>
          <a:xfrm>
            <a:off x="2769118" y="2406224"/>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X</a:t>
            </a:r>
            <a:r>
              <a:rPr lang="en-US" sz="2000" b="1" baseline="-25000" dirty="0">
                <a:solidFill>
                  <a:schemeClr val="tx1">
                    <a:lumMod val="85000"/>
                    <a:lumOff val="15000"/>
                  </a:schemeClr>
                </a:solidFill>
                <a:latin typeface="Sofia Pro" pitchFamily="2" charset="0"/>
              </a:rPr>
              <a:t>1</a:t>
            </a:r>
            <a:endParaRPr lang="en-US" sz="2000" b="1" dirty="0">
              <a:solidFill>
                <a:schemeClr val="tx1">
                  <a:lumMod val="85000"/>
                  <a:lumOff val="15000"/>
                </a:schemeClr>
              </a:solidFill>
              <a:latin typeface="Sofia Pro" pitchFamily="2" charset="0"/>
            </a:endParaRPr>
          </a:p>
        </p:txBody>
      </p:sp>
      <p:sp>
        <p:nvSpPr>
          <p:cNvPr id="9" name="Oval 8">
            <a:extLst>
              <a:ext uri="{FF2B5EF4-FFF2-40B4-BE49-F238E27FC236}">
                <a16:creationId xmlns:a16="http://schemas.microsoft.com/office/drawing/2014/main" id="{978B4E8B-4F56-F42F-43C3-3209664F6ADA}"/>
              </a:ext>
            </a:extLst>
          </p:cNvPr>
          <p:cNvSpPr/>
          <p:nvPr/>
        </p:nvSpPr>
        <p:spPr>
          <a:xfrm>
            <a:off x="3961562" y="1088739"/>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X</a:t>
            </a:r>
            <a:r>
              <a:rPr lang="en-US" sz="2000" b="1" baseline="-25000" dirty="0">
                <a:solidFill>
                  <a:schemeClr val="tx1">
                    <a:lumMod val="85000"/>
                    <a:lumOff val="15000"/>
                  </a:schemeClr>
                </a:solidFill>
                <a:latin typeface="Sofia Pro" pitchFamily="2" charset="0"/>
              </a:rPr>
              <a:t>0</a:t>
            </a:r>
            <a:endParaRPr lang="en-US" sz="2000" b="1" dirty="0">
              <a:solidFill>
                <a:schemeClr val="tx1">
                  <a:lumMod val="85000"/>
                  <a:lumOff val="15000"/>
                </a:schemeClr>
              </a:solidFill>
              <a:latin typeface="Sofia Pro" pitchFamily="2" charset="0"/>
            </a:endParaRPr>
          </a:p>
        </p:txBody>
      </p:sp>
      <p:sp>
        <p:nvSpPr>
          <p:cNvPr id="10" name="Oval 9">
            <a:extLst>
              <a:ext uri="{FF2B5EF4-FFF2-40B4-BE49-F238E27FC236}">
                <a16:creationId xmlns:a16="http://schemas.microsoft.com/office/drawing/2014/main" id="{E110D5A0-09BC-9311-8368-F1D0E073EA0F}"/>
              </a:ext>
            </a:extLst>
          </p:cNvPr>
          <p:cNvSpPr/>
          <p:nvPr/>
        </p:nvSpPr>
        <p:spPr>
          <a:xfrm>
            <a:off x="2731075" y="3974434"/>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X</a:t>
            </a:r>
            <a:r>
              <a:rPr lang="en-US" sz="2000" b="1" baseline="-25000" dirty="0">
                <a:solidFill>
                  <a:schemeClr val="tx1">
                    <a:lumMod val="85000"/>
                    <a:lumOff val="15000"/>
                  </a:schemeClr>
                </a:solidFill>
                <a:latin typeface="Sofia Pro" pitchFamily="2" charset="0"/>
              </a:rPr>
              <a:t>2</a:t>
            </a:r>
            <a:endParaRPr lang="en-US" sz="2000" b="1" dirty="0">
              <a:solidFill>
                <a:schemeClr val="tx1">
                  <a:lumMod val="85000"/>
                  <a:lumOff val="15000"/>
                </a:schemeClr>
              </a:solidFill>
              <a:latin typeface="Sofia Pro" pitchFamily="2" charset="0"/>
            </a:endParaRPr>
          </a:p>
        </p:txBody>
      </p:sp>
      <p:sp>
        <p:nvSpPr>
          <p:cNvPr id="11" name="Oval 10">
            <a:extLst>
              <a:ext uri="{FF2B5EF4-FFF2-40B4-BE49-F238E27FC236}">
                <a16:creationId xmlns:a16="http://schemas.microsoft.com/office/drawing/2014/main" id="{7F1A7C7C-12D8-BF3B-389D-16ECA9E9740F}"/>
              </a:ext>
            </a:extLst>
          </p:cNvPr>
          <p:cNvSpPr/>
          <p:nvPr/>
        </p:nvSpPr>
        <p:spPr>
          <a:xfrm>
            <a:off x="5815231" y="1075047"/>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G</a:t>
            </a:r>
            <a:r>
              <a:rPr lang="en-US" sz="2000" b="1" baseline="-25000" dirty="0">
                <a:solidFill>
                  <a:schemeClr val="tx1">
                    <a:lumMod val="85000"/>
                    <a:lumOff val="15000"/>
                  </a:schemeClr>
                </a:solidFill>
                <a:latin typeface="Sofia Pro" pitchFamily="2" charset="0"/>
              </a:rPr>
              <a:t>0</a:t>
            </a:r>
            <a:endParaRPr lang="en-US" sz="2000" b="1" dirty="0">
              <a:solidFill>
                <a:schemeClr val="tx1">
                  <a:lumMod val="85000"/>
                  <a:lumOff val="15000"/>
                </a:schemeClr>
              </a:solidFill>
              <a:latin typeface="Sofia Pro" pitchFamily="2" charset="0"/>
            </a:endParaRPr>
          </a:p>
        </p:txBody>
      </p:sp>
      <p:sp>
        <p:nvSpPr>
          <p:cNvPr id="12" name="Oval 11">
            <a:extLst>
              <a:ext uri="{FF2B5EF4-FFF2-40B4-BE49-F238E27FC236}">
                <a16:creationId xmlns:a16="http://schemas.microsoft.com/office/drawing/2014/main" id="{623D3AD3-972A-4BA6-483B-92245AB3426A}"/>
              </a:ext>
            </a:extLst>
          </p:cNvPr>
          <p:cNvSpPr/>
          <p:nvPr/>
        </p:nvSpPr>
        <p:spPr>
          <a:xfrm>
            <a:off x="8525070" y="3065770"/>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Sofia Pro" pitchFamily="2" charset="0"/>
              </a:rPr>
              <a:t>E</a:t>
            </a:r>
          </a:p>
        </p:txBody>
      </p:sp>
      <p:sp>
        <p:nvSpPr>
          <p:cNvPr id="13" name="Text Placeholder 3">
            <a:extLst>
              <a:ext uri="{FF2B5EF4-FFF2-40B4-BE49-F238E27FC236}">
                <a16:creationId xmlns:a16="http://schemas.microsoft.com/office/drawing/2014/main" id="{98333271-DD01-4E08-0C96-FAEF1CA129AD}"/>
              </a:ext>
            </a:extLst>
          </p:cNvPr>
          <p:cNvSpPr txBox="1">
            <a:spLocks/>
          </p:cNvSpPr>
          <p:nvPr/>
        </p:nvSpPr>
        <p:spPr>
          <a:xfrm>
            <a:off x="2630782" y="5311686"/>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Input Layer</a:t>
            </a:r>
          </a:p>
        </p:txBody>
      </p:sp>
      <p:sp>
        <p:nvSpPr>
          <p:cNvPr id="14" name="Text Placeholder 3">
            <a:extLst>
              <a:ext uri="{FF2B5EF4-FFF2-40B4-BE49-F238E27FC236}">
                <a16:creationId xmlns:a16="http://schemas.microsoft.com/office/drawing/2014/main" id="{EBB78587-9C2F-0FD3-963C-098F975CBDE4}"/>
              </a:ext>
            </a:extLst>
          </p:cNvPr>
          <p:cNvSpPr txBox="1">
            <a:spLocks/>
          </p:cNvSpPr>
          <p:nvPr/>
        </p:nvSpPr>
        <p:spPr>
          <a:xfrm>
            <a:off x="4499325" y="5308350"/>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Hidden Layer</a:t>
            </a:r>
          </a:p>
        </p:txBody>
      </p:sp>
      <p:sp>
        <p:nvSpPr>
          <p:cNvPr id="15" name="Text Placeholder 3">
            <a:extLst>
              <a:ext uri="{FF2B5EF4-FFF2-40B4-BE49-F238E27FC236}">
                <a16:creationId xmlns:a16="http://schemas.microsoft.com/office/drawing/2014/main" id="{8386BE3B-634B-AFF1-B7E5-7498D6A5C721}"/>
              </a:ext>
            </a:extLst>
          </p:cNvPr>
          <p:cNvSpPr txBox="1">
            <a:spLocks/>
          </p:cNvSpPr>
          <p:nvPr/>
        </p:nvSpPr>
        <p:spPr>
          <a:xfrm>
            <a:off x="6354522" y="5308349"/>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Output Layer</a:t>
            </a:r>
          </a:p>
        </p:txBody>
      </p:sp>
      <p:sp>
        <p:nvSpPr>
          <p:cNvPr id="16" name="Text Placeholder 3">
            <a:extLst>
              <a:ext uri="{FF2B5EF4-FFF2-40B4-BE49-F238E27FC236}">
                <a16:creationId xmlns:a16="http://schemas.microsoft.com/office/drawing/2014/main" id="{305CF793-10C9-23CF-31C4-8EDC44D99258}"/>
              </a:ext>
            </a:extLst>
          </p:cNvPr>
          <p:cNvSpPr txBox="1">
            <a:spLocks/>
          </p:cNvSpPr>
          <p:nvPr/>
        </p:nvSpPr>
        <p:spPr>
          <a:xfrm>
            <a:off x="8300999" y="5332195"/>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Error/Loss Function</a:t>
            </a:r>
          </a:p>
        </p:txBody>
      </p:sp>
      <p:sp>
        <p:nvSpPr>
          <p:cNvPr id="17" name="Text Placeholder 3">
            <a:extLst>
              <a:ext uri="{FF2B5EF4-FFF2-40B4-BE49-F238E27FC236}">
                <a16:creationId xmlns:a16="http://schemas.microsoft.com/office/drawing/2014/main" id="{9E8B7F9E-AA62-D705-BD0C-2A71C631062C}"/>
              </a:ext>
            </a:extLst>
          </p:cNvPr>
          <p:cNvSpPr txBox="1">
            <a:spLocks/>
          </p:cNvSpPr>
          <p:nvPr/>
        </p:nvSpPr>
        <p:spPr>
          <a:xfrm>
            <a:off x="356346" y="3542162"/>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Input Features</a:t>
            </a:r>
          </a:p>
        </p:txBody>
      </p:sp>
      <p:sp>
        <p:nvSpPr>
          <p:cNvPr id="18" name="Text Placeholder 3">
            <a:extLst>
              <a:ext uri="{FF2B5EF4-FFF2-40B4-BE49-F238E27FC236}">
                <a16:creationId xmlns:a16="http://schemas.microsoft.com/office/drawing/2014/main" id="{8A3C110E-C19B-D7EB-1E37-915E6FBD3BF3}"/>
              </a:ext>
            </a:extLst>
          </p:cNvPr>
          <p:cNvSpPr txBox="1">
            <a:spLocks/>
          </p:cNvSpPr>
          <p:nvPr/>
        </p:nvSpPr>
        <p:spPr>
          <a:xfrm>
            <a:off x="2075605" y="602995"/>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Bias Node</a:t>
            </a:r>
          </a:p>
        </p:txBody>
      </p:sp>
      <p:sp>
        <p:nvSpPr>
          <p:cNvPr id="19" name="Text Placeholder 3">
            <a:extLst>
              <a:ext uri="{FF2B5EF4-FFF2-40B4-BE49-F238E27FC236}">
                <a16:creationId xmlns:a16="http://schemas.microsoft.com/office/drawing/2014/main" id="{EEA42B1D-3075-FC70-1116-AFF3A6C5B569}"/>
              </a:ext>
            </a:extLst>
          </p:cNvPr>
          <p:cNvSpPr txBox="1">
            <a:spLocks/>
          </p:cNvSpPr>
          <p:nvPr/>
        </p:nvSpPr>
        <p:spPr>
          <a:xfrm>
            <a:off x="7466208" y="1892634"/>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dirty="0">
                <a:solidFill>
                  <a:schemeClr val="tx1">
                    <a:lumMod val="85000"/>
                    <a:lumOff val="15000"/>
                  </a:schemeClr>
                </a:solidFill>
                <a:latin typeface="Sofia Pro" pitchFamily="2" charset="0"/>
              </a:rPr>
              <a:t>Network Output</a:t>
            </a:r>
          </a:p>
        </p:txBody>
      </p:sp>
      <p:sp>
        <p:nvSpPr>
          <p:cNvPr id="20" name="Text Placeholder 3">
            <a:extLst>
              <a:ext uri="{FF2B5EF4-FFF2-40B4-BE49-F238E27FC236}">
                <a16:creationId xmlns:a16="http://schemas.microsoft.com/office/drawing/2014/main" id="{194581BD-2E0A-2254-93E0-8D7AB2EE9213}"/>
              </a:ext>
            </a:extLst>
          </p:cNvPr>
          <p:cNvSpPr txBox="1">
            <a:spLocks/>
          </p:cNvSpPr>
          <p:nvPr/>
        </p:nvSpPr>
        <p:spPr>
          <a:xfrm>
            <a:off x="7248180" y="4856748"/>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b="1" dirty="0">
                <a:solidFill>
                  <a:schemeClr val="tx1">
                    <a:lumMod val="85000"/>
                    <a:lumOff val="15000"/>
                  </a:schemeClr>
                </a:solidFill>
                <a:latin typeface="Sofia Pro" pitchFamily="2" charset="0"/>
              </a:rPr>
              <a:t>y</a:t>
            </a:r>
            <a:r>
              <a:rPr lang="en-US" sz="1800" b="1" baseline="-25000" dirty="0">
                <a:solidFill>
                  <a:schemeClr val="tx1">
                    <a:lumMod val="85000"/>
                    <a:lumOff val="15000"/>
                  </a:schemeClr>
                </a:solidFill>
                <a:latin typeface="Sofia Pro" pitchFamily="2" charset="0"/>
              </a:rPr>
              <a:t>truth</a:t>
            </a:r>
            <a:endParaRPr lang="en-US" sz="1800" b="1" dirty="0">
              <a:solidFill>
                <a:schemeClr val="tx1">
                  <a:lumMod val="85000"/>
                  <a:lumOff val="15000"/>
                </a:schemeClr>
              </a:solidFill>
              <a:latin typeface="Sofia Pro" pitchFamily="2" charset="0"/>
            </a:endParaRPr>
          </a:p>
        </p:txBody>
      </p:sp>
      <p:sp>
        <p:nvSpPr>
          <p:cNvPr id="21" name="Text Placeholder 3">
            <a:extLst>
              <a:ext uri="{FF2B5EF4-FFF2-40B4-BE49-F238E27FC236}">
                <a16:creationId xmlns:a16="http://schemas.microsoft.com/office/drawing/2014/main" id="{6DB3565A-E095-6D56-FD9D-6AA5F76707CB}"/>
              </a:ext>
            </a:extLst>
          </p:cNvPr>
          <p:cNvSpPr txBox="1">
            <a:spLocks/>
          </p:cNvSpPr>
          <p:nvPr/>
        </p:nvSpPr>
        <p:spPr>
          <a:xfrm>
            <a:off x="5098766" y="3150316"/>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gf1</a:t>
            </a:r>
            <a:endParaRPr lang="en-US" sz="1800" dirty="0">
              <a:solidFill>
                <a:schemeClr val="tx1">
                  <a:lumMod val="85000"/>
                  <a:lumOff val="15000"/>
                </a:schemeClr>
              </a:solidFill>
              <a:latin typeface="Sofia Pro Medium" pitchFamily="2" charset="0"/>
            </a:endParaRPr>
          </a:p>
        </p:txBody>
      </p:sp>
      <p:sp>
        <p:nvSpPr>
          <p:cNvPr id="22" name="Text Placeholder 3">
            <a:extLst>
              <a:ext uri="{FF2B5EF4-FFF2-40B4-BE49-F238E27FC236}">
                <a16:creationId xmlns:a16="http://schemas.microsoft.com/office/drawing/2014/main" id="{4E6351DD-8F0F-53E2-259D-878905CC05D3}"/>
              </a:ext>
            </a:extLst>
          </p:cNvPr>
          <p:cNvSpPr txBox="1">
            <a:spLocks/>
          </p:cNvSpPr>
          <p:nvPr/>
        </p:nvSpPr>
        <p:spPr>
          <a:xfrm>
            <a:off x="5976877" y="2221899"/>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gf0</a:t>
            </a:r>
            <a:endParaRPr lang="en-US" sz="1800" dirty="0">
              <a:solidFill>
                <a:schemeClr val="tx1">
                  <a:lumMod val="85000"/>
                  <a:lumOff val="15000"/>
                </a:schemeClr>
              </a:solidFill>
              <a:latin typeface="Sofia Pro Medium" pitchFamily="2" charset="0"/>
            </a:endParaRPr>
          </a:p>
        </p:txBody>
      </p:sp>
      <p:sp>
        <p:nvSpPr>
          <p:cNvPr id="23" name="Text Placeholder 3">
            <a:extLst>
              <a:ext uri="{FF2B5EF4-FFF2-40B4-BE49-F238E27FC236}">
                <a16:creationId xmlns:a16="http://schemas.microsoft.com/office/drawing/2014/main" id="{4718F9B1-4AA2-F6A5-D689-437D9EED5F53}"/>
              </a:ext>
            </a:extLst>
          </p:cNvPr>
          <p:cNvSpPr txBox="1">
            <a:spLocks/>
          </p:cNvSpPr>
          <p:nvPr/>
        </p:nvSpPr>
        <p:spPr>
          <a:xfrm>
            <a:off x="4053694" y="2223560"/>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xg0</a:t>
            </a:r>
            <a:endParaRPr lang="en-US" sz="1800" dirty="0">
              <a:solidFill>
                <a:schemeClr val="tx1">
                  <a:lumMod val="85000"/>
                  <a:lumOff val="15000"/>
                </a:schemeClr>
              </a:solidFill>
              <a:latin typeface="Sofia Pro Medium" pitchFamily="2" charset="0"/>
            </a:endParaRPr>
          </a:p>
        </p:txBody>
      </p:sp>
      <p:sp>
        <p:nvSpPr>
          <p:cNvPr id="24" name="Text Placeholder 3">
            <a:extLst>
              <a:ext uri="{FF2B5EF4-FFF2-40B4-BE49-F238E27FC236}">
                <a16:creationId xmlns:a16="http://schemas.microsoft.com/office/drawing/2014/main" id="{8F967573-BB48-B459-5378-333CAB90F3A8}"/>
              </a:ext>
            </a:extLst>
          </p:cNvPr>
          <p:cNvSpPr txBox="1">
            <a:spLocks/>
          </p:cNvSpPr>
          <p:nvPr/>
        </p:nvSpPr>
        <p:spPr>
          <a:xfrm>
            <a:off x="3089026" y="2850254"/>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xg1</a:t>
            </a:r>
            <a:endParaRPr lang="en-US" sz="1800" dirty="0">
              <a:solidFill>
                <a:schemeClr val="tx1">
                  <a:lumMod val="85000"/>
                  <a:lumOff val="15000"/>
                </a:schemeClr>
              </a:solidFill>
              <a:latin typeface="Sofia Pro Medium" pitchFamily="2" charset="0"/>
            </a:endParaRPr>
          </a:p>
        </p:txBody>
      </p:sp>
      <p:sp>
        <p:nvSpPr>
          <p:cNvPr id="25" name="Text Placeholder 3">
            <a:extLst>
              <a:ext uri="{FF2B5EF4-FFF2-40B4-BE49-F238E27FC236}">
                <a16:creationId xmlns:a16="http://schemas.microsoft.com/office/drawing/2014/main" id="{7A74C1B3-5673-085E-42B6-CB27DEB3ED18}"/>
              </a:ext>
            </a:extLst>
          </p:cNvPr>
          <p:cNvSpPr txBox="1">
            <a:spLocks/>
          </p:cNvSpPr>
          <p:nvPr/>
        </p:nvSpPr>
        <p:spPr>
          <a:xfrm>
            <a:off x="3218476" y="4183382"/>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dirty="0">
                <a:solidFill>
                  <a:schemeClr val="tx1">
                    <a:lumMod val="85000"/>
                    <a:lumOff val="15000"/>
                  </a:schemeClr>
                </a:solidFill>
                <a:latin typeface="Sofia Pro Medium" pitchFamily="2" charset="0"/>
              </a:rPr>
              <a:t>W</a:t>
            </a:r>
            <a:r>
              <a:rPr lang="en-US" sz="1800" baseline="-25000" dirty="0">
                <a:solidFill>
                  <a:schemeClr val="tx1">
                    <a:lumMod val="85000"/>
                    <a:lumOff val="15000"/>
                  </a:schemeClr>
                </a:solidFill>
                <a:latin typeface="Sofia Pro Medium" pitchFamily="2" charset="0"/>
              </a:rPr>
              <a:t>xg2</a:t>
            </a:r>
            <a:endParaRPr lang="en-US" sz="1800" dirty="0">
              <a:solidFill>
                <a:schemeClr val="tx1">
                  <a:lumMod val="85000"/>
                  <a:lumOff val="15000"/>
                </a:schemeClr>
              </a:solidFill>
              <a:latin typeface="Sofia Pro Medium" pitchFamily="2" charset="0"/>
            </a:endParaRPr>
          </a:p>
        </p:txBody>
      </p:sp>
      <p:cxnSp>
        <p:nvCxnSpPr>
          <p:cNvPr id="26" name="Straight Arrow Connector 25">
            <a:extLst>
              <a:ext uri="{FF2B5EF4-FFF2-40B4-BE49-F238E27FC236}">
                <a16:creationId xmlns:a16="http://schemas.microsoft.com/office/drawing/2014/main" id="{7F6800EE-24AA-EF8E-2DE7-2E2D417C369D}"/>
              </a:ext>
            </a:extLst>
          </p:cNvPr>
          <p:cNvCxnSpPr>
            <a:cxnSpLocks/>
            <a:endCxn id="6" idx="2"/>
          </p:cNvCxnSpPr>
          <p:nvPr/>
        </p:nvCxnSpPr>
        <p:spPr>
          <a:xfrm>
            <a:off x="5745855" y="3597706"/>
            <a:ext cx="832616" cy="82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4CD59B-A35E-1767-18EE-32940D56A625}"/>
              </a:ext>
            </a:extLst>
          </p:cNvPr>
          <p:cNvCxnSpPr>
            <a:cxnSpLocks/>
            <a:endCxn id="12" idx="2"/>
          </p:cNvCxnSpPr>
          <p:nvPr/>
        </p:nvCxnSpPr>
        <p:spPr>
          <a:xfrm>
            <a:off x="7646959" y="3587525"/>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6EC9963-89A1-E6E9-F1B9-1C1D15A6B81B}"/>
              </a:ext>
            </a:extLst>
          </p:cNvPr>
          <p:cNvCxnSpPr>
            <a:cxnSpLocks/>
          </p:cNvCxnSpPr>
          <p:nvPr/>
        </p:nvCxnSpPr>
        <p:spPr>
          <a:xfrm>
            <a:off x="9589941" y="3597706"/>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997B25A-0F7A-802D-36B4-A51F4BB965A4}"/>
              </a:ext>
            </a:extLst>
          </p:cNvPr>
          <p:cNvCxnSpPr>
            <a:cxnSpLocks/>
          </p:cNvCxnSpPr>
          <p:nvPr/>
        </p:nvCxnSpPr>
        <p:spPr>
          <a:xfrm>
            <a:off x="4679177" y="2124343"/>
            <a:ext cx="358461" cy="957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C198951-FE31-ADE2-3994-6A3F7F2B5C78}"/>
              </a:ext>
            </a:extLst>
          </p:cNvPr>
          <p:cNvCxnSpPr>
            <a:cxnSpLocks/>
          </p:cNvCxnSpPr>
          <p:nvPr/>
        </p:nvCxnSpPr>
        <p:spPr>
          <a:xfrm>
            <a:off x="6558181" y="2095897"/>
            <a:ext cx="383364" cy="10158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7EC116E-58ED-F14E-A793-BC905FFDBB92}"/>
              </a:ext>
            </a:extLst>
          </p:cNvPr>
          <p:cNvCxnSpPr>
            <a:cxnSpLocks/>
            <a:stCxn id="20" idx="0"/>
          </p:cNvCxnSpPr>
          <p:nvPr/>
        </p:nvCxnSpPr>
        <p:spPr>
          <a:xfrm flipV="1">
            <a:off x="8310047" y="4045592"/>
            <a:ext cx="476379" cy="811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B49AFA-AB9D-1A38-CB34-9B610537A43B}"/>
              </a:ext>
            </a:extLst>
          </p:cNvPr>
          <p:cNvCxnSpPr>
            <a:cxnSpLocks/>
          </p:cNvCxnSpPr>
          <p:nvPr/>
        </p:nvCxnSpPr>
        <p:spPr>
          <a:xfrm flipV="1">
            <a:off x="3772474" y="3823095"/>
            <a:ext cx="961396" cy="531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8142C31-FD10-8F38-9A34-DC56E28F9C31}"/>
              </a:ext>
            </a:extLst>
          </p:cNvPr>
          <p:cNvCxnSpPr>
            <a:cxnSpLocks/>
          </p:cNvCxnSpPr>
          <p:nvPr/>
        </p:nvCxnSpPr>
        <p:spPr>
          <a:xfrm>
            <a:off x="3793068" y="3150316"/>
            <a:ext cx="922345" cy="2854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97B0458-0E96-A8E6-C05D-8F31F623EDDD}"/>
              </a:ext>
            </a:extLst>
          </p:cNvPr>
          <p:cNvCxnSpPr>
            <a:cxnSpLocks/>
          </p:cNvCxnSpPr>
          <p:nvPr/>
        </p:nvCxnSpPr>
        <p:spPr>
          <a:xfrm>
            <a:off x="3104016" y="1014174"/>
            <a:ext cx="759328" cy="35256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37E31E7-5CC2-DF48-DDCF-586FA64ADD49}"/>
              </a:ext>
            </a:extLst>
          </p:cNvPr>
          <p:cNvCxnSpPr>
            <a:cxnSpLocks/>
          </p:cNvCxnSpPr>
          <p:nvPr/>
        </p:nvCxnSpPr>
        <p:spPr>
          <a:xfrm flipH="1">
            <a:off x="8070627" y="2294261"/>
            <a:ext cx="440272" cy="1121054"/>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B2C7E320-2A46-EE1F-B054-8A22261974D7}"/>
              </a:ext>
            </a:extLst>
          </p:cNvPr>
          <p:cNvGrpSpPr/>
          <p:nvPr/>
        </p:nvGrpSpPr>
        <p:grpSpPr>
          <a:xfrm>
            <a:off x="2313595" y="2857046"/>
            <a:ext cx="332371" cy="1725722"/>
            <a:chOff x="2275615" y="2810278"/>
            <a:chExt cx="332371" cy="1725722"/>
          </a:xfrm>
        </p:grpSpPr>
        <p:cxnSp>
          <p:nvCxnSpPr>
            <p:cNvPr id="37" name="Straight Arrow Connector 36">
              <a:extLst>
                <a:ext uri="{FF2B5EF4-FFF2-40B4-BE49-F238E27FC236}">
                  <a16:creationId xmlns:a16="http://schemas.microsoft.com/office/drawing/2014/main" id="{EC270218-6565-FFF6-8928-8D0837928E98}"/>
                </a:ext>
              </a:extLst>
            </p:cNvPr>
            <p:cNvCxnSpPr>
              <a:cxnSpLocks/>
            </p:cNvCxnSpPr>
            <p:nvPr/>
          </p:nvCxnSpPr>
          <p:spPr>
            <a:xfrm>
              <a:off x="2275615" y="4536000"/>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09680B2-C789-CC8B-22C1-1E8BC5881EDE}"/>
                </a:ext>
              </a:extLst>
            </p:cNvPr>
            <p:cNvCxnSpPr>
              <a:cxnSpLocks/>
            </p:cNvCxnSpPr>
            <p:nvPr/>
          </p:nvCxnSpPr>
          <p:spPr>
            <a:xfrm>
              <a:off x="2279224" y="2815302"/>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F778DF8-254E-4FD0-4D00-C99D3484ABC8}"/>
                </a:ext>
              </a:extLst>
            </p:cNvPr>
            <p:cNvCxnSpPr>
              <a:cxnSpLocks/>
            </p:cNvCxnSpPr>
            <p:nvPr/>
          </p:nvCxnSpPr>
          <p:spPr>
            <a:xfrm flipV="1">
              <a:off x="2287608" y="2810278"/>
              <a:ext cx="0" cy="172572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40" name="Picture 39" descr="A picture containing dark, gauge&#10;&#10;Description automatically generated">
            <a:extLst>
              <a:ext uri="{FF2B5EF4-FFF2-40B4-BE49-F238E27FC236}">
                <a16:creationId xmlns:a16="http://schemas.microsoft.com/office/drawing/2014/main" id="{F23A9B3D-E35E-3384-3E28-A6C0B5402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41" name="Text Placeholder 3">
            <a:extLst>
              <a:ext uri="{FF2B5EF4-FFF2-40B4-BE49-F238E27FC236}">
                <a16:creationId xmlns:a16="http://schemas.microsoft.com/office/drawing/2014/main" id="{44C2F394-6C37-3FFF-DF00-007B1004FF21}"/>
              </a:ext>
            </a:extLst>
          </p:cNvPr>
          <p:cNvSpPr txBox="1">
            <a:spLocks/>
          </p:cNvSpPr>
          <p:nvPr/>
        </p:nvSpPr>
        <p:spPr>
          <a:xfrm>
            <a:off x="9848293" y="3473860"/>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tx1">
                    <a:lumMod val="85000"/>
                    <a:lumOff val="15000"/>
                  </a:schemeClr>
                </a:solidFill>
                <a:latin typeface="Sofia Pro" pitchFamily="2" charset="0"/>
              </a:rPr>
              <a:t>Error</a:t>
            </a:r>
          </a:p>
        </p:txBody>
      </p:sp>
    </p:spTree>
    <p:custDataLst>
      <p:tags r:id="rId1"/>
    </p:custDataLst>
    <p:extLst>
      <p:ext uri="{BB962C8B-B14F-4D97-AF65-F5344CB8AC3E}">
        <p14:creationId xmlns:p14="http://schemas.microsoft.com/office/powerpoint/2010/main" val="286889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P spid="16" grpId="0"/>
      <p:bldP spid="17" grpId="0"/>
      <p:bldP spid="18" grpId="0"/>
      <p:bldP spid="19" grpId="0"/>
      <p:bldP spid="19" grpId="1"/>
      <p:bldP spid="20" grpId="0"/>
      <p:bldP spid="21" grpId="0"/>
      <p:bldP spid="22" grpId="0"/>
      <p:bldP spid="23" grpId="0"/>
      <p:bldP spid="24" grpId="0"/>
      <p:bldP spid="25"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81526-6DCC-4187-B9E9-38AC6554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977" y="1545412"/>
            <a:ext cx="5274046" cy="3767175"/>
          </a:xfrm>
          <a:prstGeom prst="rect">
            <a:avLst/>
          </a:prstGeom>
        </p:spPr>
      </p:pic>
      <p:sp>
        <p:nvSpPr>
          <p:cNvPr id="4" name="TextBox 3">
            <a:extLst>
              <a:ext uri="{FF2B5EF4-FFF2-40B4-BE49-F238E27FC236}">
                <a16:creationId xmlns:a16="http://schemas.microsoft.com/office/drawing/2014/main" id="{647972E1-975F-411E-8E9F-384E2E0D1FF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2" name="Picture 1" descr="A picture containing dark, gauge&#10;&#10;Description automatically generated">
            <a:extLst>
              <a:ext uri="{FF2B5EF4-FFF2-40B4-BE49-F238E27FC236}">
                <a16:creationId xmlns:a16="http://schemas.microsoft.com/office/drawing/2014/main" id="{D856BA57-9686-0AAB-9CF9-80F8CBF67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77674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4000" dirty="0">
                <a:solidFill>
                  <a:schemeClr val="tx1">
                    <a:lumMod val="65000"/>
                    <a:lumOff val="35000"/>
                  </a:schemeClr>
                </a:solidFill>
                <a:latin typeface="Avenir Medium" panose="02000503020000020003" pitchFamily="2" charset="0"/>
              </a:rPr>
            </a:br>
            <a:br>
              <a:rPr lang="en-US" sz="4000" dirty="0">
                <a:solidFill>
                  <a:schemeClr val="tx1">
                    <a:lumMod val="65000"/>
                    <a:lumOff val="35000"/>
                  </a:schemeClr>
                </a:solidFill>
                <a:latin typeface="Avenir Medium" panose="02000503020000020003" pitchFamily="2" charset="0"/>
              </a:rPr>
            </a:br>
            <a:br>
              <a:rPr lang="en-US" sz="4000" dirty="0">
                <a:solidFill>
                  <a:schemeClr val="tx1">
                    <a:lumMod val="65000"/>
                    <a:lumOff val="35000"/>
                  </a:schemeClr>
                </a:solidFill>
                <a:latin typeface="Avenir Medium" panose="02000503020000020003" pitchFamily="2" charset="0"/>
              </a:rPr>
            </a:br>
            <a:br>
              <a:rPr lang="en-US" sz="4000" dirty="0">
                <a:solidFill>
                  <a:schemeClr val="tx1">
                    <a:lumMod val="65000"/>
                    <a:lumOff val="35000"/>
                  </a:schemeClr>
                </a:solidFill>
                <a:latin typeface="Avenir Medium" panose="02000503020000020003" pitchFamily="2" charset="0"/>
              </a:rPr>
            </a:br>
            <a:br>
              <a:rPr lang="en-US" sz="4000" dirty="0">
                <a:solidFill>
                  <a:schemeClr val="tx1">
                    <a:lumMod val="65000"/>
                    <a:lumOff val="35000"/>
                  </a:schemeClr>
                </a:solidFill>
                <a:latin typeface="Avenir Medium" panose="02000503020000020003" pitchFamily="2" charset="0"/>
              </a:rPr>
            </a:br>
            <a:br>
              <a:rPr lang="en-US" sz="4000" dirty="0">
                <a:solidFill>
                  <a:schemeClr val="tx1">
                    <a:lumMod val="65000"/>
                    <a:lumOff val="35000"/>
                  </a:schemeClr>
                </a:solidFill>
                <a:latin typeface="Avenir Medium" panose="02000503020000020003" pitchFamily="2" charset="0"/>
              </a:rPr>
            </a:br>
            <a:br>
              <a:rPr lang="en-US" sz="4000" dirty="0">
                <a:solidFill>
                  <a:schemeClr val="tx1">
                    <a:lumMod val="65000"/>
                    <a:lumOff val="35000"/>
                  </a:schemeClr>
                </a:solidFill>
                <a:latin typeface="Avenir Medium" panose="02000503020000020003" pitchFamily="2" charset="0"/>
              </a:rPr>
            </a:br>
            <a:br>
              <a:rPr lang="en-US" sz="4000" dirty="0">
                <a:solidFill>
                  <a:schemeClr val="tx1">
                    <a:lumMod val="65000"/>
                    <a:lumOff val="35000"/>
                  </a:schemeClr>
                </a:solidFill>
                <a:latin typeface="Avenir Medium" panose="02000503020000020003" pitchFamily="2" charset="0"/>
              </a:rPr>
            </a:br>
            <a:r>
              <a:rPr lang="en-US" sz="4000" dirty="0">
                <a:solidFill>
                  <a:schemeClr val="tx1">
                    <a:lumMod val="65000"/>
                    <a:lumOff val="35000"/>
                  </a:schemeClr>
                </a:solidFill>
                <a:latin typeface="Avenir Medium" panose="02000503020000020003" pitchFamily="2" charset="0"/>
              </a:rPr>
              <a:t>     (Amelia’s Perceptron)</a:t>
            </a:r>
            <a:br>
              <a:rPr lang="en-US" sz="4000" dirty="0">
                <a:solidFill>
                  <a:schemeClr val="tx1">
                    <a:lumMod val="65000"/>
                    <a:lumOff val="35000"/>
                  </a:schemeClr>
                </a:solidFill>
                <a:latin typeface="Avenir Medium" panose="02000503020000020003" pitchFamily="2" charset="0"/>
              </a:rPr>
            </a:br>
            <a:r>
              <a:rPr lang="en-US" sz="4000" dirty="0">
                <a:solidFill>
                  <a:schemeClr val="tx1">
                    <a:lumMod val="65000"/>
                    <a:lumOff val="35000"/>
                  </a:schemeClr>
                </a:solidFill>
                <a:latin typeface="Avenir Medium" panose="02000503020000020003" pitchFamily="2" charset="0"/>
              </a:rPr>
              <a:t>     </a:t>
            </a:r>
            <a:r>
              <a:rPr lang="en-US" sz="3200" dirty="0">
                <a:solidFill>
                  <a:schemeClr val="tx1">
                    <a:lumMod val="65000"/>
                    <a:lumOff val="35000"/>
                  </a:schemeClr>
                </a:solidFill>
                <a:latin typeface="Avenir Medium" panose="02000503020000020003" pitchFamily="2" charset="0"/>
              </a:rPr>
              <a:t>02.1_perceptron.ipynb</a:t>
            </a:r>
            <a:endParaRPr lang="en-US" sz="3200" dirty="0">
              <a:solidFill>
                <a:schemeClr val="tx1">
                  <a:lumMod val="65000"/>
                  <a:lumOff val="35000"/>
                </a:schemeClr>
              </a:solidFill>
              <a:latin typeface="Avenir Medium" panose="02000503020000020003" pitchFamily="2" charset="0"/>
              <a:cs typeface="Segoe UI Light" panose="020B0502040204020203" pitchFamily="34" charset="0"/>
            </a:endParaRPr>
          </a:p>
        </p:txBody>
      </p:sp>
      <p:grpSp>
        <p:nvGrpSpPr>
          <p:cNvPr id="2" name="Group 1">
            <a:extLst>
              <a:ext uri="{FF2B5EF4-FFF2-40B4-BE49-F238E27FC236}">
                <a16:creationId xmlns:a16="http://schemas.microsoft.com/office/drawing/2014/main" id="{36F0AF0C-9BDE-CBD2-8C56-0D1B7B1EED39}"/>
              </a:ext>
            </a:extLst>
          </p:cNvPr>
          <p:cNvGrpSpPr/>
          <p:nvPr/>
        </p:nvGrpSpPr>
        <p:grpSpPr>
          <a:xfrm>
            <a:off x="-116541" y="559959"/>
            <a:ext cx="3088342" cy="805143"/>
            <a:chOff x="-116541" y="559959"/>
            <a:chExt cx="3088342" cy="805143"/>
          </a:xfrm>
        </p:grpSpPr>
        <p:sp>
          <p:nvSpPr>
            <p:cNvPr id="5" name="Pentagon 4">
              <a:extLst>
                <a:ext uri="{FF2B5EF4-FFF2-40B4-BE49-F238E27FC236}">
                  <a16:creationId xmlns:a16="http://schemas.microsoft.com/office/drawing/2014/main" id="{825F8864-C705-069A-CB6C-19FCA9114C05}"/>
                </a:ext>
              </a:extLst>
            </p:cNvPr>
            <p:cNvSpPr/>
            <p:nvPr/>
          </p:nvSpPr>
          <p:spPr>
            <a:xfrm>
              <a:off x="-13447" y="559959"/>
              <a:ext cx="2985248" cy="805143"/>
            </a:xfrm>
            <a:prstGeom prst="homePlate">
              <a:avLst/>
            </a:prstGeom>
            <a:solidFill>
              <a:srgbClr val="5A5AA8"/>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2849309-798A-D3B7-F043-DC20455FD226}"/>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8" name="Picture 7" descr="A picture containing dark, gauge&#10;&#10;Description automatically generated">
            <a:extLst>
              <a:ext uri="{FF2B5EF4-FFF2-40B4-BE49-F238E27FC236}">
                <a16:creationId xmlns:a16="http://schemas.microsoft.com/office/drawing/2014/main" id="{5FC0E853-884E-ED62-EDE7-43BAEC301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3">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grpSp>
        <p:nvGrpSpPr>
          <p:cNvPr id="2" name="Group 1">
            <a:extLst>
              <a:ext uri="{FF2B5EF4-FFF2-40B4-BE49-F238E27FC236}">
                <a16:creationId xmlns:a16="http://schemas.microsoft.com/office/drawing/2014/main" id="{2558E4A8-5375-AF5A-A98D-73216585B21D}"/>
              </a:ext>
            </a:extLst>
          </p:cNvPr>
          <p:cNvGrpSpPr/>
          <p:nvPr/>
        </p:nvGrpSpPr>
        <p:grpSpPr>
          <a:xfrm>
            <a:off x="-116541" y="559959"/>
            <a:ext cx="3088342" cy="805143"/>
            <a:chOff x="-116541" y="559959"/>
            <a:chExt cx="3088342" cy="805143"/>
          </a:xfrm>
        </p:grpSpPr>
        <p:sp>
          <p:nvSpPr>
            <p:cNvPr id="5" name="Pentagon 4">
              <a:extLst>
                <a:ext uri="{FF2B5EF4-FFF2-40B4-BE49-F238E27FC236}">
                  <a16:creationId xmlns:a16="http://schemas.microsoft.com/office/drawing/2014/main" id="{D0CBFB09-A343-7AA5-D03E-D8D466E6DBAA}"/>
                </a:ext>
              </a:extLst>
            </p:cNvPr>
            <p:cNvSpPr/>
            <p:nvPr/>
          </p:nvSpPr>
          <p:spPr>
            <a:xfrm>
              <a:off x="-13447" y="559959"/>
              <a:ext cx="2985248" cy="805143"/>
            </a:xfrm>
            <a:prstGeom prst="homePlate">
              <a:avLst/>
            </a:prstGeom>
            <a:solidFill>
              <a:srgbClr val="5A5AA8"/>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8733BAB-6C4A-96B4-AD31-752605AB2C6E}"/>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7" name="Picture 6" descr="A picture containing dark, gauge&#10;&#10;Description automatically generated">
            <a:extLst>
              <a:ext uri="{FF2B5EF4-FFF2-40B4-BE49-F238E27FC236}">
                <a16:creationId xmlns:a16="http://schemas.microsoft.com/office/drawing/2014/main" id="{ECF09CDE-8C3A-693B-882E-629D48B45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latin typeface="Avenir" panose="02000503020000020003" pitchFamily="2" charset="0"/>
                <a:cs typeface="Segoe UI" panose="020B0502040204020203" pitchFamily="34" charset="0"/>
              </a:rPr>
              <a:t>History of the Artificial Neuron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4" name="Picture 3" descr="A picture containing dark, gauge&#10;&#10;Description automatically generated">
            <a:extLst>
              <a:ext uri="{FF2B5EF4-FFF2-40B4-BE49-F238E27FC236}">
                <a16:creationId xmlns:a16="http://schemas.microsoft.com/office/drawing/2014/main" id="{6E433CE8-8718-FA0F-955D-F1DA8A8DD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924595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https://americanhistory.si.edu/collections/search/object/nmah_334414</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a:extLst>
              <a:ext uri="{FF2B5EF4-FFF2-40B4-BE49-F238E27FC236}">
                <a16:creationId xmlns:a16="http://schemas.microsoft.com/office/drawing/2014/main" id="{7B77E1C0-02E2-445F-8DCE-C367708AA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51" y="1082908"/>
            <a:ext cx="5961897" cy="4692184"/>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Picture 1" descr="A picture containing dark, gauge&#10;&#10;Description automatically generated">
            <a:extLst>
              <a:ext uri="{FF2B5EF4-FFF2-40B4-BE49-F238E27FC236}">
                <a16:creationId xmlns:a16="http://schemas.microsoft.com/office/drawing/2014/main" id="{C12D7397-7FBD-C73C-31C7-D9078C4C86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478560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E8DB6738-B886-6C65-AAFB-120BC6897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066933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211793-AA11-42EF-96E3-54EA14B8497F}"/>
              </a:ext>
            </a:extLst>
          </p:cNvPr>
          <p:cNvPicPr>
            <a:picLocks noChangeAspect="1"/>
          </p:cNvPicPr>
          <p:nvPr/>
        </p:nvPicPr>
        <p:blipFill>
          <a:blip r:embed="rId3"/>
          <a:stretch>
            <a:fillRect/>
          </a:stretch>
        </p:blipFill>
        <p:spPr>
          <a:xfrm>
            <a:off x="699832" y="1374177"/>
            <a:ext cx="11039475" cy="4381500"/>
          </a:xfrm>
          <a:prstGeom prst="rect">
            <a:avLst/>
          </a:prstGeom>
        </p:spPr>
      </p:pic>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7D512F67-49C2-F410-1BF0-C23923429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922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807C2-3424-438C-827C-31D49092F46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77510460-D19A-48DF-BE07-43B407BFF389}"/>
              </a:ext>
            </a:extLst>
          </p:cNvPr>
          <p:cNvPicPr>
            <a:picLocks noChangeAspect="1"/>
          </p:cNvPicPr>
          <p:nvPr/>
        </p:nvPicPr>
        <p:blipFill>
          <a:blip r:embed="rId3"/>
          <a:stretch>
            <a:fillRect/>
          </a:stretch>
        </p:blipFill>
        <p:spPr>
          <a:xfrm>
            <a:off x="641444" y="1188720"/>
            <a:ext cx="11041040" cy="4601299"/>
          </a:xfrm>
          <a:prstGeom prst="rect">
            <a:avLst/>
          </a:prstGeom>
        </p:spPr>
      </p:pic>
      <p:pic>
        <p:nvPicPr>
          <p:cNvPr id="2" name="Picture 1" descr="A picture containing dark, gauge&#10;&#10;Description automatically generated">
            <a:extLst>
              <a:ext uri="{FF2B5EF4-FFF2-40B4-BE49-F238E27FC236}">
                <a16:creationId xmlns:a16="http://schemas.microsoft.com/office/drawing/2014/main" id="{162527C9-5E23-291F-8C14-CEFB96B21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571104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cxnSp>
        <p:nvCxnSpPr>
          <p:cNvPr id="34" name="Straight Arrow Connector 33">
            <a:extLst>
              <a:ext uri="{FF2B5EF4-FFF2-40B4-BE49-F238E27FC236}">
                <a16:creationId xmlns:a16="http://schemas.microsoft.com/office/drawing/2014/main" id="{465A48D6-9E2D-C9BB-04B3-E29DF4CB5FC4}"/>
              </a:ext>
            </a:extLst>
          </p:cNvPr>
          <p:cNvCxnSpPr>
            <a:cxnSpLocks/>
          </p:cNvCxnSpPr>
          <p:nvPr/>
        </p:nvCxnSpPr>
        <p:spPr>
          <a:xfrm>
            <a:off x="6902405" y="3392991"/>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C01A4BE-9BAB-E094-E2DE-20825C62F693}"/>
              </a:ext>
            </a:extLst>
          </p:cNvPr>
          <p:cNvCxnSpPr>
            <a:cxnSpLocks/>
          </p:cNvCxnSpPr>
          <p:nvPr/>
        </p:nvCxnSpPr>
        <p:spPr>
          <a:xfrm>
            <a:off x="8374515" y="3398104"/>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191D2C6-C9B0-1A63-8F63-FAEF34F798DA}"/>
              </a:ext>
            </a:extLst>
          </p:cNvPr>
          <p:cNvSpPr/>
          <p:nvPr/>
        </p:nvSpPr>
        <p:spPr>
          <a:xfrm>
            <a:off x="7053541" y="2502470"/>
            <a:ext cx="1563756" cy="1709530"/>
          </a:xfrm>
          <a:prstGeom prst="ellipse">
            <a:avLst/>
          </a:prstGeom>
          <a:noFill/>
          <a:ln w="38100">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4">
                  <a:lumMod val="60000"/>
                  <a:lumOff val="40000"/>
                </a:schemeClr>
              </a:solidFill>
            </a:endParaRPr>
          </a:p>
        </p:txBody>
      </p:sp>
      <p:sp>
        <p:nvSpPr>
          <p:cNvPr id="37" name="Oval 36">
            <a:extLst>
              <a:ext uri="{FF2B5EF4-FFF2-40B4-BE49-F238E27FC236}">
                <a16:creationId xmlns:a16="http://schemas.microsoft.com/office/drawing/2014/main" id="{BFA282D0-5443-DF34-973E-7AF36E2E250D}"/>
              </a:ext>
            </a:extLst>
          </p:cNvPr>
          <p:cNvSpPr/>
          <p:nvPr/>
        </p:nvSpPr>
        <p:spPr>
          <a:xfrm>
            <a:off x="5763361" y="2825579"/>
            <a:ext cx="1130471" cy="1130471"/>
          </a:xfrm>
          <a:prstGeom prst="ellipse">
            <a:avLst/>
          </a:prstGeom>
          <a:solidFill>
            <a:srgbClr val="D3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latin typeface="Avenir Light" panose="020B0402020203020204" pitchFamily="34" charset="77"/>
              </a:rPr>
              <a:t>+</a:t>
            </a:r>
          </a:p>
        </p:txBody>
      </p:sp>
      <p:sp>
        <p:nvSpPr>
          <p:cNvPr id="38" name="Rounded Rectangle 37">
            <a:extLst>
              <a:ext uri="{FF2B5EF4-FFF2-40B4-BE49-F238E27FC236}">
                <a16:creationId xmlns:a16="http://schemas.microsoft.com/office/drawing/2014/main" id="{3B97F828-AB27-F1D6-6506-18B930F88F0E}"/>
              </a:ext>
            </a:extLst>
          </p:cNvPr>
          <p:cNvSpPr/>
          <p:nvPr/>
        </p:nvSpPr>
        <p:spPr>
          <a:xfrm>
            <a:off x="7353274" y="2941068"/>
            <a:ext cx="1021241" cy="878207"/>
          </a:xfrm>
          <a:prstGeom prst="roundRect">
            <a:avLst>
              <a:gd name="adj" fmla="val 32805"/>
            </a:avLst>
          </a:prstGeom>
          <a:solidFill>
            <a:srgbClr val="D6EEC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a:extLst>
              <a:ext uri="{FF2B5EF4-FFF2-40B4-BE49-F238E27FC236}">
                <a16:creationId xmlns:a16="http://schemas.microsoft.com/office/drawing/2014/main" id="{495E3852-6D2B-2B30-117A-119EA0670776}"/>
              </a:ext>
            </a:extLst>
          </p:cNvPr>
          <p:cNvCxnSpPr>
            <a:cxnSpLocks/>
          </p:cNvCxnSpPr>
          <p:nvPr/>
        </p:nvCxnSpPr>
        <p:spPr>
          <a:xfrm rot="10800000" flipV="1">
            <a:off x="7580109" y="3152277"/>
            <a:ext cx="510621" cy="43264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E006C4F-E0D1-127E-58F3-684E8C214B52}"/>
              </a:ext>
            </a:extLst>
          </p:cNvPr>
          <p:cNvSpPr txBox="1"/>
          <p:nvPr/>
        </p:nvSpPr>
        <p:spPr>
          <a:xfrm>
            <a:off x="3143520" y="666073"/>
            <a:ext cx="1040654" cy="338554"/>
          </a:xfrm>
          <a:prstGeom prst="rect">
            <a:avLst/>
          </a:prstGeom>
          <a:no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Input 1</a:t>
            </a:r>
          </a:p>
        </p:txBody>
      </p:sp>
      <p:sp>
        <p:nvSpPr>
          <p:cNvPr id="41" name="TextBox 40">
            <a:extLst>
              <a:ext uri="{FF2B5EF4-FFF2-40B4-BE49-F238E27FC236}">
                <a16:creationId xmlns:a16="http://schemas.microsoft.com/office/drawing/2014/main" id="{02B47D39-EA79-E1FF-96AF-3A9997D15639}"/>
              </a:ext>
            </a:extLst>
          </p:cNvPr>
          <p:cNvSpPr txBox="1"/>
          <p:nvPr/>
        </p:nvSpPr>
        <p:spPr>
          <a:xfrm>
            <a:off x="3143520" y="1943421"/>
            <a:ext cx="1040654" cy="338554"/>
          </a:xfrm>
          <a:prstGeom prst="rect">
            <a:avLst/>
          </a:prstGeom>
          <a:no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Input 2</a:t>
            </a:r>
          </a:p>
        </p:txBody>
      </p:sp>
      <p:sp>
        <p:nvSpPr>
          <p:cNvPr id="42" name="TextBox 41">
            <a:extLst>
              <a:ext uri="{FF2B5EF4-FFF2-40B4-BE49-F238E27FC236}">
                <a16:creationId xmlns:a16="http://schemas.microsoft.com/office/drawing/2014/main" id="{A7BA7B86-850C-0FF1-9DB8-5FC249BFF682}"/>
              </a:ext>
            </a:extLst>
          </p:cNvPr>
          <p:cNvSpPr txBox="1"/>
          <p:nvPr/>
        </p:nvSpPr>
        <p:spPr>
          <a:xfrm>
            <a:off x="3143520" y="3233196"/>
            <a:ext cx="1040654" cy="338554"/>
          </a:xfrm>
          <a:prstGeom prst="rect">
            <a:avLst/>
          </a:prstGeom>
          <a:no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Input 3</a:t>
            </a:r>
          </a:p>
        </p:txBody>
      </p:sp>
      <p:sp>
        <p:nvSpPr>
          <p:cNvPr id="43" name="TextBox 42">
            <a:extLst>
              <a:ext uri="{FF2B5EF4-FFF2-40B4-BE49-F238E27FC236}">
                <a16:creationId xmlns:a16="http://schemas.microsoft.com/office/drawing/2014/main" id="{FB9895CB-14AC-3DB5-B3C1-47F3F5266D26}"/>
              </a:ext>
            </a:extLst>
          </p:cNvPr>
          <p:cNvSpPr txBox="1"/>
          <p:nvPr/>
        </p:nvSpPr>
        <p:spPr>
          <a:xfrm>
            <a:off x="3110548" y="4507227"/>
            <a:ext cx="1040654" cy="338554"/>
          </a:xfrm>
          <a:prstGeom prst="rect">
            <a:avLst/>
          </a:prstGeom>
          <a:no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Input 4</a:t>
            </a:r>
          </a:p>
        </p:txBody>
      </p:sp>
      <p:sp>
        <p:nvSpPr>
          <p:cNvPr id="44" name="TextBox 43">
            <a:extLst>
              <a:ext uri="{FF2B5EF4-FFF2-40B4-BE49-F238E27FC236}">
                <a16:creationId xmlns:a16="http://schemas.microsoft.com/office/drawing/2014/main" id="{1726CAC4-E6DC-EFEC-3EB2-A90C9A191A9C}"/>
              </a:ext>
            </a:extLst>
          </p:cNvPr>
          <p:cNvSpPr txBox="1"/>
          <p:nvPr/>
        </p:nvSpPr>
        <p:spPr>
          <a:xfrm>
            <a:off x="3240645" y="5792409"/>
            <a:ext cx="1152935" cy="338554"/>
          </a:xfrm>
          <a:prstGeom prst="rect">
            <a:avLst/>
          </a:prstGeom>
          <a:noFill/>
        </p:spPr>
        <p:txBody>
          <a:bodyPr wrap="square" rtlCol="0">
            <a:spAutoFit/>
          </a:bodyPr>
          <a:lstStyle/>
          <a:p>
            <a:pPr algn="ctr"/>
            <a:r>
              <a:rPr lang="en-US" sz="1600" dirty="0">
                <a:latin typeface="Avenir Medium" panose="02000503020000020003" pitchFamily="2" charset="0"/>
              </a:rPr>
              <a:t>Bias = 1.0</a:t>
            </a:r>
          </a:p>
        </p:txBody>
      </p:sp>
      <p:cxnSp>
        <p:nvCxnSpPr>
          <p:cNvPr id="45" name="Straight Arrow Connector 44">
            <a:extLst>
              <a:ext uri="{FF2B5EF4-FFF2-40B4-BE49-F238E27FC236}">
                <a16:creationId xmlns:a16="http://schemas.microsoft.com/office/drawing/2014/main" id="{23D944EF-A66B-3779-D0B7-64AB960E4983}"/>
              </a:ext>
            </a:extLst>
          </p:cNvPr>
          <p:cNvCxnSpPr>
            <a:cxnSpLocks/>
          </p:cNvCxnSpPr>
          <p:nvPr/>
        </p:nvCxnSpPr>
        <p:spPr>
          <a:xfrm>
            <a:off x="4067521" y="845680"/>
            <a:ext cx="1929169" cy="2048472"/>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A89DC59-8BC3-964C-2D78-2F933BBDDEE9}"/>
              </a:ext>
            </a:extLst>
          </p:cNvPr>
          <p:cNvCxnSpPr>
            <a:cxnSpLocks/>
          </p:cNvCxnSpPr>
          <p:nvPr/>
        </p:nvCxnSpPr>
        <p:spPr>
          <a:xfrm>
            <a:off x="4017422" y="2097686"/>
            <a:ext cx="1786481" cy="1058135"/>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4E6B77F-13C1-87A9-6AE1-760450A5C214}"/>
              </a:ext>
            </a:extLst>
          </p:cNvPr>
          <p:cNvCxnSpPr>
            <a:cxnSpLocks/>
          </p:cNvCxnSpPr>
          <p:nvPr/>
        </p:nvCxnSpPr>
        <p:spPr>
          <a:xfrm>
            <a:off x="4005390" y="3392458"/>
            <a:ext cx="1749398" cy="1129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A1B72A-5D4B-C586-61FF-AB251C8FB2EE}"/>
              </a:ext>
            </a:extLst>
          </p:cNvPr>
          <p:cNvCxnSpPr>
            <a:cxnSpLocks/>
          </p:cNvCxnSpPr>
          <p:nvPr/>
        </p:nvCxnSpPr>
        <p:spPr>
          <a:xfrm flipV="1">
            <a:off x="4017422" y="3644147"/>
            <a:ext cx="1781550" cy="103867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03E3AD3-31F6-2A04-87DD-D11B5E0EB7FC}"/>
              </a:ext>
            </a:extLst>
          </p:cNvPr>
          <p:cNvCxnSpPr>
            <a:cxnSpLocks/>
          </p:cNvCxnSpPr>
          <p:nvPr/>
        </p:nvCxnSpPr>
        <p:spPr>
          <a:xfrm flipV="1">
            <a:off x="4332875" y="3865584"/>
            <a:ext cx="1670629" cy="199864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9455711-1426-C979-6375-00CCD1182BC5}"/>
              </a:ext>
            </a:extLst>
          </p:cNvPr>
          <p:cNvSpPr txBox="1"/>
          <p:nvPr/>
        </p:nvSpPr>
        <p:spPr>
          <a:xfrm>
            <a:off x="4726838" y="4663701"/>
            <a:ext cx="1152935" cy="338554"/>
          </a:xfrm>
          <a:prstGeom prst="rect">
            <a:avLst/>
          </a:prstGeom>
          <a:solidFill>
            <a:schemeClr val="bg1">
              <a:alpha val="93000"/>
            </a:schemeClr>
          </a:solid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Weight 5</a:t>
            </a:r>
          </a:p>
        </p:txBody>
      </p:sp>
      <p:sp>
        <p:nvSpPr>
          <p:cNvPr id="51" name="TextBox 50">
            <a:extLst>
              <a:ext uri="{FF2B5EF4-FFF2-40B4-BE49-F238E27FC236}">
                <a16:creationId xmlns:a16="http://schemas.microsoft.com/office/drawing/2014/main" id="{54D2D162-C666-1849-E3FC-56C837CC8882}"/>
              </a:ext>
            </a:extLst>
          </p:cNvPr>
          <p:cNvSpPr txBox="1"/>
          <p:nvPr/>
        </p:nvSpPr>
        <p:spPr>
          <a:xfrm>
            <a:off x="4393580" y="4021110"/>
            <a:ext cx="1152935" cy="338554"/>
          </a:xfrm>
          <a:prstGeom prst="rect">
            <a:avLst/>
          </a:prstGeom>
          <a:solidFill>
            <a:schemeClr val="bg1">
              <a:alpha val="93000"/>
            </a:schemeClr>
          </a:solid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Weight 4</a:t>
            </a:r>
          </a:p>
        </p:txBody>
      </p:sp>
      <p:sp>
        <p:nvSpPr>
          <p:cNvPr id="52" name="TextBox 51">
            <a:extLst>
              <a:ext uri="{FF2B5EF4-FFF2-40B4-BE49-F238E27FC236}">
                <a16:creationId xmlns:a16="http://schemas.microsoft.com/office/drawing/2014/main" id="{5B6D56DD-DA97-F400-D055-7841F007FDCA}"/>
              </a:ext>
            </a:extLst>
          </p:cNvPr>
          <p:cNvSpPr txBox="1"/>
          <p:nvPr/>
        </p:nvSpPr>
        <p:spPr>
          <a:xfrm>
            <a:off x="4343883" y="3215244"/>
            <a:ext cx="1071904" cy="338554"/>
          </a:xfrm>
          <a:prstGeom prst="rect">
            <a:avLst/>
          </a:prstGeom>
          <a:solidFill>
            <a:schemeClr val="bg1">
              <a:alpha val="93000"/>
            </a:schemeClr>
          </a:solid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Weight 3</a:t>
            </a:r>
          </a:p>
        </p:txBody>
      </p:sp>
      <p:sp>
        <p:nvSpPr>
          <p:cNvPr id="53" name="TextBox 52">
            <a:extLst>
              <a:ext uri="{FF2B5EF4-FFF2-40B4-BE49-F238E27FC236}">
                <a16:creationId xmlns:a16="http://schemas.microsoft.com/office/drawing/2014/main" id="{18A8177D-AACE-0EFA-9F56-C8610C5B529F}"/>
              </a:ext>
            </a:extLst>
          </p:cNvPr>
          <p:cNvSpPr txBox="1"/>
          <p:nvPr/>
        </p:nvSpPr>
        <p:spPr>
          <a:xfrm>
            <a:off x="4393579" y="2452281"/>
            <a:ext cx="1152935" cy="338554"/>
          </a:xfrm>
          <a:prstGeom prst="rect">
            <a:avLst/>
          </a:prstGeom>
          <a:solidFill>
            <a:schemeClr val="bg1">
              <a:alpha val="93000"/>
            </a:schemeClr>
          </a:solid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Weight 2</a:t>
            </a:r>
          </a:p>
        </p:txBody>
      </p:sp>
      <p:sp>
        <p:nvSpPr>
          <p:cNvPr id="54" name="TextBox 53">
            <a:extLst>
              <a:ext uri="{FF2B5EF4-FFF2-40B4-BE49-F238E27FC236}">
                <a16:creationId xmlns:a16="http://schemas.microsoft.com/office/drawing/2014/main" id="{E0966445-3672-0019-98B8-35354CD8F36B}"/>
              </a:ext>
            </a:extLst>
          </p:cNvPr>
          <p:cNvSpPr txBox="1"/>
          <p:nvPr/>
        </p:nvSpPr>
        <p:spPr>
          <a:xfrm>
            <a:off x="4726837" y="1852582"/>
            <a:ext cx="1152935" cy="338554"/>
          </a:xfrm>
          <a:prstGeom prst="rect">
            <a:avLst/>
          </a:prstGeom>
          <a:solidFill>
            <a:schemeClr val="bg1">
              <a:alpha val="93000"/>
            </a:schemeClr>
          </a:solid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Weight 1</a:t>
            </a:r>
          </a:p>
        </p:txBody>
      </p:sp>
      <p:sp>
        <p:nvSpPr>
          <p:cNvPr id="55" name="TextBox 54">
            <a:extLst>
              <a:ext uri="{FF2B5EF4-FFF2-40B4-BE49-F238E27FC236}">
                <a16:creationId xmlns:a16="http://schemas.microsoft.com/office/drawing/2014/main" id="{1290CE19-076D-5068-559C-E6FFB8C9F0C9}"/>
              </a:ext>
            </a:extLst>
          </p:cNvPr>
          <p:cNvSpPr txBox="1"/>
          <p:nvPr/>
        </p:nvSpPr>
        <p:spPr>
          <a:xfrm>
            <a:off x="6204835" y="4757579"/>
            <a:ext cx="1300998" cy="523220"/>
          </a:xfrm>
          <a:prstGeom prst="rect">
            <a:avLst/>
          </a:prstGeom>
          <a:noFill/>
        </p:spPr>
        <p:txBody>
          <a:bodyPr wrap="square" rtlCol="0">
            <a:spAutoFit/>
          </a:bodyPr>
          <a:lstStyle/>
          <a:p>
            <a:pPr algn="ctr"/>
            <a:r>
              <a:rPr lang="en-US" sz="1400" dirty="0">
                <a:solidFill>
                  <a:schemeClr val="tx1">
                    <a:lumMod val="85000"/>
                    <a:lumOff val="15000"/>
                  </a:schemeClr>
                </a:solidFill>
                <a:latin typeface="Avenir Medium" panose="02000503020000020003" pitchFamily="2" charset="0"/>
              </a:rPr>
              <a:t>Net Input</a:t>
            </a:r>
          </a:p>
          <a:p>
            <a:pPr algn="ctr"/>
            <a:r>
              <a:rPr lang="en-US" sz="1400" dirty="0">
                <a:solidFill>
                  <a:schemeClr val="tx1">
                    <a:lumMod val="85000"/>
                    <a:lumOff val="15000"/>
                  </a:schemeClr>
                </a:solidFill>
                <a:latin typeface="Avenir Medium" panose="02000503020000020003" pitchFamily="2" charset="0"/>
              </a:rPr>
              <a:t>Function</a:t>
            </a:r>
          </a:p>
        </p:txBody>
      </p:sp>
      <p:sp>
        <p:nvSpPr>
          <p:cNvPr id="56" name="TextBox 55">
            <a:extLst>
              <a:ext uri="{FF2B5EF4-FFF2-40B4-BE49-F238E27FC236}">
                <a16:creationId xmlns:a16="http://schemas.microsoft.com/office/drawing/2014/main" id="{D444D49F-6117-1C16-4C15-4FC55E3A3E67}"/>
              </a:ext>
            </a:extLst>
          </p:cNvPr>
          <p:cNvSpPr txBox="1"/>
          <p:nvPr/>
        </p:nvSpPr>
        <p:spPr>
          <a:xfrm>
            <a:off x="7769785" y="4676504"/>
            <a:ext cx="1300998" cy="523220"/>
          </a:xfrm>
          <a:prstGeom prst="rect">
            <a:avLst/>
          </a:prstGeom>
          <a:noFill/>
        </p:spPr>
        <p:txBody>
          <a:bodyPr wrap="square" rtlCol="0">
            <a:spAutoFit/>
          </a:bodyPr>
          <a:lstStyle/>
          <a:p>
            <a:pPr algn="ctr"/>
            <a:r>
              <a:rPr lang="en-US" sz="1400" dirty="0">
                <a:solidFill>
                  <a:schemeClr val="tx1">
                    <a:lumMod val="85000"/>
                    <a:lumOff val="15000"/>
                  </a:schemeClr>
                </a:solidFill>
                <a:latin typeface="Avenir Medium" panose="02000503020000020003" pitchFamily="2" charset="0"/>
              </a:rPr>
              <a:t>Activation</a:t>
            </a:r>
          </a:p>
          <a:p>
            <a:pPr algn="ctr"/>
            <a:r>
              <a:rPr lang="en-US" sz="1400" dirty="0">
                <a:solidFill>
                  <a:schemeClr val="tx1">
                    <a:lumMod val="85000"/>
                    <a:lumOff val="15000"/>
                  </a:schemeClr>
                </a:solidFill>
                <a:latin typeface="Avenir Medium" panose="02000503020000020003" pitchFamily="2" charset="0"/>
              </a:rPr>
              <a:t>Function</a:t>
            </a:r>
          </a:p>
        </p:txBody>
      </p:sp>
      <p:grpSp>
        <p:nvGrpSpPr>
          <p:cNvPr id="57" name="Group 56">
            <a:extLst>
              <a:ext uri="{FF2B5EF4-FFF2-40B4-BE49-F238E27FC236}">
                <a16:creationId xmlns:a16="http://schemas.microsoft.com/office/drawing/2014/main" id="{27D5FA1E-D3A1-5AC1-B5BE-BA778B7A6735}"/>
              </a:ext>
            </a:extLst>
          </p:cNvPr>
          <p:cNvGrpSpPr/>
          <p:nvPr/>
        </p:nvGrpSpPr>
        <p:grpSpPr>
          <a:xfrm>
            <a:off x="6318957" y="3858135"/>
            <a:ext cx="990600" cy="831338"/>
            <a:chOff x="9846733" y="3333203"/>
            <a:chExt cx="990600" cy="831338"/>
          </a:xfrm>
        </p:grpSpPr>
        <p:cxnSp>
          <p:nvCxnSpPr>
            <p:cNvPr id="58" name="Straight Connector 57">
              <a:extLst>
                <a:ext uri="{FF2B5EF4-FFF2-40B4-BE49-F238E27FC236}">
                  <a16:creationId xmlns:a16="http://schemas.microsoft.com/office/drawing/2014/main" id="{F8E9BFE6-E120-F0F7-ED1F-0C331D252E23}"/>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C13149E-8E1C-1C6F-0E85-D1DEBC1B84B5}"/>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8C3CE59B-E48C-9787-EC55-B97D8325DD20}"/>
              </a:ext>
            </a:extLst>
          </p:cNvPr>
          <p:cNvGrpSpPr/>
          <p:nvPr/>
        </p:nvGrpSpPr>
        <p:grpSpPr>
          <a:xfrm>
            <a:off x="7879215" y="3774718"/>
            <a:ext cx="990600" cy="831338"/>
            <a:chOff x="9846733" y="3333203"/>
            <a:chExt cx="990600" cy="831338"/>
          </a:xfrm>
        </p:grpSpPr>
        <p:cxnSp>
          <p:nvCxnSpPr>
            <p:cNvPr id="61" name="Straight Connector 60">
              <a:extLst>
                <a:ext uri="{FF2B5EF4-FFF2-40B4-BE49-F238E27FC236}">
                  <a16:creationId xmlns:a16="http://schemas.microsoft.com/office/drawing/2014/main" id="{85B432E7-B12E-953F-D48C-654CC6DCE920}"/>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994FD7-C94B-C78B-1D0C-9FC724399E11}"/>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pic>
        <p:nvPicPr>
          <p:cNvPr id="63" name="Picture 62" descr="A picture containing dark, gauge&#10;&#10;Description automatically generated">
            <a:extLst>
              <a:ext uri="{FF2B5EF4-FFF2-40B4-BE49-F238E27FC236}">
                <a16:creationId xmlns:a16="http://schemas.microsoft.com/office/drawing/2014/main" id="{AE86A465-E719-B59F-BF03-7999DA034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descr="F13007">
            <a:extLst>
              <a:ext uri="{FF2B5EF4-FFF2-40B4-BE49-F238E27FC236}">
                <a16:creationId xmlns:a16="http://schemas.microsoft.com/office/drawing/2014/main" id="{49998C89-C1F9-4D24-9BE4-E1FA2D6BC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85913"/>
            <a:ext cx="8039100" cy="368617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1D520C8-5F07-5597-95DF-7637DCBF5566}"/>
              </a:ext>
            </a:extLst>
          </p:cNvPr>
          <p:cNvSpPr/>
          <p:nvPr/>
        </p:nvSpPr>
        <p:spPr>
          <a:xfrm>
            <a:off x="5255751" y="3085767"/>
            <a:ext cx="358138" cy="358138"/>
          </a:xfrm>
          <a:prstGeom prst="ellipse">
            <a:avLst/>
          </a:prstGeom>
          <a:solidFill>
            <a:srgbClr val="D3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Light" panose="020B0402020203020204" pitchFamily="34" charset="77"/>
              </a:rPr>
              <a:t>+</a:t>
            </a:r>
          </a:p>
        </p:txBody>
      </p:sp>
      <p:sp>
        <p:nvSpPr>
          <p:cNvPr id="5" name="Rounded Rectangle 4">
            <a:extLst>
              <a:ext uri="{FF2B5EF4-FFF2-40B4-BE49-F238E27FC236}">
                <a16:creationId xmlns:a16="http://schemas.microsoft.com/office/drawing/2014/main" id="{19C0F4F8-A9EE-8FD4-ACA3-7256B40FAEE9}"/>
              </a:ext>
            </a:extLst>
          </p:cNvPr>
          <p:cNvSpPr/>
          <p:nvPr/>
        </p:nvSpPr>
        <p:spPr>
          <a:xfrm>
            <a:off x="5763868" y="3142237"/>
            <a:ext cx="301568" cy="259331"/>
          </a:xfrm>
          <a:prstGeom prst="roundRect">
            <a:avLst>
              <a:gd name="adj" fmla="val 32805"/>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Elbow Connector 5">
            <a:extLst>
              <a:ext uri="{FF2B5EF4-FFF2-40B4-BE49-F238E27FC236}">
                <a16:creationId xmlns:a16="http://schemas.microsoft.com/office/drawing/2014/main" id="{51265DD0-E19C-C613-AAA3-5C820736BA8F}"/>
              </a:ext>
            </a:extLst>
          </p:cNvPr>
          <p:cNvCxnSpPr>
            <a:cxnSpLocks/>
          </p:cNvCxnSpPr>
          <p:nvPr/>
        </p:nvCxnSpPr>
        <p:spPr>
          <a:xfrm rot="10800000" flipV="1">
            <a:off x="5830916" y="3242146"/>
            <a:ext cx="152482" cy="745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2BFE65B-360E-E0BB-8560-969FDC93A523}"/>
              </a:ext>
            </a:extLst>
          </p:cNvPr>
          <p:cNvSpPr/>
          <p:nvPr/>
        </p:nvSpPr>
        <p:spPr>
          <a:xfrm>
            <a:off x="4861009" y="1909493"/>
            <a:ext cx="358138" cy="358138"/>
          </a:xfrm>
          <a:prstGeom prst="ellipse">
            <a:avLst/>
          </a:prstGeom>
          <a:solidFill>
            <a:srgbClr val="D3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Light" panose="020B0402020203020204" pitchFamily="34" charset="77"/>
              </a:rPr>
              <a:t>+</a:t>
            </a:r>
          </a:p>
        </p:txBody>
      </p:sp>
      <p:sp>
        <p:nvSpPr>
          <p:cNvPr id="11" name="Rounded Rectangle 10">
            <a:extLst>
              <a:ext uri="{FF2B5EF4-FFF2-40B4-BE49-F238E27FC236}">
                <a16:creationId xmlns:a16="http://schemas.microsoft.com/office/drawing/2014/main" id="{F1967815-0302-6DE1-E14D-3D4C24232D56}"/>
              </a:ext>
            </a:extLst>
          </p:cNvPr>
          <p:cNvSpPr/>
          <p:nvPr/>
        </p:nvSpPr>
        <p:spPr>
          <a:xfrm>
            <a:off x="5369126" y="1965963"/>
            <a:ext cx="301568" cy="259331"/>
          </a:xfrm>
          <a:prstGeom prst="roundRect">
            <a:avLst>
              <a:gd name="adj" fmla="val 32805"/>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a:extLst>
              <a:ext uri="{FF2B5EF4-FFF2-40B4-BE49-F238E27FC236}">
                <a16:creationId xmlns:a16="http://schemas.microsoft.com/office/drawing/2014/main" id="{E0D922E9-E667-D078-B590-F1931AF2C36F}"/>
              </a:ext>
            </a:extLst>
          </p:cNvPr>
          <p:cNvCxnSpPr>
            <a:cxnSpLocks/>
          </p:cNvCxnSpPr>
          <p:nvPr/>
        </p:nvCxnSpPr>
        <p:spPr>
          <a:xfrm rot="10800000" flipV="1">
            <a:off x="5436174" y="2065872"/>
            <a:ext cx="152482" cy="745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F6DA267-A3C2-9A6A-476E-F5D5337F5876}"/>
              </a:ext>
            </a:extLst>
          </p:cNvPr>
          <p:cNvSpPr/>
          <p:nvPr/>
        </p:nvSpPr>
        <p:spPr>
          <a:xfrm>
            <a:off x="7134517" y="2519093"/>
            <a:ext cx="358138" cy="358138"/>
          </a:xfrm>
          <a:prstGeom prst="ellipse">
            <a:avLst/>
          </a:prstGeom>
          <a:solidFill>
            <a:srgbClr val="D3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Light" panose="020B0402020203020204" pitchFamily="34" charset="77"/>
              </a:rPr>
              <a:t>+</a:t>
            </a:r>
          </a:p>
        </p:txBody>
      </p:sp>
      <p:sp>
        <p:nvSpPr>
          <p:cNvPr id="14" name="Rounded Rectangle 13">
            <a:extLst>
              <a:ext uri="{FF2B5EF4-FFF2-40B4-BE49-F238E27FC236}">
                <a16:creationId xmlns:a16="http://schemas.microsoft.com/office/drawing/2014/main" id="{5565BB6B-8812-18A8-4018-FC311CCEFAD1}"/>
              </a:ext>
            </a:extLst>
          </p:cNvPr>
          <p:cNvSpPr/>
          <p:nvPr/>
        </p:nvSpPr>
        <p:spPr>
          <a:xfrm>
            <a:off x="7642634" y="2575563"/>
            <a:ext cx="301568" cy="259331"/>
          </a:xfrm>
          <a:prstGeom prst="roundRect">
            <a:avLst>
              <a:gd name="adj" fmla="val 32805"/>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lbow Connector 14">
            <a:extLst>
              <a:ext uri="{FF2B5EF4-FFF2-40B4-BE49-F238E27FC236}">
                <a16:creationId xmlns:a16="http://schemas.microsoft.com/office/drawing/2014/main" id="{64E21EDD-F136-4E25-D0F1-BED070EB9B85}"/>
              </a:ext>
            </a:extLst>
          </p:cNvPr>
          <p:cNvCxnSpPr>
            <a:cxnSpLocks/>
          </p:cNvCxnSpPr>
          <p:nvPr/>
        </p:nvCxnSpPr>
        <p:spPr>
          <a:xfrm rot="10800000" flipV="1">
            <a:off x="7709682" y="2675472"/>
            <a:ext cx="152482" cy="745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44CC9FE-87AE-EA87-E317-9BF56A63987E}"/>
              </a:ext>
            </a:extLst>
          </p:cNvPr>
          <p:cNvSpPr/>
          <p:nvPr/>
        </p:nvSpPr>
        <p:spPr>
          <a:xfrm>
            <a:off x="7037489" y="4612719"/>
            <a:ext cx="358138" cy="358138"/>
          </a:xfrm>
          <a:prstGeom prst="ellipse">
            <a:avLst/>
          </a:prstGeom>
          <a:solidFill>
            <a:srgbClr val="D3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Light" panose="020B0402020203020204" pitchFamily="34" charset="77"/>
              </a:rPr>
              <a:t>+</a:t>
            </a:r>
          </a:p>
        </p:txBody>
      </p:sp>
      <p:sp>
        <p:nvSpPr>
          <p:cNvPr id="17" name="Rounded Rectangle 16">
            <a:extLst>
              <a:ext uri="{FF2B5EF4-FFF2-40B4-BE49-F238E27FC236}">
                <a16:creationId xmlns:a16="http://schemas.microsoft.com/office/drawing/2014/main" id="{35339FED-DD89-CD90-C8D1-80604BE65982}"/>
              </a:ext>
            </a:extLst>
          </p:cNvPr>
          <p:cNvSpPr/>
          <p:nvPr/>
        </p:nvSpPr>
        <p:spPr>
          <a:xfrm>
            <a:off x="7545606" y="4669189"/>
            <a:ext cx="301568" cy="259331"/>
          </a:xfrm>
          <a:prstGeom prst="roundRect">
            <a:avLst>
              <a:gd name="adj" fmla="val 32805"/>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Elbow Connector 17">
            <a:extLst>
              <a:ext uri="{FF2B5EF4-FFF2-40B4-BE49-F238E27FC236}">
                <a16:creationId xmlns:a16="http://schemas.microsoft.com/office/drawing/2014/main" id="{BCE02E5B-569E-3482-47DB-B5C0D3ECCE98}"/>
              </a:ext>
            </a:extLst>
          </p:cNvPr>
          <p:cNvCxnSpPr>
            <a:cxnSpLocks/>
          </p:cNvCxnSpPr>
          <p:nvPr/>
        </p:nvCxnSpPr>
        <p:spPr>
          <a:xfrm rot="10800000" flipV="1">
            <a:off x="7612654" y="4769098"/>
            <a:ext cx="152482" cy="745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FA9E22A4-B2D4-24A0-7548-2DF8C545E6D3}"/>
              </a:ext>
            </a:extLst>
          </p:cNvPr>
          <p:cNvSpPr/>
          <p:nvPr/>
        </p:nvSpPr>
        <p:spPr>
          <a:xfrm>
            <a:off x="4666950" y="4417715"/>
            <a:ext cx="358138" cy="358138"/>
          </a:xfrm>
          <a:prstGeom prst="ellipse">
            <a:avLst/>
          </a:prstGeom>
          <a:solidFill>
            <a:srgbClr val="D3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Light" panose="020B0402020203020204" pitchFamily="34" charset="77"/>
              </a:rPr>
              <a:t>+</a:t>
            </a:r>
          </a:p>
        </p:txBody>
      </p:sp>
      <p:sp>
        <p:nvSpPr>
          <p:cNvPr id="20" name="Rounded Rectangle 19">
            <a:extLst>
              <a:ext uri="{FF2B5EF4-FFF2-40B4-BE49-F238E27FC236}">
                <a16:creationId xmlns:a16="http://schemas.microsoft.com/office/drawing/2014/main" id="{43D10668-7BFA-EA95-0EFB-B7EA57D3681E}"/>
              </a:ext>
            </a:extLst>
          </p:cNvPr>
          <p:cNvSpPr/>
          <p:nvPr/>
        </p:nvSpPr>
        <p:spPr>
          <a:xfrm>
            <a:off x="5175067" y="4474185"/>
            <a:ext cx="301568" cy="259331"/>
          </a:xfrm>
          <a:prstGeom prst="roundRect">
            <a:avLst>
              <a:gd name="adj" fmla="val 32805"/>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Elbow Connector 20">
            <a:extLst>
              <a:ext uri="{FF2B5EF4-FFF2-40B4-BE49-F238E27FC236}">
                <a16:creationId xmlns:a16="http://schemas.microsoft.com/office/drawing/2014/main" id="{7F9F9167-A915-8E37-1215-E11119E72507}"/>
              </a:ext>
            </a:extLst>
          </p:cNvPr>
          <p:cNvCxnSpPr>
            <a:cxnSpLocks/>
          </p:cNvCxnSpPr>
          <p:nvPr/>
        </p:nvCxnSpPr>
        <p:spPr>
          <a:xfrm rot="10800000" flipV="1">
            <a:off x="5242115" y="4574094"/>
            <a:ext cx="152482" cy="745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DA20784-8387-1C72-1D71-28DA8A51967C}"/>
              </a:ext>
            </a:extLst>
          </p:cNvPr>
          <p:cNvSpPr/>
          <p:nvPr/>
        </p:nvSpPr>
        <p:spPr>
          <a:xfrm>
            <a:off x="2918110" y="3063367"/>
            <a:ext cx="358138" cy="358138"/>
          </a:xfrm>
          <a:prstGeom prst="ellipse">
            <a:avLst/>
          </a:prstGeom>
          <a:solidFill>
            <a:srgbClr val="D3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Light" panose="020B0402020203020204" pitchFamily="34" charset="77"/>
              </a:rPr>
              <a:t>+</a:t>
            </a:r>
          </a:p>
        </p:txBody>
      </p:sp>
      <p:sp>
        <p:nvSpPr>
          <p:cNvPr id="23" name="Rounded Rectangle 22">
            <a:extLst>
              <a:ext uri="{FF2B5EF4-FFF2-40B4-BE49-F238E27FC236}">
                <a16:creationId xmlns:a16="http://schemas.microsoft.com/office/drawing/2014/main" id="{69C262E6-F7E1-5863-0B45-D8A1FE99D4DD}"/>
              </a:ext>
            </a:extLst>
          </p:cNvPr>
          <p:cNvSpPr/>
          <p:nvPr/>
        </p:nvSpPr>
        <p:spPr>
          <a:xfrm>
            <a:off x="3426227" y="3119837"/>
            <a:ext cx="301568" cy="259331"/>
          </a:xfrm>
          <a:prstGeom prst="roundRect">
            <a:avLst>
              <a:gd name="adj" fmla="val 32805"/>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a:extLst>
              <a:ext uri="{FF2B5EF4-FFF2-40B4-BE49-F238E27FC236}">
                <a16:creationId xmlns:a16="http://schemas.microsoft.com/office/drawing/2014/main" id="{8A91A1F7-9C5D-5077-87A6-91C7A4794E92}"/>
              </a:ext>
            </a:extLst>
          </p:cNvPr>
          <p:cNvCxnSpPr>
            <a:cxnSpLocks/>
          </p:cNvCxnSpPr>
          <p:nvPr/>
        </p:nvCxnSpPr>
        <p:spPr>
          <a:xfrm rot="10800000" flipV="1">
            <a:off x="3493275" y="3219746"/>
            <a:ext cx="152482" cy="745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8E27CDB-177F-47AE-2F51-87CC2CD59072}"/>
              </a:ext>
            </a:extLst>
          </p:cNvPr>
          <p:cNvSpPr/>
          <p:nvPr/>
        </p:nvSpPr>
        <p:spPr>
          <a:xfrm>
            <a:off x="8808180" y="3294249"/>
            <a:ext cx="358138" cy="358138"/>
          </a:xfrm>
          <a:prstGeom prst="ellipse">
            <a:avLst/>
          </a:prstGeom>
          <a:solidFill>
            <a:srgbClr val="D3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Light" panose="020B0402020203020204" pitchFamily="34" charset="77"/>
              </a:rPr>
              <a:t>+</a:t>
            </a:r>
          </a:p>
        </p:txBody>
      </p:sp>
      <p:sp>
        <p:nvSpPr>
          <p:cNvPr id="27" name="Rounded Rectangle 26">
            <a:extLst>
              <a:ext uri="{FF2B5EF4-FFF2-40B4-BE49-F238E27FC236}">
                <a16:creationId xmlns:a16="http://schemas.microsoft.com/office/drawing/2014/main" id="{6134AB87-370B-5975-2CA3-741702427751}"/>
              </a:ext>
            </a:extLst>
          </p:cNvPr>
          <p:cNvSpPr/>
          <p:nvPr/>
        </p:nvSpPr>
        <p:spPr>
          <a:xfrm>
            <a:off x="9316297" y="3350719"/>
            <a:ext cx="301568" cy="259331"/>
          </a:xfrm>
          <a:prstGeom prst="roundRect">
            <a:avLst>
              <a:gd name="adj" fmla="val 32805"/>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Elbow Connector 27">
            <a:extLst>
              <a:ext uri="{FF2B5EF4-FFF2-40B4-BE49-F238E27FC236}">
                <a16:creationId xmlns:a16="http://schemas.microsoft.com/office/drawing/2014/main" id="{4B584DE8-9477-BA99-DDD7-2096DA348D80}"/>
              </a:ext>
            </a:extLst>
          </p:cNvPr>
          <p:cNvCxnSpPr>
            <a:cxnSpLocks/>
          </p:cNvCxnSpPr>
          <p:nvPr/>
        </p:nvCxnSpPr>
        <p:spPr>
          <a:xfrm rot="10800000" flipV="1">
            <a:off x="9383345" y="3450628"/>
            <a:ext cx="152482" cy="745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Picture 28" descr="A picture containing dark, gauge&#10;&#10;Description automatically generated">
            <a:extLst>
              <a:ext uri="{FF2B5EF4-FFF2-40B4-BE49-F238E27FC236}">
                <a16:creationId xmlns:a16="http://schemas.microsoft.com/office/drawing/2014/main" id="{6EB710CA-8821-2D2E-4F31-6332A9BE1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585885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3" name="Oval 2">
            <a:extLst>
              <a:ext uri="{FF2B5EF4-FFF2-40B4-BE49-F238E27FC236}">
                <a16:creationId xmlns:a16="http://schemas.microsoft.com/office/drawing/2014/main" id="{079FE4BC-44AA-A003-AF13-C07A8963F56E}"/>
              </a:ext>
            </a:extLst>
          </p:cNvPr>
          <p:cNvSpPr/>
          <p:nvPr/>
        </p:nvSpPr>
        <p:spPr>
          <a:xfrm>
            <a:off x="7451915" y="1857375"/>
            <a:ext cx="818573" cy="81857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panose="02000503020000020003" pitchFamily="2" charset="0"/>
              </a:rPr>
              <a:t>D</a:t>
            </a:r>
          </a:p>
        </p:txBody>
      </p:sp>
      <p:sp>
        <p:nvSpPr>
          <p:cNvPr id="4" name="Oval 3">
            <a:extLst>
              <a:ext uri="{FF2B5EF4-FFF2-40B4-BE49-F238E27FC236}">
                <a16:creationId xmlns:a16="http://schemas.microsoft.com/office/drawing/2014/main" id="{8D4DBA31-16EB-8D41-6248-F0E64EFFC44E}"/>
              </a:ext>
            </a:extLst>
          </p:cNvPr>
          <p:cNvSpPr/>
          <p:nvPr/>
        </p:nvSpPr>
        <p:spPr>
          <a:xfrm>
            <a:off x="7451915" y="3019713"/>
            <a:ext cx="818573" cy="81857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panose="02000503020000020003" pitchFamily="2" charset="0"/>
              </a:rPr>
              <a:t>E</a:t>
            </a:r>
          </a:p>
        </p:txBody>
      </p:sp>
      <p:sp>
        <p:nvSpPr>
          <p:cNvPr id="7" name="Oval 6">
            <a:extLst>
              <a:ext uri="{FF2B5EF4-FFF2-40B4-BE49-F238E27FC236}">
                <a16:creationId xmlns:a16="http://schemas.microsoft.com/office/drawing/2014/main" id="{9A51DB10-56AF-DB1A-BB32-508CC6B77931}"/>
              </a:ext>
            </a:extLst>
          </p:cNvPr>
          <p:cNvSpPr/>
          <p:nvPr/>
        </p:nvSpPr>
        <p:spPr>
          <a:xfrm>
            <a:off x="7451915" y="4266441"/>
            <a:ext cx="818573" cy="81857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panose="02000503020000020003" pitchFamily="2" charset="0"/>
              </a:rPr>
              <a:t>F</a:t>
            </a:r>
          </a:p>
        </p:txBody>
      </p:sp>
      <p:cxnSp>
        <p:nvCxnSpPr>
          <p:cNvPr id="8" name="Straight Connector 7">
            <a:extLst>
              <a:ext uri="{FF2B5EF4-FFF2-40B4-BE49-F238E27FC236}">
                <a16:creationId xmlns:a16="http://schemas.microsoft.com/office/drawing/2014/main" id="{C3362541-BCA5-D3F5-C1E6-793112253885}"/>
              </a:ext>
            </a:extLst>
          </p:cNvPr>
          <p:cNvCxnSpPr>
            <a:cxnSpLocks/>
            <a:endCxn id="3" idx="2"/>
          </p:cNvCxnSpPr>
          <p:nvPr/>
        </p:nvCxnSpPr>
        <p:spPr>
          <a:xfrm flipV="1">
            <a:off x="4696705" y="2266662"/>
            <a:ext cx="2755210" cy="1038235"/>
          </a:xfrm>
          <a:prstGeom prst="line">
            <a:avLst/>
          </a:prstGeom>
          <a:ln w="28575">
            <a:solidFill>
              <a:srgbClr val="EEC24C"/>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0E8DFD-A195-AA42-31BD-4F68E10390AC}"/>
              </a:ext>
            </a:extLst>
          </p:cNvPr>
          <p:cNvCxnSpPr>
            <a:cxnSpLocks/>
            <a:endCxn id="4" idx="2"/>
          </p:cNvCxnSpPr>
          <p:nvPr/>
        </p:nvCxnSpPr>
        <p:spPr>
          <a:xfrm>
            <a:off x="4725770" y="3416692"/>
            <a:ext cx="2726145" cy="12308"/>
          </a:xfrm>
          <a:prstGeom prst="line">
            <a:avLst/>
          </a:prstGeom>
          <a:ln w="28575">
            <a:solidFill>
              <a:srgbClr val="EEC24C"/>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77912E6-6F60-5944-A216-6CA8CDCFFD1E}"/>
              </a:ext>
            </a:extLst>
          </p:cNvPr>
          <p:cNvCxnSpPr>
            <a:cxnSpLocks/>
          </p:cNvCxnSpPr>
          <p:nvPr/>
        </p:nvCxnSpPr>
        <p:spPr>
          <a:xfrm>
            <a:off x="4725770" y="3540795"/>
            <a:ext cx="2726145" cy="973332"/>
          </a:xfrm>
          <a:prstGeom prst="line">
            <a:avLst/>
          </a:prstGeom>
          <a:ln w="28575">
            <a:solidFill>
              <a:srgbClr val="EEC24C"/>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B2A0F2C-ED9A-F6F1-AC78-123EC3F62746}"/>
              </a:ext>
            </a:extLst>
          </p:cNvPr>
          <p:cNvSpPr/>
          <p:nvPr/>
        </p:nvSpPr>
        <p:spPr>
          <a:xfrm>
            <a:off x="3921512" y="3019713"/>
            <a:ext cx="818573" cy="81857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panose="02000503020000020003" pitchFamily="2" charset="0"/>
              </a:rPr>
              <a:t>B</a:t>
            </a:r>
          </a:p>
        </p:txBody>
      </p:sp>
      <p:cxnSp>
        <p:nvCxnSpPr>
          <p:cNvPr id="15" name="Straight Connector 14">
            <a:extLst>
              <a:ext uri="{FF2B5EF4-FFF2-40B4-BE49-F238E27FC236}">
                <a16:creationId xmlns:a16="http://schemas.microsoft.com/office/drawing/2014/main" id="{649F9780-4F59-422E-FA1C-04D8535A9276}"/>
              </a:ext>
            </a:extLst>
          </p:cNvPr>
          <p:cNvCxnSpPr>
            <a:cxnSpLocks/>
          </p:cNvCxnSpPr>
          <p:nvPr/>
        </p:nvCxnSpPr>
        <p:spPr>
          <a:xfrm flipV="1">
            <a:off x="4696705" y="2159667"/>
            <a:ext cx="2755210" cy="17332"/>
          </a:xfrm>
          <a:prstGeom prst="line">
            <a:avLst/>
          </a:prstGeom>
          <a:ln w="28575">
            <a:solidFill>
              <a:srgbClr val="65BB7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C67164-8EAE-9381-01AC-7ABA4EBEED8E}"/>
              </a:ext>
            </a:extLst>
          </p:cNvPr>
          <p:cNvCxnSpPr>
            <a:cxnSpLocks/>
          </p:cNvCxnSpPr>
          <p:nvPr/>
        </p:nvCxnSpPr>
        <p:spPr>
          <a:xfrm>
            <a:off x="4725770" y="2288794"/>
            <a:ext cx="2726145" cy="944127"/>
          </a:xfrm>
          <a:prstGeom prst="line">
            <a:avLst/>
          </a:prstGeom>
          <a:ln w="28575">
            <a:solidFill>
              <a:srgbClr val="65BB7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DF1AE5-964A-0265-84AF-818586E22E86}"/>
              </a:ext>
            </a:extLst>
          </p:cNvPr>
          <p:cNvCxnSpPr>
            <a:cxnSpLocks/>
          </p:cNvCxnSpPr>
          <p:nvPr/>
        </p:nvCxnSpPr>
        <p:spPr>
          <a:xfrm>
            <a:off x="4617717" y="2364284"/>
            <a:ext cx="2913184" cy="2030975"/>
          </a:xfrm>
          <a:prstGeom prst="line">
            <a:avLst/>
          </a:prstGeom>
          <a:ln w="28575">
            <a:solidFill>
              <a:srgbClr val="65BB7B"/>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8D390115-1827-8CD0-C018-C3500B3C9952}"/>
              </a:ext>
            </a:extLst>
          </p:cNvPr>
          <p:cNvSpPr/>
          <p:nvPr/>
        </p:nvSpPr>
        <p:spPr>
          <a:xfrm>
            <a:off x="3921514" y="1830481"/>
            <a:ext cx="818573" cy="81857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panose="02000503020000020003" pitchFamily="2" charset="0"/>
              </a:rPr>
              <a:t>A</a:t>
            </a:r>
          </a:p>
        </p:txBody>
      </p:sp>
      <p:cxnSp>
        <p:nvCxnSpPr>
          <p:cNvPr id="22" name="Straight Connector 21">
            <a:extLst>
              <a:ext uri="{FF2B5EF4-FFF2-40B4-BE49-F238E27FC236}">
                <a16:creationId xmlns:a16="http://schemas.microsoft.com/office/drawing/2014/main" id="{3947006F-32C5-7965-2527-B563A33ACB6E}"/>
              </a:ext>
            </a:extLst>
          </p:cNvPr>
          <p:cNvCxnSpPr>
            <a:cxnSpLocks/>
          </p:cNvCxnSpPr>
          <p:nvPr/>
        </p:nvCxnSpPr>
        <p:spPr>
          <a:xfrm flipV="1">
            <a:off x="4667640" y="2432620"/>
            <a:ext cx="2813340" cy="1969712"/>
          </a:xfrm>
          <a:prstGeom prst="line">
            <a:avLst/>
          </a:prstGeom>
          <a:ln w="28575">
            <a:solidFill>
              <a:srgbClr val="5A5AA8"/>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3EB932-3104-C44B-0CCD-4E3B5BECCC5A}"/>
              </a:ext>
            </a:extLst>
          </p:cNvPr>
          <p:cNvCxnSpPr>
            <a:cxnSpLocks/>
          </p:cNvCxnSpPr>
          <p:nvPr/>
        </p:nvCxnSpPr>
        <p:spPr>
          <a:xfrm flipV="1">
            <a:off x="4696705" y="3540795"/>
            <a:ext cx="2784275" cy="973332"/>
          </a:xfrm>
          <a:prstGeom prst="line">
            <a:avLst/>
          </a:prstGeom>
          <a:ln w="28575">
            <a:solidFill>
              <a:srgbClr val="5A5AA8"/>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F071B73-D899-4202-89C8-6EB925C98A63}"/>
              </a:ext>
            </a:extLst>
          </p:cNvPr>
          <p:cNvCxnSpPr>
            <a:cxnSpLocks/>
            <a:endCxn id="7" idx="2"/>
          </p:cNvCxnSpPr>
          <p:nvPr/>
        </p:nvCxnSpPr>
        <p:spPr>
          <a:xfrm>
            <a:off x="4696705" y="4638230"/>
            <a:ext cx="2755210" cy="37498"/>
          </a:xfrm>
          <a:prstGeom prst="line">
            <a:avLst/>
          </a:prstGeom>
          <a:ln w="28575">
            <a:solidFill>
              <a:srgbClr val="5A5AA8"/>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D1421903-0E85-FF45-F415-CE4D7EAB4EB3}"/>
              </a:ext>
            </a:extLst>
          </p:cNvPr>
          <p:cNvSpPr/>
          <p:nvPr/>
        </p:nvSpPr>
        <p:spPr>
          <a:xfrm>
            <a:off x="3921511" y="4208946"/>
            <a:ext cx="818573" cy="81857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panose="02000503020000020003" pitchFamily="2" charset="0"/>
              </a:rPr>
              <a:t>C</a:t>
            </a:r>
          </a:p>
        </p:txBody>
      </p:sp>
      <p:sp>
        <p:nvSpPr>
          <p:cNvPr id="29" name="TextBox 28">
            <a:extLst>
              <a:ext uri="{FF2B5EF4-FFF2-40B4-BE49-F238E27FC236}">
                <a16:creationId xmlns:a16="http://schemas.microsoft.com/office/drawing/2014/main" id="{876A8192-0CDB-9108-9DBE-E7DE444009A8}"/>
              </a:ext>
            </a:extLst>
          </p:cNvPr>
          <p:cNvSpPr txBox="1"/>
          <p:nvPr/>
        </p:nvSpPr>
        <p:spPr>
          <a:xfrm>
            <a:off x="5436292" y="2001568"/>
            <a:ext cx="489996" cy="338554"/>
          </a:xfrm>
          <a:prstGeom prst="rect">
            <a:avLst/>
          </a:prstGeom>
          <a:solidFill>
            <a:schemeClr val="bg1"/>
          </a:solidFill>
        </p:spPr>
        <p:txBody>
          <a:bodyPr wrap="square" rtlCol="0">
            <a:spAutoFit/>
          </a:bodyPr>
          <a:lstStyle/>
          <a:p>
            <a:pPr algn="ctr"/>
            <a:r>
              <a:rPr lang="en-US" sz="1600" dirty="0">
                <a:solidFill>
                  <a:srgbClr val="65BB7B"/>
                </a:solidFill>
                <a:latin typeface="Avenir Medium" panose="02000503020000020003" pitchFamily="2" charset="0"/>
              </a:rPr>
              <a:t>AD</a:t>
            </a:r>
          </a:p>
        </p:txBody>
      </p:sp>
      <p:sp>
        <p:nvSpPr>
          <p:cNvPr id="30" name="TextBox 29">
            <a:extLst>
              <a:ext uri="{FF2B5EF4-FFF2-40B4-BE49-F238E27FC236}">
                <a16:creationId xmlns:a16="http://schemas.microsoft.com/office/drawing/2014/main" id="{8391A571-66BF-8B4F-64B7-6D2CE15036B6}"/>
              </a:ext>
            </a:extLst>
          </p:cNvPr>
          <p:cNvSpPr txBox="1"/>
          <p:nvPr/>
        </p:nvSpPr>
        <p:spPr>
          <a:xfrm>
            <a:off x="5216255" y="2315038"/>
            <a:ext cx="489996" cy="338554"/>
          </a:xfrm>
          <a:prstGeom prst="rect">
            <a:avLst/>
          </a:prstGeom>
          <a:solidFill>
            <a:schemeClr val="bg1"/>
          </a:solidFill>
        </p:spPr>
        <p:txBody>
          <a:bodyPr wrap="square" rtlCol="0">
            <a:spAutoFit/>
          </a:bodyPr>
          <a:lstStyle/>
          <a:p>
            <a:pPr algn="ctr"/>
            <a:r>
              <a:rPr lang="en-US" sz="1600" dirty="0">
                <a:solidFill>
                  <a:srgbClr val="65BB7B"/>
                </a:solidFill>
                <a:latin typeface="Avenir Medium" panose="02000503020000020003" pitchFamily="2" charset="0"/>
              </a:rPr>
              <a:t>AE</a:t>
            </a:r>
          </a:p>
        </p:txBody>
      </p:sp>
      <p:sp>
        <p:nvSpPr>
          <p:cNvPr id="31" name="TextBox 30">
            <a:extLst>
              <a:ext uri="{FF2B5EF4-FFF2-40B4-BE49-F238E27FC236}">
                <a16:creationId xmlns:a16="http://schemas.microsoft.com/office/drawing/2014/main" id="{8547942E-1FFF-33A5-B512-CFB08C70D3D3}"/>
              </a:ext>
            </a:extLst>
          </p:cNvPr>
          <p:cNvSpPr txBox="1"/>
          <p:nvPr/>
        </p:nvSpPr>
        <p:spPr>
          <a:xfrm>
            <a:off x="4917045" y="2581937"/>
            <a:ext cx="489996" cy="338554"/>
          </a:xfrm>
          <a:prstGeom prst="rect">
            <a:avLst/>
          </a:prstGeom>
          <a:solidFill>
            <a:schemeClr val="bg1"/>
          </a:solidFill>
        </p:spPr>
        <p:txBody>
          <a:bodyPr wrap="square" rtlCol="0">
            <a:spAutoFit/>
          </a:bodyPr>
          <a:lstStyle/>
          <a:p>
            <a:pPr algn="ctr"/>
            <a:r>
              <a:rPr lang="en-US" sz="1600" dirty="0">
                <a:solidFill>
                  <a:srgbClr val="65BB7B"/>
                </a:solidFill>
                <a:latin typeface="Avenir Medium" panose="02000503020000020003" pitchFamily="2" charset="0"/>
              </a:rPr>
              <a:t>AF</a:t>
            </a:r>
          </a:p>
        </p:txBody>
      </p:sp>
      <p:sp>
        <p:nvSpPr>
          <p:cNvPr id="32" name="TextBox 31">
            <a:extLst>
              <a:ext uri="{FF2B5EF4-FFF2-40B4-BE49-F238E27FC236}">
                <a16:creationId xmlns:a16="http://schemas.microsoft.com/office/drawing/2014/main" id="{67391E36-7FDD-0BEA-B370-2F5A7D762C22}"/>
              </a:ext>
            </a:extLst>
          </p:cNvPr>
          <p:cNvSpPr txBox="1"/>
          <p:nvPr/>
        </p:nvSpPr>
        <p:spPr>
          <a:xfrm>
            <a:off x="4867306" y="2962703"/>
            <a:ext cx="489996" cy="338554"/>
          </a:xfrm>
          <a:prstGeom prst="rect">
            <a:avLst/>
          </a:prstGeom>
          <a:solidFill>
            <a:schemeClr val="bg1"/>
          </a:solidFill>
        </p:spPr>
        <p:txBody>
          <a:bodyPr wrap="square" rtlCol="0">
            <a:spAutoFit/>
          </a:bodyPr>
          <a:lstStyle/>
          <a:p>
            <a:pPr algn="ctr"/>
            <a:r>
              <a:rPr lang="en-US" sz="1600" dirty="0">
                <a:solidFill>
                  <a:srgbClr val="EEC24C"/>
                </a:solidFill>
                <a:latin typeface="Avenir Medium" panose="02000503020000020003" pitchFamily="2" charset="0"/>
              </a:rPr>
              <a:t>BD</a:t>
            </a:r>
          </a:p>
        </p:txBody>
      </p:sp>
      <p:sp>
        <p:nvSpPr>
          <p:cNvPr id="33" name="TextBox 32">
            <a:extLst>
              <a:ext uri="{FF2B5EF4-FFF2-40B4-BE49-F238E27FC236}">
                <a16:creationId xmlns:a16="http://schemas.microsoft.com/office/drawing/2014/main" id="{7C44E87A-6286-7B11-2FA3-3737023B915B}"/>
              </a:ext>
            </a:extLst>
          </p:cNvPr>
          <p:cNvSpPr txBox="1"/>
          <p:nvPr/>
        </p:nvSpPr>
        <p:spPr>
          <a:xfrm>
            <a:off x="5067792" y="3278581"/>
            <a:ext cx="489996" cy="338554"/>
          </a:xfrm>
          <a:prstGeom prst="rect">
            <a:avLst/>
          </a:prstGeom>
          <a:solidFill>
            <a:schemeClr val="bg1"/>
          </a:solidFill>
        </p:spPr>
        <p:txBody>
          <a:bodyPr wrap="square" rtlCol="0">
            <a:spAutoFit/>
          </a:bodyPr>
          <a:lstStyle/>
          <a:p>
            <a:pPr algn="ctr"/>
            <a:r>
              <a:rPr lang="en-US" sz="1600" dirty="0">
                <a:solidFill>
                  <a:srgbClr val="EEC24C"/>
                </a:solidFill>
                <a:latin typeface="Avenir Medium" panose="02000503020000020003" pitchFamily="2" charset="0"/>
              </a:rPr>
              <a:t>BE</a:t>
            </a:r>
          </a:p>
        </p:txBody>
      </p:sp>
      <p:sp>
        <p:nvSpPr>
          <p:cNvPr id="34" name="TextBox 33">
            <a:extLst>
              <a:ext uri="{FF2B5EF4-FFF2-40B4-BE49-F238E27FC236}">
                <a16:creationId xmlns:a16="http://schemas.microsoft.com/office/drawing/2014/main" id="{5DF67CE7-80F3-11AF-50EE-85912FAE036D}"/>
              </a:ext>
            </a:extLst>
          </p:cNvPr>
          <p:cNvSpPr txBox="1"/>
          <p:nvPr/>
        </p:nvSpPr>
        <p:spPr>
          <a:xfrm>
            <a:off x="4849577" y="3554749"/>
            <a:ext cx="489996" cy="338554"/>
          </a:xfrm>
          <a:prstGeom prst="rect">
            <a:avLst/>
          </a:prstGeom>
          <a:solidFill>
            <a:schemeClr val="bg1"/>
          </a:solidFill>
        </p:spPr>
        <p:txBody>
          <a:bodyPr wrap="square" rtlCol="0">
            <a:spAutoFit/>
          </a:bodyPr>
          <a:lstStyle/>
          <a:p>
            <a:pPr algn="ctr"/>
            <a:r>
              <a:rPr lang="en-US" sz="1600" dirty="0">
                <a:solidFill>
                  <a:srgbClr val="EEC24C"/>
                </a:solidFill>
                <a:latin typeface="Avenir Medium" panose="02000503020000020003" pitchFamily="2" charset="0"/>
              </a:rPr>
              <a:t>BF</a:t>
            </a:r>
          </a:p>
        </p:txBody>
      </p:sp>
      <p:sp>
        <p:nvSpPr>
          <p:cNvPr id="35" name="TextBox 34">
            <a:extLst>
              <a:ext uri="{FF2B5EF4-FFF2-40B4-BE49-F238E27FC236}">
                <a16:creationId xmlns:a16="http://schemas.microsoft.com/office/drawing/2014/main" id="{0AC1CF3A-3E2C-E770-A18C-0BDDC3877EBE}"/>
              </a:ext>
            </a:extLst>
          </p:cNvPr>
          <p:cNvSpPr txBox="1"/>
          <p:nvPr/>
        </p:nvSpPr>
        <p:spPr>
          <a:xfrm>
            <a:off x="4878615" y="3923122"/>
            <a:ext cx="489996" cy="338554"/>
          </a:xfrm>
          <a:prstGeom prst="rect">
            <a:avLst/>
          </a:prstGeom>
          <a:solidFill>
            <a:schemeClr val="bg1"/>
          </a:solidFill>
        </p:spPr>
        <p:txBody>
          <a:bodyPr wrap="square" rtlCol="0">
            <a:spAutoFit/>
          </a:bodyPr>
          <a:lstStyle/>
          <a:p>
            <a:pPr algn="ctr"/>
            <a:r>
              <a:rPr lang="en-US" sz="1600" dirty="0">
                <a:solidFill>
                  <a:srgbClr val="5A5AA8"/>
                </a:solidFill>
                <a:latin typeface="Avenir Medium" panose="02000503020000020003" pitchFamily="2" charset="0"/>
              </a:rPr>
              <a:t>CD</a:t>
            </a:r>
          </a:p>
        </p:txBody>
      </p:sp>
      <p:sp>
        <p:nvSpPr>
          <p:cNvPr id="36" name="TextBox 35">
            <a:extLst>
              <a:ext uri="{FF2B5EF4-FFF2-40B4-BE49-F238E27FC236}">
                <a16:creationId xmlns:a16="http://schemas.microsoft.com/office/drawing/2014/main" id="{D2F764CA-A7A7-F0D9-2CDF-9B62133737F3}"/>
              </a:ext>
            </a:extLst>
          </p:cNvPr>
          <p:cNvSpPr txBox="1"/>
          <p:nvPr/>
        </p:nvSpPr>
        <p:spPr>
          <a:xfrm>
            <a:off x="5079101" y="4239000"/>
            <a:ext cx="489996" cy="338554"/>
          </a:xfrm>
          <a:prstGeom prst="rect">
            <a:avLst/>
          </a:prstGeom>
          <a:solidFill>
            <a:schemeClr val="bg1"/>
          </a:solidFill>
        </p:spPr>
        <p:txBody>
          <a:bodyPr wrap="square" rtlCol="0">
            <a:spAutoFit/>
          </a:bodyPr>
          <a:lstStyle/>
          <a:p>
            <a:pPr algn="ctr"/>
            <a:r>
              <a:rPr lang="en-US" sz="1600" dirty="0">
                <a:solidFill>
                  <a:srgbClr val="5A5AA8"/>
                </a:solidFill>
                <a:latin typeface="Avenir Medium" panose="02000503020000020003" pitchFamily="2" charset="0"/>
              </a:rPr>
              <a:t>CE</a:t>
            </a:r>
          </a:p>
        </p:txBody>
      </p:sp>
      <p:sp>
        <p:nvSpPr>
          <p:cNvPr id="37" name="TextBox 36">
            <a:extLst>
              <a:ext uri="{FF2B5EF4-FFF2-40B4-BE49-F238E27FC236}">
                <a16:creationId xmlns:a16="http://schemas.microsoft.com/office/drawing/2014/main" id="{C680EFF5-CD4A-713A-F0F5-32EFFFB3A56F}"/>
              </a:ext>
            </a:extLst>
          </p:cNvPr>
          <p:cNvSpPr txBox="1"/>
          <p:nvPr/>
        </p:nvSpPr>
        <p:spPr>
          <a:xfrm>
            <a:off x="4860886" y="4515168"/>
            <a:ext cx="489996" cy="338554"/>
          </a:xfrm>
          <a:prstGeom prst="rect">
            <a:avLst/>
          </a:prstGeom>
          <a:solidFill>
            <a:schemeClr val="bg1"/>
          </a:solidFill>
        </p:spPr>
        <p:txBody>
          <a:bodyPr wrap="square" rtlCol="0">
            <a:spAutoFit/>
          </a:bodyPr>
          <a:lstStyle/>
          <a:p>
            <a:pPr algn="ctr"/>
            <a:r>
              <a:rPr lang="en-US" sz="1600" dirty="0">
                <a:solidFill>
                  <a:srgbClr val="5A5AA8"/>
                </a:solidFill>
                <a:latin typeface="Avenir Medium" panose="02000503020000020003" pitchFamily="2" charset="0"/>
              </a:rPr>
              <a:t>CF</a:t>
            </a:r>
          </a:p>
        </p:txBody>
      </p:sp>
      <p:pic>
        <p:nvPicPr>
          <p:cNvPr id="38" name="Picture 37" descr="A picture containing dark, gauge&#10;&#10;Description automatically generated">
            <a:extLst>
              <a:ext uri="{FF2B5EF4-FFF2-40B4-BE49-F238E27FC236}">
                <a16:creationId xmlns:a16="http://schemas.microsoft.com/office/drawing/2014/main" id="{2E64FA68-49DC-6712-EB72-C63A4ABF2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017571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15" name="Rectangle 14">
            <a:extLst>
              <a:ext uri="{FF2B5EF4-FFF2-40B4-BE49-F238E27FC236}">
                <a16:creationId xmlns:a16="http://schemas.microsoft.com/office/drawing/2014/main" id="{73F1E0EF-E475-1763-E93F-42994F65F59D}"/>
              </a:ext>
            </a:extLst>
          </p:cNvPr>
          <p:cNvSpPr/>
          <p:nvPr/>
        </p:nvSpPr>
        <p:spPr>
          <a:xfrm>
            <a:off x="3880022" y="1380284"/>
            <a:ext cx="1309816" cy="3529467"/>
          </a:xfrm>
          <a:prstGeom prst="rect">
            <a:avLst/>
          </a:prstGeom>
          <a:solidFill>
            <a:srgbClr val="D6EECF"/>
          </a:solidFill>
          <a:ln w="28575">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90E181-7922-359C-E41A-8BE841DC9C6C}"/>
              </a:ext>
            </a:extLst>
          </p:cNvPr>
          <p:cNvSpPr/>
          <p:nvPr/>
        </p:nvSpPr>
        <p:spPr>
          <a:xfrm>
            <a:off x="5609990" y="1380284"/>
            <a:ext cx="1309816" cy="3529467"/>
          </a:xfrm>
          <a:prstGeom prst="rect">
            <a:avLst/>
          </a:prstGeom>
          <a:solidFill>
            <a:srgbClr val="F5E7BF"/>
          </a:solidFill>
          <a:ln w="28575">
            <a:solidFill>
              <a:srgbClr val="EEC2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BA5B4F9-29FD-5C89-C5A0-DF5C3658879E}"/>
              </a:ext>
            </a:extLst>
          </p:cNvPr>
          <p:cNvSpPr/>
          <p:nvPr/>
        </p:nvSpPr>
        <p:spPr>
          <a:xfrm>
            <a:off x="7339958" y="1366837"/>
            <a:ext cx="1309816" cy="3529467"/>
          </a:xfrm>
          <a:prstGeom prst="rect">
            <a:avLst/>
          </a:prstGeom>
          <a:solidFill>
            <a:srgbClr val="D3D3F1"/>
          </a:solidFill>
          <a:ln w="28575">
            <a:solidFill>
              <a:srgbClr val="5A5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8BF313-3CA7-7B8D-8C6B-36E6B8ABEB7C}"/>
              </a:ext>
            </a:extLst>
          </p:cNvPr>
          <p:cNvSpPr/>
          <p:nvPr/>
        </p:nvSpPr>
        <p:spPr>
          <a:xfrm>
            <a:off x="7761755" y="3422661"/>
            <a:ext cx="514142" cy="514142"/>
          </a:xfrm>
          <a:prstGeom prst="ellipse">
            <a:avLst/>
          </a:prstGeom>
          <a:solidFill>
            <a:srgbClr val="D3D3F1"/>
          </a:solidFill>
          <a:ln w="38100">
            <a:solidFill>
              <a:srgbClr val="5A5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8995957-C6A4-F785-8D81-2FF87C8935F4}"/>
              </a:ext>
            </a:extLst>
          </p:cNvPr>
          <p:cNvSpPr/>
          <p:nvPr/>
        </p:nvSpPr>
        <p:spPr>
          <a:xfrm>
            <a:off x="7761755" y="2578402"/>
            <a:ext cx="514142" cy="514142"/>
          </a:xfrm>
          <a:prstGeom prst="ellipse">
            <a:avLst/>
          </a:prstGeom>
          <a:solidFill>
            <a:srgbClr val="D3D3F1"/>
          </a:solidFill>
          <a:ln w="38100">
            <a:solidFill>
              <a:srgbClr val="5A5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ACC84BE-AECE-AD9C-CCDF-60070832516C}"/>
              </a:ext>
            </a:extLst>
          </p:cNvPr>
          <p:cNvSpPr/>
          <p:nvPr/>
        </p:nvSpPr>
        <p:spPr>
          <a:xfrm>
            <a:off x="7761755" y="4240026"/>
            <a:ext cx="514142" cy="514142"/>
          </a:xfrm>
          <a:prstGeom prst="ellipse">
            <a:avLst/>
          </a:prstGeom>
          <a:solidFill>
            <a:srgbClr val="D3D3F1"/>
          </a:solidFill>
          <a:ln w="38100">
            <a:solidFill>
              <a:srgbClr val="5A5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153B7C4-4477-1E85-6172-FE8AEA7A21D7}"/>
              </a:ext>
            </a:extLst>
          </p:cNvPr>
          <p:cNvSpPr/>
          <p:nvPr/>
        </p:nvSpPr>
        <p:spPr>
          <a:xfrm>
            <a:off x="6007827" y="2948860"/>
            <a:ext cx="514142" cy="514142"/>
          </a:xfrm>
          <a:prstGeom prst="ellipse">
            <a:avLst/>
          </a:prstGeom>
          <a:solidFill>
            <a:srgbClr val="F5E7BF"/>
          </a:solidFill>
          <a:ln w="38100">
            <a:solidFill>
              <a:srgbClr val="EEC2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5F5C2DB-7D15-C2BD-A8AF-63D92701218A}"/>
              </a:ext>
            </a:extLst>
          </p:cNvPr>
          <p:cNvSpPr/>
          <p:nvPr/>
        </p:nvSpPr>
        <p:spPr>
          <a:xfrm>
            <a:off x="6007827" y="3766225"/>
            <a:ext cx="514142" cy="514142"/>
          </a:xfrm>
          <a:prstGeom prst="ellipse">
            <a:avLst/>
          </a:prstGeom>
          <a:solidFill>
            <a:srgbClr val="F5E7BF"/>
          </a:solidFill>
          <a:ln w="38100">
            <a:solidFill>
              <a:srgbClr val="EEC2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7E1B05-172E-472E-AB73-3BEA0695BB03}"/>
              </a:ext>
            </a:extLst>
          </p:cNvPr>
          <p:cNvSpPr/>
          <p:nvPr/>
        </p:nvSpPr>
        <p:spPr>
          <a:xfrm>
            <a:off x="4327090" y="3422661"/>
            <a:ext cx="514142" cy="514142"/>
          </a:xfrm>
          <a:prstGeom prst="ellipse">
            <a:avLst/>
          </a:prstGeom>
          <a:solidFill>
            <a:srgbClr val="D6EECF"/>
          </a:solidFill>
          <a:ln w="3810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BC83384-F3B1-5CBA-C0C5-E2D1A647A648}"/>
              </a:ext>
            </a:extLst>
          </p:cNvPr>
          <p:cNvSpPr/>
          <p:nvPr/>
        </p:nvSpPr>
        <p:spPr>
          <a:xfrm>
            <a:off x="4327090" y="2578402"/>
            <a:ext cx="514142" cy="514142"/>
          </a:xfrm>
          <a:prstGeom prst="ellipse">
            <a:avLst/>
          </a:prstGeom>
          <a:solidFill>
            <a:srgbClr val="D6EECF"/>
          </a:solidFill>
          <a:ln w="3810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18239D-3B8F-153C-8910-0127018654EC}"/>
              </a:ext>
            </a:extLst>
          </p:cNvPr>
          <p:cNvSpPr/>
          <p:nvPr/>
        </p:nvSpPr>
        <p:spPr>
          <a:xfrm>
            <a:off x="4327090" y="4240026"/>
            <a:ext cx="514142" cy="514142"/>
          </a:xfrm>
          <a:prstGeom prst="ellipse">
            <a:avLst/>
          </a:prstGeom>
          <a:solidFill>
            <a:srgbClr val="D6EECF"/>
          </a:solidFill>
          <a:ln w="3810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7F7FF81-6FFE-1303-C3FC-D5D716E9444C}"/>
              </a:ext>
            </a:extLst>
          </p:cNvPr>
          <p:cNvSpPr txBox="1"/>
          <p:nvPr/>
        </p:nvSpPr>
        <p:spPr>
          <a:xfrm>
            <a:off x="3940550" y="1579686"/>
            <a:ext cx="1165617" cy="369332"/>
          </a:xfrm>
          <a:prstGeom prst="rect">
            <a:avLst/>
          </a:prstGeom>
          <a:noFill/>
        </p:spPr>
        <p:txBody>
          <a:bodyPr wrap="square" rtlCol="0">
            <a:spAutoFit/>
          </a:bodyPr>
          <a:lstStyle/>
          <a:p>
            <a:pPr algn="ctr"/>
            <a:r>
              <a:rPr lang="en-US" dirty="0">
                <a:solidFill>
                  <a:schemeClr val="tx1">
                    <a:lumMod val="85000"/>
                    <a:lumOff val="15000"/>
                  </a:schemeClr>
                </a:solidFill>
                <a:latin typeface="Avenir Medium" panose="02000503020000020003" pitchFamily="2" charset="0"/>
              </a:rPr>
              <a:t>Layer 1</a:t>
            </a:r>
          </a:p>
        </p:txBody>
      </p:sp>
      <p:sp>
        <p:nvSpPr>
          <p:cNvPr id="3" name="TextBox 2">
            <a:extLst>
              <a:ext uri="{FF2B5EF4-FFF2-40B4-BE49-F238E27FC236}">
                <a16:creationId xmlns:a16="http://schemas.microsoft.com/office/drawing/2014/main" id="{55A24A3B-8432-0877-EE58-828CD69DEE2A}"/>
              </a:ext>
            </a:extLst>
          </p:cNvPr>
          <p:cNvSpPr txBox="1"/>
          <p:nvPr/>
        </p:nvSpPr>
        <p:spPr>
          <a:xfrm>
            <a:off x="5625915" y="1579686"/>
            <a:ext cx="1165617" cy="369332"/>
          </a:xfrm>
          <a:prstGeom prst="rect">
            <a:avLst/>
          </a:prstGeom>
          <a:noFill/>
        </p:spPr>
        <p:txBody>
          <a:bodyPr wrap="square" rtlCol="0">
            <a:spAutoFit/>
          </a:bodyPr>
          <a:lstStyle/>
          <a:p>
            <a:pPr algn="ctr"/>
            <a:r>
              <a:rPr lang="en-US" dirty="0">
                <a:solidFill>
                  <a:schemeClr val="tx1">
                    <a:lumMod val="85000"/>
                    <a:lumOff val="15000"/>
                  </a:schemeClr>
                </a:solidFill>
                <a:latin typeface="Avenir Medium" panose="02000503020000020003" pitchFamily="2" charset="0"/>
              </a:rPr>
              <a:t>Layer 2</a:t>
            </a:r>
          </a:p>
        </p:txBody>
      </p:sp>
      <p:sp>
        <p:nvSpPr>
          <p:cNvPr id="4" name="TextBox 3">
            <a:extLst>
              <a:ext uri="{FF2B5EF4-FFF2-40B4-BE49-F238E27FC236}">
                <a16:creationId xmlns:a16="http://schemas.microsoft.com/office/drawing/2014/main" id="{5626C22B-508B-4969-B810-51F619CDCB83}"/>
              </a:ext>
            </a:extLst>
          </p:cNvPr>
          <p:cNvSpPr txBox="1"/>
          <p:nvPr/>
        </p:nvSpPr>
        <p:spPr>
          <a:xfrm>
            <a:off x="7432304" y="1559758"/>
            <a:ext cx="1165617" cy="369332"/>
          </a:xfrm>
          <a:prstGeom prst="rect">
            <a:avLst/>
          </a:prstGeom>
          <a:noFill/>
        </p:spPr>
        <p:txBody>
          <a:bodyPr wrap="square" rtlCol="0">
            <a:spAutoFit/>
          </a:bodyPr>
          <a:lstStyle/>
          <a:p>
            <a:pPr algn="ctr"/>
            <a:r>
              <a:rPr lang="en-US" dirty="0">
                <a:solidFill>
                  <a:schemeClr val="tx1">
                    <a:lumMod val="85000"/>
                    <a:lumOff val="15000"/>
                  </a:schemeClr>
                </a:solidFill>
                <a:latin typeface="Avenir Medium" panose="02000503020000020003" pitchFamily="2" charset="0"/>
              </a:rPr>
              <a:t>Layer 3</a:t>
            </a:r>
          </a:p>
        </p:txBody>
      </p:sp>
      <p:sp>
        <p:nvSpPr>
          <p:cNvPr id="18" name="TextBox 17">
            <a:extLst>
              <a:ext uri="{FF2B5EF4-FFF2-40B4-BE49-F238E27FC236}">
                <a16:creationId xmlns:a16="http://schemas.microsoft.com/office/drawing/2014/main" id="{147204E7-91A3-E88D-7CF1-819E64077C9C}"/>
              </a:ext>
            </a:extLst>
          </p:cNvPr>
          <p:cNvSpPr txBox="1"/>
          <p:nvPr/>
        </p:nvSpPr>
        <p:spPr>
          <a:xfrm>
            <a:off x="1791060" y="3441968"/>
            <a:ext cx="1165617" cy="369332"/>
          </a:xfrm>
          <a:prstGeom prst="rect">
            <a:avLst/>
          </a:prstGeom>
          <a:noFill/>
        </p:spPr>
        <p:txBody>
          <a:bodyPr wrap="square" rtlCol="0">
            <a:spAutoFit/>
          </a:bodyPr>
          <a:lstStyle/>
          <a:p>
            <a:pPr algn="ctr"/>
            <a:r>
              <a:rPr lang="en-US" dirty="0">
                <a:solidFill>
                  <a:schemeClr val="tx1">
                    <a:lumMod val="85000"/>
                    <a:lumOff val="15000"/>
                  </a:schemeClr>
                </a:solidFill>
                <a:latin typeface="Avenir Medium" panose="02000503020000020003" pitchFamily="2" charset="0"/>
              </a:rPr>
              <a:t>Inputs</a:t>
            </a:r>
          </a:p>
        </p:txBody>
      </p:sp>
      <p:sp>
        <p:nvSpPr>
          <p:cNvPr id="19" name="TextBox 18">
            <a:extLst>
              <a:ext uri="{FF2B5EF4-FFF2-40B4-BE49-F238E27FC236}">
                <a16:creationId xmlns:a16="http://schemas.microsoft.com/office/drawing/2014/main" id="{97A5C694-6E99-CB02-441A-C60450B91729}"/>
              </a:ext>
            </a:extLst>
          </p:cNvPr>
          <p:cNvSpPr txBox="1"/>
          <p:nvPr/>
        </p:nvSpPr>
        <p:spPr>
          <a:xfrm>
            <a:off x="1882588" y="5121830"/>
            <a:ext cx="1536115" cy="369332"/>
          </a:xfrm>
          <a:prstGeom prst="rect">
            <a:avLst/>
          </a:prstGeom>
          <a:noFill/>
        </p:spPr>
        <p:txBody>
          <a:bodyPr wrap="square" rtlCol="0">
            <a:spAutoFit/>
          </a:bodyPr>
          <a:lstStyle/>
          <a:p>
            <a:pPr algn="ctr"/>
            <a:r>
              <a:rPr lang="en-US" dirty="0">
                <a:solidFill>
                  <a:schemeClr val="tx1">
                    <a:lumMod val="85000"/>
                    <a:lumOff val="15000"/>
                  </a:schemeClr>
                </a:solidFill>
                <a:latin typeface="Avenir Medium" panose="02000503020000020003" pitchFamily="2" charset="0"/>
              </a:rPr>
              <a:t>Input layer</a:t>
            </a:r>
          </a:p>
        </p:txBody>
      </p:sp>
      <p:sp>
        <p:nvSpPr>
          <p:cNvPr id="20" name="TextBox 19">
            <a:extLst>
              <a:ext uri="{FF2B5EF4-FFF2-40B4-BE49-F238E27FC236}">
                <a16:creationId xmlns:a16="http://schemas.microsoft.com/office/drawing/2014/main" id="{9D0FE2A0-5F02-CB3A-9854-DCAF4085B2A4}"/>
              </a:ext>
            </a:extLst>
          </p:cNvPr>
          <p:cNvSpPr txBox="1"/>
          <p:nvPr/>
        </p:nvSpPr>
        <p:spPr>
          <a:xfrm>
            <a:off x="3691543" y="5127039"/>
            <a:ext cx="1670297" cy="369332"/>
          </a:xfrm>
          <a:prstGeom prst="rect">
            <a:avLst/>
          </a:prstGeom>
          <a:noFill/>
        </p:spPr>
        <p:txBody>
          <a:bodyPr wrap="square" rtlCol="0">
            <a:spAutoFit/>
          </a:bodyPr>
          <a:lstStyle/>
          <a:p>
            <a:pPr algn="ctr"/>
            <a:r>
              <a:rPr lang="en-US" dirty="0">
                <a:solidFill>
                  <a:schemeClr val="tx1">
                    <a:lumMod val="85000"/>
                    <a:lumOff val="15000"/>
                  </a:schemeClr>
                </a:solidFill>
                <a:latin typeface="Avenir Medium" panose="02000503020000020003" pitchFamily="2" charset="0"/>
              </a:rPr>
              <a:t>Hidden Layer</a:t>
            </a:r>
          </a:p>
        </p:txBody>
      </p:sp>
      <p:sp>
        <p:nvSpPr>
          <p:cNvPr id="21" name="TextBox 20">
            <a:extLst>
              <a:ext uri="{FF2B5EF4-FFF2-40B4-BE49-F238E27FC236}">
                <a16:creationId xmlns:a16="http://schemas.microsoft.com/office/drawing/2014/main" id="{02BC1FB0-1877-E94C-7A4F-AD473E03798E}"/>
              </a:ext>
            </a:extLst>
          </p:cNvPr>
          <p:cNvSpPr txBox="1"/>
          <p:nvPr/>
        </p:nvSpPr>
        <p:spPr>
          <a:xfrm>
            <a:off x="5483164" y="5121830"/>
            <a:ext cx="1670297" cy="369332"/>
          </a:xfrm>
          <a:prstGeom prst="rect">
            <a:avLst/>
          </a:prstGeom>
          <a:noFill/>
        </p:spPr>
        <p:txBody>
          <a:bodyPr wrap="square" rtlCol="0">
            <a:spAutoFit/>
          </a:bodyPr>
          <a:lstStyle/>
          <a:p>
            <a:pPr algn="ctr"/>
            <a:r>
              <a:rPr lang="en-US" dirty="0">
                <a:solidFill>
                  <a:schemeClr val="tx1">
                    <a:lumMod val="85000"/>
                    <a:lumOff val="15000"/>
                  </a:schemeClr>
                </a:solidFill>
                <a:latin typeface="Avenir Medium" panose="02000503020000020003" pitchFamily="2" charset="0"/>
              </a:rPr>
              <a:t>Hidden Layer</a:t>
            </a:r>
          </a:p>
        </p:txBody>
      </p:sp>
      <p:sp>
        <p:nvSpPr>
          <p:cNvPr id="22" name="TextBox 21">
            <a:extLst>
              <a:ext uri="{FF2B5EF4-FFF2-40B4-BE49-F238E27FC236}">
                <a16:creationId xmlns:a16="http://schemas.microsoft.com/office/drawing/2014/main" id="{C98CB33E-C38D-0B03-92F7-08CAB6C36688}"/>
              </a:ext>
            </a:extLst>
          </p:cNvPr>
          <p:cNvSpPr txBox="1"/>
          <p:nvPr/>
        </p:nvSpPr>
        <p:spPr>
          <a:xfrm>
            <a:off x="7153461" y="5121830"/>
            <a:ext cx="1670297" cy="369332"/>
          </a:xfrm>
          <a:prstGeom prst="rect">
            <a:avLst/>
          </a:prstGeom>
          <a:noFill/>
        </p:spPr>
        <p:txBody>
          <a:bodyPr wrap="square" rtlCol="0">
            <a:spAutoFit/>
          </a:bodyPr>
          <a:lstStyle/>
          <a:p>
            <a:pPr algn="ctr"/>
            <a:r>
              <a:rPr lang="en-US" dirty="0">
                <a:solidFill>
                  <a:schemeClr val="tx1">
                    <a:lumMod val="85000"/>
                    <a:lumOff val="15000"/>
                  </a:schemeClr>
                </a:solidFill>
                <a:latin typeface="Avenir Medium" panose="02000503020000020003" pitchFamily="2" charset="0"/>
              </a:rPr>
              <a:t>Output Layer</a:t>
            </a:r>
          </a:p>
        </p:txBody>
      </p:sp>
      <p:sp>
        <p:nvSpPr>
          <p:cNvPr id="23" name="TextBox 22">
            <a:extLst>
              <a:ext uri="{FF2B5EF4-FFF2-40B4-BE49-F238E27FC236}">
                <a16:creationId xmlns:a16="http://schemas.microsoft.com/office/drawing/2014/main" id="{C97921BD-C515-5ACF-7D2A-B457647EEF6C}"/>
              </a:ext>
            </a:extLst>
          </p:cNvPr>
          <p:cNvSpPr txBox="1"/>
          <p:nvPr/>
        </p:nvSpPr>
        <p:spPr>
          <a:xfrm>
            <a:off x="8757365" y="3463002"/>
            <a:ext cx="1670297" cy="369332"/>
          </a:xfrm>
          <a:prstGeom prst="rect">
            <a:avLst/>
          </a:prstGeom>
          <a:noFill/>
        </p:spPr>
        <p:txBody>
          <a:bodyPr wrap="square" rtlCol="0">
            <a:spAutoFit/>
          </a:bodyPr>
          <a:lstStyle/>
          <a:p>
            <a:pPr algn="ctr"/>
            <a:r>
              <a:rPr lang="en-US" dirty="0">
                <a:solidFill>
                  <a:schemeClr val="tx1">
                    <a:lumMod val="85000"/>
                    <a:lumOff val="15000"/>
                  </a:schemeClr>
                </a:solidFill>
                <a:latin typeface="Avenir Medium" panose="02000503020000020003" pitchFamily="2" charset="0"/>
              </a:rPr>
              <a:t>Outputs</a:t>
            </a:r>
          </a:p>
        </p:txBody>
      </p:sp>
      <p:cxnSp>
        <p:nvCxnSpPr>
          <p:cNvPr id="25" name="Straight Arrow Connector 24">
            <a:extLst>
              <a:ext uri="{FF2B5EF4-FFF2-40B4-BE49-F238E27FC236}">
                <a16:creationId xmlns:a16="http://schemas.microsoft.com/office/drawing/2014/main" id="{742A9C9C-5253-25D8-634D-55923B7DD85F}"/>
              </a:ext>
            </a:extLst>
          </p:cNvPr>
          <p:cNvCxnSpPr/>
          <p:nvPr/>
        </p:nvCxnSpPr>
        <p:spPr>
          <a:xfrm>
            <a:off x="8646647" y="2829088"/>
            <a:ext cx="354222" cy="0"/>
          </a:xfrm>
          <a:prstGeom prst="straightConnector1">
            <a:avLst/>
          </a:prstGeom>
          <a:ln w="38100">
            <a:solidFill>
              <a:srgbClr val="5A5AA8"/>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9830A6-B26A-63CA-DD34-C1292ADBB0C0}"/>
              </a:ext>
            </a:extLst>
          </p:cNvPr>
          <p:cNvCxnSpPr/>
          <p:nvPr/>
        </p:nvCxnSpPr>
        <p:spPr>
          <a:xfrm>
            <a:off x="8646647" y="3679123"/>
            <a:ext cx="354222" cy="0"/>
          </a:xfrm>
          <a:prstGeom prst="straightConnector1">
            <a:avLst/>
          </a:prstGeom>
          <a:ln w="38100">
            <a:solidFill>
              <a:srgbClr val="5A5AA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56CAC4C-11A0-A317-FA55-F36C21890DFC}"/>
              </a:ext>
            </a:extLst>
          </p:cNvPr>
          <p:cNvCxnSpPr/>
          <p:nvPr/>
        </p:nvCxnSpPr>
        <p:spPr>
          <a:xfrm>
            <a:off x="8646647" y="4497097"/>
            <a:ext cx="354222" cy="0"/>
          </a:xfrm>
          <a:prstGeom prst="straightConnector1">
            <a:avLst/>
          </a:prstGeom>
          <a:ln w="38100">
            <a:solidFill>
              <a:srgbClr val="5A5AA8"/>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ED329A-CDFB-70D9-B00D-9A88E369EAA9}"/>
              </a:ext>
            </a:extLst>
          </p:cNvPr>
          <p:cNvCxnSpPr/>
          <p:nvPr/>
        </p:nvCxnSpPr>
        <p:spPr>
          <a:xfrm>
            <a:off x="2861203" y="3463002"/>
            <a:ext cx="3542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45AB0F0-F317-E8CB-DC75-161553C88E2B}"/>
              </a:ext>
            </a:extLst>
          </p:cNvPr>
          <p:cNvCxnSpPr/>
          <p:nvPr/>
        </p:nvCxnSpPr>
        <p:spPr>
          <a:xfrm>
            <a:off x="2844727" y="3865286"/>
            <a:ext cx="3542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6264745-621A-3713-B3BE-D7889CE10D13}"/>
              </a:ext>
            </a:extLst>
          </p:cNvPr>
          <p:cNvCxnSpPr/>
          <p:nvPr/>
        </p:nvCxnSpPr>
        <p:spPr>
          <a:xfrm>
            <a:off x="2852965" y="4288605"/>
            <a:ext cx="3542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0ED1A51-7954-B819-A5A3-96D041C2A770}"/>
              </a:ext>
            </a:extLst>
          </p:cNvPr>
          <p:cNvCxnSpPr/>
          <p:nvPr/>
        </p:nvCxnSpPr>
        <p:spPr>
          <a:xfrm>
            <a:off x="2858721" y="3050346"/>
            <a:ext cx="3542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60FEB17-DCC4-B699-60C7-EC03FDA9D733}"/>
              </a:ext>
            </a:extLst>
          </p:cNvPr>
          <p:cNvCxnSpPr>
            <a:cxnSpLocks/>
          </p:cNvCxnSpPr>
          <p:nvPr/>
        </p:nvCxnSpPr>
        <p:spPr>
          <a:xfrm flipV="1">
            <a:off x="3125271" y="2835473"/>
            <a:ext cx="1193581" cy="225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C9076A-2DB2-0A10-5B6B-460614156934}"/>
              </a:ext>
            </a:extLst>
          </p:cNvPr>
          <p:cNvCxnSpPr>
            <a:cxnSpLocks/>
            <a:endCxn id="12" idx="2"/>
          </p:cNvCxnSpPr>
          <p:nvPr/>
        </p:nvCxnSpPr>
        <p:spPr>
          <a:xfrm>
            <a:off x="3171041" y="3056740"/>
            <a:ext cx="1156049" cy="6229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C86F10-3387-0A12-9BE7-1352BA0D6807}"/>
              </a:ext>
            </a:extLst>
          </p:cNvPr>
          <p:cNvCxnSpPr>
            <a:cxnSpLocks/>
            <a:endCxn id="14" idx="2"/>
          </p:cNvCxnSpPr>
          <p:nvPr/>
        </p:nvCxnSpPr>
        <p:spPr>
          <a:xfrm>
            <a:off x="3173889" y="3052446"/>
            <a:ext cx="1153201" cy="1444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45A0F2-58CC-2C7A-CE59-7F822F770729}"/>
              </a:ext>
            </a:extLst>
          </p:cNvPr>
          <p:cNvCxnSpPr>
            <a:cxnSpLocks/>
            <a:stCxn id="13" idx="2"/>
          </p:cNvCxnSpPr>
          <p:nvPr/>
        </p:nvCxnSpPr>
        <p:spPr>
          <a:xfrm flipH="1">
            <a:off x="3180695" y="2835473"/>
            <a:ext cx="1146395" cy="6341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04A31D0-138D-9287-E292-429ED035EA51}"/>
              </a:ext>
            </a:extLst>
          </p:cNvPr>
          <p:cNvCxnSpPr>
            <a:cxnSpLocks/>
            <a:stCxn id="12" idx="2"/>
          </p:cNvCxnSpPr>
          <p:nvPr/>
        </p:nvCxnSpPr>
        <p:spPr>
          <a:xfrm flipH="1" flipV="1">
            <a:off x="3180695" y="3473895"/>
            <a:ext cx="1146395" cy="205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EC58692-3C8C-E09C-810B-C86BE3DF0BD5}"/>
              </a:ext>
            </a:extLst>
          </p:cNvPr>
          <p:cNvCxnSpPr>
            <a:cxnSpLocks/>
            <a:stCxn id="14" idx="2"/>
          </p:cNvCxnSpPr>
          <p:nvPr/>
        </p:nvCxnSpPr>
        <p:spPr>
          <a:xfrm flipH="1" flipV="1">
            <a:off x="3183543" y="3469601"/>
            <a:ext cx="1143547" cy="10274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71A50D-4593-CF9D-C44A-577367BE136D}"/>
              </a:ext>
            </a:extLst>
          </p:cNvPr>
          <p:cNvCxnSpPr>
            <a:cxnSpLocks/>
            <a:stCxn id="13" idx="2"/>
          </p:cNvCxnSpPr>
          <p:nvPr/>
        </p:nvCxnSpPr>
        <p:spPr>
          <a:xfrm flipH="1">
            <a:off x="3173889" y="2835473"/>
            <a:ext cx="1153201" cy="1036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4FF0D66-0099-1B3F-4625-058ADC266412}"/>
              </a:ext>
            </a:extLst>
          </p:cNvPr>
          <p:cNvCxnSpPr>
            <a:cxnSpLocks/>
            <a:stCxn id="12" idx="2"/>
          </p:cNvCxnSpPr>
          <p:nvPr/>
        </p:nvCxnSpPr>
        <p:spPr>
          <a:xfrm flipH="1">
            <a:off x="3168193" y="3679732"/>
            <a:ext cx="1158897" cy="1933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A87AB29-AD2F-84E9-B3E9-2138E002FB84}"/>
              </a:ext>
            </a:extLst>
          </p:cNvPr>
          <p:cNvCxnSpPr>
            <a:cxnSpLocks/>
            <a:stCxn id="14" idx="2"/>
          </p:cNvCxnSpPr>
          <p:nvPr/>
        </p:nvCxnSpPr>
        <p:spPr>
          <a:xfrm flipH="1" flipV="1">
            <a:off x="3171041" y="3868808"/>
            <a:ext cx="1156049" cy="628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2969843-669D-C13D-AE4B-3D90763CE816}"/>
              </a:ext>
            </a:extLst>
          </p:cNvPr>
          <p:cNvCxnSpPr>
            <a:cxnSpLocks/>
            <a:stCxn id="13" idx="2"/>
          </p:cNvCxnSpPr>
          <p:nvPr/>
        </p:nvCxnSpPr>
        <p:spPr>
          <a:xfrm flipH="1">
            <a:off x="3180695" y="2835473"/>
            <a:ext cx="1146395" cy="1456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4BE5B59-6F7A-F44C-D772-24CCDD52AADB}"/>
              </a:ext>
            </a:extLst>
          </p:cNvPr>
          <p:cNvCxnSpPr>
            <a:cxnSpLocks/>
            <a:stCxn id="12" idx="2"/>
          </p:cNvCxnSpPr>
          <p:nvPr/>
        </p:nvCxnSpPr>
        <p:spPr>
          <a:xfrm flipH="1">
            <a:off x="3174999" y="3679732"/>
            <a:ext cx="1152091" cy="613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EB8AA21-D76A-ECC1-8398-D3CD6CF97C52}"/>
              </a:ext>
            </a:extLst>
          </p:cNvPr>
          <p:cNvCxnSpPr>
            <a:cxnSpLocks/>
            <a:stCxn id="14" idx="2"/>
          </p:cNvCxnSpPr>
          <p:nvPr/>
        </p:nvCxnSpPr>
        <p:spPr>
          <a:xfrm flipH="1" flipV="1">
            <a:off x="3177847" y="4288948"/>
            <a:ext cx="1149243" cy="2081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B6E543A-9572-A0CF-EE5E-757072EFB010}"/>
              </a:ext>
            </a:extLst>
          </p:cNvPr>
          <p:cNvCxnSpPr>
            <a:cxnSpLocks/>
            <a:stCxn id="10" idx="2"/>
            <a:endCxn id="13" idx="6"/>
          </p:cNvCxnSpPr>
          <p:nvPr/>
        </p:nvCxnSpPr>
        <p:spPr>
          <a:xfrm flipH="1" flipV="1">
            <a:off x="4841232" y="2835473"/>
            <a:ext cx="1166595" cy="370458"/>
          </a:xfrm>
          <a:prstGeom prst="line">
            <a:avLst/>
          </a:prstGeom>
          <a:ln w="19050">
            <a:solidFill>
              <a:srgbClr val="65BB7B"/>
            </a:solidFill>
          </a:ln>
        </p:spPr>
        <p:style>
          <a:lnRef idx="1">
            <a:schemeClr val="accent1"/>
          </a:lnRef>
          <a:fillRef idx="0">
            <a:schemeClr val="accent1"/>
          </a:fillRef>
          <a:effectRef idx="0">
            <a:schemeClr val="accent1"/>
          </a:effectRef>
          <a:fontRef idx="minor">
            <a:schemeClr val="tx1"/>
          </a:fontRef>
        </p:style>
      </p:cxnSp>
      <p:cxnSp>
        <p:nvCxnSpPr>
          <p:cNvPr id="4096" name="Straight Connector 4095">
            <a:extLst>
              <a:ext uri="{FF2B5EF4-FFF2-40B4-BE49-F238E27FC236}">
                <a16:creationId xmlns:a16="http://schemas.microsoft.com/office/drawing/2014/main" id="{BA5052EB-39F5-6A63-E9EC-D3949B56E080}"/>
              </a:ext>
            </a:extLst>
          </p:cNvPr>
          <p:cNvCxnSpPr>
            <a:cxnSpLocks/>
            <a:stCxn id="11" idx="2"/>
            <a:endCxn id="13" idx="6"/>
          </p:cNvCxnSpPr>
          <p:nvPr/>
        </p:nvCxnSpPr>
        <p:spPr>
          <a:xfrm flipH="1" flipV="1">
            <a:off x="4841232" y="2835473"/>
            <a:ext cx="1166595" cy="1187823"/>
          </a:xfrm>
          <a:prstGeom prst="line">
            <a:avLst/>
          </a:prstGeom>
          <a:ln w="19050">
            <a:solidFill>
              <a:srgbClr val="65BB7B"/>
            </a:solidFill>
          </a:ln>
        </p:spPr>
        <p:style>
          <a:lnRef idx="1">
            <a:schemeClr val="accent1"/>
          </a:lnRef>
          <a:fillRef idx="0">
            <a:schemeClr val="accent1"/>
          </a:fillRef>
          <a:effectRef idx="0">
            <a:schemeClr val="accent1"/>
          </a:effectRef>
          <a:fontRef idx="minor">
            <a:schemeClr val="tx1"/>
          </a:fontRef>
        </p:style>
      </p:cxnSp>
      <p:cxnSp>
        <p:nvCxnSpPr>
          <p:cNvPr id="4100" name="Straight Connector 4099">
            <a:extLst>
              <a:ext uri="{FF2B5EF4-FFF2-40B4-BE49-F238E27FC236}">
                <a16:creationId xmlns:a16="http://schemas.microsoft.com/office/drawing/2014/main" id="{F52C5117-65F0-48B3-2898-BF525109142D}"/>
              </a:ext>
            </a:extLst>
          </p:cNvPr>
          <p:cNvCxnSpPr>
            <a:cxnSpLocks/>
            <a:stCxn id="10" idx="2"/>
          </p:cNvCxnSpPr>
          <p:nvPr/>
        </p:nvCxnSpPr>
        <p:spPr>
          <a:xfrm flipH="1">
            <a:off x="4845778" y="3205931"/>
            <a:ext cx="1162049" cy="490438"/>
          </a:xfrm>
          <a:prstGeom prst="line">
            <a:avLst/>
          </a:prstGeom>
          <a:ln w="19050">
            <a:solidFill>
              <a:srgbClr val="65BB7B"/>
            </a:solidFill>
          </a:ln>
        </p:spPr>
        <p:style>
          <a:lnRef idx="1">
            <a:schemeClr val="accent1"/>
          </a:lnRef>
          <a:fillRef idx="0">
            <a:schemeClr val="accent1"/>
          </a:fillRef>
          <a:effectRef idx="0">
            <a:schemeClr val="accent1"/>
          </a:effectRef>
          <a:fontRef idx="minor">
            <a:schemeClr val="tx1"/>
          </a:fontRef>
        </p:style>
      </p:cxnSp>
      <p:cxnSp>
        <p:nvCxnSpPr>
          <p:cNvPr id="4101" name="Straight Connector 4100">
            <a:extLst>
              <a:ext uri="{FF2B5EF4-FFF2-40B4-BE49-F238E27FC236}">
                <a16:creationId xmlns:a16="http://schemas.microsoft.com/office/drawing/2014/main" id="{0249550E-89FB-1937-6A9E-E49D3F9283FB}"/>
              </a:ext>
            </a:extLst>
          </p:cNvPr>
          <p:cNvCxnSpPr>
            <a:cxnSpLocks/>
            <a:stCxn id="11" idx="2"/>
          </p:cNvCxnSpPr>
          <p:nvPr/>
        </p:nvCxnSpPr>
        <p:spPr>
          <a:xfrm flipH="1" flipV="1">
            <a:off x="4845778" y="3696369"/>
            <a:ext cx="1162049" cy="326927"/>
          </a:xfrm>
          <a:prstGeom prst="line">
            <a:avLst/>
          </a:prstGeom>
          <a:ln w="19050">
            <a:solidFill>
              <a:srgbClr val="65BB7B"/>
            </a:solidFill>
          </a:ln>
        </p:spPr>
        <p:style>
          <a:lnRef idx="1">
            <a:schemeClr val="accent1"/>
          </a:lnRef>
          <a:fillRef idx="0">
            <a:schemeClr val="accent1"/>
          </a:fillRef>
          <a:effectRef idx="0">
            <a:schemeClr val="accent1"/>
          </a:effectRef>
          <a:fontRef idx="minor">
            <a:schemeClr val="tx1"/>
          </a:fontRef>
        </p:style>
      </p:cxnSp>
      <p:cxnSp>
        <p:nvCxnSpPr>
          <p:cNvPr id="4107" name="Straight Connector 4106">
            <a:extLst>
              <a:ext uri="{FF2B5EF4-FFF2-40B4-BE49-F238E27FC236}">
                <a16:creationId xmlns:a16="http://schemas.microsoft.com/office/drawing/2014/main" id="{2B62F7B6-85DF-1E96-CBCF-24205B23992E}"/>
              </a:ext>
            </a:extLst>
          </p:cNvPr>
          <p:cNvCxnSpPr>
            <a:cxnSpLocks/>
            <a:stCxn id="10" idx="2"/>
          </p:cNvCxnSpPr>
          <p:nvPr/>
        </p:nvCxnSpPr>
        <p:spPr>
          <a:xfrm flipH="1">
            <a:off x="4845778" y="3205931"/>
            <a:ext cx="1162049" cy="1311682"/>
          </a:xfrm>
          <a:prstGeom prst="line">
            <a:avLst/>
          </a:prstGeom>
          <a:ln w="19050">
            <a:solidFill>
              <a:srgbClr val="65BB7B"/>
            </a:solidFill>
          </a:ln>
        </p:spPr>
        <p:style>
          <a:lnRef idx="1">
            <a:schemeClr val="accent1"/>
          </a:lnRef>
          <a:fillRef idx="0">
            <a:schemeClr val="accent1"/>
          </a:fillRef>
          <a:effectRef idx="0">
            <a:schemeClr val="accent1"/>
          </a:effectRef>
          <a:fontRef idx="minor">
            <a:schemeClr val="tx1"/>
          </a:fontRef>
        </p:style>
      </p:cxnSp>
      <p:cxnSp>
        <p:nvCxnSpPr>
          <p:cNvPr id="4108" name="Straight Connector 4107">
            <a:extLst>
              <a:ext uri="{FF2B5EF4-FFF2-40B4-BE49-F238E27FC236}">
                <a16:creationId xmlns:a16="http://schemas.microsoft.com/office/drawing/2014/main" id="{C0689171-90CD-ECAF-6F21-50D848BD4EC4}"/>
              </a:ext>
            </a:extLst>
          </p:cNvPr>
          <p:cNvCxnSpPr>
            <a:cxnSpLocks/>
            <a:stCxn id="11" idx="2"/>
          </p:cNvCxnSpPr>
          <p:nvPr/>
        </p:nvCxnSpPr>
        <p:spPr>
          <a:xfrm flipH="1">
            <a:off x="4845778" y="4023296"/>
            <a:ext cx="1162049" cy="494317"/>
          </a:xfrm>
          <a:prstGeom prst="line">
            <a:avLst/>
          </a:prstGeom>
          <a:ln w="19050">
            <a:solidFill>
              <a:srgbClr val="65BB7B"/>
            </a:solidFill>
          </a:ln>
        </p:spPr>
        <p:style>
          <a:lnRef idx="1">
            <a:schemeClr val="accent1"/>
          </a:lnRef>
          <a:fillRef idx="0">
            <a:schemeClr val="accent1"/>
          </a:fillRef>
          <a:effectRef idx="0">
            <a:schemeClr val="accent1"/>
          </a:effectRef>
          <a:fontRef idx="minor">
            <a:schemeClr val="tx1"/>
          </a:fontRef>
        </p:style>
      </p:cxnSp>
      <p:cxnSp>
        <p:nvCxnSpPr>
          <p:cNvPr id="4116" name="Straight Connector 4115">
            <a:extLst>
              <a:ext uri="{FF2B5EF4-FFF2-40B4-BE49-F238E27FC236}">
                <a16:creationId xmlns:a16="http://schemas.microsoft.com/office/drawing/2014/main" id="{2AF94112-5CD5-1AA5-1712-3264ED8D0161}"/>
              </a:ext>
            </a:extLst>
          </p:cNvPr>
          <p:cNvCxnSpPr>
            <a:cxnSpLocks/>
            <a:endCxn id="8" idx="2"/>
          </p:cNvCxnSpPr>
          <p:nvPr/>
        </p:nvCxnSpPr>
        <p:spPr>
          <a:xfrm flipV="1">
            <a:off x="6526674" y="2835473"/>
            <a:ext cx="1235081" cy="409931"/>
          </a:xfrm>
          <a:prstGeom prst="line">
            <a:avLst/>
          </a:prstGeom>
          <a:ln w="19050">
            <a:solidFill>
              <a:srgbClr val="EEC24C"/>
            </a:solidFill>
          </a:ln>
        </p:spPr>
        <p:style>
          <a:lnRef idx="1">
            <a:schemeClr val="accent1"/>
          </a:lnRef>
          <a:fillRef idx="0">
            <a:schemeClr val="accent1"/>
          </a:fillRef>
          <a:effectRef idx="0">
            <a:schemeClr val="accent1"/>
          </a:effectRef>
          <a:fontRef idx="minor">
            <a:schemeClr val="tx1"/>
          </a:fontRef>
        </p:style>
      </p:cxnSp>
      <p:cxnSp>
        <p:nvCxnSpPr>
          <p:cNvPr id="4117" name="Straight Connector 4116">
            <a:extLst>
              <a:ext uri="{FF2B5EF4-FFF2-40B4-BE49-F238E27FC236}">
                <a16:creationId xmlns:a16="http://schemas.microsoft.com/office/drawing/2014/main" id="{D6C920C6-33FC-FA02-11E9-9A3616B6CC42}"/>
              </a:ext>
            </a:extLst>
          </p:cNvPr>
          <p:cNvCxnSpPr>
            <a:cxnSpLocks/>
            <a:endCxn id="8" idx="2"/>
          </p:cNvCxnSpPr>
          <p:nvPr/>
        </p:nvCxnSpPr>
        <p:spPr>
          <a:xfrm flipV="1">
            <a:off x="6526674" y="2835473"/>
            <a:ext cx="1235081" cy="1227296"/>
          </a:xfrm>
          <a:prstGeom prst="line">
            <a:avLst/>
          </a:prstGeom>
          <a:ln w="19050">
            <a:solidFill>
              <a:srgbClr val="EEC24C"/>
            </a:solidFill>
          </a:ln>
        </p:spPr>
        <p:style>
          <a:lnRef idx="1">
            <a:schemeClr val="accent1"/>
          </a:lnRef>
          <a:fillRef idx="0">
            <a:schemeClr val="accent1"/>
          </a:fillRef>
          <a:effectRef idx="0">
            <a:schemeClr val="accent1"/>
          </a:effectRef>
          <a:fontRef idx="minor">
            <a:schemeClr val="tx1"/>
          </a:fontRef>
        </p:style>
      </p:cxnSp>
      <p:cxnSp>
        <p:nvCxnSpPr>
          <p:cNvPr id="4118" name="Straight Connector 4117">
            <a:extLst>
              <a:ext uri="{FF2B5EF4-FFF2-40B4-BE49-F238E27FC236}">
                <a16:creationId xmlns:a16="http://schemas.microsoft.com/office/drawing/2014/main" id="{373590E0-42E0-4CE6-5E3C-DA56E22D42B5}"/>
              </a:ext>
            </a:extLst>
          </p:cNvPr>
          <p:cNvCxnSpPr>
            <a:cxnSpLocks/>
            <a:endCxn id="7" idx="2"/>
          </p:cNvCxnSpPr>
          <p:nvPr/>
        </p:nvCxnSpPr>
        <p:spPr>
          <a:xfrm>
            <a:off x="6531220" y="3245404"/>
            <a:ext cx="1230535" cy="434328"/>
          </a:xfrm>
          <a:prstGeom prst="line">
            <a:avLst/>
          </a:prstGeom>
          <a:ln w="19050">
            <a:solidFill>
              <a:srgbClr val="EEC24C"/>
            </a:solidFill>
          </a:ln>
        </p:spPr>
        <p:style>
          <a:lnRef idx="1">
            <a:schemeClr val="accent1"/>
          </a:lnRef>
          <a:fillRef idx="0">
            <a:schemeClr val="accent1"/>
          </a:fillRef>
          <a:effectRef idx="0">
            <a:schemeClr val="accent1"/>
          </a:effectRef>
          <a:fontRef idx="minor">
            <a:schemeClr val="tx1"/>
          </a:fontRef>
        </p:style>
      </p:cxnSp>
      <p:cxnSp>
        <p:nvCxnSpPr>
          <p:cNvPr id="4119" name="Straight Connector 4118">
            <a:extLst>
              <a:ext uri="{FF2B5EF4-FFF2-40B4-BE49-F238E27FC236}">
                <a16:creationId xmlns:a16="http://schemas.microsoft.com/office/drawing/2014/main" id="{F8A3E0A4-70F2-FABB-6CEA-696A24CE63E8}"/>
              </a:ext>
            </a:extLst>
          </p:cNvPr>
          <p:cNvCxnSpPr>
            <a:cxnSpLocks/>
            <a:endCxn id="7" idx="2"/>
          </p:cNvCxnSpPr>
          <p:nvPr/>
        </p:nvCxnSpPr>
        <p:spPr>
          <a:xfrm flipV="1">
            <a:off x="6531220" y="3679732"/>
            <a:ext cx="1230535" cy="383037"/>
          </a:xfrm>
          <a:prstGeom prst="line">
            <a:avLst/>
          </a:prstGeom>
          <a:ln w="19050">
            <a:solidFill>
              <a:srgbClr val="EEC24C"/>
            </a:solidFill>
          </a:ln>
        </p:spPr>
        <p:style>
          <a:lnRef idx="1">
            <a:schemeClr val="accent1"/>
          </a:lnRef>
          <a:fillRef idx="0">
            <a:schemeClr val="accent1"/>
          </a:fillRef>
          <a:effectRef idx="0">
            <a:schemeClr val="accent1"/>
          </a:effectRef>
          <a:fontRef idx="minor">
            <a:schemeClr val="tx1"/>
          </a:fontRef>
        </p:style>
      </p:cxnSp>
      <p:cxnSp>
        <p:nvCxnSpPr>
          <p:cNvPr id="4120" name="Straight Connector 4119">
            <a:extLst>
              <a:ext uri="{FF2B5EF4-FFF2-40B4-BE49-F238E27FC236}">
                <a16:creationId xmlns:a16="http://schemas.microsoft.com/office/drawing/2014/main" id="{695CEA6A-04D1-305C-AB5D-0D2DA787E269}"/>
              </a:ext>
            </a:extLst>
          </p:cNvPr>
          <p:cNvCxnSpPr>
            <a:cxnSpLocks/>
            <a:endCxn id="9" idx="2"/>
          </p:cNvCxnSpPr>
          <p:nvPr/>
        </p:nvCxnSpPr>
        <p:spPr>
          <a:xfrm>
            <a:off x="6531220" y="3245404"/>
            <a:ext cx="1230535" cy="1251693"/>
          </a:xfrm>
          <a:prstGeom prst="line">
            <a:avLst/>
          </a:prstGeom>
          <a:ln w="19050">
            <a:solidFill>
              <a:srgbClr val="EEC24C"/>
            </a:solidFill>
          </a:ln>
        </p:spPr>
        <p:style>
          <a:lnRef idx="1">
            <a:schemeClr val="accent1"/>
          </a:lnRef>
          <a:fillRef idx="0">
            <a:schemeClr val="accent1"/>
          </a:fillRef>
          <a:effectRef idx="0">
            <a:schemeClr val="accent1"/>
          </a:effectRef>
          <a:fontRef idx="minor">
            <a:schemeClr val="tx1"/>
          </a:fontRef>
        </p:style>
      </p:cxnSp>
      <p:cxnSp>
        <p:nvCxnSpPr>
          <p:cNvPr id="4121" name="Straight Connector 4120">
            <a:extLst>
              <a:ext uri="{FF2B5EF4-FFF2-40B4-BE49-F238E27FC236}">
                <a16:creationId xmlns:a16="http://schemas.microsoft.com/office/drawing/2014/main" id="{5267D966-ECDC-10CD-8B29-0E473BA450FB}"/>
              </a:ext>
            </a:extLst>
          </p:cNvPr>
          <p:cNvCxnSpPr>
            <a:cxnSpLocks/>
            <a:endCxn id="9" idx="2"/>
          </p:cNvCxnSpPr>
          <p:nvPr/>
        </p:nvCxnSpPr>
        <p:spPr>
          <a:xfrm>
            <a:off x="6531220" y="4062769"/>
            <a:ext cx="1230535" cy="434328"/>
          </a:xfrm>
          <a:prstGeom prst="line">
            <a:avLst/>
          </a:prstGeom>
          <a:ln w="19050">
            <a:solidFill>
              <a:srgbClr val="EEC24C"/>
            </a:solidFill>
          </a:ln>
        </p:spPr>
        <p:style>
          <a:lnRef idx="1">
            <a:schemeClr val="accent1"/>
          </a:lnRef>
          <a:fillRef idx="0">
            <a:schemeClr val="accent1"/>
          </a:fillRef>
          <a:effectRef idx="0">
            <a:schemeClr val="accent1"/>
          </a:effectRef>
          <a:fontRef idx="minor">
            <a:schemeClr val="tx1"/>
          </a:fontRef>
        </p:style>
      </p:cxnSp>
      <p:pic>
        <p:nvPicPr>
          <p:cNvPr id="4134" name="Picture 4133" descr="A picture containing dark, gauge&#10;&#10;Description automatically generated">
            <a:extLst>
              <a:ext uri="{FF2B5EF4-FFF2-40B4-BE49-F238E27FC236}">
                <a16:creationId xmlns:a16="http://schemas.microsoft.com/office/drawing/2014/main" id="{092B263B-5B63-E3E3-54A7-D63F54F7B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34253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https://sugargeekshow.com/recipe/rainbow-cake/</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cake, fabric&#10;&#10;Description automatically generated">
            <a:extLst>
              <a:ext uri="{FF2B5EF4-FFF2-40B4-BE49-F238E27FC236}">
                <a16:creationId xmlns:a16="http://schemas.microsoft.com/office/drawing/2014/main" id="{29D2698F-7604-4D1A-83E8-BD2126AD1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47185" y="1670463"/>
            <a:ext cx="2030506" cy="3688062"/>
          </a:xfrm>
          <a:prstGeom prst="rect">
            <a:avLst/>
          </a:prstGeom>
          <a:ln w="3175">
            <a:solidFill>
              <a:schemeClr val="tx1">
                <a:lumMod val="65000"/>
                <a:lumOff val="35000"/>
              </a:schemeClr>
            </a:solidFill>
          </a:ln>
          <a:effectLst>
            <a:outerShdw blurRad="50800" dist="38100" dir="2700000" algn="tl" rotWithShape="0">
              <a:prstClr val="black">
                <a:alpha val="40000"/>
              </a:prstClr>
            </a:outerShdw>
          </a:effectLst>
        </p:spPr>
      </p:pic>
      <p:pic>
        <p:nvPicPr>
          <p:cNvPr id="7" name="Picture 6" descr="A picture containing cake, fabric&#10;&#10;Description automatically generated">
            <a:extLst>
              <a:ext uri="{FF2B5EF4-FFF2-40B4-BE49-F238E27FC236}">
                <a16:creationId xmlns:a16="http://schemas.microsoft.com/office/drawing/2014/main" id="{14A5ED6A-F513-47FA-A7CD-DC60B01D91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4440" y="1670463"/>
            <a:ext cx="2030506" cy="3688062"/>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cxnSp>
        <p:nvCxnSpPr>
          <p:cNvPr id="8" name="Straight Connector 7">
            <a:extLst>
              <a:ext uri="{FF2B5EF4-FFF2-40B4-BE49-F238E27FC236}">
                <a16:creationId xmlns:a16="http://schemas.microsoft.com/office/drawing/2014/main" id="{99562EC8-0C82-47CB-808E-87B2275F84E6}"/>
              </a:ext>
            </a:extLst>
          </p:cNvPr>
          <p:cNvCxnSpPr>
            <a:cxnSpLocks/>
          </p:cNvCxnSpPr>
          <p:nvPr/>
        </p:nvCxnSpPr>
        <p:spPr>
          <a:xfrm>
            <a:off x="9629775" y="1670463"/>
            <a:ext cx="0" cy="3688062"/>
          </a:xfrm>
          <a:prstGeom prst="line">
            <a:avLst/>
          </a:prstGeom>
          <a:ln w="381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90718E-A854-4870-8D07-8A4530F52B51}"/>
              </a:ext>
            </a:extLst>
          </p:cNvPr>
          <p:cNvCxnSpPr>
            <a:cxnSpLocks/>
          </p:cNvCxnSpPr>
          <p:nvPr/>
        </p:nvCxnSpPr>
        <p:spPr>
          <a:xfrm>
            <a:off x="1918406" y="4879202"/>
            <a:ext cx="3688063" cy="0"/>
          </a:xfrm>
          <a:prstGeom prst="line">
            <a:avLst/>
          </a:prstGeom>
          <a:ln w="38100">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E13E73-80CD-4604-95BF-312C9AEBF20A}"/>
              </a:ext>
            </a:extLst>
          </p:cNvPr>
          <p:cNvSpPr txBox="1"/>
          <p:nvPr/>
        </p:nvSpPr>
        <p:spPr>
          <a:xfrm>
            <a:off x="9880600" y="3467100"/>
            <a:ext cx="753732" cy="369332"/>
          </a:xfrm>
          <a:prstGeom prst="rect">
            <a:avLst/>
          </a:prstGeom>
          <a:noFill/>
        </p:spPr>
        <p:txBody>
          <a:bodyPr wrap="none" rtlCol="0">
            <a:spAutoFit/>
          </a:bodyPr>
          <a:lstStyle/>
          <a:p>
            <a:r>
              <a:rPr lang="en-US" dirty="0">
                <a:latin typeface="Avenir Medium" panose="02000503020000020003" pitchFamily="2" charset="0"/>
              </a:rPr>
              <a:t>Deep</a:t>
            </a:r>
          </a:p>
        </p:txBody>
      </p:sp>
      <p:sp>
        <p:nvSpPr>
          <p:cNvPr id="15" name="TextBox 14">
            <a:extLst>
              <a:ext uri="{FF2B5EF4-FFF2-40B4-BE49-F238E27FC236}">
                <a16:creationId xmlns:a16="http://schemas.microsoft.com/office/drawing/2014/main" id="{274D1E66-A7EB-4ED0-8889-069DD8D9FA81}"/>
              </a:ext>
            </a:extLst>
          </p:cNvPr>
          <p:cNvSpPr txBox="1"/>
          <p:nvPr/>
        </p:nvSpPr>
        <p:spPr>
          <a:xfrm>
            <a:off x="3436065" y="5011615"/>
            <a:ext cx="732893" cy="369332"/>
          </a:xfrm>
          <a:prstGeom prst="rect">
            <a:avLst/>
          </a:prstGeom>
          <a:noFill/>
        </p:spPr>
        <p:txBody>
          <a:bodyPr wrap="none" rtlCol="0">
            <a:spAutoFit/>
          </a:bodyPr>
          <a:lstStyle/>
          <a:p>
            <a:r>
              <a:rPr lang="en-US" dirty="0">
                <a:latin typeface="Avenir Medium" panose="02000503020000020003" pitchFamily="2" charset="0"/>
              </a:rPr>
              <a:t>Wide</a:t>
            </a:r>
          </a:p>
        </p:txBody>
      </p:sp>
      <p:pic>
        <p:nvPicPr>
          <p:cNvPr id="2" name="Picture 1" descr="A picture containing dark, gauge&#10;&#10;Description automatically generated">
            <a:extLst>
              <a:ext uri="{FF2B5EF4-FFF2-40B4-BE49-F238E27FC236}">
                <a16:creationId xmlns:a16="http://schemas.microsoft.com/office/drawing/2014/main" id="{C5CB53D9-E87A-6BE2-F604-847496DA7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888845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D34DF9A-124B-467D-9273-82F56149B705}"/>
              </a:ext>
            </a:extLst>
          </p:cNvPr>
          <p:cNvSpPr txBox="1"/>
          <p:nvPr/>
        </p:nvSpPr>
        <p:spPr>
          <a:xfrm>
            <a:off x="2279026" y="1312784"/>
            <a:ext cx="2810385" cy="523220"/>
          </a:xfrm>
          <a:prstGeom prst="rect">
            <a:avLst/>
          </a:prstGeom>
          <a:noFill/>
        </p:spPr>
        <p:txBody>
          <a:bodyPr wrap="none" rtlCol="0">
            <a:spAutoFit/>
          </a:bodyPr>
          <a:lstStyle/>
          <a:p>
            <a:r>
              <a:rPr lang="en-US" sz="2800" dirty="0">
                <a:latin typeface="Avenir" panose="02000503020000020003" pitchFamily="2" charset="0"/>
              </a:rPr>
              <a:t>Fully Connected</a:t>
            </a:r>
          </a:p>
        </p:txBody>
      </p:sp>
      <p:sp>
        <p:nvSpPr>
          <p:cNvPr id="14" name="TextBox 13">
            <a:extLst>
              <a:ext uri="{FF2B5EF4-FFF2-40B4-BE49-F238E27FC236}">
                <a16:creationId xmlns:a16="http://schemas.microsoft.com/office/drawing/2014/main" id="{CBC5B7BD-0B23-4FEB-820A-12087997A899}"/>
              </a:ext>
            </a:extLst>
          </p:cNvPr>
          <p:cNvSpPr txBox="1"/>
          <p:nvPr/>
        </p:nvSpPr>
        <p:spPr>
          <a:xfrm>
            <a:off x="7146486" y="1288404"/>
            <a:ext cx="3368230" cy="523220"/>
          </a:xfrm>
          <a:prstGeom prst="rect">
            <a:avLst/>
          </a:prstGeom>
          <a:noFill/>
        </p:spPr>
        <p:txBody>
          <a:bodyPr wrap="none" rtlCol="0">
            <a:spAutoFit/>
          </a:bodyPr>
          <a:lstStyle/>
          <a:p>
            <a:r>
              <a:rPr lang="en-US" sz="2800" dirty="0">
                <a:latin typeface="Avenir" panose="02000503020000020003" pitchFamily="2" charset="0"/>
              </a:rPr>
              <a:t>Partially Connected</a:t>
            </a:r>
          </a:p>
        </p:txBody>
      </p:sp>
      <p:sp>
        <p:nvSpPr>
          <p:cNvPr id="16" name="Oval 15">
            <a:extLst>
              <a:ext uri="{FF2B5EF4-FFF2-40B4-BE49-F238E27FC236}">
                <a16:creationId xmlns:a16="http://schemas.microsoft.com/office/drawing/2014/main" id="{FE5ECDE9-2EB3-ADE5-4B0A-DD8166A63CCF}"/>
              </a:ext>
            </a:extLst>
          </p:cNvPr>
          <p:cNvSpPr/>
          <p:nvPr/>
        </p:nvSpPr>
        <p:spPr>
          <a:xfrm>
            <a:off x="4310477" y="2738867"/>
            <a:ext cx="514142" cy="514142"/>
          </a:xfrm>
          <a:prstGeom prst="ellipse">
            <a:avLst/>
          </a:prstGeom>
          <a:solidFill>
            <a:srgbClr val="D6EECF"/>
          </a:solidFill>
          <a:ln w="3810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AF02EB6-9076-75C5-C5BC-010A61A28A90}"/>
              </a:ext>
            </a:extLst>
          </p:cNvPr>
          <p:cNvSpPr/>
          <p:nvPr/>
        </p:nvSpPr>
        <p:spPr>
          <a:xfrm>
            <a:off x="4310477" y="3556232"/>
            <a:ext cx="514142" cy="514142"/>
          </a:xfrm>
          <a:prstGeom prst="ellipse">
            <a:avLst/>
          </a:prstGeom>
          <a:solidFill>
            <a:srgbClr val="D3D3F1"/>
          </a:solidFill>
          <a:ln w="38100">
            <a:solidFill>
              <a:srgbClr val="5A5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049FD47-61EB-AC9C-10CB-93B2EDF5F393}"/>
              </a:ext>
            </a:extLst>
          </p:cNvPr>
          <p:cNvSpPr/>
          <p:nvPr/>
        </p:nvSpPr>
        <p:spPr>
          <a:xfrm>
            <a:off x="2629740" y="3212668"/>
            <a:ext cx="514142" cy="51414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F3ED0B6-828C-8339-952A-21EF263F22D7}"/>
              </a:ext>
            </a:extLst>
          </p:cNvPr>
          <p:cNvSpPr/>
          <p:nvPr/>
        </p:nvSpPr>
        <p:spPr>
          <a:xfrm>
            <a:off x="2629740" y="2368409"/>
            <a:ext cx="514142" cy="51414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247D714-7518-D30A-C4E3-639CE6C790B3}"/>
              </a:ext>
            </a:extLst>
          </p:cNvPr>
          <p:cNvSpPr/>
          <p:nvPr/>
        </p:nvSpPr>
        <p:spPr>
          <a:xfrm>
            <a:off x="2629740" y="4030033"/>
            <a:ext cx="514142" cy="51414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AA8AA9C4-BA42-A144-279C-302E0977A2A9}"/>
              </a:ext>
            </a:extLst>
          </p:cNvPr>
          <p:cNvCxnSpPr>
            <a:cxnSpLocks/>
            <a:stCxn id="16" idx="2"/>
            <a:endCxn id="19" idx="6"/>
          </p:cNvCxnSpPr>
          <p:nvPr/>
        </p:nvCxnSpPr>
        <p:spPr>
          <a:xfrm flipH="1" flipV="1">
            <a:off x="3143882" y="2625480"/>
            <a:ext cx="1166595" cy="370458"/>
          </a:xfrm>
          <a:prstGeom prst="line">
            <a:avLst/>
          </a:prstGeom>
          <a:ln w="19050">
            <a:solidFill>
              <a:srgbClr val="65BB7B"/>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0A882E-1FB8-67A0-ADF5-649B25B760EB}"/>
              </a:ext>
            </a:extLst>
          </p:cNvPr>
          <p:cNvCxnSpPr>
            <a:cxnSpLocks/>
            <a:stCxn id="17" idx="2"/>
            <a:endCxn id="19" idx="6"/>
          </p:cNvCxnSpPr>
          <p:nvPr/>
        </p:nvCxnSpPr>
        <p:spPr>
          <a:xfrm flipH="1" flipV="1">
            <a:off x="3143882" y="2625480"/>
            <a:ext cx="1166595" cy="1187823"/>
          </a:xfrm>
          <a:prstGeom prst="line">
            <a:avLst/>
          </a:prstGeom>
          <a:ln w="19050">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77E7FE-0084-78D9-CC2C-0AB9776F5BF8}"/>
              </a:ext>
            </a:extLst>
          </p:cNvPr>
          <p:cNvCxnSpPr>
            <a:cxnSpLocks/>
            <a:stCxn id="16" idx="2"/>
          </p:cNvCxnSpPr>
          <p:nvPr/>
        </p:nvCxnSpPr>
        <p:spPr>
          <a:xfrm flipH="1">
            <a:off x="3148428" y="2995938"/>
            <a:ext cx="1162049" cy="490438"/>
          </a:xfrm>
          <a:prstGeom prst="line">
            <a:avLst/>
          </a:prstGeom>
          <a:ln w="19050">
            <a:solidFill>
              <a:srgbClr val="65BB7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B8D1CA6-7C71-5F1B-3B4B-846196C2FD01}"/>
              </a:ext>
            </a:extLst>
          </p:cNvPr>
          <p:cNvCxnSpPr>
            <a:cxnSpLocks/>
            <a:stCxn id="17" idx="2"/>
          </p:cNvCxnSpPr>
          <p:nvPr/>
        </p:nvCxnSpPr>
        <p:spPr>
          <a:xfrm flipH="1" flipV="1">
            <a:off x="3148428" y="3486376"/>
            <a:ext cx="1162049" cy="326927"/>
          </a:xfrm>
          <a:prstGeom prst="line">
            <a:avLst/>
          </a:prstGeom>
          <a:ln w="19050">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C257F02-F955-FB06-FECF-F9A8922E8BB1}"/>
              </a:ext>
            </a:extLst>
          </p:cNvPr>
          <p:cNvCxnSpPr>
            <a:cxnSpLocks/>
            <a:stCxn id="16" idx="2"/>
          </p:cNvCxnSpPr>
          <p:nvPr/>
        </p:nvCxnSpPr>
        <p:spPr>
          <a:xfrm flipH="1">
            <a:off x="3148428" y="2995938"/>
            <a:ext cx="1162049" cy="1311682"/>
          </a:xfrm>
          <a:prstGeom prst="line">
            <a:avLst/>
          </a:prstGeom>
          <a:ln w="19050">
            <a:solidFill>
              <a:srgbClr val="65BB7B"/>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6BABF-B032-3C3B-FDAF-DB9BBBFDE39C}"/>
              </a:ext>
            </a:extLst>
          </p:cNvPr>
          <p:cNvCxnSpPr>
            <a:cxnSpLocks/>
            <a:stCxn id="17" idx="2"/>
          </p:cNvCxnSpPr>
          <p:nvPr/>
        </p:nvCxnSpPr>
        <p:spPr>
          <a:xfrm flipH="1">
            <a:off x="3148428" y="3813303"/>
            <a:ext cx="1162049" cy="494317"/>
          </a:xfrm>
          <a:prstGeom prst="line">
            <a:avLst/>
          </a:prstGeom>
          <a:ln w="19050">
            <a:solidFill>
              <a:srgbClr val="5A5AA8"/>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94528A9-64D1-61F1-4EF8-EED5B0E680E6}"/>
              </a:ext>
            </a:extLst>
          </p:cNvPr>
          <p:cNvSpPr/>
          <p:nvPr/>
        </p:nvSpPr>
        <p:spPr>
          <a:xfrm>
            <a:off x="9424330" y="2698128"/>
            <a:ext cx="514142" cy="514142"/>
          </a:xfrm>
          <a:prstGeom prst="ellipse">
            <a:avLst/>
          </a:prstGeom>
          <a:solidFill>
            <a:srgbClr val="D6EECF"/>
          </a:solidFill>
          <a:ln w="3810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063AEBE-1730-9DCB-8A0C-5EFEA18DBEAF}"/>
              </a:ext>
            </a:extLst>
          </p:cNvPr>
          <p:cNvSpPr/>
          <p:nvPr/>
        </p:nvSpPr>
        <p:spPr>
          <a:xfrm>
            <a:off x="9424330" y="3515493"/>
            <a:ext cx="514142" cy="514142"/>
          </a:xfrm>
          <a:prstGeom prst="ellipse">
            <a:avLst/>
          </a:prstGeom>
          <a:solidFill>
            <a:srgbClr val="D3D3F1"/>
          </a:solidFill>
          <a:ln w="38100">
            <a:solidFill>
              <a:srgbClr val="5A5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1C968B3-BBB2-67F2-F17B-50E53EC0C54F}"/>
              </a:ext>
            </a:extLst>
          </p:cNvPr>
          <p:cNvSpPr/>
          <p:nvPr/>
        </p:nvSpPr>
        <p:spPr>
          <a:xfrm>
            <a:off x="7743593" y="3171929"/>
            <a:ext cx="514142" cy="51414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6C015E4-3959-2E7A-9E6C-A34168BAF951}"/>
              </a:ext>
            </a:extLst>
          </p:cNvPr>
          <p:cNvSpPr/>
          <p:nvPr/>
        </p:nvSpPr>
        <p:spPr>
          <a:xfrm>
            <a:off x="7743593" y="2327670"/>
            <a:ext cx="514142" cy="51414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B4803E9-3DE5-EBD1-3C69-EFB48B7ABF1B}"/>
              </a:ext>
            </a:extLst>
          </p:cNvPr>
          <p:cNvSpPr/>
          <p:nvPr/>
        </p:nvSpPr>
        <p:spPr>
          <a:xfrm>
            <a:off x="7743593" y="3989294"/>
            <a:ext cx="514142" cy="51414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97A2B230-A7EA-78DC-0C5B-15BC0BBE9D4F}"/>
              </a:ext>
            </a:extLst>
          </p:cNvPr>
          <p:cNvCxnSpPr>
            <a:cxnSpLocks/>
            <a:stCxn id="27" idx="2"/>
            <a:endCxn id="30" idx="6"/>
          </p:cNvCxnSpPr>
          <p:nvPr/>
        </p:nvCxnSpPr>
        <p:spPr>
          <a:xfrm flipH="1" flipV="1">
            <a:off x="8257735" y="2584741"/>
            <a:ext cx="1166595" cy="370458"/>
          </a:xfrm>
          <a:prstGeom prst="line">
            <a:avLst/>
          </a:prstGeom>
          <a:ln w="19050">
            <a:solidFill>
              <a:srgbClr val="65BB7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F157D1-B4D3-B729-D22A-A37AB0041215}"/>
              </a:ext>
            </a:extLst>
          </p:cNvPr>
          <p:cNvCxnSpPr>
            <a:cxnSpLocks/>
            <a:stCxn id="27" idx="2"/>
          </p:cNvCxnSpPr>
          <p:nvPr/>
        </p:nvCxnSpPr>
        <p:spPr>
          <a:xfrm flipH="1">
            <a:off x="8262281" y="2955199"/>
            <a:ext cx="1162049" cy="490438"/>
          </a:xfrm>
          <a:prstGeom prst="line">
            <a:avLst/>
          </a:prstGeom>
          <a:ln w="19050">
            <a:solidFill>
              <a:srgbClr val="65BB7B"/>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560DED-4C28-B7AB-87AD-7A2116B131FC}"/>
              </a:ext>
            </a:extLst>
          </p:cNvPr>
          <p:cNvCxnSpPr>
            <a:cxnSpLocks/>
            <a:stCxn id="28" idx="2"/>
          </p:cNvCxnSpPr>
          <p:nvPr/>
        </p:nvCxnSpPr>
        <p:spPr>
          <a:xfrm flipH="1" flipV="1">
            <a:off x="8262281" y="3445637"/>
            <a:ext cx="1162049" cy="326927"/>
          </a:xfrm>
          <a:prstGeom prst="line">
            <a:avLst/>
          </a:prstGeom>
          <a:ln w="19050">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3F6EBF-3C68-F7CA-4B23-F6FA74D1F304}"/>
              </a:ext>
            </a:extLst>
          </p:cNvPr>
          <p:cNvCxnSpPr>
            <a:cxnSpLocks/>
            <a:stCxn id="28" idx="2"/>
          </p:cNvCxnSpPr>
          <p:nvPr/>
        </p:nvCxnSpPr>
        <p:spPr>
          <a:xfrm flipH="1">
            <a:off x="8262281" y="3772564"/>
            <a:ext cx="1162049" cy="494317"/>
          </a:xfrm>
          <a:prstGeom prst="line">
            <a:avLst/>
          </a:prstGeom>
          <a:ln w="19050">
            <a:solidFill>
              <a:srgbClr val="5A5AA8"/>
            </a:solidFill>
          </a:ln>
        </p:spPr>
        <p:style>
          <a:lnRef idx="1">
            <a:schemeClr val="accent1"/>
          </a:lnRef>
          <a:fillRef idx="0">
            <a:schemeClr val="accent1"/>
          </a:fillRef>
          <a:effectRef idx="0">
            <a:schemeClr val="accent1"/>
          </a:effectRef>
          <a:fontRef idx="minor">
            <a:schemeClr val="tx1"/>
          </a:fontRef>
        </p:style>
      </p:cxnSp>
      <p:pic>
        <p:nvPicPr>
          <p:cNvPr id="38" name="Picture 37" descr="A picture containing dark, gauge&#10;&#10;Description automatically generated">
            <a:extLst>
              <a:ext uri="{FF2B5EF4-FFF2-40B4-BE49-F238E27FC236}">
                <a16:creationId xmlns:a16="http://schemas.microsoft.com/office/drawing/2014/main" id="{8EDA2BE5-9454-D2CB-6069-5371B8DD5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2014009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animBg="1"/>
      <p:bldP spid="28" grpId="0" animBg="1"/>
      <p:bldP spid="29" grpId="0" animBg="1"/>
      <p:bldP spid="30" grpId="0" animBg="1"/>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4"/>
</p:tagLst>
</file>

<file path=ppt/tags/tag2.xml><?xml version="1.0" encoding="utf-8"?>
<p:tagLst xmlns:a="http://schemas.openxmlformats.org/drawingml/2006/main" xmlns:r="http://schemas.openxmlformats.org/officeDocument/2006/relationships" xmlns:p="http://schemas.openxmlformats.org/presentationml/2006/main">
  <p:tag name="TIMING" val="|15.9"/>
</p:tagLst>
</file>

<file path=ppt/tags/tag3.xml><?xml version="1.0" encoding="utf-8"?>
<p:tagLst xmlns:a="http://schemas.openxmlformats.org/drawingml/2006/main" xmlns:r="http://schemas.openxmlformats.org/officeDocument/2006/relationships" xmlns:p="http://schemas.openxmlformats.org/presentationml/2006/main">
  <p:tag name="TIMING" val="|6.4|1.6|1.7|1.5|15.7|10.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13426</TotalTime>
  <Words>1692</Words>
  <Application>Microsoft Office PowerPoint</Application>
  <PresentationFormat>Widescreen</PresentationFormat>
  <Paragraphs>143</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Avenir</vt:lpstr>
      <vt:lpstr>Avenir Light</vt:lpstr>
      <vt:lpstr>Avenir Medium</vt:lpstr>
      <vt:lpstr>Sofia Pro</vt:lpstr>
      <vt:lpstr>Sofia Pro Medium</vt: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372</cp:revision>
  <dcterms:created xsi:type="dcterms:W3CDTF">2021-03-18T17:30:04Z</dcterms:created>
  <dcterms:modified xsi:type="dcterms:W3CDTF">2023-07-07T14:43:25Z</dcterms:modified>
</cp:coreProperties>
</file>