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2" r:id="rId2"/>
    <p:sldId id="298" r:id="rId3"/>
    <p:sldId id="330" r:id="rId4"/>
    <p:sldId id="307" r:id="rId5"/>
    <p:sldId id="324" r:id="rId6"/>
    <p:sldId id="325" r:id="rId7"/>
    <p:sldId id="326" r:id="rId8"/>
    <p:sldId id="300" r:id="rId9"/>
    <p:sldId id="327" r:id="rId10"/>
    <p:sldId id="332" r:id="rId11"/>
    <p:sldId id="323" r:id="rId12"/>
    <p:sldId id="329" r:id="rId13"/>
    <p:sldId id="3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3D3880"/>
    <a:srgbClr val="D3D3F1"/>
    <a:srgbClr val="D6EECF"/>
    <a:srgbClr val="62BD7D"/>
    <a:srgbClr val="6D6CCA"/>
    <a:srgbClr val="4F4FFF"/>
    <a:srgbClr val="1A73E8"/>
    <a:srgbClr val="474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EC8E73-0CD2-437E-94CD-ECBAF3F361A2}" v="213" dt="2023-05-08T18:57:41.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60" autoAdjust="0"/>
    <p:restoredTop sz="76923" autoAdjust="0"/>
  </p:normalViewPr>
  <p:slideViewPr>
    <p:cSldViewPr snapToGrid="0" showGuides="1">
      <p:cViewPr varScale="1">
        <p:scale>
          <a:sx n="57" d="100"/>
          <a:sy n="57" d="100"/>
        </p:scale>
        <p:origin x="948"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EBEC8E73-0CD2-437E-94CD-ECBAF3F361A2}"/>
    <pc:docChg chg="custSel addSld delSld modSld">
      <pc:chgData name="Maxwell,Daniel" userId="1b6ea79d-60d7-472e-a79a-e3fa9de1dfad" providerId="ADAL" clId="{EBEC8E73-0CD2-437E-94CD-ECBAF3F361A2}" dt="2023-05-08T18:57:41.655" v="4188"/>
      <pc:docMkLst>
        <pc:docMk/>
      </pc:docMkLst>
      <pc:sldChg chg="addSp delSp modSp mod modTransition modAnim modNotesTx">
        <pc:chgData name="Maxwell,Daniel" userId="1b6ea79d-60d7-472e-a79a-e3fa9de1dfad" providerId="ADAL" clId="{EBEC8E73-0CD2-437E-94CD-ECBAF3F361A2}" dt="2023-05-08T15:54:09.255" v="1823"/>
        <pc:sldMkLst>
          <pc:docMk/>
          <pc:sldMk cId="2329276547" sldId="298"/>
        </pc:sldMkLst>
        <pc:spChg chg="add mod">
          <ac:chgData name="Maxwell,Daniel" userId="1b6ea79d-60d7-472e-a79a-e3fa9de1dfad" providerId="ADAL" clId="{EBEC8E73-0CD2-437E-94CD-ECBAF3F361A2}" dt="2023-05-08T15:37:40.628" v="1742" actId="1076"/>
          <ac:spMkLst>
            <pc:docMk/>
            <pc:sldMk cId="2329276547" sldId="298"/>
            <ac:spMk id="5" creationId="{1AA24F5D-4A27-D93F-697E-A6ECB5B050C6}"/>
          </ac:spMkLst>
        </pc:spChg>
        <pc:picChg chg="add del mod">
          <ac:chgData name="Maxwell,Daniel" userId="1b6ea79d-60d7-472e-a79a-e3fa9de1dfad" providerId="ADAL" clId="{EBEC8E73-0CD2-437E-94CD-ECBAF3F361A2}" dt="2023-05-08T13:45:44.545" v="248"/>
          <ac:picMkLst>
            <pc:docMk/>
            <pc:sldMk cId="2329276547" sldId="298"/>
            <ac:picMk id="5" creationId="{21388DFB-04A2-AF2B-4A09-FF8DF195527C}"/>
          </ac:picMkLst>
        </pc:picChg>
        <pc:picChg chg="add del mod">
          <ac:chgData name="Maxwell,Daniel" userId="1b6ea79d-60d7-472e-a79a-e3fa9de1dfad" providerId="ADAL" clId="{EBEC8E73-0CD2-437E-94CD-ECBAF3F361A2}" dt="2023-05-08T13:48:37.130" v="506"/>
          <ac:picMkLst>
            <pc:docMk/>
            <pc:sldMk cId="2329276547" sldId="298"/>
            <ac:picMk id="7" creationId="{86304C68-981E-7181-330E-871CB457E545}"/>
          </ac:picMkLst>
        </pc:picChg>
        <pc:picChg chg="add del mod">
          <ac:chgData name="Maxwell,Daniel" userId="1b6ea79d-60d7-472e-a79a-e3fa9de1dfad" providerId="ADAL" clId="{EBEC8E73-0CD2-437E-94CD-ECBAF3F361A2}" dt="2023-05-08T15:38:30.614" v="1743"/>
          <ac:picMkLst>
            <pc:docMk/>
            <pc:sldMk cId="2329276547" sldId="298"/>
            <ac:picMk id="7" creationId="{B7B6D74D-E83F-73EB-DBC7-C519AEE19628}"/>
          </ac:picMkLst>
        </pc:picChg>
        <pc:picChg chg="add del mod">
          <ac:chgData name="Maxwell,Daniel" userId="1b6ea79d-60d7-472e-a79a-e3fa9de1dfad" providerId="ADAL" clId="{EBEC8E73-0CD2-437E-94CD-ECBAF3F361A2}" dt="2023-05-08T13:48:53.961" v="508"/>
          <ac:picMkLst>
            <pc:docMk/>
            <pc:sldMk cId="2329276547" sldId="298"/>
            <ac:picMk id="8" creationId="{4E946592-37F6-A57C-2F82-3E435B0342F9}"/>
          </ac:picMkLst>
        </pc:picChg>
        <pc:picChg chg="add del mod">
          <ac:chgData name="Maxwell,Daniel" userId="1b6ea79d-60d7-472e-a79a-e3fa9de1dfad" providerId="ADAL" clId="{EBEC8E73-0CD2-437E-94CD-ECBAF3F361A2}" dt="2023-05-08T15:41:11.319" v="1745"/>
          <ac:picMkLst>
            <pc:docMk/>
            <pc:sldMk cId="2329276547" sldId="298"/>
            <ac:picMk id="8" creationId="{AAC23E4C-FB42-45B4-2229-3773A6BF3104}"/>
          </ac:picMkLst>
        </pc:picChg>
        <pc:picChg chg="add del mod">
          <ac:chgData name="Maxwell,Daniel" userId="1b6ea79d-60d7-472e-a79a-e3fa9de1dfad" providerId="ADAL" clId="{EBEC8E73-0CD2-437E-94CD-ECBAF3F361A2}" dt="2023-05-08T15:41:22.174" v="1747"/>
          <ac:picMkLst>
            <pc:docMk/>
            <pc:sldMk cId="2329276547" sldId="298"/>
            <ac:picMk id="9" creationId="{0D79ADEC-E7AD-649B-06AE-C597ED5BCA27}"/>
          </ac:picMkLst>
        </pc:picChg>
        <pc:picChg chg="add del mod">
          <ac:chgData name="Maxwell,Daniel" userId="1b6ea79d-60d7-472e-a79a-e3fa9de1dfad" providerId="ADAL" clId="{EBEC8E73-0CD2-437E-94CD-ECBAF3F361A2}" dt="2023-05-08T13:49:28.138" v="510"/>
          <ac:picMkLst>
            <pc:docMk/>
            <pc:sldMk cId="2329276547" sldId="298"/>
            <ac:picMk id="9" creationId="{93461F53-856D-585E-0438-9F9D76CEE9BC}"/>
          </ac:picMkLst>
        </pc:picChg>
        <pc:picChg chg="add del mod">
          <ac:chgData name="Maxwell,Daniel" userId="1b6ea79d-60d7-472e-a79a-e3fa9de1dfad" providerId="ADAL" clId="{EBEC8E73-0CD2-437E-94CD-ECBAF3F361A2}" dt="2023-05-08T13:51:53.697" v="585"/>
          <ac:picMkLst>
            <pc:docMk/>
            <pc:sldMk cId="2329276547" sldId="298"/>
            <ac:picMk id="10" creationId="{5909B2FB-6598-6B78-6A20-6518F3933523}"/>
          </ac:picMkLst>
        </pc:picChg>
        <pc:picChg chg="add del mod">
          <ac:chgData name="Maxwell,Daniel" userId="1b6ea79d-60d7-472e-a79a-e3fa9de1dfad" providerId="ADAL" clId="{EBEC8E73-0CD2-437E-94CD-ECBAF3F361A2}" dt="2023-05-08T15:41:48.618" v="1749"/>
          <ac:picMkLst>
            <pc:docMk/>
            <pc:sldMk cId="2329276547" sldId="298"/>
            <ac:picMk id="10" creationId="{6D5BF9CE-64C6-7874-1B71-8498B7A5DBE3}"/>
          </ac:picMkLst>
        </pc:picChg>
        <pc:picChg chg="add del mod">
          <ac:chgData name="Maxwell,Daniel" userId="1b6ea79d-60d7-472e-a79a-e3fa9de1dfad" providerId="ADAL" clId="{EBEC8E73-0CD2-437E-94CD-ECBAF3F361A2}" dt="2023-05-08T13:52:04.574" v="587"/>
          <ac:picMkLst>
            <pc:docMk/>
            <pc:sldMk cId="2329276547" sldId="298"/>
            <ac:picMk id="11" creationId="{5A3740E4-CE19-61A8-918A-8BA805C62DE7}"/>
          </ac:picMkLst>
        </pc:picChg>
        <pc:picChg chg="add del mod">
          <ac:chgData name="Maxwell,Daniel" userId="1b6ea79d-60d7-472e-a79a-e3fa9de1dfad" providerId="ADAL" clId="{EBEC8E73-0CD2-437E-94CD-ECBAF3F361A2}" dt="2023-05-08T15:42:16.039" v="1751"/>
          <ac:picMkLst>
            <pc:docMk/>
            <pc:sldMk cId="2329276547" sldId="298"/>
            <ac:picMk id="11" creationId="{F9D7D07E-4CFB-837F-A0EB-A2B4B70BFE99}"/>
          </ac:picMkLst>
        </pc:picChg>
        <pc:picChg chg="add del mod">
          <ac:chgData name="Maxwell,Daniel" userId="1b6ea79d-60d7-472e-a79a-e3fa9de1dfad" providerId="ADAL" clId="{EBEC8E73-0CD2-437E-94CD-ECBAF3F361A2}" dt="2023-05-08T15:46:10.374" v="1753"/>
          <ac:picMkLst>
            <pc:docMk/>
            <pc:sldMk cId="2329276547" sldId="298"/>
            <ac:picMk id="12" creationId="{40247B68-F76E-746D-2DA9-36ACA1C0D100}"/>
          </ac:picMkLst>
        </pc:picChg>
        <pc:picChg chg="add del mod">
          <ac:chgData name="Maxwell,Daniel" userId="1b6ea79d-60d7-472e-a79a-e3fa9de1dfad" providerId="ADAL" clId="{EBEC8E73-0CD2-437E-94CD-ECBAF3F361A2}" dt="2023-05-08T13:54:18.371" v="589"/>
          <ac:picMkLst>
            <pc:docMk/>
            <pc:sldMk cId="2329276547" sldId="298"/>
            <ac:picMk id="12" creationId="{FFB49574-233D-B57C-0E19-1893FF8026C2}"/>
          </ac:picMkLst>
        </pc:picChg>
        <pc:picChg chg="add del mod">
          <ac:chgData name="Maxwell,Daniel" userId="1b6ea79d-60d7-472e-a79a-e3fa9de1dfad" providerId="ADAL" clId="{EBEC8E73-0CD2-437E-94CD-ECBAF3F361A2}" dt="2023-05-08T13:54:35.329" v="591"/>
          <ac:picMkLst>
            <pc:docMk/>
            <pc:sldMk cId="2329276547" sldId="298"/>
            <ac:picMk id="23" creationId="{0CEE5BA1-03A4-F27B-C7F1-62DC23B69ACF}"/>
          </ac:picMkLst>
        </pc:picChg>
        <pc:picChg chg="add del mod">
          <ac:chgData name="Maxwell,Daniel" userId="1b6ea79d-60d7-472e-a79a-e3fa9de1dfad" providerId="ADAL" clId="{EBEC8E73-0CD2-437E-94CD-ECBAF3F361A2}" dt="2023-05-08T15:46:31.460" v="1755"/>
          <ac:picMkLst>
            <pc:docMk/>
            <pc:sldMk cId="2329276547" sldId="298"/>
            <ac:picMk id="23" creationId="{A6889053-8540-82E1-71B4-9A3CCC289AB3}"/>
          </ac:picMkLst>
        </pc:picChg>
        <pc:picChg chg="add del mod">
          <ac:chgData name="Maxwell,Daniel" userId="1b6ea79d-60d7-472e-a79a-e3fa9de1dfad" providerId="ADAL" clId="{EBEC8E73-0CD2-437E-94CD-ECBAF3F361A2}" dt="2023-05-08T15:47:41.119" v="1762"/>
          <ac:picMkLst>
            <pc:docMk/>
            <pc:sldMk cId="2329276547" sldId="298"/>
            <ac:picMk id="25" creationId="{3A390AD2-5A25-17F6-EF73-915E3EF0A700}"/>
          </ac:picMkLst>
        </pc:picChg>
        <pc:picChg chg="add del mod">
          <ac:chgData name="Maxwell,Daniel" userId="1b6ea79d-60d7-472e-a79a-e3fa9de1dfad" providerId="ADAL" clId="{EBEC8E73-0CD2-437E-94CD-ECBAF3F361A2}" dt="2023-05-08T14:06:18.439" v="1071"/>
          <ac:picMkLst>
            <pc:docMk/>
            <pc:sldMk cId="2329276547" sldId="298"/>
            <ac:picMk id="25" creationId="{F37A0972-5571-C588-CF97-328D5C163D61}"/>
          </ac:picMkLst>
        </pc:picChg>
        <pc:picChg chg="add del mod">
          <ac:chgData name="Maxwell,Daniel" userId="1b6ea79d-60d7-472e-a79a-e3fa9de1dfad" providerId="ADAL" clId="{EBEC8E73-0CD2-437E-94CD-ECBAF3F361A2}" dt="2023-05-08T14:07:47.536" v="1084"/>
          <ac:picMkLst>
            <pc:docMk/>
            <pc:sldMk cId="2329276547" sldId="298"/>
            <ac:picMk id="27" creationId="{3ADF1200-8321-0E8C-3B66-2D5AE20E17E0}"/>
          </ac:picMkLst>
        </pc:picChg>
        <pc:picChg chg="add del mod">
          <ac:chgData name="Maxwell,Daniel" userId="1b6ea79d-60d7-472e-a79a-e3fa9de1dfad" providerId="ADAL" clId="{EBEC8E73-0CD2-437E-94CD-ECBAF3F361A2}" dt="2023-05-08T15:48:11.717" v="1764"/>
          <ac:picMkLst>
            <pc:docMk/>
            <pc:sldMk cId="2329276547" sldId="298"/>
            <ac:picMk id="27" creationId="{4365CE65-4D36-FB80-A98E-93C6ECC037ED}"/>
          </ac:picMkLst>
        </pc:picChg>
        <pc:picChg chg="add del mod">
          <ac:chgData name="Maxwell,Daniel" userId="1b6ea79d-60d7-472e-a79a-e3fa9de1dfad" providerId="ADAL" clId="{EBEC8E73-0CD2-437E-94CD-ECBAF3F361A2}" dt="2023-05-08T15:35:28.277" v="1727"/>
          <ac:picMkLst>
            <pc:docMk/>
            <pc:sldMk cId="2329276547" sldId="298"/>
            <ac:picMk id="29" creationId="{BB2987F4-E0C1-E974-0D76-F29B3A8D4325}"/>
          </ac:picMkLst>
        </pc:picChg>
        <pc:picChg chg="add del mod">
          <ac:chgData name="Maxwell,Daniel" userId="1b6ea79d-60d7-472e-a79a-e3fa9de1dfad" providerId="ADAL" clId="{EBEC8E73-0CD2-437E-94CD-ECBAF3F361A2}" dt="2023-05-08T15:49:53.031" v="1766"/>
          <ac:picMkLst>
            <pc:docMk/>
            <pc:sldMk cId="2329276547" sldId="298"/>
            <ac:picMk id="30" creationId="{85EC5324-302E-6F35-8FD3-788D03B29D75}"/>
          </ac:picMkLst>
        </pc:picChg>
        <pc:picChg chg="add del mod">
          <ac:chgData name="Maxwell,Daniel" userId="1b6ea79d-60d7-472e-a79a-e3fa9de1dfad" providerId="ADAL" clId="{EBEC8E73-0CD2-437E-94CD-ECBAF3F361A2}" dt="2023-05-08T15:50:07.731" v="1768"/>
          <ac:picMkLst>
            <pc:docMk/>
            <pc:sldMk cId="2329276547" sldId="298"/>
            <ac:picMk id="32" creationId="{E9FC0623-5605-7470-727C-8B17B21B7E5D}"/>
          </ac:picMkLst>
        </pc:picChg>
        <pc:picChg chg="add del mod">
          <ac:chgData name="Maxwell,Daniel" userId="1b6ea79d-60d7-472e-a79a-e3fa9de1dfad" providerId="ADAL" clId="{EBEC8E73-0CD2-437E-94CD-ECBAF3F361A2}" dt="2023-05-08T15:52:33.391" v="1820"/>
          <ac:picMkLst>
            <pc:docMk/>
            <pc:sldMk cId="2329276547" sldId="298"/>
            <ac:picMk id="34" creationId="{F9229910-8E42-DE4B-B2B5-7C6B43A9AF27}"/>
          </ac:picMkLst>
        </pc:picChg>
        <pc:picChg chg="add del mod">
          <ac:chgData name="Maxwell,Daniel" userId="1b6ea79d-60d7-472e-a79a-e3fa9de1dfad" providerId="ADAL" clId="{EBEC8E73-0CD2-437E-94CD-ECBAF3F361A2}" dt="2023-05-08T15:53:04.743" v="1822"/>
          <ac:picMkLst>
            <pc:docMk/>
            <pc:sldMk cId="2329276547" sldId="298"/>
            <ac:picMk id="36" creationId="{BF90072C-6C38-9669-EFA1-4277B8829851}"/>
          </ac:picMkLst>
        </pc:picChg>
        <pc:picChg chg="add mod">
          <ac:chgData name="Maxwell,Daniel" userId="1b6ea79d-60d7-472e-a79a-e3fa9de1dfad" providerId="ADAL" clId="{EBEC8E73-0CD2-437E-94CD-ECBAF3F361A2}" dt="2023-05-08T15:54:09.255" v="1823"/>
          <ac:picMkLst>
            <pc:docMk/>
            <pc:sldMk cId="2329276547" sldId="298"/>
            <ac:picMk id="37" creationId="{C7B4D151-0376-32D2-571D-4B38974E2A80}"/>
          </ac:picMkLst>
        </pc:picChg>
      </pc:sldChg>
      <pc:sldChg chg="addSp delSp modSp modTransition modAnim modNotesTx">
        <pc:chgData name="Maxwell,Daniel" userId="1b6ea79d-60d7-472e-a79a-e3fa9de1dfad" providerId="ADAL" clId="{EBEC8E73-0CD2-437E-94CD-ECBAF3F361A2}" dt="2023-05-08T17:22:26.322" v="2903"/>
        <pc:sldMkLst>
          <pc:docMk/>
          <pc:sldMk cId="221275194" sldId="300"/>
        </pc:sldMkLst>
        <pc:picChg chg="add del mod">
          <ac:chgData name="Maxwell,Daniel" userId="1b6ea79d-60d7-472e-a79a-e3fa9de1dfad" providerId="ADAL" clId="{EBEC8E73-0CD2-437E-94CD-ECBAF3F361A2}" dt="2023-05-08T17:14:16.091" v="2540"/>
          <ac:picMkLst>
            <pc:docMk/>
            <pc:sldMk cId="221275194" sldId="300"/>
            <ac:picMk id="3" creationId="{3088EBD4-3AF6-709F-B5A6-FD4D02337D6A}"/>
          </ac:picMkLst>
        </pc:picChg>
        <pc:picChg chg="add del mod">
          <ac:chgData name="Maxwell,Daniel" userId="1b6ea79d-60d7-472e-a79a-e3fa9de1dfad" providerId="ADAL" clId="{EBEC8E73-0CD2-437E-94CD-ECBAF3F361A2}" dt="2023-05-08T17:16:20.842" v="2656"/>
          <ac:picMkLst>
            <pc:docMk/>
            <pc:sldMk cId="221275194" sldId="300"/>
            <ac:picMk id="4" creationId="{DE1D4EB3-445F-1E0A-A068-7456EF9C0FC9}"/>
          </ac:picMkLst>
        </pc:picChg>
        <pc:picChg chg="add del mod">
          <ac:chgData name="Maxwell,Daniel" userId="1b6ea79d-60d7-472e-a79a-e3fa9de1dfad" providerId="ADAL" clId="{EBEC8E73-0CD2-437E-94CD-ECBAF3F361A2}" dt="2023-05-08T17:16:45.588" v="2658"/>
          <ac:picMkLst>
            <pc:docMk/>
            <pc:sldMk cId="221275194" sldId="300"/>
            <ac:picMk id="5" creationId="{23311EEC-EFC7-810A-C2BB-18061C75B685}"/>
          </ac:picMkLst>
        </pc:picChg>
        <pc:picChg chg="add del mod">
          <ac:chgData name="Maxwell,Daniel" userId="1b6ea79d-60d7-472e-a79a-e3fa9de1dfad" providerId="ADAL" clId="{EBEC8E73-0CD2-437E-94CD-ECBAF3F361A2}" dt="2023-05-08T17:18:19.060" v="2794"/>
          <ac:picMkLst>
            <pc:docMk/>
            <pc:sldMk cId="221275194" sldId="300"/>
            <ac:picMk id="10" creationId="{C1E4E63B-9E70-BC66-2354-21C2A13ADAAD}"/>
          </ac:picMkLst>
        </pc:picChg>
        <pc:picChg chg="add del mod">
          <ac:chgData name="Maxwell,Daniel" userId="1b6ea79d-60d7-472e-a79a-e3fa9de1dfad" providerId="ADAL" clId="{EBEC8E73-0CD2-437E-94CD-ECBAF3F361A2}" dt="2023-05-08T17:19:47.385" v="2881"/>
          <ac:picMkLst>
            <pc:docMk/>
            <pc:sldMk cId="221275194" sldId="300"/>
            <ac:picMk id="11" creationId="{9364D4C3-9539-8CA1-D7B3-6169C9858B83}"/>
          </ac:picMkLst>
        </pc:picChg>
        <pc:picChg chg="add del mod">
          <ac:chgData name="Maxwell,Daniel" userId="1b6ea79d-60d7-472e-a79a-e3fa9de1dfad" providerId="ADAL" clId="{EBEC8E73-0CD2-437E-94CD-ECBAF3F361A2}" dt="2023-05-08T17:20:28.901" v="2898"/>
          <ac:picMkLst>
            <pc:docMk/>
            <pc:sldMk cId="221275194" sldId="300"/>
            <ac:picMk id="12" creationId="{A36D83EC-7B3B-80A4-A904-7306C75DEB2E}"/>
          </ac:picMkLst>
        </pc:picChg>
        <pc:picChg chg="add del mod">
          <ac:chgData name="Maxwell,Daniel" userId="1b6ea79d-60d7-472e-a79a-e3fa9de1dfad" providerId="ADAL" clId="{EBEC8E73-0CD2-437E-94CD-ECBAF3F361A2}" dt="2023-05-08T17:21:34.782" v="2900"/>
          <ac:picMkLst>
            <pc:docMk/>
            <pc:sldMk cId="221275194" sldId="300"/>
            <ac:picMk id="13" creationId="{CD8C11C1-0A7A-1C08-A638-E3670425CD1F}"/>
          </ac:picMkLst>
        </pc:picChg>
        <pc:picChg chg="add del mod">
          <ac:chgData name="Maxwell,Daniel" userId="1b6ea79d-60d7-472e-a79a-e3fa9de1dfad" providerId="ADAL" clId="{EBEC8E73-0CD2-437E-94CD-ECBAF3F361A2}" dt="2023-05-08T17:21:54.231" v="2902"/>
          <ac:picMkLst>
            <pc:docMk/>
            <pc:sldMk cId="221275194" sldId="300"/>
            <ac:picMk id="14" creationId="{4B1D073A-0EC3-9E16-B426-74913CD4EF0A}"/>
          </ac:picMkLst>
        </pc:picChg>
        <pc:picChg chg="add mod">
          <ac:chgData name="Maxwell,Daniel" userId="1b6ea79d-60d7-472e-a79a-e3fa9de1dfad" providerId="ADAL" clId="{EBEC8E73-0CD2-437E-94CD-ECBAF3F361A2}" dt="2023-05-08T17:22:26.322" v="2903"/>
          <ac:picMkLst>
            <pc:docMk/>
            <pc:sldMk cId="221275194" sldId="300"/>
            <ac:picMk id="15" creationId="{412F6616-F914-D038-D863-D260D7FC7FF0}"/>
          </ac:picMkLst>
        </pc:picChg>
      </pc:sldChg>
      <pc:sldChg chg="modTransition">
        <pc:chgData name="Maxwell,Daniel" userId="1b6ea79d-60d7-472e-a79a-e3fa9de1dfad" providerId="ADAL" clId="{EBEC8E73-0CD2-437E-94CD-ECBAF3F361A2}" dt="2023-05-08T14:06:18.439" v="1071"/>
        <pc:sldMkLst>
          <pc:docMk/>
          <pc:sldMk cId="994788979" sldId="305"/>
        </pc:sldMkLst>
      </pc:sldChg>
      <pc:sldChg chg="addSp delSp modSp mod modTransition delAnim modAnim modNotesTx">
        <pc:chgData name="Maxwell,Daniel" userId="1b6ea79d-60d7-472e-a79a-e3fa9de1dfad" providerId="ADAL" clId="{EBEC8E73-0CD2-437E-94CD-ECBAF3F361A2}" dt="2023-05-08T16:00:13.945" v="1946"/>
        <pc:sldMkLst>
          <pc:docMk/>
          <pc:sldMk cId="1066933204" sldId="307"/>
        </pc:sldMkLst>
        <pc:spChg chg="del">
          <ac:chgData name="Maxwell,Daniel" userId="1b6ea79d-60d7-472e-a79a-e3fa9de1dfad" providerId="ADAL" clId="{EBEC8E73-0CD2-437E-94CD-ECBAF3F361A2}" dt="2023-05-08T15:31:23.900" v="1347" actId="478"/>
          <ac:spMkLst>
            <pc:docMk/>
            <pc:sldMk cId="1066933204" sldId="307"/>
            <ac:spMk id="2" creationId="{6D6347C9-9B30-444A-AE9D-B7DD51DD7144}"/>
          </ac:spMkLst>
        </pc:spChg>
        <pc:picChg chg="add del mod">
          <ac:chgData name="Maxwell,Daniel" userId="1b6ea79d-60d7-472e-a79a-e3fa9de1dfad" providerId="ADAL" clId="{EBEC8E73-0CD2-437E-94CD-ECBAF3F361A2}" dt="2023-05-08T14:22:27.146" v="1121"/>
          <ac:picMkLst>
            <pc:docMk/>
            <pc:sldMk cId="1066933204" sldId="307"/>
            <ac:picMk id="13" creationId="{026F50E7-970D-0605-ABFC-23170E616B58}"/>
          </ac:picMkLst>
        </pc:picChg>
        <pc:picChg chg="add del mod">
          <ac:chgData name="Maxwell,Daniel" userId="1b6ea79d-60d7-472e-a79a-e3fa9de1dfad" providerId="ADAL" clId="{EBEC8E73-0CD2-437E-94CD-ECBAF3F361A2}" dt="2023-05-08T14:22:36.823" v="1123"/>
          <ac:picMkLst>
            <pc:docMk/>
            <pc:sldMk cId="1066933204" sldId="307"/>
            <ac:picMk id="14" creationId="{21ABB290-1243-EAEF-140E-66F6C3B5DB6E}"/>
          </ac:picMkLst>
        </pc:picChg>
        <pc:picChg chg="add del mod">
          <ac:chgData name="Maxwell,Daniel" userId="1b6ea79d-60d7-472e-a79a-e3fa9de1dfad" providerId="ADAL" clId="{EBEC8E73-0CD2-437E-94CD-ECBAF3F361A2}" dt="2023-05-08T14:23:36.261" v="1131"/>
          <ac:picMkLst>
            <pc:docMk/>
            <pc:sldMk cId="1066933204" sldId="307"/>
            <ac:picMk id="15" creationId="{56950580-E8C4-36DD-2974-BB7C0542F23D}"/>
          </ac:picMkLst>
        </pc:picChg>
        <pc:picChg chg="add del mod">
          <ac:chgData name="Maxwell,Daniel" userId="1b6ea79d-60d7-472e-a79a-e3fa9de1dfad" providerId="ADAL" clId="{EBEC8E73-0CD2-437E-94CD-ECBAF3F361A2}" dt="2023-05-08T14:24:43.478" v="1133"/>
          <ac:picMkLst>
            <pc:docMk/>
            <pc:sldMk cId="1066933204" sldId="307"/>
            <ac:picMk id="16" creationId="{C2F6ADAE-CC81-7053-10B7-4B8D87B3E735}"/>
          </ac:picMkLst>
        </pc:picChg>
        <pc:picChg chg="add del mod">
          <ac:chgData name="Maxwell,Daniel" userId="1b6ea79d-60d7-472e-a79a-e3fa9de1dfad" providerId="ADAL" clId="{EBEC8E73-0CD2-437E-94CD-ECBAF3F361A2}" dt="2023-05-08T14:27:06.498" v="1135"/>
          <ac:picMkLst>
            <pc:docMk/>
            <pc:sldMk cId="1066933204" sldId="307"/>
            <ac:picMk id="17" creationId="{FA77DCBA-896D-AA51-407E-2A9E21267090}"/>
          </ac:picMkLst>
        </pc:picChg>
        <pc:picChg chg="add del mod">
          <ac:chgData name="Maxwell,Daniel" userId="1b6ea79d-60d7-472e-a79a-e3fa9de1dfad" providerId="ADAL" clId="{EBEC8E73-0CD2-437E-94CD-ECBAF3F361A2}" dt="2023-05-08T14:28:19.028" v="1137"/>
          <ac:picMkLst>
            <pc:docMk/>
            <pc:sldMk cId="1066933204" sldId="307"/>
            <ac:picMk id="18" creationId="{DD8C2578-7176-7A63-777A-2222DD3C45B9}"/>
          </ac:picMkLst>
        </pc:picChg>
        <pc:picChg chg="add del mod">
          <ac:chgData name="Maxwell,Daniel" userId="1b6ea79d-60d7-472e-a79a-e3fa9de1dfad" providerId="ADAL" clId="{EBEC8E73-0CD2-437E-94CD-ECBAF3F361A2}" dt="2023-05-08T15:12:04.658" v="1139"/>
          <ac:picMkLst>
            <pc:docMk/>
            <pc:sldMk cId="1066933204" sldId="307"/>
            <ac:picMk id="19" creationId="{6EE57BFA-09F9-C903-201A-1BAFED2123A6}"/>
          </ac:picMkLst>
        </pc:picChg>
        <pc:picChg chg="add del mod">
          <ac:chgData name="Maxwell,Daniel" userId="1b6ea79d-60d7-472e-a79a-e3fa9de1dfad" providerId="ADAL" clId="{EBEC8E73-0CD2-437E-94CD-ECBAF3F361A2}" dt="2023-05-08T15:14:15.617" v="1141"/>
          <ac:picMkLst>
            <pc:docMk/>
            <pc:sldMk cId="1066933204" sldId="307"/>
            <ac:picMk id="20" creationId="{3529649F-5EE9-20C7-8487-8744C9EFB65D}"/>
          </ac:picMkLst>
        </pc:picChg>
        <pc:picChg chg="add del mod">
          <ac:chgData name="Maxwell,Daniel" userId="1b6ea79d-60d7-472e-a79a-e3fa9de1dfad" providerId="ADAL" clId="{EBEC8E73-0CD2-437E-94CD-ECBAF3F361A2}" dt="2023-05-08T15:16:49.736" v="1181"/>
          <ac:picMkLst>
            <pc:docMk/>
            <pc:sldMk cId="1066933204" sldId="307"/>
            <ac:picMk id="21" creationId="{402C1D5B-88E6-136C-2C8A-5277B4E45D2F}"/>
          </ac:picMkLst>
        </pc:picChg>
        <pc:picChg chg="add del mod">
          <ac:chgData name="Maxwell,Daniel" userId="1b6ea79d-60d7-472e-a79a-e3fa9de1dfad" providerId="ADAL" clId="{EBEC8E73-0CD2-437E-94CD-ECBAF3F361A2}" dt="2023-05-08T15:55:46.574" v="1824"/>
          <ac:picMkLst>
            <pc:docMk/>
            <pc:sldMk cId="1066933204" sldId="307"/>
            <ac:picMk id="22" creationId="{56F9CBD2-F652-C622-224A-379FD3B358AB}"/>
          </ac:picMkLst>
        </pc:picChg>
        <pc:picChg chg="add del mod">
          <ac:chgData name="Maxwell,Daniel" userId="1b6ea79d-60d7-472e-a79a-e3fa9de1dfad" providerId="ADAL" clId="{EBEC8E73-0CD2-437E-94CD-ECBAF3F361A2}" dt="2023-05-08T15:56:42.199" v="1939"/>
          <ac:picMkLst>
            <pc:docMk/>
            <pc:sldMk cId="1066933204" sldId="307"/>
            <ac:picMk id="23" creationId="{90407E95-7044-7326-4800-1B6DD2E72318}"/>
          </ac:picMkLst>
        </pc:picChg>
        <pc:picChg chg="add del mod">
          <ac:chgData name="Maxwell,Daniel" userId="1b6ea79d-60d7-472e-a79a-e3fa9de1dfad" providerId="ADAL" clId="{EBEC8E73-0CD2-437E-94CD-ECBAF3F361A2}" dt="2023-05-08T15:57:55.587" v="1941"/>
          <ac:picMkLst>
            <pc:docMk/>
            <pc:sldMk cId="1066933204" sldId="307"/>
            <ac:picMk id="24" creationId="{ABC0241B-2E04-132F-B360-E4B86B2785A7}"/>
          </ac:picMkLst>
        </pc:picChg>
        <pc:picChg chg="add del mod">
          <ac:chgData name="Maxwell,Daniel" userId="1b6ea79d-60d7-472e-a79a-e3fa9de1dfad" providerId="ADAL" clId="{EBEC8E73-0CD2-437E-94CD-ECBAF3F361A2}" dt="2023-05-08T15:59:21.020" v="1943"/>
          <ac:picMkLst>
            <pc:docMk/>
            <pc:sldMk cId="1066933204" sldId="307"/>
            <ac:picMk id="25" creationId="{8C0CD317-522F-5547-87EE-852AACCA0AED}"/>
          </ac:picMkLst>
        </pc:picChg>
        <pc:picChg chg="add del mod">
          <ac:chgData name="Maxwell,Daniel" userId="1b6ea79d-60d7-472e-a79a-e3fa9de1dfad" providerId="ADAL" clId="{EBEC8E73-0CD2-437E-94CD-ECBAF3F361A2}" dt="2023-05-08T15:59:38.587" v="1945"/>
          <ac:picMkLst>
            <pc:docMk/>
            <pc:sldMk cId="1066933204" sldId="307"/>
            <ac:picMk id="26" creationId="{C44438D0-1E36-F24B-D2A8-63357D00EC60}"/>
          </ac:picMkLst>
        </pc:picChg>
        <pc:picChg chg="add mod">
          <ac:chgData name="Maxwell,Daniel" userId="1b6ea79d-60d7-472e-a79a-e3fa9de1dfad" providerId="ADAL" clId="{EBEC8E73-0CD2-437E-94CD-ECBAF3F361A2}" dt="2023-05-08T16:00:13.945" v="1946"/>
          <ac:picMkLst>
            <pc:docMk/>
            <pc:sldMk cId="1066933204" sldId="307"/>
            <ac:picMk id="27" creationId="{EEDACA60-F7D3-6E3B-9163-1DD49D28A4FB}"/>
          </ac:picMkLst>
        </pc:picChg>
      </pc:sldChg>
      <pc:sldChg chg="addSp delSp modSp modTransition modAnim">
        <pc:chgData name="Maxwell,Daniel" userId="1b6ea79d-60d7-472e-a79a-e3fa9de1dfad" providerId="ADAL" clId="{EBEC8E73-0CD2-437E-94CD-ECBAF3F361A2}" dt="2023-05-08T18:57:41.655" v="4188"/>
        <pc:sldMkLst>
          <pc:docMk/>
          <pc:sldMk cId="4229412751" sldId="322"/>
        </pc:sldMkLst>
        <pc:picChg chg="add del mod">
          <ac:chgData name="Maxwell,Daniel" userId="1b6ea79d-60d7-472e-a79a-e3fa9de1dfad" providerId="ADAL" clId="{EBEC8E73-0CD2-437E-94CD-ECBAF3F361A2}" dt="2023-05-08T18:57:41.655" v="4188"/>
          <ac:picMkLst>
            <pc:docMk/>
            <pc:sldMk cId="4229412751" sldId="322"/>
            <ac:picMk id="2" creationId="{F032FA40-B35D-3FB5-1014-3A5CFE67A9F1}"/>
          </ac:picMkLst>
        </pc:picChg>
      </pc:sldChg>
      <pc:sldChg chg="modTransition">
        <pc:chgData name="Maxwell,Daniel" userId="1b6ea79d-60d7-472e-a79a-e3fa9de1dfad" providerId="ADAL" clId="{EBEC8E73-0CD2-437E-94CD-ECBAF3F361A2}" dt="2023-05-08T14:06:18.439" v="1071"/>
        <pc:sldMkLst>
          <pc:docMk/>
          <pc:sldMk cId="4119545744" sldId="323"/>
        </pc:sldMkLst>
      </pc:sldChg>
      <pc:sldChg chg="addSp delSp modSp modTransition modAnim modNotesTx">
        <pc:chgData name="Maxwell,Daniel" userId="1b6ea79d-60d7-472e-a79a-e3fa9de1dfad" providerId="ADAL" clId="{EBEC8E73-0CD2-437E-94CD-ECBAF3F361A2}" dt="2023-05-08T15:26:36.841" v="1244"/>
        <pc:sldMkLst>
          <pc:docMk/>
          <pc:sldMk cId="3540474055" sldId="324"/>
        </pc:sldMkLst>
        <pc:picChg chg="add del mod">
          <ac:chgData name="Maxwell,Daniel" userId="1b6ea79d-60d7-472e-a79a-e3fa9de1dfad" providerId="ADAL" clId="{EBEC8E73-0CD2-437E-94CD-ECBAF3F361A2}" dt="2023-05-08T15:21:35.688" v="1184"/>
          <ac:picMkLst>
            <pc:docMk/>
            <pc:sldMk cId="3540474055" sldId="324"/>
            <ac:picMk id="9" creationId="{E8B04F0A-211A-8DA2-3AEF-7BDDC196D3BC}"/>
          </ac:picMkLst>
        </pc:picChg>
        <pc:picChg chg="add del mod">
          <ac:chgData name="Maxwell,Daniel" userId="1b6ea79d-60d7-472e-a79a-e3fa9de1dfad" providerId="ADAL" clId="{EBEC8E73-0CD2-437E-94CD-ECBAF3F361A2}" dt="2023-05-08T15:22:10.057" v="1186"/>
          <ac:picMkLst>
            <pc:docMk/>
            <pc:sldMk cId="3540474055" sldId="324"/>
            <ac:picMk id="10" creationId="{F977BBB7-0352-63A2-5B76-1F980684EDE3}"/>
          </ac:picMkLst>
        </pc:picChg>
        <pc:picChg chg="add del mod">
          <ac:chgData name="Maxwell,Daniel" userId="1b6ea79d-60d7-472e-a79a-e3fa9de1dfad" providerId="ADAL" clId="{EBEC8E73-0CD2-437E-94CD-ECBAF3F361A2}" dt="2023-05-08T15:23:05.401" v="1188"/>
          <ac:picMkLst>
            <pc:docMk/>
            <pc:sldMk cId="3540474055" sldId="324"/>
            <ac:picMk id="11" creationId="{B8FBCFD9-C2C3-AE8B-F879-D136692BB1A1}"/>
          </ac:picMkLst>
        </pc:picChg>
        <pc:picChg chg="add del mod">
          <ac:chgData name="Maxwell,Daniel" userId="1b6ea79d-60d7-472e-a79a-e3fa9de1dfad" providerId="ADAL" clId="{EBEC8E73-0CD2-437E-94CD-ECBAF3F361A2}" dt="2023-05-08T15:23:58.348" v="1190"/>
          <ac:picMkLst>
            <pc:docMk/>
            <pc:sldMk cId="3540474055" sldId="324"/>
            <ac:picMk id="12" creationId="{FE788706-8D79-A02A-2849-3C8396F20E6B}"/>
          </ac:picMkLst>
        </pc:picChg>
        <pc:picChg chg="add del mod">
          <ac:chgData name="Maxwell,Daniel" userId="1b6ea79d-60d7-472e-a79a-e3fa9de1dfad" providerId="ADAL" clId="{EBEC8E73-0CD2-437E-94CD-ECBAF3F361A2}" dt="2023-05-08T15:26:11.454" v="1243"/>
          <ac:picMkLst>
            <pc:docMk/>
            <pc:sldMk cId="3540474055" sldId="324"/>
            <ac:picMk id="13" creationId="{466629ED-ADD7-91EE-C113-39A33228C60A}"/>
          </ac:picMkLst>
        </pc:picChg>
        <pc:picChg chg="add mod">
          <ac:chgData name="Maxwell,Daniel" userId="1b6ea79d-60d7-472e-a79a-e3fa9de1dfad" providerId="ADAL" clId="{EBEC8E73-0CD2-437E-94CD-ECBAF3F361A2}" dt="2023-05-08T15:26:36.841" v="1244"/>
          <ac:picMkLst>
            <pc:docMk/>
            <pc:sldMk cId="3540474055" sldId="324"/>
            <ac:picMk id="14" creationId="{E7FDCAEA-6646-C9CC-2408-F924695C8CA7}"/>
          </ac:picMkLst>
        </pc:picChg>
      </pc:sldChg>
      <pc:sldChg chg="addSp delSp modSp modTransition modAnim modNotesTx">
        <pc:chgData name="Maxwell,Daniel" userId="1b6ea79d-60d7-472e-a79a-e3fa9de1dfad" providerId="ADAL" clId="{EBEC8E73-0CD2-437E-94CD-ECBAF3F361A2}" dt="2023-05-08T16:18:02.506" v="2203"/>
        <pc:sldMkLst>
          <pc:docMk/>
          <pc:sldMk cId="207206121" sldId="325"/>
        </pc:sldMkLst>
        <pc:picChg chg="add del mod">
          <ac:chgData name="Maxwell,Daniel" userId="1b6ea79d-60d7-472e-a79a-e3fa9de1dfad" providerId="ADAL" clId="{EBEC8E73-0CD2-437E-94CD-ECBAF3F361A2}" dt="2023-05-08T16:05:38.891" v="2038"/>
          <ac:picMkLst>
            <pc:docMk/>
            <pc:sldMk cId="207206121" sldId="325"/>
            <ac:picMk id="9" creationId="{42F9A5D0-D41C-4A4A-3ED5-492011EFF2D5}"/>
          </ac:picMkLst>
        </pc:picChg>
        <pc:picChg chg="add del mod">
          <ac:chgData name="Maxwell,Daniel" userId="1b6ea79d-60d7-472e-a79a-e3fa9de1dfad" providerId="ADAL" clId="{EBEC8E73-0CD2-437E-94CD-ECBAF3F361A2}" dt="2023-05-08T15:27:58.830" v="1269"/>
          <ac:picMkLst>
            <pc:docMk/>
            <pc:sldMk cId="207206121" sldId="325"/>
            <ac:picMk id="9" creationId="{65D69329-5B3F-50F6-E0AA-15C33B891F5A}"/>
          </ac:picMkLst>
        </pc:picChg>
        <pc:picChg chg="add del mod">
          <ac:chgData name="Maxwell,Daniel" userId="1b6ea79d-60d7-472e-a79a-e3fa9de1dfad" providerId="ADAL" clId="{EBEC8E73-0CD2-437E-94CD-ECBAF3F361A2}" dt="2023-05-08T16:05:06.837" v="2036"/>
          <ac:picMkLst>
            <pc:docMk/>
            <pc:sldMk cId="207206121" sldId="325"/>
            <ac:picMk id="10" creationId="{A013B017-1C8C-70C8-AED2-295634536A6C}"/>
          </ac:picMkLst>
        </pc:picChg>
        <pc:picChg chg="add del mod">
          <ac:chgData name="Maxwell,Daniel" userId="1b6ea79d-60d7-472e-a79a-e3fa9de1dfad" providerId="ADAL" clId="{EBEC8E73-0CD2-437E-94CD-ECBAF3F361A2}" dt="2023-05-08T16:05:51.713" v="2040"/>
          <ac:picMkLst>
            <pc:docMk/>
            <pc:sldMk cId="207206121" sldId="325"/>
            <ac:picMk id="11" creationId="{106FCD4E-F3EB-26E2-56D9-67DFC7E21867}"/>
          </ac:picMkLst>
        </pc:picChg>
        <pc:picChg chg="add del mod">
          <ac:chgData name="Maxwell,Daniel" userId="1b6ea79d-60d7-472e-a79a-e3fa9de1dfad" providerId="ADAL" clId="{EBEC8E73-0CD2-437E-94CD-ECBAF3F361A2}" dt="2023-05-08T16:07:51.388" v="2042"/>
          <ac:picMkLst>
            <pc:docMk/>
            <pc:sldMk cId="207206121" sldId="325"/>
            <ac:picMk id="12" creationId="{1515143A-4ADA-DF85-E850-812A43593B13}"/>
          </ac:picMkLst>
        </pc:picChg>
        <pc:picChg chg="add del mod">
          <ac:chgData name="Maxwell,Daniel" userId="1b6ea79d-60d7-472e-a79a-e3fa9de1dfad" providerId="ADAL" clId="{EBEC8E73-0CD2-437E-94CD-ECBAF3F361A2}" dt="2023-05-08T16:08:06.291" v="2044"/>
          <ac:picMkLst>
            <pc:docMk/>
            <pc:sldMk cId="207206121" sldId="325"/>
            <ac:picMk id="13" creationId="{AAA3FA63-3636-EA86-A8CC-0DB49E70991E}"/>
          </ac:picMkLst>
        </pc:picChg>
        <pc:picChg chg="add del mod">
          <ac:chgData name="Maxwell,Daniel" userId="1b6ea79d-60d7-472e-a79a-e3fa9de1dfad" providerId="ADAL" clId="{EBEC8E73-0CD2-437E-94CD-ECBAF3F361A2}" dt="2023-05-08T16:10:10.266" v="2057"/>
          <ac:picMkLst>
            <pc:docMk/>
            <pc:sldMk cId="207206121" sldId="325"/>
            <ac:picMk id="14" creationId="{211671DE-93A3-7068-2F97-2DC4BABC28C2}"/>
          </ac:picMkLst>
        </pc:picChg>
        <pc:picChg chg="add del mod">
          <ac:chgData name="Maxwell,Daniel" userId="1b6ea79d-60d7-472e-a79a-e3fa9de1dfad" providerId="ADAL" clId="{EBEC8E73-0CD2-437E-94CD-ECBAF3F361A2}" dt="2023-05-08T16:10:26.061" v="2059"/>
          <ac:picMkLst>
            <pc:docMk/>
            <pc:sldMk cId="207206121" sldId="325"/>
            <ac:picMk id="15" creationId="{FBE87EBF-032E-CE88-58D2-5FBD307A6FFC}"/>
          </ac:picMkLst>
        </pc:picChg>
        <pc:picChg chg="add del mod">
          <ac:chgData name="Maxwell,Daniel" userId="1b6ea79d-60d7-472e-a79a-e3fa9de1dfad" providerId="ADAL" clId="{EBEC8E73-0CD2-437E-94CD-ECBAF3F361A2}" dt="2023-05-08T16:11:33.572" v="2061"/>
          <ac:picMkLst>
            <pc:docMk/>
            <pc:sldMk cId="207206121" sldId="325"/>
            <ac:picMk id="16" creationId="{78DD5DF0-034D-5861-0AB7-1FA7CDEFE0B8}"/>
          </ac:picMkLst>
        </pc:picChg>
        <pc:picChg chg="add del mod">
          <ac:chgData name="Maxwell,Daniel" userId="1b6ea79d-60d7-472e-a79a-e3fa9de1dfad" providerId="ADAL" clId="{EBEC8E73-0CD2-437E-94CD-ECBAF3F361A2}" dt="2023-05-08T16:13:55.476" v="2157"/>
          <ac:picMkLst>
            <pc:docMk/>
            <pc:sldMk cId="207206121" sldId="325"/>
            <ac:picMk id="17" creationId="{CF3BFCA5-F844-F7F0-F459-204C3A0CFF77}"/>
          </ac:picMkLst>
        </pc:picChg>
        <pc:picChg chg="add del mod">
          <ac:chgData name="Maxwell,Daniel" userId="1b6ea79d-60d7-472e-a79a-e3fa9de1dfad" providerId="ADAL" clId="{EBEC8E73-0CD2-437E-94CD-ECBAF3F361A2}" dt="2023-05-08T16:14:31.755" v="2159"/>
          <ac:picMkLst>
            <pc:docMk/>
            <pc:sldMk cId="207206121" sldId="325"/>
            <ac:picMk id="18" creationId="{1395B39F-EED9-FAE0-2B12-748AD0A3AC9C}"/>
          </ac:picMkLst>
        </pc:picChg>
        <pc:picChg chg="add del mod">
          <ac:chgData name="Maxwell,Daniel" userId="1b6ea79d-60d7-472e-a79a-e3fa9de1dfad" providerId="ADAL" clId="{EBEC8E73-0CD2-437E-94CD-ECBAF3F361A2}" dt="2023-05-08T16:15:44.741" v="2180"/>
          <ac:picMkLst>
            <pc:docMk/>
            <pc:sldMk cId="207206121" sldId="325"/>
            <ac:picMk id="19" creationId="{7A477ACD-0C9F-8DE8-0FD1-42488D962769}"/>
          </ac:picMkLst>
        </pc:picChg>
        <pc:picChg chg="add del mod">
          <ac:chgData name="Maxwell,Daniel" userId="1b6ea79d-60d7-472e-a79a-e3fa9de1dfad" providerId="ADAL" clId="{EBEC8E73-0CD2-437E-94CD-ECBAF3F361A2}" dt="2023-05-08T16:16:59.777" v="2200"/>
          <ac:picMkLst>
            <pc:docMk/>
            <pc:sldMk cId="207206121" sldId="325"/>
            <ac:picMk id="20" creationId="{EA1F35E5-5DFE-2E06-6DC1-366CFFC75C9B}"/>
          </ac:picMkLst>
        </pc:picChg>
        <pc:picChg chg="add del mod">
          <ac:chgData name="Maxwell,Daniel" userId="1b6ea79d-60d7-472e-a79a-e3fa9de1dfad" providerId="ADAL" clId="{EBEC8E73-0CD2-437E-94CD-ECBAF3F361A2}" dt="2023-05-08T16:17:28.228" v="2202"/>
          <ac:picMkLst>
            <pc:docMk/>
            <pc:sldMk cId="207206121" sldId="325"/>
            <ac:picMk id="21" creationId="{A187CB17-0537-6FC2-C8A0-6F3151975A33}"/>
          </ac:picMkLst>
        </pc:picChg>
        <pc:picChg chg="add mod">
          <ac:chgData name="Maxwell,Daniel" userId="1b6ea79d-60d7-472e-a79a-e3fa9de1dfad" providerId="ADAL" clId="{EBEC8E73-0CD2-437E-94CD-ECBAF3F361A2}" dt="2023-05-08T16:18:02.506" v="2203"/>
          <ac:picMkLst>
            <pc:docMk/>
            <pc:sldMk cId="207206121" sldId="325"/>
            <ac:picMk id="22" creationId="{201FBF61-BC36-8BD0-4326-1228B93FF555}"/>
          </ac:picMkLst>
        </pc:picChg>
      </pc:sldChg>
      <pc:sldChg chg="addSp delSp modSp modTransition modAnim modNotesTx">
        <pc:chgData name="Maxwell,Daniel" userId="1b6ea79d-60d7-472e-a79a-e3fa9de1dfad" providerId="ADAL" clId="{EBEC8E73-0CD2-437E-94CD-ECBAF3F361A2}" dt="2023-05-08T17:11:17.863" v="2468"/>
        <pc:sldMkLst>
          <pc:docMk/>
          <pc:sldMk cId="1214658975" sldId="326"/>
        </pc:sldMkLst>
        <pc:picChg chg="add del mod">
          <ac:chgData name="Maxwell,Daniel" userId="1b6ea79d-60d7-472e-a79a-e3fa9de1dfad" providerId="ADAL" clId="{EBEC8E73-0CD2-437E-94CD-ECBAF3F361A2}" dt="2023-05-08T17:03:41.694" v="2217"/>
          <ac:picMkLst>
            <pc:docMk/>
            <pc:sldMk cId="1214658975" sldId="326"/>
            <ac:picMk id="8" creationId="{874FCEED-557E-7AE3-67CB-5E865F68418C}"/>
          </ac:picMkLst>
        </pc:picChg>
        <pc:picChg chg="add del mod">
          <ac:chgData name="Maxwell,Daniel" userId="1b6ea79d-60d7-472e-a79a-e3fa9de1dfad" providerId="ADAL" clId="{EBEC8E73-0CD2-437E-94CD-ECBAF3F361A2}" dt="2023-05-08T17:05:34.206" v="2381"/>
          <ac:picMkLst>
            <pc:docMk/>
            <pc:sldMk cId="1214658975" sldId="326"/>
            <ac:picMk id="9" creationId="{C2C20421-CFAE-5DA7-B660-8677B7CCAE7C}"/>
          </ac:picMkLst>
        </pc:picChg>
        <pc:picChg chg="add del mod">
          <ac:chgData name="Maxwell,Daniel" userId="1b6ea79d-60d7-472e-a79a-e3fa9de1dfad" providerId="ADAL" clId="{EBEC8E73-0CD2-437E-94CD-ECBAF3F361A2}" dt="2023-05-08T17:05:44.463" v="2383"/>
          <ac:picMkLst>
            <pc:docMk/>
            <pc:sldMk cId="1214658975" sldId="326"/>
            <ac:picMk id="10" creationId="{A9B020EC-89A9-3387-A70F-7C5B3398D01F}"/>
          </ac:picMkLst>
        </pc:picChg>
        <pc:picChg chg="add del mod">
          <ac:chgData name="Maxwell,Daniel" userId="1b6ea79d-60d7-472e-a79a-e3fa9de1dfad" providerId="ADAL" clId="{EBEC8E73-0CD2-437E-94CD-ECBAF3F361A2}" dt="2023-05-08T17:06:36.692" v="2394"/>
          <ac:picMkLst>
            <pc:docMk/>
            <pc:sldMk cId="1214658975" sldId="326"/>
            <ac:picMk id="11" creationId="{74299969-B163-A46A-FBEF-56B06B09A2A7}"/>
          </ac:picMkLst>
        </pc:picChg>
        <pc:picChg chg="add del mod">
          <ac:chgData name="Maxwell,Daniel" userId="1b6ea79d-60d7-472e-a79a-e3fa9de1dfad" providerId="ADAL" clId="{EBEC8E73-0CD2-437E-94CD-ECBAF3F361A2}" dt="2023-05-08T17:06:48.417" v="2396"/>
          <ac:picMkLst>
            <pc:docMk/>
            <pc:sldMk cId="1214658975" sldId="326"/>
            <ac:picMk id="12" creationId="{073B17FE-DF7E-828C-B965-7544AFAB8F33}"/>
          </ac:picMkLst>
        </pc:picChg>
        <pc:picChg chg="add del mod">
          <ac:chgData name="Maxwell,Daniel" userId="1b6ea79d-60d7-472e-a79a-e3fa9de1dfad" providerId="ADAL" clId="{EBEC8E73-0CD2-437E-94CD-ECBAF3F361A2}" dt="2023-05-08T17:08:12.171" v="2457"/>
          <ac:picMkLst>
            <pc:docMk/>
            <pc:sldMk cId="1214658975" sldId="326"/>
            <ac:picMk id="13" creationId="{A9D253E1-FC61-B4F3-5383-E456EE059EE4}"/>
          </ac:picMkLst>
        </pc:picChg>
        <pc:picChg chg="add del mod">
          <ac:chgData name="Maxwell,Daniel" userId="1b6ea79d-60d7-472e-a79a-e3fa9de1dfad" providerId="ADAL" clId="{EBEC8E73-0CD2-437E-94CD-ECBAF3F361A2}" dt="2023-05-08T17:08:49.164" v="2459"/>
          <ac:picMkLst>
            <pc:docMk/>
            <pc:sldMk cId="1214658975" sldId="326"/>
            <ac:picMk id="14" creationId="{0CA2884F-E18A-0225-E795-0D8E24390AAB}"/>
          </ac:picMkLst>
        </pc:picChg>
        <pc:picChg chg="add del mod">
          <ac:chgData name="Maxwell,Daniel" userId="1b6ea79d-60d7-472e-a79a-e3fa9de1dfad" providerId="ADAL" clId="{EBEC8E73-0CD2-437E-94CD-ECBAF3F361A2}" dt="2023-05-08T17:10:47.588" v="2467"/>
          <ac:picMkLst>
            <pc:docMk/>
            <pc:sldMk cId="1214658975" sldId="326"/>
            <ac:picMk id="15" creationId="{4FB085DE-F7CC-50CB-8743-BB873936295D}"/>
          </ac:picMkLst>
        </pc:picChg>
        <pc:picChg chg="add mod">
          <ac:chgData name="Maxwell,Daniel" userId="1b6ea79d-60d7-472e-a79a-e3fa9de1dfad" providerId="ADAL" clId="{EBEC8E73-0CD2-437E-94CD-ECBAF3F361A2}" dt="2023-05-08T17:11:17.863" v="2468"/>
          <ac:picMkLst>
            <pc:docMk/>
            <pc:sldMk cId="1214658975" sldId="326"/>
            <ac:picMk id="16" creationId="{24A077D5-81F4-350A-71AF-4BB7A4DB7E8A}"/>
          </ac:picMkLst>
        </pc:picChg>
      </pc:sldChg>
      <pc:sldChg chg="addSp delSp modSp modTransition modAnim modNotesTx">
        <pc:chgData name="Maxwell,Daniel" userId="1b6ea79d-60d7-472e-a79a-e3fa9de1dfad" providerId="ADAL" clId="{EBEC8E73-0CD2-437E-94CD-ECBAF3F361A2}" dt="2023-05-08T17:49:08.941" v="3053"/>
        <pc:sldMkLst>
          <pc:docMk/>
          <pc:sldMk cId="2177157636" sldId="327"/>
        </pc:sldMkLst>
        <pc:picChg chg="add del mod">
          <ac:chgData name="Maxwell,Daniel" userId="1b6ea79d-60d7-472e-a79a-e3fa9de1dfad" providerId="ADAL" clId="{EBEC8E73-0CD2-437E-94CD-ECBAF3F361A2}" dt="2023-05-08T17:47:18.320" v="3048"/>
          <ac:picMkLst>
            <pc:docMk/>
            <pc:sldMk cId="2177157636" sldId="327"/>
            <ac:picMk id="25" creationId="{7F7B07A0-B8B4-C144-2F46-CEAF2DA3EB47}"/>
          </ac:picMkLst>
        </pc:picChg>
        <pc:picChg chg="add del mod">
          <ac:chgData name="Maxwell,Daniel" userId="1b6ea79d-60d7-472e-a79a-e3fa9de1dfad" providerId="ADAL" clId="{EBEC8E73-0CD2-437E-94CD-ECBAF3F361A2}" dt="2023-05-08T17:47:42.359" v="3050"/>
          <ac:picMkLst>
            <pc:docMk/>
            <pc:sldMk cId="2177157636" sldId="327"/>
            <ac:picMk id="27" creationId="{43F65392-E35B-B2C3-63DF-EB4646499B96}"/>
          </ac:picMkLst>
        </pc:picChg>
        <pc:picChg chg="add del mod">
          <ac:chgData name="Maxwell,Daniel" userId="1b6ea79d-60d7-472e-a79a-e3fa9de1dfad" providerId="ADAL" clId="{EBEC8E73-0CD2-437E-94CD-ECBAF3F361A2}" dt="2023-05-08T17:48:39.193" v="3052"/>
          <ac:picMkLst>
            <pc:docMk/>
            <pc:sldMk cId="2177157636" sldId="327"/>
            <ac:picMk id="28" creationId="{684294F8-F946-8AF1-77E6-6CAEF2803A18}"/>
          </ac:picMkLst>
        </pc:picChg>
        <pc:picChg chg="add mod">
          <ac:chgData name="Maxwell,Daniel" userId="1b6ea79d-60d7-472e-a79a-e3fa9de1dfad" providerId="ADAL" clId="{EBEC8E73-0CD2-437E-94CD-ECBAF3F361A2}" dt="2023-05-08T17:49:08.941" v="3053"/>
          <ac:picMkLst>
            <pc:docMk/>
            <pc:sldMk cId="2177157636" sldId="327"/>
            <ac:picMk id="29" creationId="{127B41B8-1102-95AC-6ECE-3B143EA62F68}"/>
          </ac:picMkLst>
        </pc:picChg>
      </pc:sldChg>
      <pc:sldChg chg="modTransition">
        <pc:chgData name="Maxwell,Daniel" userId="1b6ea79d-60d7-472e-a79a-e3fa9de1dfad" providerId="ADAL" clId="{EBEC8E73-0CD2-437E-94CD-ECBAF3F361A2}" dt="2023-05-08T14:06:18.439" v="1071"/>
        <pc:sldMkLst>
          <pc:docMk/>
          <pc:sldMk cId="710126279" sldId="329"/>
        </pc:sldMkLst>
      </pc:sldChg>
      <pc:sldChg chg="addSp delSp modSp modTransition modAnim modNotesTx">
        <pc:chgData name="Maxwell,Daniel" userId="1b6ea79d-60d7-472e-a79a-e3fa9de1dfad" providerId="ADAL" clId="{EBEC8E73-0CD2-437E-94CD-ECBAF3F361A2}" dt="2023-05-08T14:10:04.836" v="1086"/>
        <pc:sldMkLst>
          <pc:docMk/>
          <pc:sldMk cId="199997798" sldId="330"/>
        </pc:sldMkLst>
        <pc:picChg chg="add del mod">
          <ac:chgData name="Maxwell,Daniel" userId="1b6ea79d-60d7-472e-a79a-e3fa9de1dfad" providerId="ADAL" clId="{EBEC8E73-0CD2-437E-94CD-ECBAF3F361A2}" dt="2023-05-08T14:00:17.880" v="833"/>
          <ac:picMkLst>
            <pc:docMk/>
            <pc:sldMk cId="199997798" sldId="330"/>
            <ac:picMk id="8" creationId="{B63931F1-10DE-3E0D-30E6-6F01E9D77A1D}"/>
          </ac:picMkLst>
        </pc:picChg>
        <pc:picChg chg="add del mod">
          <ac:chgData name="Maxwell,Daniel" userId="1b6ea79d-60d7-472e-a79a-e3fa9de1dfad" providerId="ADAL" clId="{EBEC8E73-0CD2-437E-94CD-ECBAF3F361A2}" dt="2023-05-08T14:00:35.392" v="835"/>
          <ac:picMkLst>
            <pc:docMk/>
            <pc:sldMk cId="199997798" sldId="330"/>
            <ac:picMk id="9" creationId="{E6B2E195-78E9-145A-DA6A-EE17675A6DF0}"/>
          </ac:picMkLst>
        </pc:picChg>
        <pc:picChg chg="add del mod">
          <ac:chgData name="Maxwell,Daniel" userId="1b6ea79d-60d7-472e-a79a-e3fa9de1dfad" providerId="ADAL" clId="{EBEC8E73-0CD2-437E-94CD-ECBAF3F361A2}" dt="2023-05-08T14:03:00.176" v="1004"/>
          <ac:picMkLst>
            <pc:docMk/>
            <pc:sldMk cId="199997798" sldId="330"/>
            <ac:picMk id="10" creationId="{066BA0E6-590C-60C9-9787-547EDE9551F8}"/>
          </ac:picMkLst>
        </pc:picChg>
        <pc:picChg chg="add del mod">
          <ac:chgData name="Maxwell,Daniel" userId="1b6ea79d-60d7-472e-a79a-e3fa9de1dfad" providerId="ADAL" clId="{EBEC8E73-0CD2-437E-94CD-ECBAF3F361A2}" dt="2023-05-08T14:06:18.439" v="1071"/>
          <ac:picMkLst>
            <pc:docMk/>
            <pc:sldMk cId="199997798" sldId="330"/>
            <ac:picMk id="11" creationId="{1DCDD821-88CA-B0EF-15D7-BCE4775ED3D5}"/>
          </ac:picMkLst>
        </pc:picChg>
        <pc:picChg chg="add mod">
          <ac:chgData name="Maxwell,Daniel" userId="1b6ea79d-60d7-472e-a79a-e3fa9de1dfad" providerId="ADAL" clId="{EBEC8E73-0CD2-437E-94CD-ECBAF3F361A2}" dt="2023-05-08T14:10:04.836" v="1086"/>
          <ac:picMkLst>
            <pc:docMk/>
            <pc:sldMk cId="199997798" sldId="330"/>
            <ac:picMk id="12" creationId="{0B85643B-DDA8-CA06-5E45-6E9ABB286676}"/>
          </ac:picMkLst>
        </pc:picChg>
      </pc:sldChg>
      <pc:sldChg chg="addSp delSp modSp del modTransition modAnim modNotesTx">
        <pc:chgData name="Maxwell,Daniel" userId="1b6ea79d-60d7-472e-a79a-e3fa9de1dfad" providerId="ADAL" clId="{EBEC8E73-0CD2-437E-94CD-ECBAF3F361A2}" dt="2023-05-08T18:43:34.621" v="4187" actId="47"/>
        <pc:sldMkLst>
          <pc:docMk/>
          <pc:sldMk cId="3993506023" sldId="331"/>
        </pc:sldMkLst>
        <pc:picChg chg="add del mod">
          <ac:chgData name="Maxwell,Daniel" userId="1b6ea79d-60d7-472e-a79a-e3fa9de1dfad" providerId="ADAL" clId="{EBEC8E73-0CD2-437E-94CD-ECBAF3F361A2}" dt="2023-05-08T17:56:30.694" v="3076"/>
          <ac:picMkLst>
            <pc:docMk/>
            <pc:sldMk cId="3993506023" sldId="331"/>
            <ac:picMk id="9" creationId="{DF3B99FD-D4B1-FC2A-FDF4-5356209924C1}"/>
          </ac:picMkLst>
        </pc:picChg>
        <pc:picChg chg="add del mod">
          <ac:chgData name="Maxwell,Daniel" userId="1b6ea79d-60d7-472e-a79a-e3fa9de1dfad" providerId="ADAL" clId="{EBEC8E73-0CD2-437E-94CD-ECBAF3F361A2}" dt="2023-05-08T17:57:01.012" v="3078"/>
          <ac:picMkLst>
            <pc:docMk/>
            <pc:sldMk cId="3993506023" sldId="331"/>
            <ac:picMk id="10" creationId="{E5E69E3F-2207-A320-3282-4E86EF957E28}"/>
          </ac:picMkLst>
        </pc:picChg>
        <pc:picChg chg="add del mod">
          <ac:chgData name="Maxwell,Daniel" userId="1b6ea79d-60d7-472e-a79a-e3fa9de1dfad" providerId="ADAL" clId="{EBEC8E73-0CD2-437E-94CD-ECBAF3F361A2}" dt="2023-05-08T17:57:47.631" v="3097"/>
          <ac:picMkLst>
            <pc:docMk/>
            <pc:sldMk cId="3993506023" sldId="331"/>
            <ac:picMk id="11" creationId="{E0AC657C-2D8C-82FA-C5E7-1780B8BD22E0}"/>
          </ac:picMkLst>
        </pc:picChg>
        <pc:picChg chg="add del mod">
          <ac:chgData name="Maxwell,Daniel" userId="1b6ea79d-60d7-472e-a79a-e3fa9de1dfad" providerId="ADAL" clId="{EBEC8E73-0CD2-437E-94CD-ECBAF3F361A2}" dt="2023-05-08T18:00:16.584" v="3099"/>
          <ac:picMkLst>
            <pc:docMk/>
            <pc:sldMk cId="3993506023" sldId="331"/>
            <ac:picMk id="12" creationId="{A2986BB7-D8E8-1E1A-76F5-BC14EB4F3A0E}"/>
          </ac:picMkLst>
        </pc:picChg>
        <pc:picChg chg="add del mod">
          <ac:chgData name="Maxwell,Daniel" userId="1b6ea79d-60d7-472e-a79a-e3fa9de1dfad" providerId="ADAL" clId="{EBEC8E73-0CD2-437E-94CD-ECBAF3F361A2}" dt="2023-05-08T18:00:35.090" v="3101"/>
          <ac:picMkLst>
            <pc:docMk/>
            <pc:sldMk cId="3993506023" sldId="331"/>
            <ac:picMk id="13" creationId="{B9740C04-B293-5FE3-4903-FBBE56AEB7EB}"/>
          </ac:picMkLst>
        </pc:picChg>
        <pc:picChg chg="add del mod">
          <ac:chgData name="Maxwell,Daniel" userId="1b6ea79d-60d7-472e-a79a-e3fa9de1dfad" providerId="ADAL" clId="{EBEC8E73-0CD2-437E-94CD-ECBAF3F361A2}" dt="2023-05-08T18:02:55.467" v="3174"/>
          <ac:picMkLst>
            <pc:docMk/>
            <pc:sldMk cId="3993506023" sldId="331"/>
            <ac:picMk id="14" creationId="{7AA56650-D6A0-B107-1BC7-D4F231E266B3}"/>
          </ac:picMkLst>
        </pc:picChg>
        <pc:picChg chg="add del mod">
          <ac:chgData name="Maxwell,Daniel" userId="1b6ea79d-60d7-472e-a79a-e3fa9de1dfad" providerId="ADAL" clId="{EBEC8E73-0CD2-437E-94CD-ECBAF3F361A2}" dt="2023-05-08T18:19:30.057" v="4052"/>
          <ac:picMkLst>
            <pc:docMk/>
            <pc:sldMk cId="3993506023" sldId="331"/>
            <ac:picMk id="15" creationId="{C5D28024-9A12-A3D9-3CDD-A82060104B86}"/>
          </ac:picMkLst>
        </pc:picChg>
        <pc:picChg chg="add del mod">
          <ac:chgData name="Maxwell,Daniel" userId="1b6ea79d-60d7-472e-a79a-e3fa9de1dfad" providerId="ADAL" clId="{EBEC8E73-0CD2-437E-94CD-ECBAF3F361A2}" dt="2023-05-08T18:20:20.802" v="4054"/>
          <ac:picMkLst>
            <pc:docMk/>
            <pc:sldMk cId="3993506023" sldId="331"/>
            <ac:picMk id="16" creationId="{83C4C458-B236-ED72-23C9-C23592009C79}"/>
          </ac:picMkLst>
        </pc:picChg>
        <pc:picChg chg="add del mod">
          <ac:chgData name="Maxwell,Daniel" userId="1b6ea79d-60d7-472e-a79a-e3fa9de1dfad" providerId="ADAL" clId="{EBEC8E73-0CD2-437E-94CD-ECBAF3F361A2}" dt="2023-05-08T18:20:44.244" v="4056"/>
          <ac:picMkLst>
            <pc:docMk/>
            <pc:sldMk cId="3993506023" sldId="331"/>
            <ac:picMk id="17" creationId="{6B138A19-D546-17ED-06C5-976E6E0E9EC6}"/>
          </ac:picMkLst>
        </pc:picChg>
        <pc:picChg chg="add del mod">
          <ac:chgData name="Maxwell,Daniel" userId="1b6ea79d-60d7-472e-a79a-e3fa9de1dfad" providerId="ADAL" clId="{EBEC8E73-0CD2-437E-94CD-ECBAF3F361A2}" dt="2023-05-08T18:24:51.362" v="4058"/>
          <ac:picMkLst>
            <pc:docMk/>
            <pc:sldMk cId="3993506023" sldId="331"/>
            <ac:picMk id="18" creationId="{72ED2905-D7A9-7FC4-298D-2D643B39033C}"/>
          </ac:picMkLst>
        </pc:picChg>
        <pc:picChg chg="add del mod">
          <ac:chgData name="Maxwell,Daniel" userId="1b6ea79d-60d7-472e-a79a-e3fa9de1dfad" providerId="ADAL" clId="{EBEC8E73-0CD2-437E-94CD-ECBAF3F361A2}" dt="2023-05-08T18:25:21.129" v="4060"/>
          <ac:picMkLst>
            <pc:docMk/>
            <pc:sldMk cId="3993506023" sldId="331"/>
            <ac:picMk id="19" creationId="{6DFACB1C-5E09-3E61-3ECB-021E08E14605}"/>
          </ac:picMkLst>
        </pc:picChg>
        <pc:picChg chg="add del mod">
          <ac:chgData name="Maxwell,Daniel" userId="1b6ea79d-60d7-472e-a79a-e3fa9de1dfad" providerId="ADAL" clId="{EBEC8E73-0CD2-437E-94CD-ECBAF3F361A2}" dt="2023-05-08T18:27:08.693" v="4062"/>
          <ac:picMkLst>
            <pc:docMk/>
            <pc:sldMk cId="3993506023" sldId="331"/>
            <ac:picMk id="20" creationId="{AF7DCA34-DF3C-4091-19C5-C84CB852FF47}"/>
          </ac:picMkLst>
        </pc:picChg>
        <pc:picChg chg="add mod">
          <ac:chgData name="Maxwell,Daniel" userId="1b6ea79d-60d7-472e-a79a-e3fa9de1dfad" providerId="ADAL" clId="{EBEC8E73-0CD2-437E-94CD-ECBAF3F361A2}" dt="2023-05-08T18:28:34.844" v="4063"/>
          <ac:picMkLst>
            <pc:docMk/>
            <pc:sldMk cId="3993506023" sldId="331"/>
            <ac:picMk id="21" creationId="{B1AF0AF6-F0EB-A57F-0E31-9CCA055B1A7D}"/>
          </ac:picMkLst>
        </pc:picChg>
      </pc:sldChg>
      <pc:sldChg chg="addSp delSp modSp add modTransition modAnim modNotesTx">
        <pc:chgData name="Maxwell,Daniel" userId="1b6ea79d-60d7-472e-a79a-e3fa9de1dfad" providerId="ADAL" clId="{EBEC8E73-0CD2-437E-94CD-ECBAF3F361A2}" dt="2023-05-08T18:41:28.211" v="4186"/>
        <pc:sldMkLst>
          <pc:docMk/>
          <pc:sldMk cId="4044952695" sldId="332"/>
        </pc:sldMkLst>
        <pc:picChg chg="add del mod">
          <ac:chgData name="Maxwell,Daniel" userId="1b6ea79d-60d7-472e-a79a-e3fa9de1dfad" providerId="ADAL" clId="{EBEC8E73-0CD2-437E-94CD-ECBAF3F361A2}" dt="2023-05-08T18:33:21.891" v="4125"/>
          <ac:picMkLst>
            <pc:docMk/>
            <pc:sldMk cId="4044952695" sldId="332"/>
            <ac:picMk id="9" creationId="{53EE536D-9679-C0ED-64F7-EDE488FD27E2}"/>
          </ac:picMkLst>
        </pc:picChg>
        <pc:picChg chg="add del mod">
          <ac:chgData name="Maxwell,Daniel" userId="1b6ea79d-60d7-472e-a79a-e3fa9de1dfad" providerId="ADAL" clId="{EBEC8E73-0CD2-437E-94CD-ECBAF3F361A2}" dt="2023-05-08T18:33:42.744" v="4127"/>
          <ac:picMkLst>
            <pc:docMk/>
            <pc:sldMk cId="4044952695" sldId="332"/>
            <ac:picMk id="10" creationId="{89CBD414-B6D3-0CCF-A0AC-2C28EF96973E}"/>
          </ac:picMkLst>
        </pc:picChg>
        <pc:picChg chg="add del mod">
          <ac:chgData name="Maxwell,Daniel" userId="1b6ea79d-60d7-472e-a79a-e3fa9de1dfad" providerId="ADAL" clId="{EBEC8E73-0CD2-437E-94CD-ECBAF3F361A2}" dt="2023-05-08T18:36:35.578" v="4168"/>
          <ac:picMkLst>
            <pc:docMk/>
            <pc:sldMk cId="4044952695" sldId="332"/>
            <ac:picMk id="11" creationId="{BCDC0020-2931-46C1-473D-018B086DEA7C}"/>
          </ac:picMkLst>
        </pc:picChg>
        <pc:picChg chg="add del mod">
          <ac:chgData name="Maxwell,Daniel" userId="1b6ea79d-60d7-472e-a79a-e3fa9de1dfad" providerId="ADAL" clId="{EBEC8E73-0CD2-437E-94CD-ECBAF3F361A2}" dt="2023-05-08T18:37:38.382" v="4170"/>
          <ac:picMkLst>
            <pc:docMk/>
            <pc:sldMk cId="4044952695" sldId="332"/>
            <ac:picMk id="12" creationId="{0A76C4D8-EAEC-3045-6DE0-87D7AD2AE145}"/>
          </ac:picMkLst>
        </pc:picChg>
        <pc:picChg chg="add del mod">
          <ac:chgData name="Maxwell,Daniel" userId="1b6ea79d-60d7-472e-a79a-e3fa9de1dfad" providerId="ADAL" clId="{EBEC8E73-0CD2-437E-94CD-ECBAF3F361A2}" dt="2023-05-08T18:40:09.431" v="4185"/>
          <ac:picMkLst>
            <pc:docMk/>
            <pc:sldMk cId="4044952695" sldId="332"/>
            <ac:picMk id="13" creationId="{EE6665E9-BFF6-1B61-514F-36E83EAEF190}"/>
          </ac:picMkLst>
        </pc:picChg>
        <pc:picChg chg="add mod">
          <ac:chgData name="Maxwell,Daniel" userId="1b6ea79d-60d7-472e-a79a-e3fa9de1dfad" providerId="ADAL" clId="{EBEC8E73-0CD2-437E-94CD-ECBAF3F361A2}" dt="2023-05-08T18:41:28.211" v="4186"/>
          <ac:picMkLst>
            <pc:docMk/>
            <pc:sldMk cId="4044952695" sldId="332"/>
            <ac:picMk id="14" creationId="{2A9F0BB0-6AD3-CF5B-CF53-D10CDDC01573}"/>
          </ac:picMkLst>
        </pc:picChg>
        <pc:picChg chg="del">
          <ac:chgData name="Maxwell,Daniel" userId="1b6ea79d-60d7-472e-a79a-e3fa9de1dfad" providerId="ADAL" clId="{EBEC8E73-0CD2-437E-94CD-ECBAF3F361A2}" dt="2023-05-08T18:30:23.640" v="4093"/>
          <ac:picMkLst>
            <pc:docMk/>
            <pc:sldMk cId="4044952695" sldId="332"/>
            <ac:picMk id="21" creationId="{B1AF0AF6-F0EB-A57F-0E31-9CCA055B1A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 conclude this briefing with the following recommendations which come from Jon Krohn’s wonderful book: </a:t>
            </a:r>
            <a:r>
              <a:rPr lang="en-US" i="1" dirty="0"/>
              <a:t>Deep Learning Illustrated:</a:t>
            </a:r>
          </a:p>
          <a:p>
            <a:pPr marL="0" indent="0">
              <a:buNone/>
            </a:pPr>
            <a:endParaRPr lang="en-US" dirty="0"/>
          </a:p>
          <a:p>
            <a:pPr marL="228600" indent="-228600">
              <a:buAutoNum type="arabicPeriod"/>
            </a:pPr>
            <a:r>
              <a:rPr lang="en-US" dirty="0"/>
              <a:t>Because it’s either all on or off, the perceptron is not a practical choice for deep neural networks.</a:t>
            </a:r>
          </a:p>
          <a:p>
            <a:pPr marL="228600" indent="-228600">
              <a:buAutoNum type="arabicPeriod"/>
            </a:pPr>
            <a:r>
              <a:rPr lang="en-US" dirty="0"/>
              <a:t>However, the Sigmoid is an acceptable option.  But keep in mind:  neural networks comprised of sigmoid functions tend to train slower than those with Tanh or ReLU functions.  So, limit the use of sigmoid functions to situations where the neuron needs to provide output between 0 – 1. </a:t>
            </a:r>
          </a:p>
          <a:p>
            <a:pPr marL="228600" indent="-228600">
              <a:buAutoNum type="arabicPeriod"/>
            </a:pPr>
            <a:r>
              <a:rPr lang="en-US" dirty="0"/>
              <a:t>The Tanh is also a solid choice as the 0 centered output helps networks train rapidly.</a:t>
            </a:r>
          </a:p>
          <a:p>
            <a:pPr marL="228600" indent="-228600">
              <a:buAutoNum type="arabicPeriod"/>
            </a:pPr>
            <a:r>
              <a:rPr lang="en-US" dirty="0"/>
              <a:t>And according to Krohn, the best choice is ReLU because of its computational efficiency.  This activation function tends to lead to well-calibrated models in the shortest training time. </a:t>
            </a:r>
          </a:p>
          <a:p>
            <a:pPr marL="0" indent="0">
              <a:buNone/>
            </a:pPr>
            <a:endParaRPr lang="en-US" dirty="0"/>
          </a:p>
          <a:p>
            <a:pPr marL="0" indent="0">
              <a:buNone/>
            </a:pPr>
            <a:r>
              <a:rPr lang="en-US" dirty="0"/>
              <a:t>Now because ReLU is so popular, there are many variants -- Leaky ReLU, parametric ReLU, and the Exponential Linear Unit. For more information about these options, please refer to the documentation of the framework you are currently using.</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89712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Tensorflow Playground: </a:t>
            </a:r>
            <a:r>
              <a:rPr lang="en-US" sz="1200" dirty="0">
                <a:solidFill>
                  <a:schemeClr val="tx1">
                    <a:lumMod val="65000"/>
                    <a:lumOff val="35000"/>
                  </a:schemeClr>
                </a:solidFill>
                <a:latin typeface="Palatino Linotype" panose="02040502050505030304" pitchFamily="18" charset="0"/>
              </a:rPr>
              <a:t>https://playground.tensorflow.org/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1868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begin with a quick review.  This image was featured in our neural network training video.  And as we learned there, an artificial neuron is comprised of a net input or summation function and an activation function. Remember: a function is a named block of code that runs when called. </a:t>
            </a:r>
            <a:r>
              <a:rPr lang="en-US" b="0" i="0" dirty="0">
                <a:solidFill>
                  <a:srgbClr val="000000"/>
                </a:solidFill>
                <a:effectLst/>
                <a:latin typeface="Verdana" panose="020B0604030504040204" pitchFamily="34" charset="0"/>
              </a:rPr>
              <a:t>Most functions allow you to pass data into them.  These are called parameters.  Most functions also return a value once they’ve been executed.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Verdana" panose="020B060403050404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000000"/>
                </a:solidFill>
                <a:effectLst/>
                <a:latin typeface="Verdana" panose="020B0604030504040204" pitchFamily="34" charset="0"/>
              </a:rPr>
              <a:t>Here we see a simple function called f, with one parameter called x.  When we pass an input value on the x-axis to this function, it returns y as its output.</a:t>
            </a: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Activation functions work the same way.  You pass a value in, and it returns a value.  The choice of activation function is important as it can have a major impact on how well your model trains.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activation function is the simple perceptron.  When its input is less than or equal to zero, the perceptron outputs 0.  If the input becomes positive – even by a tiny amount – the perceptron outputs a 1.  But this sudden and extreme transition is not ideal for training.  Essentially, the neuron has no finesse – it’s either yelling or its silent. </a:t>
            </a:r>
          </a:p>
          <a:p>
            <a:endParaRPr lang="en-US" dirty="0"/>
          </a:p>
          <a:p>
            <a:r>
              <a:rPr lang="en-US" dirty="0"/>
              <a:t>Think about it like this.  In real life, learning is generally incremental, consisting of a series of small steps towards mastery.  Complete understanding rarely happens in an instant.  The same holds true in deep learning.  Ideally, we’d like to move along a gradient, capable of reflecting small learning adjustments.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125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D3B49"/>
                </a:solidFill>
                <a:effectLst/>
                <a:latin typeface="+mn-lt"/>
              </a:rPr>
              <a:t>Linear</a:t>
            </a:r>
            <a:r>
              <a:rPr lang="en-US" b="0" i="0" dirty="0">
                <a:solidFill>
                  <a:srgbClr val="3D3B49"/>
                </a:solidFill>
                <a:effectLst/>
                <a:latin typeface="+mn-lt"/>
              </a:rPr>
              <a:t> functions consist of one or more straight lines.  Unlike the simple perceptron, these functions have a learning gradient.</a:t>
            </a:r>
          </a:p>
          <a:p>
            <a:pPr marL="0" indent="0">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Three linear functions are pictured here.  The function on the left is an identity function.  In other words, y equals x.  Whatever you pass to the function is what you get out of it.  With the ot</a:t>
            </a:r>
            <a:r>
              <a:rPr lang="en-US" dirty="0">
                <a:latin typeface="+mn-lt"/>
              </a:rPr>
              <a:t>her two graphs, the lines are tilted, reflecting different slopes.  This is typically what we see in simple linear regression.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(rectified linear unit) function outputs 0 for all negative inputs, otherwise the output is the input.</a:t>
            </a:r>
          </a:p>
          <a:p>
            <a:endParaRPr lang="en-US" dirty="0"/>
          </a:p>
          <a:p>
            <a:r>
              <a:rPr lang="en-US" dirty="0"/>
              <a:t>Now in recent years, the ReLU activation function has become quite popular because it’s simple and trains extremely well.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sigmoid function – also known as the logistic function – returns a 0 value for extremely negative inputs, and a value of 1 for extremely positive inputs. In this example, we see a smooth transition between 0 and 1 for x values between -6 to 6.  This function is called sigmoid because it resembles the curve of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output from the hyperbolic tangent function, written </a:t>
            </a:r>
            <a:r>
              <a:rPr lang="en-US" b="1" i="0" dirty="0">
                <a:solidFill>
                  <a:srgbClr val="3D3B49"/>
                </a:solidFill>
                <a:effectLst/>
                <a:latin typeface="+mn-lt"/>
              </a:rPr>
              <a:t>TANH</a:t>
            </a:r>
            <a:r>
              <a:rPr lang="en-US" b="0" i="0" dirty="0">
                <a:solidFill>
                  <a:srgbClr val="3D3B49"/>
                </a:solidFill>
                <a:effectLst/>
                <a:latin typeface="+mn-lt"/>
              </a:rPr>
              <a:t>, looks like the sigmoid function.  It has that same S-shape.  But there are differences.  For example, the </a:t>
            </a:r>
            <a:r>
              <a:rPr lang="en-US" b="1" i="0" dirty="0">
                <a:solidFill>
                  <a:srgbClr val="3D3B49"/>
                </a:solidFill>
                <a:effectLst/>
                <a:latin typeface="+mn-lt"/>
              </a:rPr>
              <a:t>TANH</a:t>
            </a:r>
            <a:r>
              <a:rPr lang="en-US" b="0" i="0" dirty="0">
                <a:solidFill>
                  <a:srgbClr val="3D3B49"/>
                </a:solidFill>
                <a:effectLst/>
                <a:latin typeface="+mn-lt"/>
              </a:rPr>
              <a:t> function returns a value of −1 for extremely negative inputs.  And as we see here, the transition zone is not as wide.  </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take a moment to visualize the Linear, ReLu, and Sigmoid activation functions in three-dimensional space.  The graphs in the first row are no surprise as we saw them in earlier slides.  On the second row, however, we see their three-dimensional equivalents.  Linear is just a plane, like a sheet of paper. ReLU looks like a wedge.  And Sigmoid looks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And finally, there’s an activation function that’s typically used only in the output layer of a neural network.  And only if there are two or more output neurons.  It’s called the softmax function.  A softmax turns the numbers that come out of a classification network into a set of probabilities where all the class probabilities add up to 1.</a:t>
            </a:r>
          </a:p>
          <a:p>
            <a:endParaRPr lang="en-US" i="0"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1636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7/7/2023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7/7/2023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21820" y="5105708"/>
            <a:ext cx="10515600" cy="670560"/>
          </a:xfrm>
        </p:spPr>
        <p:txBody>
          <a:bodyPr/>
          <a:lstStyle/>
          <a:p>
            <a:r>
              <a:rPr lang="en-US" dirty="0">
                <a:latin typeface="Avenir" panose="02000503020000020003" pitchFamily="2" charset="0"/>
                <a:cs typeface="Segoe UI" panose="020B0502040204020203" pitchFamily="34" charset="0"/>
              </a:rPr>
              <a:t>Activation Functions</a:t>
            </a:r>
          </a:p>
        </p:txBody>
      </p:sp>
      <p:pic>
        <p:nvPicPr>
          <p:cNvPr id="5" name="Picture 4" descr="Logo&#10;&#10;Description automatically generated">
            <a:extLst>
              <a:ext uri="{FF2B5EF4-FFF2-40B4-BE49-F238E27FC236}">
                <a16:creationId xmlns:a16="http://schemas.microsoft.com/office/drawing/2014/main" id="{7F7BF620-C5B3-4B39-18B0-5B3D447BD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pic>
        <p:nvPicPr>
          <p:cNvPr id="7" name="Picture 6" descr="Logo, icon&#10;&#10;Description automatically generated">
            <a:extLst>
              <a:ext uri="{FF2B5EF4-FFF2-40B4-BE49-F238E27FC236}">
                <a16:creationId xmlns:a16="http://schemas.microsoft.com/office/drawing/2014/main" id="{7BBCC340-6080-FBFA-F2B4-FFF558BBC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9401" y="5902393"/>
            <a:ext cx="829179" cy="829179"/>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3B29A-AACD-1561-D3B4-0B5FEB8BE11E}"/>
              </a:ext>
            </a:extLst>
          </p:cNvPr>
          <p:cNvSpPr txBox="1"/>
          <p:nvPr/>
        </p:nvSpPr>
        <p:spPr>
          <a:xfrm>
            <a:off x="1620970" y="1919026"/>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Perceptron</a:t>
            </a:r>
            <a:endParaRPr lang="en-US" sz="2800" dirty="0">
              <a:latin typeface="Avenir" panose="02000503020000020003" pitchFamily="2" charset="0"/>
              <a:cs typeface="Arial" panose="020B0604020202020204" pitchFamily="34" charset="0"/>
            </a:endParaRPr>
          </a:p>
        </p:txBody>
      </p:sp>
      <p:sp>
        <p:nvSpPr>
          <p:cNvPr id="3" name="TextBox 2">
            <a:extLst>
              <a:ext uri="{FF2B5EF4-FFF2-40B4-BE49-F238E27FC236}">
                <a16:creationId xmlns:a16="http://schemas.microsoft.com/office/drawing/2014/main" id="{D7701655-7D41-DC02-833A-FAFC4AAF7A6A}"/>
              </a:ext>
            </a:extLst>
          </p:cNvPr>
          <p:cNvSpPr txBox="1"/>
          <p:nvPr/>
        </p:nvSpPr>
        <p:spPr>
          <a:xfrm>
            <a:off x="1620971" y="2810119"/>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Sigmoid</a:t>
            </a:r>
            <a:endParaRPr lang="en-US" sz="2800" dirty="0">
              <a:latin typeface="Avenir" panose="02000503020000020003" pitchFamily="2" charset="0"/>
              <a:cs typeface="Arial" panose="020B0604020202020204" pitchFamily="34" charset="0"/>
            </a:endParaRPr>
          </a:p>
        </p:txBody>
      </p:sp>
      <p:sp>
        <p:nvSpPr>
          <p:cNvPr id="4" name="Title 1">
            <a:extLst>
              <a:ext uri="{FF2B5EF4-FFF2-40B4-BE49-F238E27FC236}">
                <a16:creationId xmlns:a16="http://schemas.microsoft.com/office/drawing/2014/main" id="{9DE96B20-09B4-B6BB-5387-54DDEE8D503B}"/>
              </a:ext>
            </a:extLst>
          </p:cNvPr>
          <p:cNvSpPr txBox="1">
            <a:spLocks/>
          </p:cNvSpPr>
          <p:nvPr/>
        </p:nvSpPr>
        <p:spPr>
          <a:xfrm>
            <a:off x="0" y="793808"/>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latin typeface="Avenir Black" panose="02000503020000020003" pitchFamily="2" charset="0"/>
                <a:cs typeface="Arial" panose="020B0604020202020204" pitchFamily="34" charset="0"/>
              </a:rPr>
              <a:t>Activation Function Recommendations</a:t>
            </a:r>
          </a:p>
        </p:txBody>
      </p:sp>
      <p:sp>
        <p:nvSpPr>
          <p:cNvPr id="5" name="TextBox 4">
            <a:extLst>
              <a:ext uri="{FF2B5EF4-FFF2-40B4-BE49-F238E27FC236}">
                <a16:creationId xmlns:a16="http://schemas.microsoft.com/office/drawing/2014/main" id="{250A24AE-2646-D6E9-25F3-58B54E27662C}"/>
              </a:ext>
            </a:extLst>
          </p:cNvPr>
          <p:cNvSpPr txBox="1"/>
          <p:nvPr/>
        </p:nvSpPr>
        <p:spPr>
          <a:xfrm>
            <a:off x="1620972" y="3701212"/>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Tanh</a:t>
            </a:r>
            <a:endParaRPr lang="en-US" sz="2800" dirty="0">
              <a:latin typeface="Avenir" panose="02000503020000020003" pitchFamily="2" charset="0"/>
              <a:cs typeface="Arial" panose="020B0604020202020204" pitchFamily="34" charset="0"/>
            </a:endParaRPr>
          </a:p>
        </p:txBody>
      </p:sp>
      <p:pic>
        <p:nvPicPr>
          <p:cNvPr id="6" name="Picture 5" descr="A picture containing dark, gauge&#10;&#10;Description automatically generated">
            <a:extLst>
              <a:ext uri="{FF2B5EF4-FFF2-40B4-BE49-F238E27FC236}">
                <a16:creationId xmlns:a16="http://schemas.microsoft.com/office/drawing/2014/main" id="{08E9D0E9-A243-6926-8EA1-96522CB11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7" name="TextBox 6">
            <a:extLst>
              <a:ext uri="{FF2B5EF4-FFF2-40B4-BE49-F238E27FC236}">
                <a16:creationId xmlns:a16="http://schemas.microsoft.com/office/drawing/2014/main" id="{CAD40E05-EABD-1D48-9C7E-3B5636892515}"/>
              </a:ext>
            </a:extLst>
          </p:cNvPr>
          <p:cNvSpPr txBox="1"/>
          <p:nvPr/>
        </p:nvSpPr>
        <p:spPr>
          <a:xfrm>
            <a:off x="1620976" y="4592305"/>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dirty="0">
                <a:latin typeface="Avenir" panose="02000503020000020003" pitchFamily="2" charset="0"/>
                <a:cs typeface="Arial" panose="020B0604020202020204" pitchFamily="34" charset="0"/>
              </a:rPr>
              <a:t>ReLU</a:t>
            </a:r>
            <a:endParaRPr lang="en-US" sz="2800" dirty="0">
              <a:latin typeface="Avenir" panose="02000503020000020003" pitchFamily="2" charset="0"/>
              <a:cs typeface="Arial" panose="020B0604020202020204" pitchFamily="34" charset="0"/>
            </a:endParaRPr>
          </a:p>
        </p:txBody>
      </p:sp>
      <p:sp>
        <p:nvSpPr>
          <p:cNvPr id="8" name="TextBox 7">
            <a:extLst>
              <a:ext uri="{FF2B5EF4-FFF2-40B4-BE49-F238E27FC236}">
                <a16:creationId xmlns:a16="http://schemas.microsoft.com/office/drawing/2014/main" id="{E310DC65-CF60-4AE7-F7FE-FB16F70D11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(2020). </a:t>
            </a:r>
            <a:r>
              <a:rPr lang="en-US" sz="1400" i="1" dirty="0">
                <a:solidFill>
                  <a:schemeClr val="tx1">
                    <a:lumMod val="65000"/>
                    <a:lumOff val="35000"/>
                  </a:schemeClr>
                </a:solidFill>
                <a:latin typeface="+mj-lt"/>
                <a:ea typeface="Verdana" panose="020B0604030504040204" pitchFamily="34" charset="0"/>
              </a:rPr>
              <a:t>Deep learning Illustrated</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Addison-Wesley. (</a:t>
            </a:r>
            <a:r>
              <a:rPr lang="en-US" sz="1400" dirty="0">
                <a:solidFill>
                  <a:schemeClr val="tx1">
                    <a:lumMod val="65000"/>
                    <a:lumOff val="35000"/>
                  </a:schemeClr>
                </a:solidFill>
                <a:latin typeface="+mj-lt"/>
                <a:ea typeface="Verdana" panose="020B0604030504040204" pitchFamily="34" charset="0"/>
              </a:rPr>
              <a:t>p. 96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custDataLst>
      <p:tags r:id="rId1"/>
    </p:custDataLst>
    <p:extLst>
      <p:ext uri="{BB962C8B-B14F-4D97-AF65-F5344CB8AC3E}">
        <p14:creationId xmlns:p14="http://schemas.microsoft.com/office/powerpoint/2010/main" val="404495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medium confidence">
            <a:extLst>
              <a:ext uri="{FF2B5EF4-FFF2-40B4-BE49-F238E27FC236}">
                <a16:creationId xmlns:a16="http://schemas.microsoft.com/office/drawing/2014/main" id="{D4B7D9DA-40E9-9902-5E5B-3FB88A54F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908" y="1953266"/>
            <a:ext cx="4088183" cy="3501050"/>
          </a:xfrm>
          <a:prstGeom prst="rect">
            <a:avLst/>
          </a:prstGeom>
        </p:spPr>
      </p:pic>
      <p:sp>
        <p:nvSpPr>
          <p:cNvPr id="2" name="Pentagon 1">
            <a:extLst>
              <a:ext uri="{FF2B5EF4-FFF2-40B4-BE49-F238E27FC236}">
                <a16:creationId xmlns:a16="http://schemas.microsoft.com/office/drawing/2014/main" id="{358D42F0-6BE3-8697-B095-89F4D789AAD0}"/>
              </a:ext>
            </a:extLst>
          </p:cNvPr>
          <p:cNvSpPr/>
          <p:nvPr/>
        </p:nvSpPr>
        <p:spPr>
          <a:xfrm>
            <a:off x="-13447" y="559959"/>
            <a:ext cx="2985248" cy="805143"/>
          </a:xfrm>
          <a:prstGeom prst="homePlate">
            <a:avLst/>
          </a:prstGeom>
          <a:solidFill>
            <a:srgbClr val="5A5AA8"/>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7EEAB3-FB35-71C0-1957-2607DEC2DD9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4" name="Picture 3" descr="A picture containing dark, gauge&#10;&#10;Description automatically generated">
            <a:extLst>
              <a:ext uri="{FF2B5EF4-FFF2-40B4-BE49-F238E27FC236}">
                <a16:creationId xmlns:a16="http://schemas.microsoft.com/office/drawing/2014/main" id="{DC3E5137-89C7-7C1E-2B81-697244209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3">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grpSp>
        <p:nvGrpSpPr>
          <p:cNvPr id="6" name="Group 5">
            <a:extLst>
              <a:ext uri="{FF2B5EF4-FFF2-40B4-BE49-F238E27FC236}">
                <a16:creationId xmlns:a16="http://schemas.microsoft.com/office/drawing/2014/main" id="{A3BF69C7-420F-4142-9E9B-0557941AF73A}"/>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7BC5115F-D8CC-0954-BC12-42E7981424E0}"/>
                </a:ext>
              </a:extLst>
            </p:cNvPr>
            <p:cNvSpPr/>
            <p:nvPr/>
          </p:nvSpPr>
          <p:spPr>
            <a:xfrm>
              <a:off x="-13447" y="559959"/>
              <a:ext cx="2985248" cy="805143"/>
            </a:xfrm>
            <a:prstGeom prst="homePlate">
              <a:avLst/>
            </a:prstGeom>
            <a:solidFill>
              <a:srgbClr val="5A5AA8"/>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A32E4A-A038-0867-688A-C595DB1A824E}"/>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9D5C083D-132B-6B06-42D2-36907825D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10126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835731"/>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a:t>
            </a:r>
            <a:r>
              <a:rPr lang="en-US" sz="3600" dirty="0">
                <a:solidFill>
                  <a:schemeClr val="tx1">
                    <a:lumMod val="65000"/>
                    <a:lumOff val="35000"/>
                  </a:schemeClr>
                </a:solidFill>
                <a:effectLst/>
                <a:latin typeface="Avenir" panose="02000503020000020003" pitchFamily="2" charset="0"/>
              </a:rPr>
              <a:t>Multi-class Classification Using a Perceptron) </a:t>
            </a:r>
            <a:r>
              <a:rPr lang="en-US" sz="3600" dirty="0">
                <a:solidFill>
                  <a:schemeClr val="tx1">
                    <a:lumMod val="65000"/>
                    <a:lumOff val="35000"/>
                  </a:schemeClr>
                </a:solidFill>
                <a:latin typeface="Avenir" panose="02000503020000020003" pitchFamily="2" charset="0"/>
                <a:cs typeface="Segoe UI Light" panose="020B0502040204020203" pitchFamily="34" charset="0"/>
              </a:rPr>
              <a:t>02.3_multi_classifier.ipynb</a:t>
            </a:r>
          </a:p>
        </p:txBody>
      </p:sp>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312720"/>
            <a:ext cx="12178137" cy="1116280"/>
          </a:xfrm>
          <a:noFill/>
        </p:spPr>
        <p:txBody>
          <a:bodyPr>
            <a:noAutofit/>
          </a:bodyPr>
          <a:lstStyle/>
          <a:p>
            <a:pPr algn="ctr"/>
            <a:r>
              <a:rPr lang="en-US" sz="3600" dirty="0">
                <a:solidFill>
                  <a:schemeClr val="tx1">
                    <a:lumMod val="65000"/>
                    <a:lumOff val="35000"/>
                  </a:schemeClr>
                </a:solidFill>
                <a:latin typeface="Avenir" panose="02000503020000020003" pitchFamily="2" charset="0"/>
              </a:rPr>
              <a:t>(Perceptron as Binary Classifier) </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02.2_binary_classifier.ipynb</a:t>
            </a:r>
            <a:endParaRPr lang="en-US" sz="3600" dirty="0">
              <a:solidFill>
                <a:schemeClr val="tx1">
                  <a:lumMod val="65000"/>
                  <a:lumOff val="35000"/>
                </a:schemeClr>
              </a:solidFill>
              <a:latin typeface="Avenir" panose="02000503020000020003" pitchFamily="2" charset="0"/>
              <a:cs typeface="Segoe UI Light" panose="020B0502040204020203" pitchFamily="34" charset="0"/>
            </a:endParaRPr>
          </a:p>
        </p:txBody>
      </p:sp>
      <p:sp>
        <p:nvSpPr>
          <p:cNvPr id="2" name="Pentagon 1">
            <a:extLst>
              <a:ext uri="{FF2B5EF4-FFF2-40B4-BE49-F238E27FC236}">
                <a16:creationId xmlns:a16="http://schemas.microsoft.com/office/drawing/2014/main" id="{4AC85853-4046-D097-04ED-5AA786743F06}"/>
              </a:ext>
            </a:extLst>
          </p:cNvPr>
          <p:cNvSpPr/>
          <p:nvPr/>
        </p:nvSpPr>
        <p:spPr>
          <a:xfrm>
            <a:off x="-13447" y="559959"/>
            <a:ext cx="2985248" cy="805143"/>
          </a:xfrm>
          <a:prstGeom prst="homePlate">
            <a:avLst/>
          </a:prstGeom>
          <a:solidFill>
            <a:srgbClr val="65BB7B"/>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731487-0B11-0378-C024-7199FF208F46}"/>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pic>
        <p:nvPicPr>
          <p:cNvPr id="3" name="Picture 2" descr="A picture containing dark, gauge&#10;&#10;Description automatically generated">
            <a:extLst>
              <a:ext uri="{FF2B5EF4-FFF2-40B4-BE49-F238E27FC236}">
                <a16:creationId xmlns:a16="http://schemas.microsoft.com/office/drawing/2014/main" id="{9E4180D6-6AB4-4F30-A00B-8A5E5C8AA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cxnSp>
        <p:nvCxnSpPr>
          <p:cNvPr id="39" name="Straight Arrow Connector 38">
            <a:extLst>
              <a:ext uri="{FF2B5EF4-FFF2-40B4-BE49-F238E27FC236}">
                <a16:creationId xmlns:a16="http://schemas.microsoft.com/office/drawing/2014/main" id="{A480BB73-FE79-C93F-650A-13D84A53484C}"/>
              </a:ext>
            </a:extLst>
          </p:cNvPr>
          <p:cNvCxnSpPr>
            <a:cxnSpLocks/>
          </p:cNvCxnSpPr>
          <p:nvPr/>
        </p:nvCxnSpPr>
        <p:spPr>
          <a:xfrm>
            <a:off x="6902405" y="3392991"/>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D0A1E8-8354-8E44-4915-7868B1FD0CC2}"/>
              </a:ext>
            </a:extLst>
          </p:cNvPr>
          <p:cNvCxnSpPr>
            <a:cxnSpLocks/>
          </p:cNvCxnSpPr>
          <p:nvPr/>
        </p:nvCxnSpPr>
        <p:spPr>
          <a:xfrm>
            <a:off x="8374515" y="3398104"/>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w="38100">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4">
                  <a:lumMod val="60000"/>
                  <a:lumOff val="40000"/>
                </a:schemeClr>
              </a:solidFill>
            </a:endParaRPr>
          </a:p>
        </p:txBody>
      </p:sp>
      <p:sp>
        <p:nvSpPr>
          <p:cNvPr id="3" name="Oval 2">
            <a:extLst>
              <a:ext uri="{FF2B5EF4-FFF2-40B4-BE49-F238E27FC236}">
                <a16:creationId xmlns:a16="http://schemas.microsoft.com/office/drawing/2014/main" id="{7CA14B3A-6BFA-D465-EA06-EF3A5974A0B1}"/>
              </a:ext>
            </a:extLst>
          </p:cNvPr>
          <p:cNvSpPr/>
          <p:nvPr/>
        </p:nvSpPr>
        <p:spPr>
          <a:xfrm>
            <a:off x="5763361" y="2825579"/>
            <a:ext cx="1130471" cy="1130471"/>
          </a:xfrm>
          <a:prstGeom prst="ellipse">
            <a:avLst/>
          </a:prstGeom>
          <a:solidFill>
            <a:srgbClr val="D3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latin typeface="Avenir Light" panose="020B0402020203020204" pitchFamily="34" charset="77"/>
              </a:rPr>
              <a:t>+</a:t>
            </a:r>
          </a:p>
        </p:txBody>
      </p:sp>
      <p:sp>
        <p:nvSpPr>
          <p:cNvPr id="4" name="Rounded Rectangle 3">
            <a:extLst>
              <a:ext uri="{FF2B5EF4-FFF2-40B4-BE49-F238E27FC236}">
                <a16:creationId xmlns:a16="http://schemas.microsoft.com/office/drawing/2014/main" id="{56DB8365-DFDE-B3BE-1BE9-B37D2A1AF4FA}"/>
              </a:ext>
            </a:extLst>
          </p:cNvPr>
          <p:cNvSpPr/>
          <p:nvPr/>
        </p:nvSpPr>
        <p:spPr>
          <a:xfrm>
            <a:off x="7353274" y="2941068"/>
            <a:ext cx="1021241" cy="878207"/>
          </a:xfrm>
          <a:prstGeom prst="roundRect">
            <a:avLst>
              <a:gd name="adj" fmla="val 32805"/>
            </a:avLst>
          </a:prstGeom>
          <a:solidFill>
            <a:srgbClr val="D6EEC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Elbow Connector 5">
            <a:extLst>
              <a:ext uri="{FF2B5EF4-FFF2-40B4-BE49-F238E27FC236}">
                <a16:creationId xmlns:a16="http://schemas.microsoft.com/office/drawing/2014/main" id="{5D80067B-A56C-D2F8-24C0-3AFE965185D9}"/>
              </a:ext>
            </a:extLst>
          </p:cNvPr>
          <p:cNvCxnSpPr>
            <a:cxnSpLocks/>
          </p:cNvCxnSpPr>
          <p:nvPr/>
        </p:nvCxnSpPr>
        <p:spPr>
          <a:xfrm rot="10800000" flipV="1">
            <a:off x="7580109" y="3152277"/>
            <a:ext cx="510621" cy="43264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DDB678-AF17-4B64-EB73-E6C94F044C15}"/>
              </a:ext>
            </a:extLst>
          </p:cNvPr>
          <p:cNvSpPr txBox="1"/>
          <p:nvPr/>
        </p:nvSpPr>
        <p:spPr>
          <a:xfrm>
            <a:off x="3143520" y="666073"/>
            <a:ext cx="1040654" cy="338554"/>
          </a:xfrm>
          <a:prstGeom prst="rect">
            <a:avLst/>
          </a:prstGeom>
          <a:no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Input 1</a:t>
            </a:r>
          </a:p>
        </p:txBody>
      </p:sp>
      <p:sp>
        <p:nvSpPr>
          <p:cNvPr id="14" name="TextBox 13">
            <a:extLst>
              <a:ext uri="{FF2B5EF4-FFF2-40B4-BE49-F238E27FC236}">
                <a16:creationId xmlns:a16="http://schemas.microsoft.com/office/drawing/2014/main" id="{6B7AC336-2CFC-3A06-2DAE-48AE23D35C19}"/>
              </a:ext>
            </a:extLst>
          </p:cNvPr>
          <p:cNvSpPr txBox="1"/>
          <p:nvPr/>
        </p:nvSpPr>
        <p:spPr>
          <a:xfrm>
            <a:off x="3143520" y="1943421"/>
            <a:ext cx="1040654" cy="338554"/>
          </a:xfrm>
          <a:prstGeom prst="rect">
            <a:avLst/>
          </a:prstGeom>
          <a:no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Input 2</a:t>
            </a:r>
          </a:p>
        </p:txBody>
      </p:sp>
      <p:sp>
        <p:nvSpPr>
          <p:cNvPr id="15" name="TextBox 14">
            <a:extLst>
              <a:ext uri="{FF2B5EF4-FFF2-40B4-BE49-F238E27FC236}">
                <a16:creationId xmlns:a16="http://schemas.microsoft.com/office/drawing/2014/main" id="{D5B3CC96-DFB5-1F3B-DB99-769E6EF731EC}"/>
              </a:ext>
            </a:extLst>
          </p:cNvPr>
          <p:cNvSpPr txBox="1"/>
          <p:nvPr/>
        </p:nvSpPr>
        <p:spPr>
          <a:xfrm>
            <a:off x="3143520" y="3233196"/>
            <a:ext cx="1040654" cy="338554"/>
          </a:xfrm>
          <a:prstGeom prst="rect">
            <a:avLst/>
          </a:prstGeom>
          <a:no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Input 3</a:t>
            </a:r>
          </a:p>
        </p:txBody>
      </p:sp>
      <p:sp>
        <p:nvSpPr>
          <p:cNvPr id="16" name="TextBox 15">
            <a:extLst>
              <a:ext uri="{FF2B5EF4-FFF2-40B4-BE49-F238E27FC236}">
                <a16:creationId xmlns:a16="http://schemas.microsoft.com/office/drawing/2014/main" id="{8CA68D91-28D5-2248-0C88-1FC86750A0B8}"/>
              </a:ext>
            </a:extLst>
          </p:cNvPr>
          <p:cNvSpPr txBox="1"/>
          <p:nvPr/>
        </p:nvSpPr>
        <p:spPr>
          <a:xfrm>
            <a:off x="3110548" y="4507227"/>
            <a:ext cx="1040654" cy="338554"/>
          </a:xfrm>
          <a:prstGeom prst="rect">
            <a:avLst/>
          </a:prstGeom>
          <a:no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Input 4</a:t>
            </a:r>
          </a:p>
        </p:txBody>
      </p:sp>
      <p:sp>
        <p:nvSpPr>
          <p:cNvPr id="17" name="TextBox 16">
            <a:extLst>
              <a:ext uri="{FF2B5EF4-FFF2-40B4-BE49-F238E27FC236}">
                <a16:creationId xmlns:a16="http://schemas.microsoft.com/office/drawing/2014/main" id="{6023C5C0-3467-F6D6-8FF1-FC31A055CD64}"/>
              </a:ext>
            </a:extLst>
          </p:cNvPr>
          <p:cNvSpPr txBox="1"/>
          <p:nvPr/>
        </p:nvSpPr>
        <p:spPr>
          <a:xfrm>
            <a:off x="3240645" y="5792409"/>
            <a:ext cx="1152935" cy="338554"/>
          </a:xfrm>
          <a:prstGeom prst="rect">
            <a:avLst/>
          </a:prstGeom>
          <a:noFill/>
        </p:spPr>
        <p:txBody>
          <a:bodyPr wrap="square" rtlCol="0">
            <a:spAutoFit/>
          </a:bodyPr>
          <a:lstStyle/>
          <a:p>
            <a:pPr algn="ctr"/>
            <a:r>
              <a:rPr lang="en-US" sz="1600" dirty="0">
                <a:latin typeface="Avenir Medium" panose="02000503020000020003" pitchFamily="2" charset="0"/>
              </a:rPr>
              <a:t>Bias = 1.0</a:t>
            </a:r>
          </a:p>
        </p:txBody>
      </p:sp>
      <p:cxnSp>
        <p:nvCxnSpPr>
          <p:cNvPr id="24" name="Straight Arrow Connector 23">
            <a:extLst>
              <a:ext uri="{FF2B5EF4-FFF2-40B4-BE49-F238E27FC236}">
                <a16:creationId xmlns:a16="http://schemas.microsoft.com/office/drawing/2014/main" id="{BC932ABE-BF58-1448-3913-FBEE3E303AE1}"/>
              </a:ext>
            </a:extLst>
          </p:cNvPr>
          <p:cNvCxnSpPr>
            <a:cxnSpLocks/>
          </p:cNvCxnSpPr>
          <p:nvPr/>
        </p:nvCxnSpPr>
        <p:spPr>
          <a:xfrm>
            <a:off x="4067521" y="845680"/>
            <a:ext cx="1929169" cy="204847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9EBD-55C8-C9A3-590C-89C50581574B}"/>
              </a:ext>
            </a:extLst>
          </p:cNvPr>
          <p:cNvCxnSpPr>
            <a:cxnSpLocks/>
          </p:cNvCxnSpPr>
          <p:nvPr/>
        </p:nvCxnSpPr>
        <p:spPr>
          <a:xfrm>
            <a:off x="4017422" y="2097686"/>
            <a:ext cx="1786481" cy="1058135"/>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3EADB4-825F-1FD4-0A13-A2B2DBEB0A1C}"/>
              </a:ext>
            </a:extLst>
          </p:cNvPr>
          <p:cNvCxnSpPr>
            <a:cxnSpLocks/>
          </p:cNvCxnSpPr>
          <p:nvPr/>
        </p:nvCxnSpPr>
        <p:spPr>
          <a:xfrm>
            <a:off x="4005390" y="3392458"/>
            <a:ext cx="1749398" cy="1129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F0FEE9-85E4-D9DD-6493-C4145D28D566}"/>
              </a:ext>
            </a:extLst>
          </p:cNvPr>
          <p:cNvCxnSpPr>
            <a:cxnSpLocks/>
          </p:cNvCxnSpPr>
          <p:nvPr/>
        </p:nvCxnSpPr>
        <p:spPr>
          <a:xfrm flipV="1">
            <a:off x="4017422" y="3644147"/>
            <a:ext cx="1781550" cy="103867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52AF25D-B301-5E64-E221-271D51E6F73D}"/>
              </a:ext>
            </a:extLst>
          </p:cNvPr>
          <p:cNvCxnSpPr>
            <a:cxnSpLocks/>
          </p:cNvCxnSpPr>
          <p:nvPr/>
        </p:nvCxnSpPr>
        <p:spPr>
          <a:xfrm flipV="1">
            <a:off x="4332875" y="3865584"/>
            <a:ext cx="1670629" cy="199864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7D1D4C-2C91-464E-B058-D62386BF251F}"/>
              </a:ext>
            </a:extLst>
          </p:cNvPr>
          <p:cNvSpPr txBox="1"/>
          <p:nvPr/>
        </p:nvSpPr>
        <p:spPr>
          <a:xfrm>
            <a:off x="4726838" y="4663701"/>
            <a:ext cx="1152935"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5</a:t>
            </a:r>
          </a:p>
        </p:txBody>
      </p:sp>
      <p:sp>
        <p:nvSpPr>
          <p:cNvPr id="19" name="TextBox 18">
            <a:extLst>
              <a:ext uri="{FF2B5EF4-FFF2-40B4-BE49-F238E27FC236}">
                <a16:creationId xmlns:a16="http://schemas.microsoft.com/office/drawing/2014/main" id="{D1B01FD4-A388-828B-74B2-5ED012EAB9C6}"/>
              </a:ext>
            </a:extLst>
          </p:cNvPr>
          <p:cNvSpPr txBox="1"/>
          <p:nvPr/>
        </p:nvSpPr>
        <p:spPr>
          <a:xfrm>
            <a:off x="4393580" y="4021110"/>
            <a:ext cx="1152935"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4</a:t>
            </a:r>
          </a:p>
        </p:txBody>
      </p:sp>
      <p:sp>
        <p:nvSpPr>
          <p:cNvPr id="20" name="TextBox 19">
            <a:extLst>
              <a:ext uri="{FF2B5EF4-FFF2-40B4-BE49-F238E27FC236}">
                <a16:creationId xmlns:a16="http://schemas.microsoft.com/office/drawing/2014/main" id="{42822AEA-30D5-28BA-5FF8-AD664D206764}"/>
              </a:ext>
            </a:extLst>
          </p:cNvPr>
          <p:cNvSpPr txBox="1"/>
          <p:nvPr/>
        </p:nvSpPr>
        <p:spPr>
          <a:xfrm>
            <a:off x="4343883" y="3215244"/>
            <a:ext cx="1071904"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3</a:t>
            </a:r>
          </a:p>
        </p:txBody>
      </p:sp>
      <p:sp>
        <p:nvSpPr>
          <p:cNvPr id="21" name="TextBox 20">
            <a:extLst>
              <a:ext uri="{FF2B5EF4-FFF2-40B4-BE49-F238E27FC236}">
                <a16:creationId xmlns:a16="http://schemas.microsoft.com/office/drawing/2014/main" id="{C0017F2F-050D-2871-30CA-19C8AA3BDE24}"/>
              </a:ext>
            </a:extLst>
          </p:cNvPr>
          <p:cNvSpPr txBox="1"/>
          <p:nvPr/>
        </p:nvSpPr>
        <p:spPr>
          <a:xfrm>
            <a:off x="4393579" y="2452281"/>
            <a:ext cx="1152935"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2</a:t>
            </a:r>
          </a:p>
        </p:txBody>
      </p:sp>
      <p:sp>
        <p:nvSpPr>
          <p:cNvPr id="22" name="TextBox 21">
            <a:extLst>
              <a:ext uri="{FF2B5EF4-FFF2-40B4-BE49-F238E27FC236}">
                <a16:creationId xmlns:a16="http://schemas.microsoft.com/office/drawing/2014/main" id="{C05AC471-3A6D-542A-8258-CEC3375DEFAB}"/>
              </a:ext>
            </a:extLst>
          </p:cNvPr>
          <p:cNvSpPr txBox="1"/>
          <p:nvPr/>
        </p:nvSpPr>
        <p:spPr>
          <a:xfrm>
            <a:off x="4726837" y="1852582"/>
            <a:ext cx="1152935" cy="338554"/>
          </a:xfrm>
          <a:prstGeom prst="rect">
            <a:avLst/>
          </a:prstGeom>
          <a:solidFill>
            <a:schemeClr val="bg1">
              <a:alpha val="93000"/>
            </a:schemeClr>
          </a:solidFill>
        </p:spPr>
        <p:txBody>
          <a:bodyPr wrap="square" rtlCol="0">
            <a:spAutoFit/>
          </a:bodyPr>
          <a:lstStyle/>
          <a:p>
            <a:pPr algn="ctr"/>
            <a:r>
              <a:rPr lang="en-US" sz="1600" dirty="0">
                <a:solidFill>
                  <a:schemeClr val="tx1">
                    <a:lumMod val="85000"/>
                    <a:lumOff val="15000"/>
                  </a:schemeClr>
                </a:solidFill>
                <a:latin typeface="Avenir Medium" panose="02000503020000020003" pitchFamily="2" charset="0"/>
              </a:rPr>
              <a:t>Weight 1</a:t>
            </a:r>
          </a:p>
        </p:txBody>
      </p:sp>
      <p:sp>
        <p:nvSpPr>
          <p:cNvPr id="44" name="TextBox 43">
            <a:extLst>
              <a:ext uri="{FF2B5EF4-FFF2-40B4-BE49-F238E27FC236}">
                <a16:creationId xmlns:a16="http://schemas.microsoft.com/office/drawing/2014/main" id="{9C6E7E90-4EA8-242A-5C1F-7194A269314B}"/>
              </a:ext>
            </a:extLst>
          </p:cNvPr>
          <p:cNvSpPr txBox="1"/>
          <p:nvPr/>
        </p:nvSpPr>
        <p:spPr>
          <a:xfrm>
            <a:off x="6204835" y="4757579"/>
            <a:ext cx="1300998" cy="523220"/>
          </a:xfrm>
          <a:prstGeom prst="rect">
            <a:avLst/>
          </a:prstGeom>
          <a:noFill/>
        </p:spPr>
        <p:txBody>
          <a:bodyPr wrap="square" rtlCol="0">
            <a:spAutoFit/>
          </a:bodyPr>
          <a:lstStyle/>
          <a:p>
            <a:pPr algn="ctr"/>
            <a:r>
              <a:rPr lang="en-US" sz="1400" dirty="0">
                <a:solidFill>
                  <a:schemeClr val="tx1">
                    <a:lumMod val="85000"/>
                    <a:lumOff val="15000"/>
                  </a:schemeClr>
                </a:solidFill>
                <a:latin typeface="Avenir Medium" panose="02000503020000020003" pitchFamily="2" charset="0"/>
              </a:rPr>
              <a:t>Net Input</a:t>
            </a:r>
          </a:p>
          <a:p>
            <a:pPr algn="ctr"/>
            <a:r>
              <a:rPr lang="en-US" sz="1400" dirty="0">
                <a:solidFill>
                  <a:schemeClr val="tx1">
                    <a:lumMod val="85000"/>
                    <a:lumOff val="15000"/>
                  </a:schemeClr>
                </a:solidFill>
                <a:latin typeface="Avenir Medium" panose="02000503020000020003" pitchFamily="2" charset="0"/>
              </a:rPr>
              <a:t>Function</a:t>
            </a:r>
          </a:p>
        </p:txBody>
      </p:sp>
      <p:sp>
        <p:nvSpPr>
          <p:cNvPr id="45" name="TextBox 44">
            <a:extLst>
              <a:ext uri="{FF2B5EF4-FFF2-40B4-BE49-F238E27FC236}">
                <a16:creationId xmlns:a16="http://schemas.microsoft.com/office/drawing/2014/main" id="{137714E5-58F8-61D3-357C-86F2ECAA9D6C}"/>
              </a:ext>
            </a:extLst>
          </p:cNvPr>
          <p:cNvSpPr txBox="1"/>
          <p:nvPr/>
        </p:nvSpPr>
        <p:spPr>
          <a:xfrm>
            <a:off x="7769785" y="4676504"/>
            <a:ext cx="1300998" cy="523220"/>
          </a:xfrm>
          <a:prstGeom prst="rect">
            <a:avLst/>
          </a:prstGeom>
          <a:noFill/>
        </p:spPr>
        <p:txBody>
          <a:bodyPr wrap="square" rtlCol="0">
            <a:spAutoFit/>
          </a:bodyPr>
          <a:lstStyle/>
          <a:p>
            <a:pPr algn="ctr"/>
            <a:r>
              <a:rPr lang="en-US" sz="1400" dirty="0">
                <a:solidFill>
                  <a:schemeClr val="tx1">
                    <a:lumMod val="85000"/>
                    <a:lumOff val="15000"/>
                  </a:schemeClr>
                </a:solidFill>
                <a:latin typeface="Avenir Medium" panose="02000503020000020003" pitchFamily="2" charset="0"/>
              </a:rPr>
              <a:t>Activation</a:t>
            </a:r>
          </a:p>
          <a:p>
            <a:pPr algn="ctr"/>
            <a:r>
              <a:rPr lang="en-US" sz="1400" dirty="0">
                <a:solidFill>
                  <a:schemeClr val="tx1">
                    <a:lumMod val="85000"/>
                    <a:lumOff val="15000"/>
                  </a:schemeClr>
                </a:solidFill>
                <a:latin typeface="Avenir Medium" panose="02000503020000020003" pitchFamily="2" charset="0"/>
              </a:rPr>
              <a:t>Function</a:t>
            </a:r>
          </a:p>
        </p:txBody>
      </p:sp>
      <p:grpSp>
        <p:nvGrpSpPr>
          <p:cNvPr id="51" name="Group 50">
            <a:extLst>
              <a:ext uri="{FF2B5EF4-FFF2-40B4-BE49-F238E27FC236}">
                <a16:creationId xmlns:a16="http://schemas.microsoft.com/office/drawing/2014/main" id="{87502EE3-8CA3-BA20-72A2-C315D67AB2A8}"/>
              </a:ext>
            </a:extLst>
          </p:cNvPr>
          <p:cNvGrpSpPr/>
          <p:nvPr/>
        </p:nvGrpSpPr>
        <p:grpSpPr>
          <a:xfrm>
            <a:off x="6318957" y="3858135"/>
            <a:ext cx="990600" cy="831338"/>
            <a:chOff x="9846733" y="3333203"/>
            <a:chExt cx="990600" cy="831338"/>
          </a:xfrm>
        </p:grpSpPr>
        <p:cxnSp>
          <p:nvCxnSpPr>
            <p:cNvPr id="47" name="Straight Connector 46">
              <a:extLst>
                <a:ext uri="{FF2B5EF4-FFF2-40B4-BE49-F238E27FC236}">
                  <a16:creationId xmlns:a16="http://schemas.microsoft.com/office/drawing/2014/main" id="{80581A8F-B5D4-7135-4A1E-873CD1D07D35}"/>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542440F-5D34-F109-A88A-0FAB21A94534}"/>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27AA7F02-E11A-B040-9A33-AA85C6DBD216}"/>
              </a:ext>
            </a:extLst>
          </p:cNvPr>
          <p:cNvGrpSpPr/>
          <p:nvPr/>
        </p:nvGrpSpPr>
        <p:grpSpPr>
          <a:xfrm>
            <a:off x="7879215" y="3774718"/>
            <a:ext cx="990600" cy="831338"/>
            <a:chOff x="9846733" y="3333203"/>
            <a:chExt cx="990600" cy="831338"/>
          </a:xfrm>
        </p:grpSpPr>
        <p:cxnSp>
          <p:nvCxnSpPr>
            <p:cNvPr id="54" name="Straight Connector 53">
              <a:extLst>
                <a:ext uri="{FF2B5EF4-FFF2-40B4-BE49-F238E27FC236}">
                  <a16:creationId xmlns:a16="http://schemas.microsoft.com/office/drawing/2014/main" id="{3C2CB9B9-9630-3FF6-F419-B40C00657536}"/>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3860ED-5AA3-4E35-2B30-5AD3E21FF365}"/>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pic>
        <p:nvPicPr>
          <p:cNvPr id="56" name="Picture 55" descr="A picture containing dark, gauge&#10;&#10;Description automatically generated">
            <a:extLst>
              <a:ext uri="{FF2B5EF4-FFF2-40B4-BE49-F238E27FC236}">
                <a16:creationId xmlns:a16="http://schemas.microsoft.com/office/drawing/2014/main" id="{DCEFF2FA-2F57-4E0A-5DDA-FE6D57432A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5" name="TextBox 4">
            <a:extLst>
              <a:ext uri="{FF2B5EF4-FFF2-40B4-BE49-F238E27FC236}">
                <a16:creationId xmlns:a16="http://schemas.microsoft.com/office/drawing/2014/main" id="{1AA24F5D-4A27-D93F-697E-A6ECB5B050C6}"/>
              </a:ext>
            </a:extLst>
          </p:cNvPr>
          <p:cNvSpPr txBox="1"/>
          <p:nvPr/>
        </p:nvSpPr>
        <p:spPr>
          <a:xfrm>
            <a:off x="6878287" y="466430"/>
            <a:ext cx="3087757" cy="646331"/>
          </a:xfrm>
          <a:prstGeom prst="rect">
            <a:avLst/>
          </a:prstGeom>
          <a:noFill/>
        </p:spPr>
        <p:txBody>
          <a:bodyPr wrap="square" rtlCol="0">
            <a:spAutoFit/>
          </a:bodyPr>
          <a:lstStyle/>
          <a:p>
            <a:pPr algn="ctr"/>
            <a:r>
              <a:rPr lang="en-US" sz="3600" b="1" dirty="0">
                <a:solidFill>
                  <a:srgbClr val="3D3880"/>
                </a:solidFill>
                <a:latin typeface="Courier New" panose="02070309020205020404" pitchFamily="49" charset="0"/>
                <a:cs typeface="Courier New" panose="02070309020205020404" pitchFamily="49" charset="0"/>
              </a:rPr>
              <a:t>y = f(x)</a:t>
            </a:r>
          </a:p>
        </p:txBody>
      </p:sp>
    </p:spTree>
    <p:custDataLst>
      <p:tags r:id="rId1"/>
    </p:custDataLst>
    <p:extLst>
      <p:ext uri="{BB962C8B-B14F-4D97-AF65-F5344CB8AC3E}">
        <p14:creationId xmlns:p14="http://schemas.microsoft.com/office/powerpoint/2010/main" val="2329276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graph denotes the output of the expression w times x plus b equals z. The output range is 0 to 1, marked along the vertical axis. The output is denoted as a step curve, which oscillates between 0 and 1.">
            <a:extLst>
              <a:ext uri="{FF2B5EF4-FFF2-40B4-BE49-F238E27FC236}">
                <a16:creationId xmlns:a16="http://schemas.microsoft.com/office/drawing/2014/main" id="{4B7D400B-703B-3BC3-6705-F8CD21521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8723" y="1004552"/>
            <a:ext cx="2588781" cy="15976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5F58E4-DBB0-404F-4262-284322199DB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et al (2020). </a:t>
            </a:r>
            <a:r>
              <a:rPr lang="en-US" sz="1400" i="1" dirty="0">
                <a:solidFill>
                  <a:schemeClr val="tx1">
                    <a:lumMod val="65000"/>
                    <a:lumOff val="35000"/>
                  </a:schemeClr>
                </a:solidFill>
                <a:latin typeface="+mj-lt"/>
                <a:ea typeface="Verdana" panose="020B0604030504040204" pitchFamily="34" charset="0"/>
              </a:rPr>
              <a:t>Deep learning illustrated: A visual, interactive guide to AI</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Chart, histogram&#10;&#10;Description automatically generated">
            <a:extLst>
              <a:ext uri="{FF2B5EF4-FFF2-40B4-BE49-F238E27FC236}">
                <a16:creationId xmlns:a16="http://schemas.microsoft.com/office/drawing/2014/main" id="{D152DBCC-7DFD-6A79-1572-854767863321}"/>
              </a:ext>
            </a:extLst>
          </p:cNvPr>
          <p:cNvPicPr>
            <a:picLocks noChangeAspect="1"/>
          </p:cNvPicPr>
          <p:nvPr/>
        </p:nvPicPr>
        <p:blipFill rotWithShape="1">
          <a:blip r:embed="rId4">
            <a:extLst>
              <a:ext uri="{28A0092B-C50C-407E-A947-70E740481C1C}">
                <a14:useLocalDpi xmlns:a14="http://schemas.microsoft.com/office/drawing/2010/main" val="0"/>
              </a:ext>
            </a:extLst>
          </a:blip>
          <a:srcRect t="10932" b="10000"/>
          <a:stretch/>
        </p:blipFill>
        <p:spPr>
          <a:xfrm>
            <a:off x="2000250" y="749718"/>
            <a:ext cx="7429500" cy="5422482"/>
          </a:xfrm>
          <a:prstGeom prst="rect">
            <a:avLst/>
          </a:prstGeom>
        </p:spPr>
      </p:pic>
      <p:sp>
        <p:nvSpPr>
          <p:cNvPr id="2" name="TextBox 1">
            <a:extLst>
              <a:ext uri="{FF2B5EF4-FFF2-40B4-BE49-F238E27FC236}">
                <a16:creationId xmlns:a16="http://schemas.microsoft.com/office/drawing/2014/main" id="{ED5304B8-388F-490C-6918-1D5C1667BB5B}"/>
              </a:ext>
            </a:extLst>
          </p:cNvPr>
          <p:cNvSpPr txBox="1"/>
          <p:nvPr/>
        </p:nvSpPr>
        <p:spPr>
          <a:xfrm>
            <a:off x="4994856" y="1004552"/>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perceptron</a:t>
            </a:r>
          </a:p>
        </p:txBody>
      </p:sp>
      <p:sp>
        <p:nvSpPr>
          <p:cNvPr id="5" name="TextBox 4">
            <a:extLst>
              <a:ext uri="{FF2B5EF4-FFF2-40B4-BE49-F238E27FC236}">
                <a16:creationId xmlns:a16="http://schemas.microsoft.com/office/drawing/2014/main" id="{DD47A4AF-D2F6-2072-C815-67EA4D4DBB23}"/>
              </a:ext>
            </a:extLst>
          </p:cNvPr>
          <p:cNvSpPr txBox="1"/>
          <p:nvPr/>
        </p:nvSpPr>
        <p:spPr>
          <a:xfrm>
            <a:off x="2434107" y="323045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1E2D9568-A710-13B9-3570-6E18DDB0B159}"/>
              </a:ext>
            </a:extLst>
          </p:cNvPr>
          <p:cNvSpPr txBox="1"/>
          <p:nvPr/>
        </p:nvSpPr>
        <p:spPr>
          <a:xfrm>
            <a:off x="5278191" y="5336001"/>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7" name="Picture 6" descr="A picture containing dark, gauge&#10;&#10;Description automatically generated">
            <a:extLst>
              <a:ext uri="{FF2B5EF4-FFF2-40B4-BE49-F238E27FC236}">
                <a16:creationId xmlns:a16="http://schemas.microsoft.com/office/drawing/2014/main" id="{84DBE39F-4C93-5C6D-486C-F0956787B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99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3" name="TextBox 2">
            <a:extLst>
              <a:ext uri="{FF2B5EF4-FFF2-40B4-BE49-F238E27FC236}">
                <a16:creationId xmlns:a16="http://schemas.microsoft.com/office/drawing/2014/main" id="{E36C76D5-706C-465F-83C4-2F7896E6FA9C}"/>
              </a:ext>
            </a:extLst>
          </p:cNvPr>
          <p:cNvSpPr txBox="1"/>
          <p:nvPr/>
        </p:nvSpPr>
        <p:spPr>
          <a:xfrm>
            <a:off x="12707497" y="1542997"/>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15410621" y="4790621"/>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2840279" y="1956477"/>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12860159" y="4943022"/>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73061" y="2080749"/>
            <a:ext cx="8211827" cy="2696502"/>
          </a:xfrm>
          <a:prstGeom prst="rect">
            <a:avLst/>
          </a:prstGeom>
        </p:spPr>
      </p:pic>
      <p:pic>
        <p:nvPicPr>
          <p:cNvPr id="10" name="Picture 9" descr="Chart, line chart&#10;&#10;Description automatically generated">
            <a:extLst>
              <a:ext uri="{FF2B5EF4-FFF2-40B4-BE49-F238E27FC236}">
                <a16:creationId xmlns:a16="http://schemas.microsoft.com/office/drawing/2014/main" id="{3032905D-0A5B-29F3-989A-CE1CDA437B68}"/>
              </a:ext>
            </a:extLst>
          </p:cNvPr>
          <p:cNvPicPr>
            <a:picLocks noChangeAspect="1"/>
          </p:cNvPicPr>
          <p:nvPr/>
        </p:nvPicPr>
        <p:blipFill rotWithShape="1">
          <a:blip r:embed="rId5">
            <a:extLst>
              <a:ext uri="{28A0092B-C50C-407E-A947-70E740481C1C}">
                <a14:useLocalDpi xmlns:a14="http://schemas.microsoft.com/office/drawing/2010/main" val="0"/>
              </a:ext>
            </a:extLst>
          </a:blip>
          <a:srcRect l="1035" r="6535"/>
          <a:stretch/>
        </p:blipFill>
        <p:spPr>
          <a:xfrm>
            <a:off x="560786" y="1007662"/>
            <a:ext cx="11394621" cy="4782376"/>
          </a:xfrm>
          <a:prstGeom prst="rect">
            <a:avLst/>
          </a:prstGeom>
        </p:spPr>
      </p:pic>
      <p:sp>
        <p:nvSpPr>
          <p:cNvPr id="4" name="TextBox 3">
            <a:extLst>
              <a:ext uri="{FF2B5EF4-FFF2-40B4-BE49-F238E27FC236}">
                <a16:creationId xmlns:a16="http://schemas.microsoft.com/office/drawing/2014/main" id="{A0C893D6-148C-B8F9-6A88-F5739A888504}"/>
              </a:ext>
            </a:extLst>
          </p:cNvPr>
          <p:cNvSpPr txBox="1"/>
          <p:nvPr/>
        </p:nvSpPr>
        <p:spPr>
          <a:xfrm>
            <a:off x="257577" y="3264696"/>
            <a:ext cx="1026496"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11" name="TextBox 10">
            <a:extLst>
              <a:ext uri="{FF2B5EF4-FFF2-40B4-BE49-F238E27FC236}">
                <a16:creationId xmlns:a16="http://schemas.microsoft.com/office/drawing/2014/main" id="{B71D1BCC-5A0F-ECF2-6151-061B4E619D55}"/>
              </a:ext>
            </a:extLst>
          </p:cNvPr>
          <p:cNvSpPr txBox="1"/>
          <p:nvPr/>
        </p:nvSpPr>
        <p:spPr>
          <a:xfrm>
            <a:off x="3050146" y="5256105"/>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12" name="Picture 11" descr="A picture containing dark, gauge&#10;&#10;Description automatically generated">
            <a:extLst>
              <a:ext uri="{FF2B5EF4-FFF2-40B4-BE49-F238E27FC236}">
                <a16:creationId xmlns:a16="http://schemas.microsoft.com/office/drawing/2014/main" id="{6BAE1593-4517-E241-F2E4-ADA5B24DD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066933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5608" y="307777"/>
            <a:ext cx="1584784"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graph represents the ReLU activation function.">
            <a:extLst>
              <a:ext uri="{FF2B5EF4-FFF2-40B4-BE49-F238E27FC236}">
                <a16:creationId xmlns:a16="http://schemas.microsoft.com/office/drawing/2014/main" id="{FB881738-454E-22F6-E572-672996283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3190" y="2357384"/>
            <a:ext cx="3114403"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art&#10;&#10;Description automatically generated">
            <a:extLst>
              <a:ext uri="{FF2B5EF4-FFF2-40B4-BE49-F238E27FC236}">
                <a16:creationId xmlns:a16="http://schemas.microsoft.com/office/drawing/2014/main" id="{8D7FB3FA-C600-A7AC-290D-F418168ABDE6}"/>
              </a:ext>
            </a:extLst>
          </p:cNvPr>
          <p:cNvPicPr>
            <a:picLocks noChangeAspect="1"/>
          </p:cNvPicPr>
          <p:nvPr/>
        </p:nvPicPr>
        <p:blipFill rotWithShape="1">
          <a:blip r:embed="rId5">
            <a:extLst>
              <a:ext uri="{28A0092B-C50C-407E-A947-70E740481C1C}">
                <a14:useLocalDpi xmlns:a14="http://schemas.microsoft.com/office/drawing/2010/main" val="0"/>
              </a:ext>
            </a:extLst>
          </a:blip>
          <a:srcRect t="4673"/>
          <a:stretch/>
        </p:blipFill>
        <p:spPr>
          <a:xfrm>
            <a:off x="2209800" y="171450"/>
            <a:ext cx="6810900" cy="6378773"/>
          </a:xfrm>
          <a:prstGeom prst="rect">
            <a:avLst/>
          </a:prstGeom>
        </p:spPr>
      </p:pic>
      <p:sp>
        <p:nvSpPr>
          <p:cNvPr id="2" name="TextBox 1">
            <a:extLst>
              <a:ext uri="{FF2B5EF4-FFF2-40B4-BE49-F238E27FC236}">
                <a16:creationId xmlns:a16="http://schemas.microsoft.com/office/drawing/2014/main" id="{7DD74165-7052-6466-9F6E-3866EA233094}"/>
              </a:ext>
            </a:extLst>
          </p:cNvPr>
          <p:cNvSpPr txBox="1"/>
          <p:nvPr/>
        </p:nvSpPr>
        <p:spPr>
          <a:xfrm>
            <a:off x="1906073" y="2854463"/>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y</a:t>
            </a:r>
          </a:p>
          <a:p>
            <a:pPr algn="ctr"/>
            <a:r>
              <a:rPr lang="en-US"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2ED1D8A8-DDB4-733B-7FC2-0B5C1DA05952}"/>
              </a:ext>
            </a:extLst>
          </p:cNvPr>
          <p:cNvSpPr txBox="1"/>
          <p:nvPr/>
        </p:nvSpPr>
        <p:spPr>
          <a:xfrm>
            <a:off x="5381222" y="5952906"/>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x</a:t>
            </a:r>
          </a:p>
          <a:p>
            <a:pPr algn="ctr"/>
            <a:r>
              <a:rPr lang="en-US" dirty="0">
                <a:solidFill>
                  <a:srgbClr val="3D3880"/>
                </a:solidFill>
                <a:latin typeface="Avenir Medium" panose="02000503020000020003" pitchFamily="2" charset="0"/>
              </a:rPr>
              <a:t>input</a:t>
            </a:r>
          </a:p>
        </p:txBody>
      </p:sp>
      <p:sp>
        <p:nvSpPr>
          <p:cNvPr id="7" name="TextBox 6">
            <a:extLst>
              <a:ext uri="{FF2B5EF4-FFF2-40B4-BE49-F238E27FC236}">
                <a16:creationId xmlns:a16="http://schemas.microsoft.com/office/drawing/2014/main" id="{BAA9BE3B-8D4F-EF8C-3F90-786DBF69F113}"/>
              </a:ext>
            </a:extLst>
          </p:cNvPr>
          <p:cNvSpPr txBox="1"/>
          <p:nvPr/>
        </p:nvSpPr>
        <p:spPr>
          <a:xfrm>
            <a:off x="4812404" y="107722"/>
            <a:ext cx="2202287" cy="400110"/>
          </a:xfrm>
          <a:prstGeom prst="rect">
            <a:avLst/>
          </a:prstGeom>
          <a:solidFill>
            <a:schemeClr val="bg1"/>
          </a:solidFill>
        </p:spPr>
        <p:txBody>
          <a:bodyPr wrap="square" rtlCol="0">
            <a:spAutoFit/>
          </a:bodyPr>
          <a:lstStyle/>
          <a:p>
            <a:pPr algn="ctr"/>
            <a:r>
              <a:rPr lang="en-US" sz="2000" dirty="0" err="1">
                <a:solidFill>
                  <a:srgbClr val="3D3880"/>
                </a:solidFill>
                <a:latin typeface="Avenir Medium" panose="02000503020000020003" pitchFamily="2" charset="0"/>
              </a:rPr>
              <a:t>ReLU</a:t>
            </a:r>
            <a:endParaRPr lang="en-US" sz="2000" dirty="0">
              <a:solidFill>
                <a:srgbClr val="3D3880"/>
              </a:solidFill>
              <a:latin typeface="Avenir Medium" panose="02000503020000020003" pitchFamily="2" charset="0"/>
            </a:endParaRPr>
          </a:p>
        </p:txBody>
      </p:sp>
      <p:pic>
        <p:nvPicPr>
          <p:cNvPr id="8" name="Picture 7" descr="A picture containing dark, gauge&#10;&#10;Description automatically generated">
            <a:extLst>
              <a:ext uri="{FF2B5EF4-FFF2-40B4-BE49-F238E27FC236}">
                <a16:creationId xmlns:a16="http://schemas.microsoft.com/office/drawing/2014/main" id="{3E2B248F-CC84-3707-2045-A906217A24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2643" y="182019"/>
            <a:ext cx="1754119" cy="17721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graph represents the sigmoid activation function.">
            <a:extLst>
              <a:ext uri="{FF2B5EF4-FFF2-40B4-BE49-F238E27FC236}">
                <a16:creationId xmlns:a16="http://schemas.microsoft.com/office/drawing/2014/main" id="{AC37AACC-2320-AC40-A743-C09CE4716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2643" y="2197727"/>
            <a:ext cx="2629968" cy="177216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4DFAD8-7232-C85E-9475-AAB45C28B582}"/>
              </a:ext>
            </a:extLst>
          </p:cNvPr>
          <p:cNvGrpSpPr/>
          <p:nvPr/>
        </p:nvGrpSpPr>
        <p:grpSpPr>
          <a:xfrm>
            <a:off x="2073498" y="304800"/>
            <a:ext cx="7375302" cy="6270066"/>
            <a:chOff x="2073498" y="304800"/>
            <a:chExt cx="7375302" cy="6270066"/>
          </a:xfrm>
        </p:grpSpPr>
        <p:pic>
          <p:nvPicPr>
            <p:cNvPr id="6" name="Picture 5" descr="Chart&#10;&#10;Description automatically generated">
              <a:extLst>
                <a:ext uri="{FF2B5EF4-FFF2-40B4-BE49-F238E27FC236}">
                  <a16:creationId xmlns:a16="http://schemas.microsoft.com/office/drawing/2014/main" id="{83067D72-EE9F-86CD-3CBE-8B40FF518308}"/>
                </a:ext>
              </a:extLst>
            </p:cNvPr>
            <p:cNvPicPr>
              <a:picLocks noChangeAspect="1"/>
            </p:cNvPicPr>
            <p:nvPr/>
          </p:nvPicPr>
          <p:blipFill rotWithShape="1">
            <a:blip r:embed="rId5">
              <a:extLst>
                <a:ext uri="{28A0092B-C50C-407E-A947-70E740481C1C}">
                  <a14:useLocalDpi xmlns:a14="http://schemas.microsoft.com/office/drawing/2010/main" val="0"/>
                </a:ext>
              </a:extLst>
            </a:blip>
            <a:srcRect t="4445"/>
            <a:stretch/>
          </p:blipFill>
          <p:spPr>
            <a:xfrm>
              <a:off x="2426079" y="304800"/>
              <a:ext cx="7022721" cy="6270066"/>
            </a:xfrm>
            <a:prstGeom prst="rect">
              <a:avLst/>
            </a:prstGeom>
          </p:spPr>
        </p:pic>
        <p:sp>
          <p:nvSpPr>
            <p:cNvPr id="2" name="TextBox 1">
              <a:extLst>
                <a:ext uri="{FF2B5EF4-FFF2-40B4-BE49-F238E27FC236}">
                  <a16:creationId xmlns:a16="http://schemas.microsoft.com/office/drawing/2014/main" id="{DE87D824-3F05-A322-95C8-132F252C726C}"/>
                </a:ext>
              </a:extLst>
            </p:cNvPr>
            <p:cNvSpPr txBox="1"/>
            <p:nvPr/>
          </p:nvSpPr>
          <p:spPr>
            <a:xfrm>
              <a:off x="2073498" y="272986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3" name="TextBox 2">
              <a:extLst>
                <a:ext uri="{FF2B5EF4-FFF2-40B4-BE49-F238E27FC236}">
                  <a16:creationId xmlns:a16="http://schemas.microsoft.com/office/drawing/2014/main" id="{42CB940A-BB9B-8EA0-0295-BAC0FD70AB85}"/>
                </a:ext>
              </a:extLst>
            </p:cNvPr>
            <p:cNvSpPr txBox="1"/>
            <p:nvPr/>
          </p:nvSpPr>
          <p:spPr>
            <a:xfrm>
              <a:off x="5537915" y="584122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grpSp>
      <p:sp>
        <p:nvSpPr>
          <p:cNvPr id="7" name="TextBox 6">
            <a:extLst>
              <a:ext uri="{FF2B5EF4-FFF2-40B4-BE49-F238E27FC236}">
                <a16:creationId xmlns:a16="http://schemas.microsoft.com/office/drawing/2014/main" id="{2FEC9B70-4973-4B9B-F858-914276CD0DEC}"/>
              </a:ext>
            </a:extLst>
          </p:cNvPr>
          <p:cNvSpPr txBox="1"/>
          <p:nvPr/>
        </p:nvSpPr>
        <p:spPr>
          <a:xfrm>
            <a:off x="4939327" y="182019"/>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sigmoid</a:t>
            </a:r>
          </a:p>
        </p:txBody>
      </p:sp>
      <p:pic>
        <p:nvPicPr>
          <p:cNvPr id="8" name="Picture 7" descr="A picture containing dark, gauge&#10;&#10;Description automatically generated">
            <a:extLst>
              <a:ext uri="{FF2B5EF4-FFF2-40B4-BE49-F238E27FC236}">
                <a16:creationId xmlns:a16="http://schemas.microsoft.com/office/drawing/2014/main" id="{50BD2109-812D-BBC6-44EA-22C23DF74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2675" y="238692"/>
            <a:ext cx="2034893" cy="20935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represents the tan hyperbolic h activation function.">
            <a:extLst>
              <a:ext uri="{FF2B5EF4-FFF2-40B4-BE49-F238E27FC236}">
                <a16:creationId xmlns:a16="http://schemas.microsoft.com/office/drawing/2014/main" id="{26252BC7-03E8-5301-369B-05EE470EF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2675" y="2743200"/>
            <a:ext cx="2923375" cy="19698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B367A5E-9C5C-8D14-C48F-B9A3440436AC}"/>
              </a:ext>
            </a:extLst>
          </p:cNvPr>
          <p:cNvPicPr>
            <a:picLocks noChangeAspect="1"/>
          </p:cNvPicPr>
          <p:nvPr/>
        </p:nvPicPr>
        <p:blipFill rotWithShape="1">
          <a:blip r:embed="rId5">
            <a:extLst>
              <a:ext uri="{28A0092B-C50C-407E-A947-70E740481C1C}">
                <a14:useLocalDpi xmlns:a14="http://schemas.microsoft.com/office/drawing/2010/main" val="0"/>
              </a:ext>
            </a:extLst>
          </a:blip>
          <a:srcRect t="5556" b="2500"/>
          <a:stretch/>
        </p:blipFill>
        <p:spPr>
          <a:xfrm>
            <a:off x="2433736" y="0"/>
            <a:ext cx="6981627" cy="6550223"/>
          </a:xfrm>
          <a:prstGeom prst="rect">
            <a:avLst/>
          </a:prstGeom>
        </p:spPr>
      </p:pic>
      <p:sp>
        <p:nvSpPr>
          <p:cNvPr id="2" name="TextBox 1">
            <a:extLst>
              <a:ext uri="{FF2B5EF4-FFF2-40B4-BE49-F238E27FC236}">
                <a16:creationId xmlns:a16="http://schemas.microsoft.com/office/drawing/2014/main" id="{926C53E3-D5A4-6722-5A40-762C6D24A07F}"/>
              </a:ext>
            </a:extLst>
          </p:cNvPr>
          <p:cNvSpPr txBox="1"/>
          <p:nvPr/>
        </p:nvSpPr>
        <p:spPr>
          <a:xfrm>
            <a:off x="2213882" y="261785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5" name="TextBox 4">
            <a:extLst>
              <a:ext uri="{FF2B5EF4-FFF2-40B4-BE49-F238E27FC236}">
                <a16:creationId xmlns:a16="http://schemas.microsoft.com/office/drawing/2014/main" id="{1E5C1178-5802-1057-11F6-CBB1E93153AD}"/>
              </a:ext>
            </a:extLst>
          </p:cNvPr>
          <p:cNvSpPr txBox="1"/>
          <p:nvPr/>
        </p:nvSpPr>
        <p:spPr>
          <a:xfrm>
            <a:off x="5508133" y="577794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sp>
        <p:nvSpPr>
          <p:cNvPr id="6" name="TextBox 5">
            <a:extLst>
              <a:ext uri="{FF2B5EF4-FFF2-40B4-BE49-F238E27FC236}">
                <a16:creationId xmlns:a16="http://schemas.microsoft.com/office/drawing/2014/main" id="{881EE780-7509-49ED-C47F-15D850FC8F00}"/>
              </a:ext>
            </a:extLst>
          </p:cNvPr>
          <p:cNvSpPr txBox="1"/>
          <p:nvPr/>
        </p:nvSpPr>
        <p:spPr>
          <a:xfrm>
            <a:off x="4887800" y="38637"/>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tanh</a:t>
            </a:r>
          </a:p>
        </p:txBody>
      </p:sp>
      <p:pic>
        <p:nvPicPr>
          <p:cNvPr id="7" name="Picture 6" descr="A picture containing dark, gauge&#10;&#10;Description automatically generated">
            <a:extLst>
              <a:ext uri="{FF2B5EF4-FFF2-40B4-BE49-F238E27FC236}">
                <a16:creationId xmlns:a16="http://schemas.microsoft.com/office/drawing/2014/main" id="{922B4A0E-7123-6C2B-C06B-DB8974AF95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94777"/>
            <a:ext cx="2829181" cy="815404"/>
          </a:xfrm>
        </p:spPr>
        <p:txBody>
          <a:bodyPr>
            <a:normAutofit/>
          </a:bodyPr>
          <a:lstStyle/>
          <a:p>
            <a:pPr algn="ctr"/>
            <a:r>
              <a:rPr lang="en-US" sz="2000" dirty="0">
                <a:latin typeface="Avenir" panose="02000503020000020003" pitchFamily="2"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981CD412-B580-E6F4-7C10-33278A6C72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38223EEF-67EF-32D2-7D48-D64ED519DD09}"/>
              </a:ext>
            </a:extLst>
          </p:cNvPr>
          <p:cNvSpPr/>
          <p:nvPr/>
        </p:nvSpPr>
        <p:spPr>
          <a:xfrm>
            <a:off x="6020701" y="1786298"/>
            <a:ext cx="1218298" cy="354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5BD08F-95FD-23AF-68FE-40A722B67E7B}"/>
              </a:ext>
            </a:extLst>
          </p:cNvPr>
          <p:cNvSpPr/>
          <p:nvPr/>
        </p:nvSpPr>
        <p:spPr>
          <a:xfrm>
            <a:off x="6030226" y="1809422"/>
            <a:ext cx="1218297" cy="3438853"/>
          </a:xfrm>
          <a:prstGeom prst="rect">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EC4D29-ECE3-F92E-316C-CEE338896344}"/>
              </a:ext>
            </a:extLst>
          </p:cNvPr>
          <p:cNvSpPr txBox="1"/>
          <p:nvPr/>
        </p:nvSpPr>
        <p:spPr>
          <a:xfrm>
            <a:off x="6025389" y="3239088"/>
            <a:ext cx="1230086" cy="400110"/>
          </a:xfrm>
          <a:prstGeom prst="rect">
            <a:avLst/>
          </a:prstGeom>
          <a:noFill/>
        </p:spPr>
        <p:txBody>
          <a:bodyPr wrap="square" rtlCol="0">
            <a:spAutoFit/>
          </a:bodyPr>
          <a:lstStyle/>
          <a:p>
            <a:pPr algn="ctr"/>
            <a:r>
              <a:rPr lang="en-US" sz="2000" dirty="0">
                <a:latin typeface="Avenir Medium" panose="02000503020000020003" pitchFamily="2" charset="0"/>
                <a:cs typeface="Futura Medium" panose="020B0602020204020303" pitchFamily="34" charset="-79"/>
              </a:rPr>
              <a:t>Softmax</a:t>
            </a:r>
          </a:p>
        </p:txBody>
      </p:sp>
      <p:sp>
        <p:nvSpPr>
          <p:cNvPr id="14" name="Rectangle 13">
            <a:extLst>
              <a:ext uri="{FF2B5EF4-FFF2-40B4-BE49-F238E27FC236}">
                <a16:creationId xmlns:a16="http://schemas.microsoft.com/office/drawing/2014/main" id="{2FA008DD-4181-5D9E-2491-9E9A7D1DF570}"/>
              </a:ext>
            </a:extLst>
          </p:cNvPr>
          <p:cNvSpPr/>
          <p:nvPr/>
        </p:nvSpPr>
        <p:spPr>
          <a:xfrm>
            <a:off x="5018312" y="1836938"/>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146E29-2088-EC19-41F7-B3A112B69D64}"/>
              </a:ext>
            </a:extLst>
          </p:cNvPr>
          <p:cNvSpPr/>
          <p:nvPr/>
        </p:nvSpPr>
        <p:spPr>
          <a:xfrm>
            <a:off x="5008786" y="2872350"/>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1B073C-29C2-0B21-516E-C282C067B5B9}"/>
              </a:ext>
            </a:extLst>
          </p:cNvPr>
          <p:cNvSpPr/>
          <p:nvPr/>
        </p:nvSpPr>
        <p:spPr>
          <a:xfrm>
            <a:off x="5012868" y="3868502"/>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52908F-90BA-C5A2-27A2-4F1699D620B4}"/>
              </a:ext>
            </a:extLst>
          </p:cNvPr>
          <p:cNvSpPr/>
          <p:nvPr/>
        </p:nvSpPr>
        <p:spPr>
          <a:xfrm>
            <a:off x="7742463" y="2267437"/>
            <a:ext cx="1962150" cy="2565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990231-69DE-BCF9-2C0C-FFEC888FE812}"/>
              </a:ext>
            </a:extLst>
          </p:cNvPr>
          <p:cNvSpPr txBox="1"/>
          <p:nvPr/>
        </p:nvSpPr>
        <p:spPr>
          <a:xfrm>
            <a:off x="4849584" y="417554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C score</a:t>
            </a:r>
          </a:p>
        </p:txBody>
      </p:sp>
      <p:sp>
        <p:nvSpPr>
          <p:cNvPr id="7" name="TextBox 6">
            <a:extLst>
              <a:ext uri="{FF2B5EF4-FFF2-40B4-BE49-F238E27FC236}">
                <a16:creationId xmlns:a16="http://schemas.microsoft.com/office/drawing/2014/main" id="{266FACFF-130D-F006-EBCB-E56FD3D25C57}"/>
              </a:ext>
            </a:extLst>
          </p:cNvPr>
          <p:cNvSpPr txBox="1"/>
          <p:nvPr/>
        </p:nvSpPr>
        <p:spPr>
          <a:xfrm>
            <a:off x="4849584" y="3190277"/>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B score</a:t>
            </a:r>
          </a:p>
        </p:txBody>
      </p:sp>
      <p:sp>
        <p:nvSpPr>
          <p:cNvPr id="8" name="TextBox 7">
            <a:extLst>
              <a:ext uri="{FF2B5EF4-FFF2-40B4-BE49-F238E27FC236}">
                <a16:creationId xmlns:a16="http://schemas.microsoft.com/office/drawing/2014/main" id="{997FCCFA-C2B5-31C8-D7CD-37EC060DDCAB}"/>
              </a:ext>
            </a:extLst>
          </p:cNvPr>
          <p:cNvSpPr txBox="1"/>
          <p:nvPr/>
        </p:nvSpPr>
        <p:spPr>
          <a:xfrm>
            <a:off x="4865914" y="213309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A score</a:t>
            </a:r>
          </a:p>
        </p:txBody>
      </p:sp>
      <p:sp>
        <p:nvSpPr>
          <p:cNvPr id="9" name="TextBox 8">
            <a:extLst>
              <a:ext uri="{FF2B5EF4-FFF2-40B4-BE49-F238E27FC236}">
                <a16:creationId xmlns:a16="http://schemas.microsoft.com/office/drawing/2014/main" id="{C234681E-6255-E02A-682D-3EA9467A0F03}"/>
              </a:ext>
            </a:extLst>
          </p:cNvPr>
          <p:cNvSpPr txBox="1"/>
          <p:nvPr/>
        </p:nvSpPr>
        <p:spPr>
          <a:xfrm>
            <a:off x="3984170" y="1522640"/>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a:t>
            </a:r>
          </a:p>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neurons</a:t>
            </a:r>
          </a:p>
        </p:txBody>
      </p:sp>
      <p:sp>
        <p:nvSpPr>
          <p:cNvPr id="10" name="TextBox 9">
            <a:extLst>
              <a:ext uri="{FF2B5EF4-FFF2-40B4-BE49-F238E27FC236}">
                <a16:creationId xmlns:a16="http://schemas.microsoft.com/office/drawing/2014/main" id="{96123C13-221C-7D3F-4455-487765D0FB1E}"/>
              </a:ext>
            </a:extLst>
          </p:cNvPr>
          <p:cNvSpPr txBox="1"/>
          <p:nvPr/>
        </p:nvSpPr>
        <p:spPr>
          <a:xfrm>
            <a:off x="7516583" y="3339679"/>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B</a:t>
            </a:r>
          </a:p>
        </p:txBody>
      </p:sp>
      <p:sp>
        <p:nvSpPr>
          <p:cNvPr id="11" name="TextBox 10">
            <a:extLst>
              <a:ext uri="{FF2B5EF4-FFF2-40B4-BE49-F238E27FC236}">
                <a16:creationId xmlns:a16="http://schemas.microsoft.com/office/drawing/2014/main" id="{309835EB-1425-F58E-72F5-C570E381F164}"/>
              </a:ext>
            </a:extLst>
          </p:cNvPr>
          <p:cNvSpPr txBox="1"/>
          <p:nvPr/>
        </p:nvSpPr>
        <p:spPr>
          <a:xfrm>
            <a:off x="7522026" y="4312643"/>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C</a:t>
            </a:r>
          </a:p>
        </p:txBody>
      </p:sp>
      <p:sp>
        <p:nvSpPr>
          <p:cNvPr id="12" name="TextBox 11">
            <a:extLst>
              <a:ext uri="{FF2B5EF4-FFF2-40B4-BE49-F238E27FC236}">
                <a16:creationId xmlns:a16="http://schemas.microsoft.com/office/drawing/2014/main" id="{FBDD25C5-19ED-4682-1A5A-4690AEE833B6}"/>
              </a:ext>
            </a:extLst>
          </p:cNvPr>
          <p:cNvSpPr txBox="1"/>
          <p:nvPr/>
        </p:nvSpPr>
        <p:spPr>
          <a:xfrm>
            <a:off x="7532912" y="2307748"/>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A</a:t>
            </a:r>
          </a:p>
        </p:txBody>
      </p:sp>
      <p:sp>
        <p:nvSpPr>
          <p:cNvPr id="13" name="Rectangle 12">
            <a:extLst>
              <a:ext uri="{FF2B5EF4-FFF2-40B4-BE49-F238E27FC236}">
                <a16:creationId xmlns:a16="http://schemas.microsoft.com/office/drawing/2014/main" id="{6CC0159A-4028-AFC0-734C-EF80547E08F7}"/>
              </a:ext>
            </a:extLst>
          </p:cNvPr>
          <p:cNvSpPr/>
          <p:nvPr/>
        </p:nvSpPr>
        <p:spPr>
          <a:xfrm>
            <a:off x="3837211" y="1522640"/>
            <a:ext cx="1213759"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CE571D-2A99-98AF-AE5A-5109BF9EEE1A}"/>
              </a:ext>
            </a:extLst>
          </p:cNvPr>
          <p:cNvSpPr/>
          <p:nvPr/>
        </p:nvSpPr>
        <p:spPr>
          <a:xfrm>
            <a:off x="4342942" y="2107693"/>
            <a:ext cx="650423" cy="27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D902FF-2F69-23C7-F31E-25D25885E2D2}"/>
              </a:ext>
            </a:extLst>
          </p:cNvPr>
          <p:cNvSpPr/>
          <p:nvPr/>
        </p:nvSpPr>
        <p:spPr>
          <a:xfrm>
            <a:off x="4345212" y="2207478"/>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BD2396B-CA64-14A3-0A68-33C137FAA1AD}"/>
              </a:ext>
            </a:extLst>
          </p:cNvPr>
          <p:cNvSpPr/>
          <p:nvPr/>
        </p:nvSpPr>
        <p:spPr>
          <a:xfrm>
            <a:off x="4345212" y="3234507"/>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D370B83-4755-0031-4615-641D4E3247F4}"/>
              </a:ext>
            </a:extLst>
          </p:cNvPr>
          <p:cNvSpPr/>
          <p:nvPr/>
        </p:nvSpPr>
        <p:spPr>
          <a:xfrm>
            <a:off x="4342942" y="4208733"/>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430E52-B296-266F-BE9D-8372C783DD21}"/>
              </a:ext>
            </a:extLst>
          </p:cNvPr>
          <p:cNvSpPr/>
          <p:nvPr/>
        </p:nvSpPr>
        <p:spPr>
          <a:xfrm>
            <a:off x="2768593" y="3232691"/>
            <a:ext cx="934361"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C2D88DD-E49F-EB19-20EB-D896FE5CAEE2}"/>
              </a:ext>
            </a:extLst>
          </p:cNvPr>
          <p:cNvSpPr txBox="1"/>
          <p:nvPr/>
        </p:nvSpPr>
        <p:spPr>
          <a:xfrm>
            <a:off x="2560552" y="3270419"/>
            <a:ext cx="1230086"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Network</a:t>
            </a:r>
          </a:p>
        </p:txBody>
      </p:sp>
      <p:pic>
        <p:nvPicPr>
          <p:cNvPr id="24" name="Picture 23" descr="A picture containing dark, gauge&#10;&#10;Description automatically generated">
            <a:extLst>
              <a:ext uri="{FF2B5EF4-FFF2-40B4-BE49-F238E27FC236}">
                <a16:creationId xmlns:a16="http://schemas.microsoft.com/office/drawing/2014/main" id="{C584833B-84BA-1DD7-56AD-10170EB5D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26" name="TextBox 25">
            <a:extLst>
              <a:ext uri="{FF2B5EF4-FFF2-40B4-BE49-F238E27FC236}">
                <a16:creationId xmlns:a16="http://schemas.microsoft.com/office/drawing/2014/main" id="{196278BB-6E82-685D-BD66-0A287F66E40C}"/>
              </a:ext>
            </a:extLst>
          </p:cNvPr>
          <p:cNvSpPr txBox="1"/>
          <p:nvPr/>
        </p:nvSpPr>
        <p:spPr>
          <a:xfrm>
            <a:off x="4008661" y="1312722"/>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 Neurons</a:t>
            </a:r>
          </a:p>
        </p:txBody>
      </p:sp>
    </p:spTree>
    <p:extLst>
      <p:ext uri="{BB962C8B-B14F-4D97-AF65-F5344CB8AC3E}">
        <p14:creationId xmlns:p14="http://schemas.microsoft.com/office/powerpoint/2010/main" val="2177157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1.5|11.5"/>
</p:tagLst>
</file>

<file path=ppt/tags/tag2.xml><?xml version="1.0" encoding="utf-8"?>
<p:tagLst xmlns:a="http://schemas.openxmlformats.org/drawingml/2006/main" xmlns:r="http://schemas.openxmlformats.org/officeDocument/2006/relationships" xmlns:p="http://schemas.openxmlformats.org/presentationml/2006/main">
  <p:tag name="TIMING" val="|10.2"/>
</p:tagLst>
</file>

<file path=ppt/tags/tag3.xml><?xml version="1.0" encoding="utf-8"?>
<p:tagLst xmlns:a="http://schemas.openxmlformats.org/drawingml/2006/main" xmlns:r="http://schemas.openxmlformats.org/officeDocument/2006/relationships" xmlns:p="http://schemas.openxmlformats.org/presentationml/2006/main">
  <p:tag name="TIMING" val="|8.1|7.7|20.6|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13308</TotalTime>
  <Words>1314</Words>
  <Application>Microsoft Office PowerPoint</Application>
  <PresentationFormat>Widescreen</PresentationFormat>
  <Paragraphs>120</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Avenir</vt:lpstr>
      <vt:lpstr>Avenir Black</vt:lpstr>
      <vt:lpstr>Avenir Light</vt:lpstr>
      <vt:lpstr>Avenir Medium</vt:lpstr>
      <vt:lpstr>Arial</vt:lpstr>
      <vt:lpstr>Calibri</vt:lpstr>
      <vt:lpstr>Calibri Light</vt:lpstr>
      <vt:lpstr>Courier New</vt:lpstr>
      <vt:lpstr>Lato</vt:lpstr>
      <vt:lpstr>Palatino Linotype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PowerPoint Presentation</vt:lpstr>
      <vt:lpstr>PowerPoint Presentation</vt:lpstr>
      <vt:lpstr>(Perceptron as Binary Classifier)  02.2_binary_classifier.ipynb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406</cp:revision>
  <dcterms:created xsi:type="dcterms:W3CDTF">2021-03-18T17:30:04Z</dcterms:created>
  <dcterms:modified xsi:type="dcterms:W3CDTF">2023-07-07T14:43:39Z</dcterms:modified>
</cp:coreProperties>
</file>