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22" r:id="rId2"/>
    <p:sldId id="333" r:id="rId3"/>
    <p:sldId id="335" r:id="rId4"/>
    <p:sldId id="328" r:id="rId5"/>
    <p:sldId id="334" r:id="rId6"/>
    <p:sldId id="327" r:id="rId7"/>
    <p:sldId id="325" r:id="rId8"/>
    <p:sldId id="331" r:id="rId9"/>
    <p:sldId id="330" r:id="rId10"/>
    <p:sldId id="33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3F1"/>
    <a:srgbClr val="7375D3"/>
    <a:srgbClr val="DBEEF3"/>
    <a:srgbClr val="D2D3F2"/>
    <a:srgbClr val="F5E7BF"/>
    <a:srgbClr val="D6EECF"/>
    <a:srgbClr val="65BB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62EA2D-8593-4530-B728-C673616AB832}" v="86" dt="2023-05-02T20:47:40.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76113" autoAdjust="0"/>
  </p:normalViewPr>
  <p:slideViewPr>
    <p:cSldViewPr snapToGrid="0">
      <p:cViewPr varScale="1">
        <p:scale>
          <a:sx n="56" d="100"/>
          <a:sy n="56" d="100"/>
        </p:scale>
        <p:origin x="1064" y="52"/>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well,Daniel" userId="1b6ea79d-60d7-472e-a79a-e3fa9de1dfad" providerId="ADAL" clId="{18C7734B-FFA6-4F44-A14B-9370A82322A8}"/>
    <pc:docChg chg="undo custSel addSld delSld modSld">
      <pc:chgData name="Maxwell,Daniel" userId="1b6ea79d-60d7-472e-a79a-e3fa9de1dfad" providerId="ADAL" clId="{18C7734B-FFA6-4F44-A14B-9370A82322A8}" dt="2023-04-27T17:54:41.664" v="4691"/>
      <pc:docMkLst>
        <pc:docMk/>
      </pc:docMkLst>
      <pc:sldChg chg="addSp delSp modSp add del mod">
        <pc:chgData name="Maxwell,Daniel" userId="1b6ea79d-60d7-472e-a79a-e3fa9de1dfad" providerId="ADAL" clId="{18C7734B-FFA6-4F44-A14B-9370A82322A8}" dt="2023-04-27T14:54:43.351" v="4108" actId="47"/>
        <pc:sldMkLst>
          <pc:docMk/>
          <pc:sldMk cId="64365915" sldId="304"/>
        </pc:sldMkLst>
        <pc:spChg chg="add mod">
          <ac:chgData name="Maxwell,Daniel" userId="1b6ea79d-60d7-472e-a79a-e3fa9de1dfad" providerId="ADAL" clId="{18C7734B-FFA6-4F44-A14B-9370A82322A8}" dt="2023-04-27T14:21:13.837" v="3469" actId="1076"/>
          <ac:spMkLst>
            <pc:docMk/>
            <pc:sldMk cId="64365915" sldId="304"/>
            <ac:spMk id="17" creationId="{66EC586B-1A94-C175-4ECD-607B4891DACD}"/>
          </ac:spMkLst>
        </pc:spChg>
        <pc:spChg chg="add mod">
          <ac:chgData name="Maxwell,Daniel" userId="1b6ea79d-60d7-472e-a79a-e3fa9de1dfad" providerId="ADAL" clId="{18C7734B-FFA6-4F44-A14B-9370A82322A8}" dt="2023-04-27T14:22:04.170" v="3473" actId="164"/>
          <ac:spMkLst>
            <pc:docMk/>
            <pc:sldMk cId="64365915" sldId="304"/>
            <ac:spMk id="18" creationId="{5BC15CB8-A64A-B77F-B00C-3FF2F62AA92B}"/>
          </ac:spMkLst>
        </pc:spChg>
        <pc:spChg chg="add mod">
          <ac:chgData name="Maxwell,Daniel" userId="1b6ea79d-60d7-472e-a79a-e3fa9de1dfad" providerId="ADAL" clId="{18C7734B-FFA6-4F44-A14B-9370A82322A8}" dt="2023-04-27T14:22:04.170" v="3473" actId="164"/>
          <ac:spMkLst>
            <pc:docMk/>
            <pc:sldMk cId="64365915" sldId="304"/>
            <ac:spMk id="19" creationId="{AB18C6CA-6689-BFF4-2328-663C340AF960}"/>
          </ac:spMkLst>
        </pc:spChg>
        <pc:spChg chg="add mod">
          <ac:chgData name="Maxwell,Daniel" userId="1b6ea79d-60d7-472e-a79a-e3fa9de1dfad" providerId="ADAL" clId="{18C7734B-FFA6-4F44-A14B-9370A82322A8}" dt="2023-04-27T14:23:05.204" v="3479" actId="1076"/>
          <ac:spMkLst>
            <pc:docMk/>
            <pc:sldMk cId="64365915" sldId="304"/>
            <ac:spMk id="20" creationId="{9024CBD1-D30F-F9C8-2B33-7469DC8BA1FE}"/>
          </ac:spMkLst>
        </pc:spChg>
        <pc:spChg chg="add mod">
          <ac:chgData name="Maxwell,Daniel" userId="1b6ea79d-60d7-472e-a79a-e3fa9de1dfad" providerId="ADAL" clId="{18C7734B-FFA6-4F44-A14B-9370A82322A8}" dt="2023-04-27T14:25:44.846" v="3496" actId="1076"/>
          <ac:spMkLst>
            <pc:docMk/>
            <pc:sldMk cId="64365915" sldId="304"/>
            <ac:spMk id="21" creationId="{06FB42EA-FA2C-F229-1932-365B51CE5723}"/>
          </ac:spMkLst>
        </pc:spChg>
        <pc:spChg chg="add mod">
          <ac:chgData name="Maxwell,Daniel" userId="1b6ea79d-60d7-472e-a79a-e3fa9de1dfad" providerId="ADAL" clId="{18C7734B-FFA6-4F44-A14B-9370A82322A8}" dt="2023-04-27T14:25:06.372" v="3494" actId="1076"/>
          <ac:spMkLst>
            <pc:docMk/>
            <pc:sldMk cId="64365915" sldId="304"/>
            <ac:spMk id="22" creationId="{4D2F0301-2D3D-CB48-A21F-D0881AD2B6B4}"/>
          </ac:spMkLst>
        </pc:spChg>
        <pc:grpChg chg="add mod">
          <ac:chgData name="Maxwell,Daniel" userId="1b6ea79d-60d7-472e-a79a-e3fa9de1dfad" providerId="ADAL" clId="{18C7734B-FFA6-4F44-A14B-9370A82322A8}" dt="2023-04-27T14:21:04.358" v="3468" actId="164"/>
          <ac:grpSpMkLst>
            <pc:docMk/>
            <pc:sldMk cId="64365915" sldId="304"/>
            <ac:grpSpMk id="2" creationId="{E5C9EEB3-41A7-1559-7FD5-2323989D37AC}"/>
          </ac:grpSpMkLst>
        </pc:grpChg>
        <pc:grpChg chg="add mod">
          <ac:chgData name="Maxwell,Daniel" userId="1b6ea79d-60d7-472e-a79a-e3fa9de1dfad" providerId="ADAL" clId="{18C7734B-FFA6-4F44-A14B-9370A82322A8}" dt="2023-04-27T14:22:04.170" v="3473" actId="164"/>
          <ac:grpSpMkLst>
            <pc:docMk/>
            <pc:sldMk cId="64365915" sldId="304"/>
            <ac:grpSpMk id="3" creationId="{32FA76DF-4E35-30DE-DB22-DDE142820BB1}"/>
          </ac:grpSpMkLst>
        </pc:grpChg>
        <pc:graphicFrameChg chg="modGraphic">
          <ac:chgData name="Maxwell,Daniel" userId="1b6ea79d-60d7-472e-a79a-e3fa9de1dfad" providerId="ADAL" clId="{18C7734B-FFA6-4F44-A14B-9370A82322A8}" dt="2023-04-27T14:11:02.297" v="3422"/>
          <ac:graphicFrameMkLst>
            <pc:docMk/>
            <pc:sldMk cId="64365915" sldId="304"/>
            <ac:graphicFrameMk id="5" creationId="{D55BF00D-D919-45E6-993D-81C9480ABF99}"/>
          </ac:graphicFrameMkLst>
        </pc:graphicFrameChg>
        <pc:picChg chg="add del mod">
          <ac:chgData name="Maxwell,Daniel" userId="1b6ea79d-60d7-472e-a79a-e3fa9de1dfad" providerId="ADAL" clId="{18C7734B-FFA6-4F44-A14B-9370A82322A8}" dt="2023-04-27T14:25:16.476" v="3495" actId="478"/>
          <ac:picMkLst>
            <pc:docMk/>
            <pc:sldMk cId="64365915" sldId="304"/>
            <ac:picMk id="15" creationId="{61C9418F-993F-54E4-3567-0318380D2B79}"/>
          </ac:picMkLst>
        </pc:picChg>
        <pc:cxnChg chg="add mod">
          <ac:chgData name="Maxwell,Daniel" userId="1b6ea79d-60d7-472e-a79a-e3fa9de1dfad" providerId="ADAL" clId="{18C7734B-FFA6-4F44-A14B-9370A82322A8}" dt="2023-04-27T14:24:13.794" v="3486" actId="692"/>
          <ac:cxnSpMkLst>
            <pc:docMk/>
            <pc:sldMk cId="64365915" sldId="304"/>
            <ac:cxnSpMk id="6" creationId="{60626690-8F1A-C7E5-5557-3DAAA7EA2632}"/>
          </ac:cxnSpMkLst>
        </pc:cxnChg>
        <pc:cxnChg chg="add mod">
          <ac:chgData name="Maxwell,Daniel" userId="1b6ea79d-60d7-472e-a79a-e3fa9de1dfad" providerId="ADAL" clId="{18C7734B-FFA6-4F44-A14B-9370A82322A8}" dt="2023-04-27T14:24:58.977" v="3493" actId="692"/>
          <ac:cxnSpMkLst>
            <pc:docMk/>
            <pc:sldMk cId="64365915" sldId="304"/>
            <ac:cxnSpMk id="10" creationId="{00882192-5E7F-6674-129E-4FD8F5FE5419}"/>
          </ac:cxnSpMkLst>
        </pc:cxnChg>
      </pc:sldChg>
      <pc:sldChg chg="modSp del mod setBg modNotesTx">
        <pc:chgData name="Maxwell,Daniel" userId="1b6ea79d-60d7-472e-a79a-e3fa9de1dfad" providerId="ADAL" clId="{18C7734B-FFA6-4F44-A14B-9370A82322A8}" dt="2023-04-27T14:58:38.634" v="4119" actId="47"/>
        <pc:sldMkLst>
          <pc:docMk/>
          <pc:sldMk cId="393684128" sldId="306"/>
        </pc:sldMkLst>
        <pc:picChg chg="mod">
          <ac:chgData name="Maxwell,Daniel" userId="1b6ea79d-60d7-472e-a79a-e3fa9de1dfad" providerId="ADAL" clId="{18C7734B-FFA6-4F44-A14B-9370A82322A8}" dt="2023-04-27T14:26:18.557" v="3497" actId="1076"/>
          <ac:picMkLst>
            <pc:docMk/>
            <pc:sldMk cId="393684128" sldId="306"/>
            <ac:picMk id="7" creationId="{515F07E5-A3CC-408B-AEC7-5352D05F4A1D}"/>
          </ac:picMkLst>
        </pc:picChg>
      </pc:sldChg>
      <pc:sldChg chg="modNotesTx">
        <pc:chgData name="Maxwell,Daniel" userId="1b6ea79d-60d7-472e-a79a-e3fa9de1dfad" providerId="ADAL" clId="{18C7734B-FFA6-4F44-A14B-9370A82322A8}" dt="2023-04-26T17:26:00.715" v="2415" actId="20577"/>
        <pc:sldMkLst>
          <pc:docMk/>
          <pc:sldMk cId="1054698541" sldId="327"/>
        </pc:sldMkLst>
      </pc:sldChg>
      <pc:sldChg chg="addSp delSp modSp modTransition modAnim modNotesTx">
        <pc:chgData name="Maxwell,Daniel" userId="1b6ea79d-60d7-472e-a79a-e3fa9de1dfad" providerId="ADAL" clId="{18C7734B-FFA6-4F44-A14B-9370A82322A8}" dt="2023-04-27T15:09:04.569" v="4271" actId="20577"/>
        <pc:sldMkLst>
          <pc:docMk/>
          <pc:sldMk cId="3349995480" sldId="328"/>
        </pc:sldMkLst>
        <pc:picChg chg="add del mod">
          <ac:chgData name="Maxwell,Daniel" userId="1b6ea79d-60d7-472e-a79a-e3fa9de1dfad" providerId="ADAL" clId="{18C7734B-FFA6-4F44-A14B-9370A82322A8}" dt="2023-04-26T19:55:40.669" v="3050"/>
          <ac:picMkLst>
            <pc:docMk/>
            <pc:sldMk cId="3349995480" sldId="328"/>
            <ac:picMk id="22" creationId="{884F1B17-5B8D-D627-0C85-4E6730372DAB}"/>
          </ac:picMkLst>
        </pc:picChg>
        <pc:picChg chg="add del mod">
          <ac:chgData name="Maxwell,Daniel" userId="1b6ea79d-60d7-472e-a79a-e3fa9de1dfad" providerId="ADAL" clId="{18C7734B-FFA6-4F44-A14B-9370A82322A8}" dt="2023-04-26T19:56:40.452" v="3069"/>
          <ac:picMkLst>
            <pc:docMk/>
            <pc:sldMk cId="3349995480" sldId="328"/>
            <ac:picMk id="65" creationId="{61E145DB-7E58-772C-25C3-EC1138196E75}"/>
          </ac:picMkLst>
        </pc:picChg>
        <pc:picChg chg="add del mod">
          <ac:chgData name="Maxwell,Daniel" userId="1b6ea79d-60d7-472e-a79a-e3fa9de1dfad" providerId="ADAL" clId="{18C7734B-FFA6-4F44-A14B-9370A82322A8}" dt="2023-04-26T20:14:32.321" v="3308"/>
          <ac:picMkLst>
            <pc:docMk/>
            <pc:sldMk cId="3349995480" sldId="328"/>
            <ac:picMk id="66" creationId="{C8CEBE3A-D737-32E7-5880-2239E8F79AFC}"/>
          </ac:picMkLst>
        </pc:picChg>
        <pc:picChg chg="add del mod">
          <ac:chgData name="Maxwell,Daniel" userId="1b6ea79d-60d7-472e-a79a-e3fa9de1dfad" providerId="ADAL" clId="{18C7734B-FFA6-4F44-A14B-9370A82322A8}" dt="2023-04-26T20:14:53.656" v="3310"/>
          <ac:picMkLst>
            <pc:docMk/>
            <pc:sldMk cId="3349995480" sldId="328"/>
            <ac:picMk id="67" creationId="{C7B67415-7C5C-3AC4-B2DF-5EA890998AED}"/>
          </ac:picMkLst>
        </pc:picChg>
        <pc:picChg chg="add del mod">
          <ac:chgData name="Maxwell,Daniel" userId="1b6ea79d-60d7-472e-a79a-e3fa9de1dfad" providerId="ADAL" clId="{18C7734B-FFA6-4F44-A14B-9370A82322A8}" dt="2023-04-26T20:15:34.436" v="3312"/>
          <ac:picMkLst>
            <pc:docMk/>
            <pc:sldMk cId="3349995480" sldId="328"/>
            <ac:picMk id="69" creationId="{ECCB471E-3617-F788-EFB2-C70C8EFA787B}"/>
          </ac:picMkLst>
        </pc:picChg>
        <pc:picChg chg="add del mod">
          <ac:chgData name="Maxwell,Daniel" userId="1b6ea79d-60d7-472e-a79a-e3fa9de1dfad" providerId="ADAL" clId="{18C7734B-FFA6-4F44-A14B-9370A82322A8}" dt="2023-04-26T20:24:18.131" v="3364"/>
          <ac:picMkLst>
            <pc:docMk/>
            <pc:sldMk cId="3349995480" sldId="328"/>
            <ac:picMk id="70" creationId="{6CE122F8-1803-B695-2F38-5359767E63F4}"/>
          </ac:picMkLst>
        </pc:picChg>
        <pc:picChg chg="add del mod">
          <ac:chgData name="Maxwell,Daniel" userId="1b6ea79d-60d7-472e-a79a-e3fa9de1dfad" providerId="ADAL" clId="{18C7734B-FFA6-4F44-A14B-9370A82322A8}" dt="2023-04-26T20:26:23.387" v="3366"/>
          <ac:picMkLst>
            <pc:docMk/>
            <pc:sldMk cId="3349995480" sldId="328"/>
            <ac:picMk id="71" creationId="{7B7796C8-979D-7A3A-79F9-1FAAC86A68EC}"/>
          </ac:picMkLst>
        </pc:picChg>
        <pc:picChg chg="add del mod">
          <ac:chgData name="Maxwell,Daniel" userId="1b6ea79d-60d7-472e-a79a-e3fa9de1dfad" providerId="ADAL" clId="{18C7734B-FFA6-4F44-A14B-9370A82322A8}" dt="2023-04-26T20:33:20.413" v="3388"/>
          <ac:picMkLst>
            <pc:docMk/>
            <pc:sldMk cId="3349995480" sldId="328"/>
            <ac:picMk id="72" creationId="{8FEE197E-3E60-852A-0F7F-2A229EFF731A}"/>
          </ac:picMkLst>
        </pc:picChg>
        <pc:picChg chg="add del mod">
          <ac:chgData name="Maxwell,Daniel" userId="1b6ea79d-60d7-472e-a79a-e3fa9de1dfad" providerId="ADAL" clId="{18C7734B-FFA6-4F44-A14B-9370A82322A8}" dt="2023-04-26T20:33:33.635" v="3390"/>
          <ac:picMkLst>
            <pc:docMk/>
            <pc:sldMk cId="3349995480" sldId="328"/>
            <ac:picMk id="73" creationId="{E69DE07B-1714-689A-F6D6-A96F1F1EF569}"/>
          </ac:picMkLst>
        </pc:picChg>
        <pc:picChg chg="add del mod">
          <ac:chgData name="Maxwell,Daniel" userId="1b6ea79d-60d7-472e-a79a-e3fa9de1dfad" providerId="ADAL" clId="{18C7734B-FFA6-4F44-A14B-9370A82322A8}" dt="2023-04-26T20:35:40.483" v="3392"/>
          <ac:picMkLst>
            <pc:docMk/>
            <pc:sldMk cId="3349995480" sldId="328"/>
            <ac:picMk id="74" creationId="{9287F164-67D0-4669-63BA-ED0ABB502F74}"/>
          </ac:picMkLst>
        </pc:picChg>
        <pc:picChg chg="add del mod">
          <ac:chgData name="Maxwell,Daniel" userId="1b6ea79d-60d7-472e-a79a-e3fa9de1dfad" providerId="ADAL" clId="{18C7734B-FFA6-4F44-A14B-9370A82322A8}" dt="2023-04-26T20:36:05.923" v="3394"/>
          <ac:picMkLst>
            <pc:docMk/>
            <pc:sldMk cId="3349995480" sldId="328"/>
            <ac:picMk id="75" creationId="{35BC19A0-1379-C25A-0B00-A0FB84397013}"/>
          </ac:picMkLst>
        </pc:picChg>
        <pc:picChg chg="add mod">
          <ac:chgData name="Maxwell,Daniel" userId="1b6ea79d-60d7-472e-a79a-e3fa9de1dfad" providerId="ADAL" clId="{18C7734B-FFA6-4F44-A14B-9370A82322A8}" dt="2023-04-26T20:38:11.905" v="3395"/>
          <ac:picMkLst>
            <pc:docMk/>
            <pc:sldMk cId="3349995480" sldId="328"/>
            <ac:picMk id="76" creationId="{3C68F9E4-4884-5010-2E75-99A8604FD43A}"/>
          </ac:picMkLst>
        </pc:picChg>
      </pc:sldChg>
      <pc:sldChg chg="modNotesTx">
        <pc:chgData name="Maxwell,Daniel" userId="1b6ea79d-60d7-472e-a79a-e3fa9de1dfad" providerId="ADAL" clId="{18C7734B-FFA6-4F44-A14B-9370A82322A8}" dt="2023-04-26T17:26:36.347" v="2423" actId="20577"/>
        <pc:sldMkLst>
          <pc:docMk/>
          <pc:sldMk cId="677476250" sldId="331"/>
        </pc:sldMkLst>
      </pc:sldChg>
      <pc:sldChg chg="addSp delSp modSp mod modTransition modAnim modNotesTx">
        <pc:chgData name="Maxwell,Daniel" userId="1b6ea79d-60d7-472e-a79a-e3fa9de1dfad" providerId="ADAL" clId="{18C7734B-FFA6-4F44-A14B-9370A82322A8}" dt="2023-04-27T17:49:44.496" v="4683"/>
        <pc:sldMkLst>
          <pc:docMk/>
          <pc:sldMk cId="1521698311" sldId="333"/>
        </pc:sldMkLst>
        <pc:spChg chg="mod">
          <ac:chgData name="Maxwell,Daniel" userId="1b6ea79d-60d7-472e-a79a-e3fa9de1dfad" providerId="ADAL" clId="{18C7734B-FFA6-4F44-A14B-9370A82322A8}" dt="2023-04-27T14:27:29.447" v="3504" actId="113"/>
          <ac:spMkLst>
            <pc:docMk/>
            <pc:sldMk cId="1521698311" sldId="333"/>
            <ac:spMk id="6" creationId="{D04F4D61-A2B6-93CC-0E8F-D260C414A675}"/>
          </ac:spMkLst>
        </pc:spChg>
        <pc:spChg chg="mod">
          <ac:chgData name="Maxwell,Daniel" userId="1b6ea79d-60d7-472e-a79a-e3fa9de1dfad" providerId="ADAL" clId="{18C7734B-FFA6-4F44-A14B-9370A82322A8}" dt="2023-04-27T14:27:13.774" v="3502" actId="20577"/>
          <ac:spMkLst>
            <pc:docMk/>
            <pc:sldMk cId="1521698311" sldId="333"/>
            <ac:spMk id="7" creationId="{474B7BA2-90C0-6E85-D426-991B483FC30C}"/>
          </ac:spMkLst>
        </pc:spChg>
        <pc:graphicFrameChg chg="add del mod modGraphic">
          <ac:chgData name="Maxwell,Daniel" userId="1b6ea79d-60d7-472e-a79a-e3fa9de1dfad" providerId="ADAL" clId="{18C7734B-FFA6-4F44-A14B-9370A82322A8}" dt="2023-04-27T14:56:42.718" v="4118" actId="478"/>
          <ac:graphicFrameMkLst>
            <pc:docMk/>
            <pc:sldMk cId="1521698311" sldId="333"/>
            <ac:graphicFrameMk id="40" creationId="{DAFEA040-B158-D9C1-6F40-DADCEF8A3D7D}"/>
          </ac:graphicFrameMkLst>
        </pc:graphicFrameChg>
        <pc:picChg chg="add del mod">
          <ac:chgData name="Maxwell,Daniel" userId="1b6ea79d-60d7-472e-a79a-e3fa9de1dfad" providerId="ADAL" clId="{18C7734B-FFA6-4F44-A14B-9370A82322A8}" dt="2023-04-27T14:05:23.325" v="3397"/>
          <ac:picMkLst>
            <pc:docMk/>
            <pc:sldMk cId="1521698311" sldId="333"/>
            <ac:picMk id="3" creationId="{2788348D-27E8-8B84-F3E9-552A945E73C1}"/>
          </ac:picMkLst>
        </pc:picChg>
        <pc:picChg chg="add del mod">
          <ac:chgData name="Maxwell,Daniel" userId="1b6ea79d-60d7-472e-a79a-e3fa9de1dfad" providerId="ADAL" clId="{18C7734B-FFA6-4F44-A14B-9370A82322A8}" dt="2023-04-27T17:44:40.692" v="4676"/>
          <ac:picMkLst>
            <pc:docMk/>
            <pc:sldMk cId="1521698311" sldId="333"/>
            <ac:picMk id="3" creationId="{3FDB9F7C-E86F-3D5F-226C-645EF1154ADE}"/>
          </ac:picMkLst>
        </pc:picChg>
        <pc:picChg chg="add del mod">
          <ac:chgData name="Maxwell,Daniel" userId="1b6ea79d-60d7-472e-a79a-e3fa9de1dfad" providerId="ADAL" clId="{18C7734B-FFA6-4F44-A14B-9370A82322A8}" dt="2023-04-27T15:04:52.066" v="4143"/>
          <ac:picMkLst>
            <pc:docMk/>
            <pc:sldMk cId="1521698311" sldId="333"/>
            <ac:picMk id="3" creationId="{57BBE987-2188-5BC8-1261-9D68092EB35E}"/>
          </ac:picMkLst>
        </pc:picChg>
        <pc:picChg chg="add del mod">
          <ac:chgData name="Maxwell,Daniel" userId="1b6ea79d-60d7-472e-a79a-e3fa9de1dfad" providerId="ADAL" clId="{18C7734B-FFA6-4F44-A14B-9370A82322A8}" dt="2023-04-27T15:10:07.533" v="4272"/>
          <ac:picMkLst>
            <pc:docMk/>
            <pc:sldMk cId="1521698311" sldId="333"/>
            <ac:picMk id="40" creationId="{3058BC3B-566B-34A9-2CFC-8FCAE80BBD69}"/>
          </ac:picMkLst>
        </pc:picChg>
        <pc:picChg chg="add del mod">
          <ac:chgData name="Maxwell,Daniel" userId="1b6ea79d-60d7-472e-a79a-e3fa9de1dfad" providerId="ADAL" clId="{18C7734B-FFA6-4F44-A14B-9370A82322A8}" dt="2023-04-27T17:44:58.818" v="4678"/>
          <ac:picMkLst>
            <pc:docMk/>
            <pc:sldMk cId="1521698311" sldId="333"/>
            <ac:picMk id="40" creationId="{824FC8EE-ACA2-445C-C9F2-C8B393D74D03}"/>
          </ac:picMkLst>
        </pc:picChg>
        <pc:picChg chg="add del mod">
          <ac:chgData name="Maxwell,Daniel" userId="1b6ea79d-60d7-472e-a79a-e3fa9de1dfad" providerId="ADAL" clId="{18C7734B-FFA6-4F44-A14B-9370A82322A8}" dt="2023-04-27T14:17:25.663" v="3453"/>
          <ac:picMkLst>
            <pc:docMk/>
            <pc:sldMk cId="1521698311" sldId="333"/>
            <ac:picMk id="41" creationId="{6B57E016-7512-4850-D29D-76BA6A38B24F}"/>
          </ac:picMkLst>
        </pc:picChg>
        <pc:picChg chg="add del mod">
          <ac:chgData name="Maxwell,Daniel" userId="1b6ea79d-60d7-472e-a79a-e3fa9de1dfad" providerId="ADAL" clId="{18C7734B-FFA6-4F44-A14B-9370A82322A8}" dt="2023-04-27T15:15:44.649" v="4274"/>
          <ac:picMkLst>
            <pc:docMk/>
            <pc:sldMk cId="1521698311" sldId="333"/>
            <ac:picMk id="41" creationId="{DD9D9F61-232C-A852-935D-B09A7C5B97CF}"/>
          </ac:picMkLst>
        </pc:picChg>
        <pc:picChg chg="add del mod">
          <ac:chgData name="Maxwell,Daniel" userId="1b6ea79d-60d7-472e-a79a-e3fa9de1dfad" providerId="ADAL" clId="{18C7734B-FFA6-4F44-A14B-9370A82322A8}" dt="2023-04-27T17:45:18.837" v="4680"/>
          <ac:picMkLst>
            <pc:docMk/>
            <pc:sldMk cId="1521698311" sldId="333"/>
            <ac:picMk id="41" creationId="{EDA4AF12-0E45-D1B4-16BE-4D63A32C1D89}"/>
          </ac:picMkLst>
        </pc:picChg>
        <pc:picChg chg="add del mod">
          <ac:chgData name="Maxwell,Daniel" userId="1b6ea79d-60d7-472e-a79a-e3fa9de1dfad" providerId="ADAL" clId="{18C7734B-FFA6-4F44-A14B-9370A82322A8}" dt="2023-04-27T15:22:38.163" v="4452"/>
          <ac:picMkLst>
            <pc:docMk/>
            <pc:sldMk cId="1521698311" sldId="333"/>
            <ac:picMk id="42" creationId="{7485B4A7-DA15-D48B-12C1-6D05950990C3}"/>
          </ac:picMkLst>
        </pc:picChg>
        <pc:picChg chg="add del mod">
          <ac:chgData name="Maxwell,Daniel" userId="1b6ea79d-60d7-472e-a79a-e3fa9de1dfad" providerId="ADAL" clId="{18C7734B-FFA6-4F44-A14B-9370A82322A8}" dt="2023-04-27T17:47:59.246" v="4682"/>
          <ac:picMkLst>
            <pc:docMk/>
            <pc:sldMk cId="1521698311" sldId="333"/>
            <ac:picMk id="42" creationId="{B7F2DA15-C8A7-A6E4-CE52-1087E3E02DD7}"/>
          </ac:picMkLst>
        </pc:picChg>
        <pc:picChg chg="add del mod">
          <ac:chgData name="Maxwell,Daniel" userId="1b6ea79d-60d7-472e-a79a-e3fa9de1dfad" providerId="ADAL" clId="{18C7734B-FFA6-4F44-A14B-9370A82322A8}" dt="2023-04-27T14:41:30.652" v="3694"/>
          <ac:picMkLst>
            <pc:docMk/>
            <pc:sldMk cId="1521698311" sldId="333"/>
            <ac:picMk id="42" creationId="{E87CFECE-F3D1-4C9A-0F38-61C790E23ECD}"/>
          </ac:picMkLst>
        </pc:picChg>
        <pc:picChg chg="add del mod">
          <ac:chgData name="Maxwell,Daniel" userId="1b6ea79d-60d7-472e-a79a-e3fa9de1dfad" providerId="ADAL" clId="{18C7734B-FFA6-4F44-A14B-9370A82322A8}" dt="2023-04-27T17:43:32.502" v="4674"/>
          <ac:picMkLst>
            <pc:docMk/>
            <pc:sldMk cId="1521698311" sldId="333"/>
            <ac:picMk id="43" creationId="{F664C4A4-0F12-B083-1BB8-A3A3D5770F7F}"/>
          </ac:picMkLst>
        </pc:picChg>
        <pc:picChg chg="add mod">
          <ac:chgData name="Maxwell,Daniel" userId="1b6ea79d-60d7-472e-a79a-e3fa9de1dfad" providerId="ADAL" clId="{18C7734B-FFA6-4F44-A14B-9370A82322A8}" dt="2023-04-27T17:49:44.496" v="4683"/>
          <ac:picMkLst>
            <pc:docMk/>
            <pc:sldMk cId="1521698311" sldId="333"/>
            <ac:picMk id="44" creationId="{BE8280A2-CC52-D037-E736-9346B856A3ED}"/>
          </ac:picMkLst>
        </pc:picChg>
      </pc:sldChg>
      <pc:sldChg chg="addSp delSp modSp mod modTransition modAnim modNotesTx">
        <pc:chgData name="Maxwell,Daniel" userId="1b6ea79d-60d7-472e-a79a-e3fa9de1dfad" providerId="ADAL" clId="{18C7734B-FFA6-4F44-A14B-9370A82322A8}" dt="2023-04-26T19:52:15.363" v="3048"/>
        <pc:sldMkLst>
          <pc:docMk/>
          <pc:sldMk cId="1298653612" sldId="334"/>
        </pc:sldMkLst>
        <pc:spChg chg="del">
          <ac:chgData name="Maxwell,Daniel" userId="1b6ea79d-60d7-472e-a79a-e3fa9de1dfad" providerId="ADAL" clId="{18C7734B-FFA6-4F44-A14B-9370A82322A8}" dt="2023-04-26T18:53:33.913" v="2425" actId="478"/>
          <ac:spMkLst>
            <pc:docMk/>
            <pc:sldMk cId="1298653612" sldId="334"/>
            <ac:spMk id="73" creationId="{2D6F9EB5-AD1F-8CDC-CB1E-A10B311033E8}"/>
          </ac:spMkLst>
        </pc:spChg>
        <pc:picChg chg="add del mod">
          <ac:chgData name="Maxwell,Daniel" userId="1b6ea79d-60d7-472e-a79a-e3fa9de1dfad" providerId="ADAL" clId="{18C7734B-FFA6-4F44-A14B-9370A82322A8}" dt="2023-04-26T18:54:01.097" v="2426"/>
          <ac:picMkLst>
            <pc:docMk/>
            <pc:sldMk cId="1298653612" sldId="334"/>
            <ac:picMk id="2" creationId="{96DA2FAD-2472-1EA7-2DC5-00B0B3004426}"/>
          </ac:picMkLst>
        </pc:picChg>
        <pc:picChg chg="add del mod">
          <ac:chgData name="Maxwell,Daniel" userId="1b6ea79d-60d7-472e-a79a-e3fa9de1dfad" providerId="ADAL" clId="{18C7734B-FFA6-4F44-A14B-9370A82322A8}" dt="2023-04-26T18:56:12.646" v="2428"/>
          <ac:picMkLst>
            <pc:docMk/>
            <pc:sldMk cId="1298653612" sldId="334"/>
            <ac:picMk id="7" creationId="{7E6FA809-5F22-AD2E-915D-D69CB32EC898}"/>
          </ac:picMkLst>
        </pc:picChg>
        <pc:picChg chg="add del mod">
          <ac:chgData name="Maxwell,Daniel" userId="1b6ea79d-60d7-472e-a79a-e3fa9de1dfad" providerId="ADAL" clId="{18C7734B-FFA6-4F44-A14B-9370A82322A8}" dt="2023-04-26T18:56:22.624" v="2430"/>
          <ac:picMkLst>
            <pc:docMk/>
            <pc:sldMk cId="1298653612" sldId="334"/>
            <ac:picMk id="8" creationId="{E1D36FFD-3E78-2857-27CE-BAE95121FCEC}"/>
          </ac:picMkLst>
        </pc:picChg>
        <pc:picChg chg="add del mod">
          <ac:chgData name="Maxwell,Daniel" userId="1b6ea79d-60d7-472e-a79a-e3fa9de1dfad" providerId="ADAL" clId="{18C7734B-FFA6-4F44-A14B-9370A82322A8}" dt="2023-04-26T19:39:00.695" v="2872"/>
          <ac:picMkLst>
            <pc:docMk/>
            <pc:sldMk cId="1298653612" sldId="334"/>
            <ac:picMk id="12" creationId="{E471AA43-E9B7-C273-143A-BB31738D9A0B}"/>
          </ac:picMkLst>
        </pc:picChg>
        <pc:picChg chg="add del mod">
          <ac:chgData name="Maxwell,Daniel" userId="1b6ea79d-60d7-472e-a79a-e3fa9de1dfad" providerId="ADAL" clId="{18C7734B-FFA6-4F44-A14B-9370A82322A8}" dt="2023-04-26T19:39:33.506" v="2874"/>
          <ac:picMkLst>
            <pc:docMk/>
            <pc:sldMk cId="1298653612" sldId="334"/>
            <ac:picMk id="21" creationId="{B9D62EE9-B89B-7655-CF59-8597B9927545}"/>
          </ac:picMkLst>
        </pc:picChg>
        <pc:picChg chg="add del mod">
          <ac:chgData name="Maxwell,Daniel" userId="1b6ea79d-60d7-472e-a79a-e3fa9de1dfad" providerId="ADAL" clId="{18C7734B-FFA6-4F44-A14B-9370A82322A8}" dt="2023-04-26T19:44:23.451" v="2876"/>
          <ac:picMkLst>
            <pc:docMk/>
            <pc:sldMk cId="1298653612" sldId="334"/>
            <ac:picMk id="28" creationId="{F75F06DE-FA6A-F473-C4D6-F631C8A57731}"/>
          </ac:picMkLst>
        </pc:picChg>
        <pc:picChg chg="add del mod">
          <ac:chgData name="Maxwell,Daniel" userId="1b6ea79d-60d7-472e-a79a-e3fa9de1dfad" providerId="ADAL" clId="{18C7734B-FFA6-4F44-A14B-9370A82322A8}" dt="2023-04-26T19:44:55.370" v="2878"/>
          <ac:picMkLst>
            <pc:docMk/>
            <pc:sldMk cId="1298653612" sldId="334"/>
            <ac:picMk id="29" creationId="{9BE7A2CF-395B-A58E-5B78-E302C2452726}"/>
          </ac:picMkLst>
        </pc:picChg>
        <pc:picChg chg="add del mod">
          <ac:chgData name="Maxwell,Daniel" userId="1b6ea79d-60d7-472e-a79a-e3fa9de1dfad" providerId="ADAL" clId="{18C7734B-FFA6-4F44-A14B-9370A82322A8}" dt="2023-04-26T19:46:46.960" v="2901"/>
          <ac:picMkLst>
            <pc:docMk/>
            <pc:sldMk cId="1298653612" sldId="334"/>
            <ac:picMk id="30" creationId="{2A08B705-151C-3F8C-4817-5A6CAE8B5296}"/>
          </ac:picMkLst>
        </pc:picChg>
        <pc:picChg chg="add del mod">
          <ac:chgData name="Maxwell,Daniel" userId="1b6ea79d-60d7-472e-a79a-e3fa9de1dfad" providerId="ADAL" clId="{18C7734B-FFA6-4F44-A14B-9370A82322A8}" dt="2023-04-26T19:49:08.627" v="3008"/>
          <ac:picMkLst>
            <pc:docMk/>
            <pc:sldMk cId="1298653612" sldId="334"/>
            <ac:picMk id="31" creationId="{DEC835F9-893C-89E8-5F08-148196DCA7E6}"/>
          </ac:picMkLst>
        </pc:picChg>
        <pc:picChg chg="add del mod">
          <ac:chgData name="Maxwell,Daniel" userId="1b6ea79d-60d7-472e-a79a-e3fa9de1dfad" providerId="ADAL" clId="{18C7734B-FFA6-4F44-A14B-9370A82322A8}" dt="2023-04-26T19:49:20.090" v="3010"/>
          <ac:picMkLst>
            <pc:docMk/>
            <pc:sldMk cId="1298653612" sldId="334"/>
            <ac:picMk id="38" creationId="{E548E2E5-9251-605C-715D-8901518CC6C9}"/>
          </ac:picMkLst>
        </pc:picChg>
        <pc:picChg chg="add del mod">
          <ac:chgData name="Maxwell,Daniel" userId="1b6ea79d-60d7-472e-a79a-e3fa9de1dfad" providerId="ADAL" clId="{18C7734B-FFA6-4F44-A14B-9370A82322A8}" dt="2023-04-26T19:50:56.054" v="3045"/>
          <ac:picMkLst>
            <pc:docMk/>
            <pc:sldMk cId="1298653612" sldId="334"/>
            <ac:picMk id="39" creationId="{B97D8695-65F0-93DA-310B-2DFB69D9BB2E}"/>
          </ac:picMkLst>
        </pc:picChg>
        <pc:picChg chg="add del mod">
          <ac:chgData name="Maxwell,Daniel" userId="1b6ea79d-60d7-472e-a79a-e3fa9de1dfad" providerId="ADAL" clId="{18C7734B-FFA6-4F44-A14B-9370A82322A8}" dt="2023-04-26T19:51:24.867" v="3047"/>
          <ac:picMkLst>
            <pc:docMk/>
            <pc:sldMk cId="1298653612" sldId="334"/>
            <ac:picMk id="40" creationId="{714C25AA-4ADD-19AA-FF37-E207764F3602}"/>
          </ac:picMkLst>
        </pc:picChg>
        <pc:picChg chg="add mod">
          <ac:chgData name="Maxwell,Daniel" userId="1b6ea79d-60d7-472e-a79a-e3fa9de1dfad" providerId="ADAL" clId="{18C7734B-FFA6-4F44-A14B-9370A82322A8}" dt="2023-04-26T19:52:15.363" v="3048"/>
          <ac:picMkLst>
            <pc:docMk/>
            <pc:sldMk cId="1298653612" sldId="334"/>
            <ac:picMk id="41" creationId="{C7DB0FAA-0FEB-65A1-0724-10276D2F3B1C}"/>
          </ac:picMkLst>
        </pc:picChg>
      </pc:sldChg>
      <pc:sldChg chg="addSp delSp modSp add mod modTransition setBg delAnim modAnim modNotesTx">
        <pc:chgData name="Maxwell,Daniel" userId="1b6ea79d-60d7-472e-a79a-e3fa9de1dfad" providerId="ADAL" clId="{18C7734B-FFA6-4F44-A14B-9370A82322A8}" dt="2023-04-27T17:54:41.664" v="4691"/>
        <pc:sldMkLst>
          <pc:docMk/>
          <pc:sldMk cId="2441689990" sldId="335"/>
        </pc:sldMkLst>
        <pc:spChg chg="mod">
          <ac:chgData name="Maxwell,Daniel" userId="1b6ea79d-60d7-472e-a79a-e3fa9de1dfad" providerId="ADAL" clId="{18C7734B-FFA6-4F44-A14B-9370A82322A8}" dt="2023-04-27T15:00:25.374" v="4135" actId="1038"/>
          <ac:spMkLst>
            <pc:docMk/>
            <pc:sldMk cId="2441689990" sldId="335"/>
            <ac:spMk id="2" creationId="{903EE350-EE8E-DF52-608D-99BEDF9C2231}"/>
          </ac:spMkLst>
        </pc:spChg>
        <pc:spChg chg="mod">
          <ac:chgData name="Maxwell,Daniel" userId="1b6ea79d-60d7-472e-a79a-e3fa9de1dfad" providerId="ADAL" clId="{18C7734B-FFA6-4F44-A14B-9370A82322A8}" dt="2023-04-27T14:32:59.401" v="3549" actId="164"/>
          <ac:spMkLst>
            <pc:docMk/>
            <pc:sldMk cId="2441689990" sldId="335"/>
            <ac:spMk id="4" creationId="{C8184A3E-6C37-5FB4-1B7B-8BBB449744B6}"/>
          </ac:spMkLst>
        </pc:spChg>
        <pc:spChg chg="mod">
          <ac:chgData name="Maxwell,Daniel" userId="1b6ea79d-60d7-472e-a79a-e3fa9de1dfad" providerId="ADAL" clId="{18C7734B-FFA6-4F44-A14B-9370A82322A8}" dt="2023-04-27T14:32:59.401" v="3549" actId="164"/>
          <ac:spMkLst>
            <pc:docMk/>
            <pc:sldMk cId="2441689990" sldId="335"/>
            <ac:spMk id="5" creationId="{75306797-77BB-A727-CEE3-6885D2DB3EC5}"/>
          </ac:spMkLst>
        </pc:spChg>
        <pc:spChg chg="mod">
          <ac:chgData name="Maxwell,Daniel" userId="1b6ea79d-60d7-472e-a79a-e3fa9de1dfad" providerId="ADAL" clId="{18C7734B-FFA6-4F44-A14B-9370A82322A8}" dt="2023-04-27T15:00:25.374" v="4135" actId="1038"/>
          <ac:spMkLst>
            <pc:docMk/>
            <pc:sldMk cId="2441689990" sldId="335"/>
            <ac:spMk id="6" creationId="{706C24F7-D645-D032-B13C-26578C0F462A}"/>
          </ac:spMkLst>
        </pc:spChg>
        <pc:spChg chg="mod">
          <ac:chgData name="Maxwell,Daniel" userId="1b6ea79d-60d7-472e-a79a-e3fa9de1dfad" providerId="ADAL" clId="{18C7734B-FFA6-4F44-A14B-9370A82322A8}" dt="2023-04-27T15:00:25.374" v="4135" actId="1038"/>
          <ac:spMkLst>
            <pc:docMk/>
            <pc:sldMk cId="2441689990" sldId="335"/>
            <ac:spMk id="8" creationId="{7CD6378C-9E54-A0D3-23D7-BE97B4C012EC}"/>
          </ac:spMkLst>
        </pc:spChg>
        <pc:spChg chg="mod">
          <ac:chgData name="Maxwell,Daniel" userId="1b6ea79d-60d7-472e-a79a-e3fa9de1dfad" providerId="ADAL" clId="{18C7734B-FFA6-4F44-A14B-9370A82322A8}" dt="2023-04-27T15:00:25.374" v="4135" actId="1038"/>
          <ac:spMkLst>
            <pc:docMk/>
            <pc:sldMk cId="2441689990" sldId="335"/>
            <ac:spMk id="9" creationId="{DFA6C6CF-E6DE-4B0B-2016-1F7820119B71}"/>
          </ac:spMkLst>
        </pc:spChg>
        <pc:spChg chg="add mod ord">
          <ac:chgData name="Maxwell,Daniel" userId="1b6ea79d-60d7-472e-a79a-e3fa9de1dfad" providerId="ADAL" clId="{18C7734B-FFA6-4F44-A14B-9370A82322A8}" dt="2023-04-27T15:00:25.374" v="4135" actId="1038"/>
          <ac:spMkLst>
            <pc:docMk/>
            <pc:sldMk cId="2441689990" sldId="335"/>
            <ac:spMk id="11" creationId="{D190B4C8-A6C4-91DF-5F9A-E0405ED7FA67}"/>
          </ac:spMkLst>
        </pc:spChg>
        <pc:spChg chg="add mod">
          <ac:chgData name="Maxwell,Daniel" userId="1b6ea79d-60d7-472e-a79a-e3fa9de1dfad" providerId="ADAL" clId="{18C7734B-FFA6-4F44-A14B-9370A82322A8}" dt="2023-04-27T15:00:25.374" v="4135" actId="1038"/>
          <ac:spMkLst>
            <pc:docMk/>
            <pc:sldMk cId="2441689990" sldId="335"/>
            <ac:spMk id="23" creationId="{FD54AA2A-662F-E30E-6EF4-714626A83652}"/>
          </ac:spMkLst>
        </pc:spChg>
        <pc:spChg chg="add mod">
          <ac:chgData name="Maxwell,Daniel" userId="1b6ea79d-60d7-472e-a79a-e3fa9de1dfad" providerId="ADAL" clId="{18C7734B-FFA6-4F44-A14B-9370A82322A8}" dt="2023-04-27T15:00:25.374" v="4135" actId="1038"/>
          <ac:spMkLst>
            <pc:docMk/>
            <pc:sldMk cId="2441689990" sldId="335"/>
            <ac:spMk id="24" creationId="{692FE8BC-24CE-B0F8-54E6-D2B923B34756}"/>
          </ac:spMkLst>
        </pc:spChg>
        <pc:spChg chg="add mod">
          <ac:chgData name="Maxwell,Daniel" userId="1b6ea79d-60d7-472e-a79a-e3fa9de1dfad" providerId="ADAL" clId="{18C7734B-FFA6-4F44-A14B-9370A82322A8}" dt="2023-04-27T15:00:25.374" v="4135" actId="1038"/>
          <ac:spMkLst>
            <pc:docMk/>
            <pc:sldMk cId="2441689990" sldId="335"/>
            <ac:spMk id="25" creationId="{DCBAA596-65CB-6B11-B521-DF1A716CFA74}"/>
          </ac:spMkLst>
        </pc:spChg>
        <pc:grpChg chg="add mod">
          <ac:chgData name="Maxwell,Daniel" userId="1b6ea79d-60d7-472e-a79a-e3fa9de1dfad" providerId="ADAL" clId="{18C7734B-FFA6-4F44-A14B-9370A82322A8}" dt="2023-04-27T15:00:25.374" v="4135" actId="1038"/>
          <ac:grpSpMkLst>
            <pc:docMk/>
            <pc:sldMk cId="2441689990" sldId="335"/>
            <ac:grpSpMk id="12" creationId="{B1B92546-58F3-7FB4-8FEA-862CE9BD2503}"/>
          </ac:grpSpMkLst>
        </pc:grpChg>
        <pc:picChg chg="del">
          <ac:chgData name="Maxwell,Daniel" userId="1b6ea79d-60d7-472e-a79a-e3fa9de1dfad" providerId="ADAL" clId="{18C7734B-FFA6-4F44-A14B-9370A82322A8}" dt="2023-04-27T14:33:18.891" v="3552" actId="478"/>
          <ac:picMkLst>
            <pc:docMk/>
            <pc:sldMk cId="2441689990" sldId="335"/>
            <ac:picMk id="3" creationId="{C60D28C6-ACB9-4427-A0D9-F2741734A081}"/>
          </ac:picMkLst>
        </pc:picChg>
        <pc:picChg chg="add del mod">
          <ac:chgData name="Maxwell,Daniel" userId="1b6ea79d-60d7-472e-a79a-e3fa9de1dfad" providerId="ADAL" clId="{18C7734B-FFA6-4F44-A14B-9370A82322A8}" dt="2023-04-27T15:29:00.225" v="4503"/>
          <ac:picMkLst>
            <pc:docMk/>
            <pc:sldMk cId="2441689990" sldId="335"/>
            <ac:picMk id="3" creationId="{F3F3F7EF-6733-5378-F54C-E0E58C232B93}"/>
          </ac:picMkLst>
        </pc:picChg>
        <pc:picChg chg="add del mod">
          <ac:chgData name="Maxwell,Daniel" userId="1b6ea79d-60d7-472e-a79a-e3fa9de1dfad" providerId="ADAL" clId="{18C7734B-FFA6-4F44-A14B-9370A82322A8}" dt="2023-04-27T17:52:21.007" v="4686"/>
          <ac:picMkLst>
            <pc:docMk/>
            <pc:sldMk cId="2441689990" sldId="335"/>
            <ac:picMk id="3" creationId="{FE4BB5B0-88D2-B2C8-9CD3-326C71D498F0}"/>
          </ac:picMkLst>
        </pc:picChg>
        <pc:picChg chg="add del mod">
          <ac:chgData name="Maxwell,Daniel" userId="1b6ea79d-60d7-472e-a79a-e3fa9de1dfad" providerId="ADAL" clId="{18C7734B-FFA6-4F44-A14B-9370A82322A8}" dt="2023-04-27T17:53:21.399" v="4688"/>
          <ac:picMkLst>
            <pc:docMk/>
            <pc:sldMk cId="2441689990" sldId="335"/>
            <ac:picMk id="7" creationId="{313537FF-51DA-77C1-8B51-FCF894209CBA}"/>
          </ac:picMkLst>
        </pc:picChg>
        <pc:picChg chg="del">
          <ac:chgData name="Maxwell,Daniel" userId="1b6ea79d-60d7-472e-a79a-e3fa9de1dfad" providerId="ADAL" clId="{18C7734B-FFA6-4F44-A14B-9370A82322A8}" dt="2023-04-27T14:28:46.605" v="3507" actId="478"/>
          <ac:picMkLst>
            <pc:docMk/>
            <pc:sldMk cId="2441689990" sldId="335"/>
            <ac:picMk id="7" creationId="{515F07E5-A3CC-408B-AEC7-5352D05F4A1D}"/>
          </ac:picMkLst>
        </pc:picChg>
        <pc:picChg chg="add del mod">
          <ac:chgData name="Maxwell,Daniel" userId="1b6ea79d-60d7-472e-a79a-e3fa9de1dfad" providerId="ADAL" clId="{18C7734B-FFA6-4F44-A14B-9370A82322A8}" dt="2023-04-27T15:33:58.906" v="4602"/>
          <ac:picMkLst>
            <pc:docMk/>
            <pc:sldMk cId="2441689990" sldId="335"/>
            <ac:picMk id="7" creationId="{CB5B0E1E-A71F-F51E-18E7-9C38A4ED51DC}"/>
          </ac:picMkLst>
        </pc:picChg>
        <pc:picChg chg="add del mod">
          <ac:chgData name="Maxwell,Daniel" userId="1b6ea79d-60d7-472e-a79a-e3fa9de1dfad" providerId="ADAL" clId="{18C7734B-FFA6-4F44-A14B-9370A82322A8}" dt="2023-04-27T17:54:06.398" v="4690"/>
          <ac:picMkLst>
            <pc:docMk/>
            <pc:sldMk cId="2441689990" sldId="335"/>
            <ac:picMk id="13" creationId="{6E112276-A736-12D8-F044-34AF55F1C538}"/>
          </ac:picMkLst>
        </pc:picChg>
        <pc:picChg chg="add del mod">
          <ac:chgData name="Maxwell,Daniel" userId="1b6ea79d-60d7-472e-a79a-e3fa9de1dfad" providerId="ADAL" clId="{18C7734B-FFA6-4F44-A14B-9370A82322A8}" dt="2023-04-27T15:34:09.747" v="4604"/>
          <ac:picMkLst>
            <pc:docMk/>
            <pc:sldMk cId="2441689990" sldId="335"/>
            <ac:picMk id="13" creationId="{ABFD7375-A074-E3AD-82BF-C3FFE6751BBD}"/>
          </ac:picMkLst>
        </pc:picChg>
        <pc:picChg chg="add del mod">
          <ac:chgData name="Maxwell,Daniel" userId="1b6ea79d-60d7-472e-a79a-e3fa9de1dfad" providerId="ADAL" clId="{18C7734B-FFA6-4F44-A14B-9370A82322A8}" dt="2023-04-27T15:34:47.475" v="4606"/>
          <ac:picMkLst>
            <pc:docMk/>
            <pc:sldMk cId="2441689990" sldId="335"/>
            <ac:picMk id="15" creationId="{1F936BD9-4392-E84C-EF21-F1DCA298446B}"/>
          </ac:picMkLst>
        </pc:picChg>
        <pc:picChg chg="add mod">
          <ac:chgData name="Maxwell,Daniel" userId="1b6ea79d-60d7-472e-a79a-e3fa9de1dfad" providerId="ADAL" clId="{18C7734B-FFA6-4F44-A14B-9370A82322A8}" dt="2023-04-27T17:54:41.664" v="4691"/>
          <ac:picMkLst>
            <pc:docMk/>
            <pc:sldMk cId="2441689990" sldId="335"/>
            <ac:picMk id="15" creationId="{D5CBB4CB-F64F-007D-DB1D-42CA8042CB52}"/>
          </ac:picMkLst>
        </pc:picChg>
        <pc:picChg chg="add del mod">
          <ac:chgData name="Maxwell,Daniel" userId="1b6ea79d-60d7-472e-a79a-e3fa9de1dfad" providerId="ADAL" clId="{18C7734B-FFA6-4F44-A14B-9370A82322A8}" dt="2023-04-27T15:37:03.860" v="4672"/>
          <ac:picMkLst>
            <pc:docMk/>
            <pc:sldMk cId="2441689990" sldId="335"/>
            <ac:picMk id="18" creationId="{219763AC-FF3D-3E2B-545B-78573B77A5A2}"/>
          </ac:picMkLst>
        </pc:picChg>
        <pc:picChg chg="add del mod">
          <ac:chgData name="Maxwell,Daniel" userId="1b6ea79d-60d7-472e-a79a-e3fa9de1dfad" providerId="ADAL" clId="{18C7734B-FFA6-4F44-A14B-9370A82322A8}" dt="2023-04-27T17:51:46.236" v="4684"/>
          <ac:picMkLst>
            <pc:docMk/>
            <pc:sldMk cId="2441689990" sldId="335"/>
            <ac:picMk id="19" creationId="{42DAECA9-5E1B-307C-BEF2-FC5214014A68}"/>
          </ac:picMkLst>
        </pc:picChg>
        <pc:cxnChg chg="add mod">
          <ac:chgData name="Maxwell,Daniel" userId="1b6ea79d-60d7-472e-a79a-e3fa9de1dfad" providerId="ADAL" clId="{18C7734B-FFA6-4F44-A14B-9370A82322A8}" dt="2023-04-27T15:00:25.374" v="4135" actId="1038"/>
          <ac:cxnSpMkLst>
            <pc:docMk/>
            <pc:sldMk cId="2441689990" sldId="335"/>
            <ac:cxnSpMk id="14" creationId="{ECFE969A-A736-56E3-AD34-765995A7D116}"/>
          </ac:cxnSpMkLst>
        </pc:cxnChg>
        <pc:cxnChg chg="add mod">
          <ac:chgData name="Maxwell,Daniel" userId="1b6ea79d-60d7-472e-a79a-e3fa9de1dfad" providerId="ADAL" clId="{18C7734B-FFA6-4F44-A14B-9370A82322A8}" dt="2023-04-27T15:00:25.374" v="4135" actId="1038"/>
          <ac:cxnSpMkLst>
            <pc:docMk/>
            <pc:sldMk cId="2441689990" sldId="335"/>
            <ac:cxnSpMk id="16" creationId="{5D69C8AE-B484-4A55-E763-0FC45702C42D}"/>
          </ac:cxnSpMkLst>
        </pc:cxnChg>
        <pc:cxnChg chg="add mod">
          <ac:chgData name="Maxwell,Daniel" userId="1b6ea79d-60d7-472e-a79a-e3fa9de1dfad" providerId="ADAL" clId="{18C7734B-FFA6-4F44-A14B-9370A82322A8}" dt="2023-04-27T15:00:25.374" v="4135" actId="1038"/>
          <ac:cxnSpMkLst>
            <pc:docMk/>
            <pc:sldMk cId="2441689990" sldId="335"/>
            <ac:cxnSpMk id="17" creationId="{E341CEC1-18AA-1538-BC17-1078F5F612F0}"/>
          </ac:cxnSpMkLst>
        </pc:cxnChg>
        <pc:cxnChg chg="add mod">
          <ac:chgData name="Maxwell,Daniel" userId="1b6ea79d-60d7-472e-a79a-e3fa9de1dfad" providerId="ADAL" clId="{18C7734B-FFA6-4F44-A14B-9370A82322A8}" dt="2023-04-27T15:00:25.374" v="4135" actId="1038"/>
          <ac:cxnSpMkLst>
            <pc:docMk/>
            <pc:sldMk cId="2441689990" sldId="335"/>
            <ac:cxnSpMk id="20" creationId="{B6B1EF09-88EA-D07A-1380-6698CDD797E9}"/>
          </ac:cxnSpMkLst>
        </pc:cxnChg>
      </pc:sldChg>
    </pc:docChg>
  </pc:docChgLst>
  <pc:docChgLst>
    <pc:chgData name="Maxwell,Daniel" userId="1b6ea79d-60d7-472e-a79a-e3fa9de1dfad" providerId="ADAL" clId="{5862EA2D-8593-4530-B728-C673616AB832}"/>
    <pc:docChg chg="undo redo custSel addSld delSld modSld sldOrd">
      <pc:chgData name="Maxwell,Daniel" userId="1b6ea79d-60d7-472e-a79a-e3fa9de1dfad" providerId="ADAL" clId="{5862EA2D-8593-4530-B728-C673616AB832}" dt="2023-05-02T20:47:40.765" v="5419"/>
      <pc:docMkLst>
        <pc:docMk/>
      </pc:docMkLst>
      <pc:sldChg chg="addSp modSp add del modNotesTx">
        <pc:chgData name="Maxwell,Daniel" userId="1b6ea79d-60d7-472e-a79a-e3fa9de1dfad" providerId="ADAL" clId="{5862EA2D-8593-4530-B728-C673616AB832}" dt="2023-04-26T13:00:31.028" v="458" actId="47"/>
        <pc:sldMkLst>
          <pc:docMk/>
          <pc:sldMk cId="64365915" sldId="304"/>
        </pc:sldMkLst>
        <pc:picChg chg="add mod">
          <ac:chgData name="Maxwell,Daniel" userId="1b6ea79d-60d7-472e-a79a-e3fa9de1dfad" providerId="ADAL" clId="{5862EA2D-8593-4530-B728-C673616AB832}" dt="2023-04-25T14:51:41.155" v="6"/>
          <ac:picMkLst>
            <pc:docMk/>
            <pc:sldMk cId="64365915" sldId="304"/>
            <ac:picMk id="2" creationId="{90BC3A47-94DF-DD35-8A0E-92571098D3A6}"/>
          </ac:picMkLst>
        </pc:picChg>
      </pc:sldChg>
      <pc:sldChg chg="modNotesTx">
        <pc:chgData name="Maxwell,Daniel" userId="1b6ea79d-60d7-472e-a79a-e3fa9de1dfad" providerId="ADAL" clId="{5862EA2D-8593-4530-B728-C673616AB832}" dt="2023-04-26T13:36:34.186" v="1018" actId="20577"/>
        <pc:sldMkLst>
          <pc:docMk/>
          <pc:sldMk cId="4229412751" sldId="322"/>
        </pc:sldMkLst>
      </pc:sldChg>
      <pc:sldChg chg="addSp delSp modSp add modTransition modAnim modNotesTx">
        <pc:chgData name="Maxwell,Daniel" userId="1b6ea79d-60d7-472e-a79a-e3fa9de1dfad" providerId="ADAL" clId="{5862EA2D-8593-4530-B728-C673616AB832}" dt="2023-05-02T16:31:08.550" v="3491"/>
        <pc:sldMkLst>
          <pc:docMk/>
          <pc:sldMk cId="1057767446" sldId="325"/>
        </pc:sldMkLst>
        <pc:picChg chg="add del mod">
          <ac:chgData name="Maxwell,Daniel" userId="1b6ea79d-60d7-472e-a79a-e3fa9de1dfad" providerId="ADAL" clId="{5862EA2D-8593-4530-B728-C673616AB832}" dt="2023-05-02T15:06:56.994" v="3093"/>
          <ac:picMkLst>
            <pc:docMk/>
            <pc:sldMk cId="1057767446" sldId="325"/>
            <ac:picMk id="8" creationId="{5BB0DB02-F037-E8A5-4333-FC193AB0CBFF}"/>
          </ac:picMkLst>
        </pc:picChg>
        <pc:picChg chg="add del mod">
          <ac:chgData name="Maxwell,Daniel" userId="1b6ea79d-60d7-472e-a79a-e3fa9de1dfad" providerId="ADAL" clId="{5862EA2D-8593-4530-B728-C673616AB832}" dt="2023-05-02T16:29:40.751" v="3490"/>
          <ac:picMkLst>
            <pc:docMk/>
            <pc:sldMk cId="1057767446" sldId="325"/>
            <ac:picMk id="8" creationId="{92654F46-7381-ABA6-D226-69993991ADC5}"/>
          </ac:picMkLst>
        </pc:picChg>
        <pc:picChg chg="add del mod">
          <ac:chgData name="Maxwell,Daniel" userId="1b6ea79d-60d7-472e-a79a-e3fa9de1dfad" providerId="ADAL" clId="{5862EA2D-8593-4530-B728-C673616AB832}" dt="2023-05-02T16:27:24.798" v="3488"/>
          <ac:picMkLst>
            <pc:docMk/>
            <pc:sldMk cId="1057767446" sldId="325"/>
            <ac:picMk id="10" creationId="{B44580B3-2797-4B3F-538E-BC5709BE3563}"/>
          </ac:picMkLst>
        </pc:picChg>
        <pc:picChg chg="add mod">
          <ac:chgData name="Maxwell,Daniel" userId="1b6ea79d-60d7-472e-a79a-e3fa9de1dfad" providerId="ADAL" clId="{5862EA2D-8593-4530-B728-C673616AB832}" dt="2023-05-02T16:31:08.550" v="3491"/>
          <ac:picMkLst>
            <pc:docMk/>
            <pc:sldMk cId="1057767446" sldId="325"/>
            <ac:picMk id="14" creationId="{9B1D086F-6BE0-171F-35ED-94D9DA7A1911}"/>
          </ac:picMkLst>
        </pc:picChg>
      </pc:sldChg>
      <pc:sldChg chg="addSp delSp modSp mod modTransition modAnim modNotesTx">
        <pc:chgData name="Maxwell,Daniel" userId="1b6ea79d-60d7-472e-a79a-e3fa9de1dfad" providerId="ADAL" clId="{5862EA2D-8593-4530-B728-C673616AB832}" dt="2023-05-02T20:47:40.765" v="5419"/>
        <pc:sldMkLst>
          <pc:docMk/>
          <pc:sldMk cId="1054698541" sldId="327"/>
        </pc:sldMkLst>
        <pc:spChg chg="mod">
          <ac:chgData name="Maxwell,Daniel" userId="1b6ea79d-60d7-472e-a79a-e3fa9de1dfad" providerId="ADAL" clId="{5862EA2D-8593-4530-B728-C673616AB832}" dt="2023-04-25T17:25:07.235" v="73" actId="692"/>
          <ac:spMkLst>
            <pc:docMk/>
            <pc:sldMk cId="1054698541" sldId="327"/>
            <ac:spMk id="19" creationId="{80975A23-8526-E5CE-3E5D-3C699AF449B8}"/>
          </ac:spMkLst>
        </pc:spChg>
        <pc:spChg chg="mod">
          <ac:chgData name="Maxwell,Daniel" userId="1b6ea79d-60d7-472e-a79a-e3fa9de1dfad" providerId="ADAL" clId="{5862EA2D-8593-4530-B728-C673616AB832}" dt="2023-04-25T17:28:37.653" v="85" actId="20577"/>
          <ac:spMkLst>
            <pc:docMk/>
            <pc:sldMk cId="1054698541" sldId="327"/>
            <ac:spMk id="20" creationId="{07E8F1A1-4A14-E153-CB23-1BD375E4F755}"/>
          </ac:spMkLst>
        </pc:spChg>
        <pc:spChg chg="mod">
          <ac:chgData name="Maxwell,Daniel" userId="1b6ea79d-60d7-472e-a79a-e3fa9de1dfad" providerId="ADAL" clId="{5862EA2D-8593-4530-B728-C673616AB832}" dt="2023-04-25T17:30:35.872" v="95" actId="1076"/>
          <ac:spMkLst>
            <pc:docMk/>
            <pc:sldMk cId="1054698541" sldId="327"/>
            <ac:spMk id="23" creationId="{B423A7F6-4A99-3CE6-D72E-366622F7A89C}"/>
          </ac:spMkLst>
        </pc:spChg>
        <pc:spChg chg="mod">
          <ac:chgData name="Maxwell,Daniel" userId="1b6ea79d-60d7-472e-a79a-e3fa9de1dfad" providerId="ADAL" clId="{5862EA2D-8593-4530-B728-C673616AB832}" dt="2023-04-25T17:30:06.936" v="93" actId="255"/>
          <ac:spMkLst>
            <pc:docMk/>
            <pc:sldMk cId="1054698541" sldId="327"/>
            <ac:spMk id="24" creationId="{086E1573-F01B-4B55-0D47-DC4F1C77324D}"/>
          </ac:spMkLst>
        </pc:spChg>
        <pc:spChg chg="mod">
          <ac:chgData name="Maxwell,Daniel" userId="1b6ea79d-60d7-472e-a79a-e3fa9de1dfad" providerId="ADAL" clId="{5862EA2D-8593-4530-B728-C673616AB832}" dt="2023-04-25T17:31:04.631" v="97" actId="255"/>
          <ac:spMkLst>
            <pc:docMk/>
            <pc:sldMk cId="1054698541" sldId="327"/>
            <ac:spMk id="25" creationId="{E480329F-81F1-A2CB-08B5-A57A88A68F59}"/>
          </ac:spMkLst>
        </pc:spChg>
        <pc:spChg chg="mod">
          <ac:chgData name="Maxwell,Daniel" userId="1b6ea79d-60d7-472e-a79a-e3fa9de1dfad" providerId="ADAL" clId="{5862EA2D-8593-4530-B728-C673616AB832}" dt="2023-04-25T17:30:52.760" v="96" actId="255"/>
          <ac:spMkLst>
            <pc:docMk/>
            <pc:sldMk cId="1054698541" sldId="327"/>
            <ac:spMk id="26" creationId="{A1AE4A75-243B-80D8-31FD-C5910784E4BC}"/>
          </ac:spMkLst>
        </pc:spChg>
        <pc:spChg chg="mod">
          <ac:chgData name="Maxwell,Daniel" userId="1b6ea79d-60d7-472e-a79a-e3fa9de1dfad" providerId="ADAL" clId="{5862EA2D-8593-4530-B728-C673616AB832}" dt="2023-04-25T19:11:39.951" v="149" actId="14100"/>
          <ac:spMkLst>
            <pc:docMk/>
            <pc:sldMk cId="1054698541" sldId="327"/>
            <ac:spMk id="27" creationId="{82D2491E-EA89-1CB2-6DF4-937D4521F2DE}"/>
          </ac:spMkLst>
        </pc:spChg>
        <pc:spChg chg="mod">
          <ac:chgData name="Maxwell,Daniel" userId="1b6ea79d-60d7-472e-a79a-e3fa9de1dfad" providerId="ADAL" clId="{5862EA2D-8593-4530-B728-C673616AB832}" dt="2023-04-25T19:09:52.056" v="131" actId="14100"/>
          <ac:spMkLst>
            <pc:docMk/>
            <pc:sldMk cId="1054698541" sldId="327"/>
            <ac:spMk id="28" creationId="{2A550303-3487-0B86-56A8-E48306172263}"/>
          </ac:spMkLst>
        </pc:spChg>
        <pc:spChg chg="mod">
          <ac:chgData name="Maxwell,Daniel" userId="1b6ea79d-60d7-472e-a79a-e3fa9de1dfad" providerId="ADAL" clId="{5862EA2D-8593-4530-B728-C673616AB832}" dt="2023-04-25T19:10:02.144" v="132" actId="14100"/>
          <ac:spMkLst>
            <pc:docMk/>
            <pc:sldMk cId="1054698541" sldId="327"/>
            <ac:spMk id="29" creationId="{7ABB10A2-1B6B-8C37-F683-E30E610227C4}"/>
          </ac:spMkLst>
        </pc:spChg>
        <pc:spChg chg="mod">
          <ac:chgData name="Maxwell,Daniel" userId="1b6ea79d-60d7-472e-a79a-e3fa9de1dfad" providerId="ADAL" clId="{5862EA2D-8593-4530-B728-C673616AB832}" dt="2023-04-25T19:10:19.928" v="138" actId="27636"/>
          <ac:spMkLst>
            <pc:docMk/>
            <pc:sldMk cId="1054698541" sldId="327"/>
            <ac:spMk id="30" creationId="{60B36B3C-BDD3-B320-31A1-122EF637391C}"/>
          </ac:spMkLst>
        </pc:spChg>
        <pc:spChg chg="mod">
          <ac:chgData name="Maxwell,Daniel" userId="1b6ea79d-60d7-472e-a79a-e3fa9de1dfad" providerId="ADAL" clId="{5862EA2D-8593-4530-B728-C673616AB832}" dt="2023-04-25T19:11:39.128" v="148" actId="14100"/>
          <ac:spMkLst>
            <pc:docMk/>
            <pc:sldMk cId="1054698541" sldId="327"/>
            <ac:spMk id="31" creationId="{57098F07-0DA7-419F-7995-E4499F2F987F}"/>
          </ac:spMkLst>
        </pc:spChg>
        <pc:spChg chg="mod">
          <ac:chgData name="Maxwell,Daniel" userId="1b6ea79d-60d7-472e-a79a-e3fa9de1dfad" providerId="ADAL" clId="{5862EA2D-8593-4530-B728-C673616AB832}" dt="2023-04-25T19:11:33.472" v="145" actId="14100"/>
          <ac:spMkLst>
            <pc:docMk/>
            <pc:sldMk cId="1054698541" sldId="327"/>
            <ac:spMk id="32" creationId="{85E986B9-438D-721D-6374-471F8FE1860E}"/>
          </ac:spMkLst>
        </pc:spChg>
        <pc:spChg chg="del">
          <ac:chgData name="Maxwell,Daniel" userId="1b6ea79d-60d7-472e-a79a-e3fa9de1dfad" providerId="ADAL" clId="{5862EA2D-8593-4530-B728-C673616AB832}" dt="2023-04-25T17:31:29.128" v="99" actId="478"/>
          <ac:spMkLst>
            <pc:docMk/>
            <pc:sldMk cId="1054698541" sldId="327"/>
            <ac:spMk id="51" creationId="{2F36E5C3-4609-6F2F-98AA-3577A1060D3B}"/>
          </ac:spMkLst>
        </pc:spChg>
        <pc:picChg chg="add mod">
          <ac:chgData name="Maxwell,Daniel" userId="1b6ea79d-60d7-472e-a79a-e3fa9de1dfad" providerId="ADAL" clId="{5862EA2D-8593-4530-B728-C673616AB832}" dt="2023-05-02T20:47:40.765" v="5419"/>
          <ac:picMkLst>
            <pc:docMk/>
            <pc:sldMk cId="1054698541" sldId="327"/>
            <ac:picMk id="4" creationId="{220F4BA0-E2DD-58D7-A740-01E0CD3D90B1}"/>
          </ac:picMkLst>
        </pc:picChg>
        <pc:picChg chg="add del mod">
          <ac:chgData name="Maxwell,Daniel" userId="1b6ea79d-60d7-472e-a79a-e3fa9de1dfad" providerId="ADAL" clId="{5862EA2D-8593-4530-B728-C673616AB832}" dt="2023-05-02T19:51:12.407" v="5066"/>
          <ac:picMkLst>
            <pc:docMk/>
            <pc:sldMk cId="1054698541" sldId="327"/>
            <ac:picMk id="4" creationId="{960BC295-1150-DA58-18EB-56B5FC452F41}"/>
          </ac:picMkLst>
        </pc:picChg>
        <pc:picChg chg="add del mod">
          <ac:chgData name="Maxwell,Daniel" userId="1b6ea79d-60d7-472e-a79a-e3fa9de1dfad" providerId="ADAL" clId="{5862EA2D-8593-4530-B728-C673616AB832}" dt="2023-05-02T19:58:00.547" v="5189"/>
          <ac:picMkLst>
            <pc:docMk/>
            <pc:sldMk cId="1054698541" sldId="327"/>
            <ac:picMk id="12" creationId="{E8887F52-251D-E668-E2F5-16D20CF8D0E2}"/>
          </ac:picMkLst>
        </pc:picChg>
        <pc:picChg chg="add del mod">
          <ac:chgData name="Maxwell,Daniel" userId="1b6ea79d-60d7-472e-a79a-e3fa9de1dfad" providerId="ADAL" clId="{5862EA2D-8593-4530-B728-C673616AB832}" dt="2023-05-02T19:59:27.187" v="5191"/>
          <ac:picMkLst>
            <pc:docMk/>
            <pc:sldMk cId="1054698541" sldId="327"/>
            <ac:picMk id="14" creationId="{489A09AF-B5D5-65CC-211C-E22A3182627D}"/>
          </ac:picMkLst>
        </pc:picChg>
        <pc:picChg chg="add del mod">
          <ac:chgData name="Maxwell,Daniel" userId="1b6ea79d-60d7-472e-a79a-e3fa9de1dfad" providerId="ADAL" clId="{5862EA2D-8593-4530-B728-C673616AB832}" dt="2023-05-02T20:04:51.661" v="5244"/>
          <ac:picMkLst>
            <pc:docMk/>
            <pc:sldMk cId="1054698541" sldId="327"/>
            <ac:picMk id="45" creationId="{1153D81F-CF07-63D8-CD22-F7E6A3C14C6A}"/>
          </ac:picMkLst>
        </pc:picChg>
        <pc:picChg chg="add del mod">
          <ac:chgData name="Maxwell,Daniel" userId="1b6ea79d-60d7-472e-a79a-e3fa9de1dfad" providerId="ADAL" clId="{5862EA2D-8593-4530-B728-C673616AB832}" dt="2023-05-02T20:05:23.794" v="5246"/>
          <ac:picMkLst>
            <pc:docMk/>
            <pc:sldMk cId="1054698541" sldId="327"/>
            <ac:picMk id="46" creationId="{7F09062E-0260-EA05-B829-F3EF5C9574D6}"/>
          </ac:picMkLst>
        </pc:picChg>
        <pc:picChg chg="add del mod">
          <ac:chgData name="Maxwell,Daniel" userId="1b6ea79d-60d7-472e-a79a-e3fa9de1dfad" providerId="ADAL" clId="{5862EA2D-8593-4530-B728-C673616AB832}" dt="2023-05-02T20:06:24.427" v="5248"/>
          <ac:picMkLst>
            <pc:docMk/>
            <pc:sldMk cId="1054698541" sldId="327"/>
            <ac:picMk id="47" creationId="{38073FF1-69A7-8821-D648-97BFC04BBD62}"/>
          </ac:picMkLst>
        </pc:picChg>
        <pc:picChg chg="add del mod">
          <ac:chgData name="Maxwell,Daniel" userId="1b6ea79d-60d7-472e-a79a-e3fa9de1dfad" providerId="ADAL" clId="{5862EA2D-8593-4530-B728-C673616AB832}" dt="2023-05-02T20:10:21.651" v="5334"/>
          <ac:picMkLst>
            <pc:docMk/>
            <pc:sldMk cId="1054698541" sldId="327"/>
            <ac:picMk id="48" creationId="{D3C299A5-A584-7444-ECFD-AE3EDB148B8A}"/>
          </ac:picMkLst>
        </pc:picChg>
        <pc:picChg chg="add del mod">
          <ac:chgData name="Maxwell,Daniel" userId="1b6ea79d-60d7-472e-a79a-e3fa9de1dfad" providerId="ADAL" clId="{5862EA2D-8593-4530-B728-C673616AB832}" dt="2023-05-02T20:10:44.548" v="5336"/>
          <ac:picMkLst>
            <pc:docMk/>
            <pc:sldMk cId="1054698541" sldId="327"/>
            <ac:picMk id="49" creationId="{662D1C14-245F-CD83-9C24-08F1C8F9BC13}"/>
          </ac:picMkLst>
        </pc:picChg>
        <pc:picChg chg="add del mod">
          <ac:chgData name="Maxwell,Daniel" userId="1b6ea79d-60d7-472e-a79a-e3fa9de1dfad" providerId="ADAL" clId="{5862EA2D-8593-4530-B728-C673616AB832}" dt="2023-05-02T20:11:09.879" v="5338"/>
          <ac:picMkLst>
            <pc:docMk/>
            <pc:sldMk cId="1054698541" sldId="327"/>
            <ac:picMk id="50" creationId="{ADF3415F-5CC2-2F4D-149A-2EB784C057C1}"/>
          </ac:picMkLst>
        </pc:picChg>
        <pc:picChg chg="add del mod">
          <ac:chgData name="Maxwell,Daniel" userId="1b6ea79d-60d7-472e-a79a-e3fa9de1dfad" providerId="ADAL" clId="{5862EA2D-8593-4530-B728-C673616AB832}" dt="2023-05-02T20:11:20.626" v="5340"/>
          <ac:picMkLst>
            <pc:docMk/>
            <pc:sldMk cId="1054698541" sldId="327"/>
            <ac:picMk id="51" creationId="{BDEFA551-CBF3-0A50-AD32-E80F48AA29E6}"/>
          </ac:picMkLst>
        </pc:picChg>
        <pc:picChg chg="add del mod">
          <ac:chgData name="Maxwell,Daniel" userId="1b6ea79d-60d7-472e-a79a-e3fa9de1dfad" providerId="ADAL" clId="{5862EA2D-8593-4530-B728-C673616AB832}" dt="2023-05-02T20:14:16.239" v="5342"/>
          <ac:picMkLst>
            <pc:docMk/>
            <pc:sldMk cId="1054698541" sldId="327"/>
            <ac:picMk id="52" creationId="{06EBC7F2-4E1E-1226-24CD-BD528C1B42A8}"/>
          </ac:picMkLst>
        </pc:picChg>
        <pc:picChg chg="add del mod">
          <ac:chgData name="Maxwell,Daniel" userId="1b6ea79d-60d7-472e-a79a-e3fa9de1dfad" providerId="ADAL" clId="{5862EA2D-8593-4530-B728-C673616AB832}" dt="2023-05-02T20:16:46.274" v="5344"/>
          <ac:picMkLst>
            <pc:docMk/>
            <pc:sldMk cId="1054698541" sldId="327"/>
            <ac:picMk id="53" creationId="{94FEA0A8-A570-7F3E-CE8D-1ED2C8CF5807}"/>
          </ac:picMkLst>
        </pc:picChg>
        <pc:picChg chg="add del mod">
          <ac:chgData name="Maxwell,Daniel" userId="1b6ea79d-60d7-472e-a79a-e3fa9de1dfad" providerId="ADAL" clId="{5862EA2D-8593-4530-B728-C673616AB832}" dt="2023-05-02T20:24:01.168" v="5353"/>
          <ac:picMkLst>
            <pc:docMk/>
            <pc:sldMk cId="1054698541" sldId="327"/>
            <ac:picMk id="54" creationId="{50391A87-2D38-C7CC-9B48-FAED6EE1D82C}"/>
          </ac:picMkLst>
        </pc:picChg>
        <pc:picChg chg="add del mod">
          <ac:chgData name="Maxwell,Daniel" userId="1b6ea79d-60d7-472e-a79a-e3fa9de1dfad" providerId="ADAL" clId="{5862EA2D-8593-4530-B728-C673616AB832}" dt="2023-05-02T20:26:13.721" v="5355"/>
          <ac:picMkLst>
            <pc:docMk/>
            <pc:sldMk cId="1054698541" sldId="327"/>
            <ac:picMk id="55" creationId="{F0FA8ACA-F53D-C99F-4505-49062BB23F5A}"/>
          </ac:picMkLst>
        </pc:picChg>
        <pc:picChg chg="add del mod">
          <ac:chgData name="Maxwell,Daniel" userId="1b6ea79d-60d7-472e-a79a-e3fa9de1dfad" providerId="ADAL" clId="{5862EA2D-8593-4530-B728-C673616AB832}" dt="2023-05-02T20:27:20.833" v="5357"/>
          <ac:picMkLst>
            <pc:docMk/>
            <pc:sldMk cId="1054698541" sldId="327"/>
            <ac:picMk id="56" creationId="{7A0B296D-4DCF-3E29-23DF-70D0FF56DA74}"/>
          </ac:picMkLst>
        </pc:picChg>
        <pc:picChg chg="add del mod">
          <ac:chgData name="Maxwell,Daniel" userId="1b6ea79d-60d7-472e-a79a-e3fa9de1dfad" providerId="ADAL" clId="{5862EA2D-8593-4530-B728-C673616AB832}" dt="2023-05-02T20:28:31.400" v="5359"/>
          <ac:picMkLst>
            <pc:docMk/>
            <pc:sldMk cId="1054698541" sldId="327"/>
            <ac:picMk id="57" creationId="{8A8E84B6-BA65-8437-911E-5407F3736500}"/>
          </ac:picMkLst>
        </pc:picChg>
        <pc:picChg chg="add del mod">
          <ac:chgData name="Maxwell,Daniel" userId="1b6ea79d-60d7-472e-a79a-e3fa9de1dfad" providerId="ADAL" clId="{5862EA2D-8593-4530-B728-C673616AB832}" dt="2023-05-02T20:32:56.447" v="5390"/>
          <ac:picMkLst>
            <pc:docMk/>
            <pc:sldMk cId="1054698541" sldId="327"/>
            <ac:picMk id="58" creationId="{735D590A-A96E-5311-255D-C32DB58DE58E}"/>
          </ac:picMkLst>
        </pc:picChg>
        <pc:picChg chg="add del mod">
          <ac:chgData name="Maxwell,Daniel" userId="1b6ea79d-60d7-472e-a79a-e3fa9de1dfad" providerId="ADAL" clId="{5862EA2D-8593-4530-B728-C673616AB832}" dt="2023-05-02T20:33:08.566" v="5392"/>
          <ac:picMkLst>
            <pc:docMk/>
            <pc:sldMk cId="1054698541" sldId="327"/>
            <ac:picMk id="59" creationId="{C718B0C2-8BF7-D277-D74F-C02100885F11}"/>
          </ac:picMkLst>
        </pc:picChg>
        <pc:picChg chg="add del mod">
          <ac:chgData name="Maxwell,Daniel" userId="1b6ea79d-60d7-472e-a79a-e3fa9de1dfad" providerId="ADAL" clId="{5862EA2D-8593-4530-B728-C673616AB832}" dt="2023-05-02T20:33:45.865" v="5394"/>
          <ac:picMkLst>
            <pc:docMk/>
            <pc:sldMk cId="1054698541" sldId="327"/>
            <ac:picMk id="60" creationId="{1AB5FD09-CD7D-EDCA-403C-51F4A97451E8}"/>
          </ac:picMkLst>
        </pc:picChg>
        <pc:picChg chg="add del mod">
          <ac:chgData name="Maxwell,Daniel" userId="1b6ea79d-60d7-472e-a79a-e3fa9de1dfad" providerId="ADAL" clId="{5862EA2D-8593-4530-B728-C673616AB832}" dt="2023-05-02T20:36:05.134" v="5410"/>
          <ac:picMkLst>
            <pc:docMk/>
            <pc:sldMk cId="1054698541" sldId="327"/>
            <ac:picMk id="61" creationId="{911C5B00-3E4A-B965-2B18-DCCDD27DD270}"/>
          </ac:picMkLst>
        </pc:picChg>
        <pc:picChg chg="add del mod">
          <ac:chgData name="Maxwell,Daniel" userId="1b6ea79d-60d7-472e-a79a-e3fa9de1dfad" providerId="ADAL" clId="{5862EA2D-8593-4530-B728-C673616AB832}" dt="2023-05-02T20:36:25.448" v="5412"/>
          <ac:picMkLst>
            <pc:docMk/>
            <pc:sldMk cId="1054698541" sldId="327"/>
            <ac:picMk id="62" creationId="{B9F57475-6344-FA39-0E3A-CFBFFE7C01E1}"/>
          </ac:picMkLst>
        </pc:picChg>
        <pc:picChg chg="add del mod">
          <ac:chgData name="Maxwell,Daniel" userId="1b6ea79d-60d7-472e-a79a-e3fa9de1dfad" providerId="ADAL" clId="{5862EA2D-8593-4530-B728-C673616AB832}" dt="2023-05-02T20:39:49.372" v="5414"/>
          <ac:picMkLst>
            <pc:docMk/>
            <pc:sldMk cId="1054698541" sldId="327"/>
            <ac:picMk id="63" creationId="{E3C974F2-DCA3-6BF1-DB27-B7BC5D6BC723}"/>
          </ac:picMkLst>
        </pc:picChg>
        <pc:picChg chg="add del mod">
          <ac:chgData name="Maxwell,Daniel" userId="1b6ea79d-60d7-472e-a79a-e3fa9de1dfad" providerId="ADAL" clId="{5862EA2D-8593-4530-B728-C673616AB832}" dt="2023-05-02T20:40:09.062" v="5416"/>
          <ac:picMkLst>
            <pc:docMk/>
            <pc:sldMk cId="1054698541" sldId="327"/>
            <ac:picMk id="64" creationId="{19F04C27-492C-BD05-7DB8-44088577EFD2}"/>
          </ac:picMkLst>
        </pc:picChg>
        <pc:picChg chg="add del mod">
          <ac:chgData name="Maxwell,Daniel" userId="1b6ea79d-60d7-472e-a79a-e3fa9de1dfad" providerId="ADAL" clId="{5862EA2D-8593-4530-B728-C673616AB832}" dt="2023-05-02T20:46:38.193" v="5418"/>
          <ac:picMkLst>
            <pc:docMk/>
            <pc:sldMk cId="1054698541" sldId="327"/>
            <ac:picMk id="65" creationId="{1F014FD9-8AE3-9FF8-1276-7410335A81B4}"/>
          </ac:picMkLst>
        </pc:picChg>
        <pc:cxnChg chg="add mod">
          <ac:chgData name="Maxwell,Daniel" userId="1b6ea79d-60d7-472e-a79a-e3fa9de1dfad" providerId="ADAL" clId="{5862EA2D-8593-4530-B728-C673616AB832}" dt="2023-04-25T17:34:22.963" v="116" actId="692"/>
          <ac:cxnSpMkLst>
            <pc:docMk/>
            <pc:sldMk cId="1054698541" sldId="327"/>
            <ac:cxnSpMk id="6" creationId="{15862685-BD3B-21E3-A37E-B66062107AEA}"/>
          </ac:cxnSpMkLst>
        </pc:cxnChg>
        <pc:cxnChg chg="add mod">
          <ac:chgData name="Maxwell,Daniel" userId="1b6ea79d-60d7-472e-a79a-e3fa9de1dfad" providerId="ADAL" clId="{5862EA2D-8593-4530-B728-C673616AB832}" dt="2023-04-25T17:34:56.029" v="124" actId="1036"/>
          <ac:cxnSpMkLst>
            <pc:docMk/>
            <pc:sldMk cId="1054698541" sldId="327"/>
            <ac:cxnSpMk id="8" creationId="{F6421325-6C50-B52E-9A04-DA8D5BC60549}"/>
          </ac:cxnSpMkLst>
        </pc:cxnChg>
        <pc:cxnChg chg="del mod">
          <ac:chgData name="Maxwell,Daniel" userId="1b6ea79d-60d7-472e-a79a-e3fa9de1dfad" providerId="ADAL" clId="{5862EA2D-8593-4530-B728-C673616AB832}" dt="2023-04-25T19:01:09.951" v="125" actId="478"/>
          <ac:cxnSpMkLst>
            <pc:docMk/>
            <pc:sldMk cId="1054698541" sldId="327"/>
            <ac:cxnSpMk id="50" creationId="{4D8A5EF7-4207-D71D-6F71-E6FE3B90572E}"/>
          </ac:cxnSpMkLst>
        </pc:cxnChg>
      </pc:sldChg>
      <pc:sldChg chg="addSp delSp modSp mod modTransition modNotesTx">
        <pc:chgData name="Maxwell,Daniel" userId="1b6ea79d-60d7-472e-a79a-e3fa9de1dfad" providerId="ADAL" clId="{5862EA2D-8593-4530-B728-C673616AB832}" dt="2023-04-26T13:24:19.744" v="684" actId="478"/>
        <pc:sldMkLst>
          <pc:docMk/>
          <pc:sldMk cId="3349995480" sldId="328"/>
        </pc:sldMkLst>
        <pc:spChg chg="add mod ord">
          <ac:chgData name="Maxwell,Daniel" userId="1b6ea79d-60d7-472e-a79a-e3fa9de1dfad" providerId="ADAL" clId="{5862EA2D-8593-4530-B728-C673616AB832}" dt="2023-04-26T13:18:17.167" v="677" actId="167"/>
          <ac:spMkLst>
            <pc:docMk/>
            <pc:sldMk cId="3349995480" sldId="328"/>
            <ac:spMk id="7" creationId="{A8E84CDE-7EC6-4E7F-3E7C-D3F11BF97F50}"/>
          </ac:spMkLst>
        </pc:spChg>
        <pc:spChg chg="mod">
          <ac:chgData name="Maxwell,Daniel" userId="1b6ea79d-60d7-472e-a79a-e3fa9de1dfad" providerId="ADAL" clId="{5862EA2D-8593-4530-B728-C673616AB832}" dt="2023-04-25T14:55:27.486" v="28" actId="1037"/>
          <ac:spMkLst>
            <pc:docMk/>
            <pc:sldMk cId="3349995480" sldId="328"/>
            <ac:spMk id="9" creationId="{F5F5B1D9-A9FA-E949-9F96-3EFED96EF9C9}"/>
          </ac:spMkLst>
        </pc:spChg>
        <pc:spChg chg="mod">
          <ac:chgData name="Maxwell,Daniel" userId="1b6ea79d-60d7-472e-a79a-e3fa9de1dfad" providerId="ADAL" clId="{5862EA2D-8593-4530-B728-C673616AB832}" dt="2023-04-25T14:54:53.616" v="18" actId="1038"/>
          <ac:spMkLst>
            <pc:docMk/>
            <pc:sldMk cId="3349995480" sldId="328"/>
            <ac:spMk id="11" creationId="{A3C97397-C1CD-9043-AB16-72726132626D}"/>
          </ac:spMkLst>
        </pc:spChg>
        <pc:spChg chg="mod">
          <ac:chgData name="Maxwell,Daniel" userId="1b6ea79d-60d7-472e-a79a-e3fa9de1dfad" providerId="ADAL" clId="{5862EA2D-8593-4530-B728-C673616AB832}" dt="2023-04-25T14:55:05.635" v="21" actId="20577"/>
          <ac:spMkLst>
            <pc:docMk/>
            <pc:sldMk cId="3349995480" sldId="328"/>
            <ac:spMk id="16" creationId="{942BB6AD-5952-DD9A-0667-1B442C74B563}"/>
          </ac:spMkLst>
        </pc:spChg>
        <pc:spChg chg="mod">
          <ac:chgData name="Maxwell,Daniel" userId="1b6ea79d-60d7-472e-a79a-e3fa9de1dfad" providerId="ADAL" clId="{5862EA2D-8593-4530-B728-C673616AB832}" dt="2023-04-25T14:54:32.683" v="9" actId="20577"/>
          <ac:spMkLst>
            <pc:docMk/>
            <pc:sldMk cId="3349995480" sldId="328"/>
            <ac:spMk id="25" creationId="{E536C15C-78D7-0614-6089-2BCCF4B9CF68}"/>
          </ac:spMkLst>
        </pc:spChg>
        <pc:spChg chg="mod">
          <ac:chgData name="Maxwell,Daniel" userId="1b6ea79d-60d7-472e-a79a-e3fa9de1dfad" providerId="ADAL" clId="{5862EA2D-8593-4530-B728-C673616AB832}" dt="2023-04-25T14:47:03.215" v="2" actId="27636"/>
          <ac:spMkLst>
            <pc:docMk/>
            <pc:sldMk cId="3349995480" sldId="328"/>
            <ac:spMk id="53" creationId="{04CF5B23-DFEB-BEFB-5021-2C22EC1336C2}"/>
          </ac:spMkLst>
        </pc:spChg>
        <pc:spChg chg="del">
          <ac:chgData name="Maxwell,Daniel" userId="1b6ea79d-60d7-472e-a79a-e3fa9de1dfad" providerId="ADAL" clId="{5862EA2D-8593-4530-B728-C673616AB832}" dt="2023-04-26T13:10:34.422" v="610" actId="478"/>
          <ac:spMkLst>
            <pc:docMk/>
            <pc:sldMk cId="3349995480" sldId="328"/>
            <ac:spMk id="65" creationId="{33AD0DB4-49F5-868E-85CF-344529371D94}"/>
          </ac:spMkLst>
        </pc:spChg>
        <pc:spChg chg="del mod">
          <ac:chgData name="Maxwell,Daniel" userId="1b6ea79d-60d7-472e-a79a-e3fa9de1dfad" providerId="ADAL" clId="{5862EA2D-8593-4530-B728-C673616AB832}" dt="2023-04-26T13:10:31.785" v="609" actId="478"/>
          <ac:spMkLst>
            <pc:docMk/>
            <pc:sldMk cId="3349995480" sldId="328"/>
            <ac:spMk id="66" creationId="{201717B0-61DF-0EC2-10DB-7B561469BF83}"/>
          </ac:spMkLst>
        </pc:spChg>
        <pc:spChg chg="del mod">
          <ac:chgData name="Maxwell,Daniel" userId="1b6ea79d-60d7-472e-a79a-e3fa9de1dfad" providerId="ADAL" clId="{5862EA2D-8593-4530-B728-C673616AB832}" dt="2023-04-26T13:17:54.547" v="674" actId="478"/>
          <ac:spMkLst>
            <pc:docMk/>
            <pc:sldMk cId="3349995480" sldId="328"/>
            <ac:spMk id="67" creationId="{AD73FDCB-0A71-F4C6-865E-355B8ECE59F8}"/>
          </ac:spMkLst>
        </pc:spChg>
        <pc:picChg chg="add del mod">
          <ac:chgData name="Maxwell,Daniel" userId="1b6ea79d-60d7-472e-a79a-e3fa9de1dfad" providerId="ADAL" clId="{5862EA2D-8593-4530-B728-C673616AB832}" dt="2023-04-26T13:24:19.744" v="684" actId="478"/>
          <ac:picMkLst>
            <pc:docMk/>
            <pc:sldMk cId="3349995480" sldId="328"/>
            <ac:picMk id="69" creationId="{8065FD2A-5167-B45E-382E-200AEF78A2E6}"/>
          </ac:picMkLst>
        </pc:picChg>
      </pc:sldChg>
      <pc:sldChg chg="addSp delSp modSp ord modTransition modAnim modNotesTx">
        <pc:chgData name="Maxwell,Daniel" userId="1b6ea79d-60d7-472e-a79a-e3fa9de1dfad" providerId="ADAL" clId="{5862EA2D-8593-4530-B728-C673616AB832}" dt="2023-05-02T19:34:30.814" v="4942"/>
        <pc:sldMkLst>
          <pc:docMk/>
          <pc:sldMk cId="2846560920" sldId="330"/>
        </pc:sldMkLst>
        <pc:picChg chg="add del mod">
          <ac:chgData name="Maxwell,Daniel" userId="1b6ea79d-60d7-472e-a79a-e3fa9de1dfad" providerId="ADAL" clId="{5862EA2D-8593-4530-B728-C673616AB832}" dt="2023-05-02T19:33:27.394" v="4941"/>
          <ac:picMkLst>
            <pc:docMk/>
            <pc:sldMk cId="2846560920" sldId="330"/>
            <ac:picMk id="2" creationId="{8C25E0B7-006D-1117-44F0-4EE80830A591}"/>
          </ac:picMkLst>
        </pc:picChg>
        <pc:picChg chg="add del mod">
          <ac:chgData name="Maxwell,Daniel" userId="1b6ea79d-60d7-472e-a79a-e3fa9de1dfad" providerId="ADAL" clId="{5862EA2D-8593-4530-B728-C673616AB832}" dt="2023-05-02T18:48:31.721" v="3648"/>
          <ac:picMkLst>
            <pc:docMk/>
            <pc:sldMk cId="2846560920" sldId="330"/>
            <ac:picMk id="2" creationId="{B2B0343E-6451-F12B-8472-383E382F0F53}"/>
          </ac:picMkLst>
        </pc:picChg>
        <pc:picChg chg="add mod">
          <ac:chgData name="Maxwell,Daniel" userId="1b6ea79d-60d7-472e-a79a-e3fa9de1dfad" providerId="ADAL" clId="{5862EA2D-8593-4530-B728-C673616AB832}" dt="2023-05-02T19:34:30.814" v="4942"/>
          <ac:picMkLst>
            <pc:docMk/>
            <pc:sldMk cId="2846560920" sldId="330"/>
            <ac:picMk id="5" creationId="{80336FC6-7453-C690-E60A-EDDC4ED7DFC6}"/>
          </ac:picMkLst>
        </pc:picChg>
        <pc:picChg chg="add del mod">
          <ac:chgData name="Maxwell,Daniel" userId="1b6ea79d-60d7-472e-a79a-e3fa9de1dfad" providerId="ADAL" clId="{5862EA2D-8593-4530-B728-C673616AB832}" dt="2023-05-02T19:10:24.137" v="4506"/>
          <ac:picMkLst>
            <pc:docMk/>
            <pc:sldMk cId="2846560920" sldId="330"/>
            <ac:picMk id="5" creationId="{CE868880-256A-41D9-AF82-9C485791E7C0}"/>
          </ac:picMkLst>
        </pc:picChg>
        <pc:picChg chg="add del mod">
          <ac:chgData name="Maxwell,Daniel" userId="1b6ea79d-60d7-472e-a79a-e3fa9de1dfad" providerId="ADAL" clId="{5862EA2D-8593-4530-B728-C673616AB832}" dt="2023-05-02T19:10:41.669" v="4508"/>
          <ac:picMkLst>
            <pc:docMk/>
            <pc:sldMk cId="2846560920" sldId="330"/>
            <ac:picMk id="6" creationId="{6E57DDE6-8535-3C1E-D245-77281E02496D}"/>
          </ac:picMkLst>
        </pc:picChg>
        <pc:picChg chg="add del mod">
          <ac:chgData name="Maxwell,Daniel" userId="1b6ea79d-60d7-472e-a79a-e3fa9de1dfad" providerId="ADAL" clId="{5862EA2D-8593-4530-B728-C673616AB832}" dt="2023-05-02T19:22:12.028" v="4648"/>
          <ac:picMkLst>
            <pc:docMk/>
            <pc:sldMk cId="2846560920" sldId="330"/>
            <ac:picMk id="7" creationId="{EB547C70-13F4-1C4B-BC72-3FF5B25D2622}"/>
          </ac:picMkLst>
        </pc:picChg>
        <pc:picChg chg="add del mod">
          <ac:chgData name="Maxwell,Daniel" userId="1b6ea79d-60d7-472e-a79a-e3fa9de1dfad" providerId="ADAL" clId="{5862EA2D-8593-4530-B728-C673616AB832}" dt="2023-05-02T19:23:06.844" v="4669"/>
          <ac:picMkLst>
            <pc:docMk/>
            <pc:sldMk cId="2846560920" sldId="330"/>
            <ac:picMk id="8" creationId="{32A4347B-C545-837F-6C35-617C60B11770}"/>
          </ac:picMkLst>
        </pc:picChg>
        <pc:picChg chg="add del mod">
          <ac:chgData name="Maxwell,Daniel" userId="1b6ea79d-60d7-472e-a79a-e3fa9de1dfad" providerId="ADAL" clId="{5862EA2D-8593-4530-B728-C673616AB832}" dt="2023-05-02T19:23:27.602" v="4671"/>
          <ac:picMkLst>
            <pc:docMk/>
            <pc:sldMk cId="2846560920" sldId="330"/>
            <ac:picMk id="9" creationId="{0ED1A680-CB86-7629-D4C8-6C17167840ED}"/>
          </ac:picMkLst>
        </pc:picChg>
        <pc:picChg chg="add del mod">
          <ac:chgData name="Maxwell,Daniel" userId="1b6ea79d-60d7-472e-a79a-e3fa9de1dfad" providerId="ADAL" clId="{5862EA2D-8593-4530-B728-C673616AB832}" dt="2023-05-02T19:24:59.474" v="4720"/>
          <ac:picMkLst>
            <pc:docMk/>
            <pc:sldMk cId="2846560920" sldId="330"/>
            <ac:picMk id="10" creationId="{433DB847-D3B0-1322-439A-DBF0C5184F47}"/>
          </ac:picMkLst>
        </pc:picChg>
        <pc:picChg chg="add del mod">
          <ac:chgData name="Maxwell,Daniel" userId="1b6ea79d-60d7-472e-a79a-e3fa9de1dfad" providerId="ADAL" clId="{5862EA2D-8593-4530-B728-C673616AB832}" dt="2023-05-02T19:28:28.146" v="4937"/>
          <ac:picMkLst>
            <pc:docMk/>
            <pc:sldMk cId="2846560920" sldId="330"/>
            <ac:picMk id="11" creationId="{D4BD62D7-6878-853F-608C-A50B5D7EF671}"/>
          </ac:picMkLst>
        </pc:picChg>
        <pc:picChg chg="add del mod">
          <ac:chgData name="Maxwell,Daniel" userId="1b6ea79d-60d7-472e-a79a-e3fa9de1dfad" providerId="ADAL" clId="{5862EA2D-8593-4530-B728-C673616AB832}" dt="2023-05-02T19:31:53.596" v="4939"/>
          <ac:picMkLst>
            <pc:docMk/>
            <pc:sldMk cId="2846560920" sldId="330"/>
            <ac:picMk id="12" creationId="{982027D1-11B7-8C16-4FD4-78B38D2D26C7}"/>
          </ac:picMkLst>
        </pc:picChg>
      </pc:sldChg>
      <pc:sldChg chg="addSp delSp modSp ord modTransition modAnim modNotesTx">
        <pc:chgData name="Maxwell,Daniel" userId="1b6ea79d-60d7-472e-a79a-e3fa9de1dfad" providerId="ADAL" clId="{5862EA2D-8593-4530-B728-C673616AB832}" dt="2023-05-02T16:37:19.484" v="3565"/>
        <pc:sldMkLst>
          <pc:docMk/>
          <pc:sldMk cId="677476250" sldId="331"/>
        </pc:sldMkLst>
        <pc:spChg chg="add mod">
          <ac:chgData name="Maxwell,Daniel" userId="1b6ea79d-60d7-472e-a79a-e3fa9de1dfad" providerId="ADAL" clId="{5862EA2D-8593-4530-B728-C673616AB832}" dt="2023-05-02T14:03:21.712" v="1464"/>
          <ac:spMkLst>
            <pc:docMk/>
            <pc:sldMk cId="677476250" sldId="331"/>
            <ac:spMk id="4" creationId="{19A502EA-B7D0-C3A7-7D91-E52BB93E8B90}"/>
          </ac:spMkLst>
        </pc:spChg>
        <pc:picChg chg="add del mod">
          <ac:chgData name="Maxwell,Daniel" userId="1b6ea79d-60d7-472e-a79a-e3fa9de1dfad" providerId="ADAL" clId="{5862EA2D-8593-4530-B728-C673616AB832}" dt="2023-05-02T16:34:36.830" v="3514"/>
          <ac:picMkLst>
            <pc:docMk/>
            <pc:sldMk cId="677476250" sldId="331"/>
            <ac:picMk id="9" creationId="{3CF12A9A-59EF-5120-164F-0F7C9A9F87BB}"/>
          </ac:picMkLst>
        </pc:picChg>
        <pc:picChg chg="add del mod">
          <ac:chgData name="Maxwell,Daniel" userId="1b6ea79d-60d7-472e-a79a-e3fa9de1dfad" providerId="ADAL" clId="{5862EA2D-8593-4530-B728-C673616AB832}" dt="2023-05-02T16:34:55.403" v="3516"/>
          <ac:picMkLst>
            <pc:docMk/>
            <pc:sldMk cId="677476250" sldId="331"/>
            <ac:picMk id="10" creationId="{0053EB02-713E-5ED1-8E47-5B3956DA6C13}"/>
          </ac:picMkLst>
        </pc:picChg>
        <pc:picChg chg="add del mod">
          <ac:chgData name="Maxwell,Daniel" userId="1b6ea79d-60d7-472e-a79a-e3fa9de1dfad" providerId="ADAL" clId="{5862EA2D-8593-4530-B728-C673616AB832}" dt="2023-05-02T16:36:37.045" v="3564"/>
          <ac:picMkLst>
            <pc:docMk/>
            <pc:sldMk cId="677476250" sldId="331"/>
            <ac:picMk id="11" creationId="{220AE1DF-C1F8-26D0-8551-FF03A113B3DF}"/>
          </ac:picMkLst>
        </pc:picChg>
        <pc:picChg chg="add mod">
          <ac:chgData name="Maxwell,Daniel" userId="1b6ea79d-60d7-472e-a79a-e3fa9de1dfad" providerId="ADAL" clId="{5862EA2D-8593-4530-B728-C673616AB832}" dt="2023-05-02T16:37:19.484" v="3565"/>
          <ac:picMkLst>
            <pc:docMk/>
            <pc:sldMk cId="677476250" sldId="331"/>
            <ac:picMk id="12" creationId="{45E17B51-8EB8-C2EC-554E-EF72028B2D87}"/>
          </ac:picMkLst>
        </pc:picChg>
      </pc:sldChg>
      <pc:sldChg chg="del">
        <pc:chgData name="Maxwell,Daniel" userId="1b6ea79d-60d7-472e-a79a-e3fa9de1dfad" providerId="ADAL" clId="{5862EA2D-8593-4530-B728-C673616AB832}" dt="2023-04-26T13:11:54.219" v="628" actId="47"/>
        <pc:sldMkLst>
          <pc:docMk/>
          <pc:sldMk cId="584980591" sldId="332"/>
        </pc:sldMkLst>
      </pc:sldChg>
      <pc:sldChg chg="add del">
        <pc:chgData name="Maxwell,Daniel" userId="1b6ea79d-60d7-472e-a79a-e3fa9de1dfad" providerId="ADAL" clId="{5862EA2D-8593-4530-B728-C673616AB832}" dt="2023-04-25T19:52:24.876" v="392" actId="47"/>
        <pc:sldMkLst>
          <pc:docMk/>
          <pc:sldMk cId="38053463" sldId="333"/>
        </pc:sldMkLst>
      </pc:sldChg>
      <pc:sldChg chg="add del modTransition modNotesTx">
        <pc:chgData name="Maxwell,Daniel" userId="1b6ea79d-60d7-472e-a79a-e3fa9de1dfad" providerId="ADAL" clId="{5862EA2D-8593-4530-B728-C673616AB832}" dt="2023-04-26T13:39:34.997" v="1222" actId="20577"/>
        <pc:sldMkLst>
          <pc:docMk/>
          <pc:sldMk cId="1521698311" sldId="333"/>
        </pc:sldMkLst>
      </pc:sldChg>
      <pc:sldChg chg="addSp delSp modSp add mod modTransition delAnim modAnim modNotesTx">
        <pc:chgData name="Maxwell,Daniel" userId="1b6ea79d-60d7-472e-a79a-e3fa9de1dfad" providerId="ADAL" clId="{5862EA2D-8593-4530-B728-C673616AB832}" dt="2023-04-26T14:14:54.265" v="1461"/>
        <pc:sldMkLst>
          <pc:docMk/>
          <pc:sldMk cId="1298653612" sldId="334"/>
        </pc:sldMkLst>
        <pc:spChg chg="del mod">
          <ac:chgData name="Maxwell,Daniel" userId="1b6ea79d-60d7-472e-a79a-e3fa9de1dfad" providerId="ADAL" clId="{5862EA2D-8593-4530-B728-C673616AB832}" dt="2023-04-26T14:05:12.668" v="1306" actId="478"/>
          <ac:spMkLst>
            <pc:docMk/>
            <pc:sldMk cId="1298653612" sldId="334"/>
            <ac:spMk id="2" creationId="{92FE2A71-1FD4-0740-BED9-C3E7B644B461}"/>
          </ac:spMkLst>
        </pc:spChg>
        <pc:spChg chg="mod">
          <ac:chgData name="Maxwell,Daniel" userId="1b6ea79d-60d7-472e-a79a-e3fa9de1dfad" providerId="ADAL" clId="{5862EA2D-8593-4530-B728-C673616AB832}" dt="2023-04-26T13:30:52.999" v="703" actId="1038"/>
          <ac:spMkLst>
            <pc:docMk/>
            <pc:sldMk cId="1298653612" sldId="334"/>
            <ac:spMk id="4" creationId="{21547B94-8833-F2E8-0968-EBC3D3754156}"/>
          </ac:spMkLst>
        </pc:spChg>
        <pc:spChg chg="mod">
          <ac:chgData name="Maxwell,Daniel" userId="1b6ea79d-60d7-472e-a79a-e3fa9de1dfad" providerId="ADAL" clId="{5862EA2D-8593-4530-B728-C673616AB832}" dt="2023-04-26T13:30:52.999" v="703" actId="1038"/>
          <ac:spMkLst>
            <pc:docMk/>
            <pc:sldMk cId="1298653612" sldId="334"/>
            <ac:spMk id="6" creationId="{4C5E2381-73DF-964D-96F1-899FCEC0A6DC}"/>
          </ac:spMkLst>
        </pc:spChg>
        <pc:spChg chg="del mod">
          <ac:chgData name="Maxwell,Daniel" userId="1b6ea79d-60d7-472e-a79a-e3fa9de1dfad" providerId="ADAL" clId="{5862EA2D-8593-4530-B728-C673616AB832}" dt="2023-04-26T13:05:30.748" v="528" actId="478"/>
          <ac:spMkLst>
            <pc:docMk/>
            <pc:sldMk cId="1298653612" sldId="334"/>
            <ac:spMk id="8" creationId="{6B908036-1EA9-3D91-2AE9-83CDD6910523}"/>
          </ac:spMkLst>
        </pc:spChg>
        <pc:spChg chg="mod">
          <ac:chgData name="Maxwell,Daniel" userId="1b6ea79d-60d7-472e-a79a-e3fa9de1dfad" providerId="ADAL" clId="{5862EA2D-8593-4530-B728-C673616AB832}" dt="2023-04-26T13:30:52.999" v="703" actId="1038"/>
          <ac:spMkLst>
            <pc:docMk/>
            <pc:sldMk cId="1298653612" sldId="334"/>
            <ac:spMk id="9" creationId="{F5F5B1D9-A9FA-E949-9F96-3EFED96EF9C9}"/>
          </ac:spMkLst>
        </pc:spChg>
        <pc:spChg chg="mod">
          <ac:chgData name="Maxwell,Daniel" userId="1b6ea79d-60d7-472e-a79a-e3fa9de1dfad" providerId="ADAL" clId="{5862EA2D-8593-4530-B728-C673616AB832}" dt="2023-04-26T13:30:52.999" v="703" actId="1038"/>
          <ac:spMkLst>
            <pc:docMk/>
            <pc:sldMk cId="1298653612" sldId="334"/>
            <ac:spMk id="10" creationId="{FF718551-9087-5F45-B831-BF713DB53B80}"/>
          </ac:spMkLst>
        </pc:spChg>
        <pc:spChg chg="mod">
          <ac:chgData name="Maxwell,Daniel" userId="1b6ea79d-60d7-472e-a79a-e3fa9de1dfad" providerId="ADAL" clId="{5862EA2D-8593-4530-B728-C673616AB832}" dt="2023-04-26T13:30:52.999" v="703" actId="1038"/>
          <ac:spMkLst>
            <pc:docMk/>
            <pc:sldMk cId="1298653612" sldId="334"/>
            <ac:spMk id="11" creationId="{A3C97397-C1CD-9043-AB16-72726132626D}"/>
          </ac:spMkLst>
        </pc:spChg>
        <pc:spChg chg="del mod">
          <ac:chgData name="Maxwell,Daniel" userId="1b6ea79d-60d7-472e-a79a-e3fa9de1dfad" providerId="ADAL" clId="{5862EA2D-8593-4530-B728-C673616AB832}" dt="2023-04-26T13:05:33.788" v="530" actId="478"/>
          <ac:spMkLst>
            <pc:docMk/>
            <pc:sldMk cId="1298653612" sldId="334"/>
            <ac:spMk id="12" creationId="{05866180-DEA9-6417-E9DA-A1C1D3C570D5}"/>
          </ac:spMkLst>
        </pc:spChg>
        <pc:spChg chg="mod">
          <ac:chgData name="Maxwell,Daniel" userId="1b6ea79d-60d7-472e-a79a-e3fa9de1dfad" providerId="ADAL" clId="{5862EA2D-8593-4530-B728-C673616AB832}" dt="2023-04-26T13:30:52.999" v="703" actId="1038"/>
          <ac:spMkLst>
            <pc:docMk/>
            <pc:sldMk cId="1298653612" sldId="334"/>
            <ac:spMk id="13" creationId="{2D01D4E7-AF24-6467-2749-0D10556934F0}"/>
          </ac:spMkLst>
        </pc:spChg>
        <pc:spChg chg="mod">
          <ac:chgData name="Maxwell,Daniel" userId="1b6ea79d-60d7-472e-a79a-e3fa9de1dfad" providerId="ADAL" clId="{5862EA2D-8593-4530-B728-C673616AB832}" dt="2023-04-26T13:30:52.999" v="703" actId="1038"/>
          <ac:spMkLst>
            <pc:docMk/>
            <pc:sldMk cId="1298653612" sldId="334"/>
            <ac:spMk id="14" creationId="{D70760EE-EC1D-86BD-989E-1E988F63A65A}"/>
          </ac:spMkLst>
        </pc:spChg>
        <pc:spChg chg="mod">
          <ac:chgData name="Maxwell,Daniel" userId="1b6ea79d-60d7-472e-a79a-e3fa9de1dfad" providerId="ADAL" clId="{5862EA2D-8593-4530-B728-C673616AB832}" dt="2023-04-26T13:30:52.999" v="703" actId="1038"/>
          <ac:spMkLst>
            <pc:docMk/>
            <pc:sldMk cId="1298653612" sldId="334"/>
            <ac:spMk id="15" creationId="{7B08BE20-7F5D-CCE7-BA70-0FD555C72745}"/>
          </ac:spMkLst>
        </pc:spChg>
        <pc:spChg chg="mod">
          <ac:chgData name="Maxwell,Daniel" userId="1b6ea79d-60d7-472e-a79a-e3fa9de1dfad" providerId="ADAL" clId="{5862EA2D-8593-4530-B728-C673616AB832}" dt="2023-04-26T13:30:52.999" v="703" actId="1038"/>
          <ac:spMkLst>
            <pc:docMk/>
            <pc:sldMk cId="1298653612" sldId="334"/>
            <ac:spMk id="16" creationId="{942BB6AD-5952-DD9A-0667-1B442C74B563}"/>
          </ac:spMkLst>
        </pc:spChg>
        <pc:spChg chg="mod">
          <ac:chgData name="Maxwell,Daniel" userId="1b6ea79d-60d7-472e-a79a-e3fa9de1dfad" providerId="ADAL" clId="{5862EA2D-8593-4530-B728-C673616AB832}" dt="2023-04-26T13:30:52.999" v="703" actId="1038"/>
          <ac:spMkLst>
            <pc:docMk/>
            <pc:sldMk cId="1298653612" sldId="334"/>
            <ac:spMk id="17" creationId="{B9903734-200F-DC58-65FF-B39DFA1A1A78}"/>
          </ac:spMkLst>
        </pc:spChg>
        <pc:spChg chg="mod">
          <ac:chgData name="Maxwell,Daniel" userId="1b6ea79d-60d7-472e-a79a-e3fa9de1dfad" providerId="ADAL" clId="{5862EA2D-8593-4530-B728-C673616AB832}" dt="2023-04-26T13:30:52.999" v="703" actId="1038"/>
          <ac:spMkLst>
            <pc:docMk/>
            <pc:sldMk cId="1298653612" sldId="334"/>
            <ac:spMk id="18" creationId="{E6363854-E9CE-95B1-C37E-A16B18657424}"/>
          </ac:spMkLst>
        </pc:spChg>
        <pc:spChg chg="mod">
          <ac:chgData name="Maxwell,Daniel" userId="1b6ea79d-60d7-472e-a79a-e3fa9de1dfad" providerId="ADAL" clId="{5862EA2D-8593-4530-B728-C673616AB832}" dt="2023-04-26T13:30:52.999" v="703" actId="1038"/>
          <ac:spMkLst>
            <pc:docMk/>
            <pc:sldMk cId="1298653612" sldId="334"/>
            <ac:spMk id="19" creationId="{B690717A-E515-3249-4DDB-C5AD3C7E6857}"/>
          </ac:spMkLst>
        </pc:spChg>
        <pc:spChg chg="mod">
          <ac:chgData name="Maxwell,Daniel" userId="1b6ea79d-60d7-472e-a79a-e3fa9de1dfad" providerId="ADAL" clId="{5862EA2D-8593-4530-B728-C673616AB832}" dt="2023-04-26T13:30:52.999" v="703" actId="1038"/>
          <ac:spMkLst>
            <pc:docMk/>
            <pc:sldMk cId="1298653612" sldId="334"/>
            <ac:spMk id="20" creationId="{E2624BE5-11D3-03FC-5983-C64DB6FF8BC4}"/>
          </ac:spMkLst>
        </pc:spChg>
        <pc:spChg chg="del mod">
          <ac:chgData name="Maxwell,Daniel" userId="1b6ea79d-60d7-472e-a79a-e3fa9de1dfad" providerId="ADAL" clId="{5862EA2D-8593-4530-B728-C673616AB832}" dt="2023-04-26T13:05:37.346" v="531" actId="478"/>
          <ac:spMkLst>
            <pc:docMk/>
            <pc:sldMk cId="1298653612" sldId="334"/>
            <ac:spMk id="21" creationId="{9568E2B4-2A56-44AB-E431-55E40B617934}"/>
          </ac:spMkLst>
        </pc:spChg>
        <pc:spChg chg="mod">
          <ac:chgData name="Maxwell,Daniel" userId="1b6ea79d-60d7-472e-a79a-e3fa9de1dfad" providerId="ADAL" clId="{5862EA2D-8593-4530-B728-C673616AB832}" dt="2023-04-26T13:30:52.999" v="703" actId="1038"/>
          <ac:spMkLst>
            <pc:docMk/>
            <pc:sldMk cId="1298653612" sldId="334"/>
            <ac:spMk id="23" creationId="{6E9D158D-63B3-1868-8C13-30CA5FA44A37}"/>
          </ac:spMkLst>
        </pc:spChg>
        <pc:spChg chg="mod">
          <ac:chgData name="Maxwell,Daniel" userId="1b6ea79d-60d7-472e-a79a-e3fa9de1dfad" providerId="ADAL" clId="{5862EA2D-8593-4530-B728-C673616AB832}" dt="2023-04-26T13:30:52.999" v="703" actId="1038"/>
          <ac:spMkLst>
            <pc:docMk/>
            <pc:sldMk cId="1298653612" sldId="334"/>
            <ac:spMk id="24" creationId="{A9373905-9A74-3C80-AB68-4DB3719C6592}"/>
          </ac:spMkLst>
        </pc:spChg>
        <pc:spChg chg="mod">
          <ac:chgData name="Maxwell,Daniel" userId="1b6ea79d-60d7-472e-a79a-e3fa9de1dfad" providerId="ADAL" clId="{5862EA2D-8593-4530-B728-C673616AB832}" dt="2023-04-26T13:30:52.999" v="703" actId="1038"/>
          <ac:spMkLst>
            <pc:docMk/>
            <pc:sldMk cId="1298653612" sldId="334"/>
            <ac:spMk id="25" creationId="{E536C15C-78D7-0614-6089-2BCCF4B9CF68}"/>
          </ac:spMkLst>
        </pc:spChg>
        <pc:spChg chg="mod">
          <ac:chgData name="Maxwell,Daniel" userId="1b6ea79d-60d7-472e-a79a-e3fa9de1dfad" providerId="ADAL" clId="{5862EA2D-8593-4530-B728-C673616AB832}" dt="2023-04-26T13:30:52.999" v="703" actId="1038"/>
          <ac:spMkLst>
            <pc:docMk/>
            <pc:sldMk cId="1298653612" sldId="334"/>
            <ac:spMk id="26" creationId="{7F9A1BD4-01C1-A3A8-9A3B-E3A8D4CC1603}"/>
          </ac:spMkLst>
        </pc:spChg>
        <pc:spChg chg="mod">
          <ac:chgData name="Maxwell,Daniel" userId="1b6ea79d-60d7-472e-a79a-e3fa9de1dfad" providerId="ADAL" clId="{5862EA2D-8593-4530-B728-C673616AB832}" dt="2023-04-26T13:30:52.999" v="703" actId="1038"/>
          <ac:spMkLst>
            <pc:docMk/>
            <pc:sldMk cId="1298653612" sldId="334"/>
            <ac:spMk id="27" creationId="{21B5529D-2672-6410-D8E4-002B96D501DB}"/>
          </ac:spMkLst>
        </pc:spChg>
        <pc:spChg chg="mod">
          <ac:chgData name="Maxwell,Daniel" userId="1b6ea79d-60d7-472e-a79a-e3fa9de1dfad" providerId="ADAL" clId="{5862EA2D-8593-4530-B728-C673616AB832}" dt="2023-04-26T13:30:52.999" v="703" actId="1038"/>
          <ac:spMkLst>
            <pc:docMk/>
            <pc:sldMk cId="1298653612" sldId="334"/>
            <ac:spMk id="32" creationId="{E70079CF-4CAC-D501-08D0-9BB9565ACED8}"/>
          </ac:spMkLst>
        </pc:spChg>
        <pc:spChg chg="mod">
          <ac:chgData name="Maxwell,Daniel" userId="1b6ea79d-60d7-472e-a79a-e3fa9de1dfad" providerId="ADAL" clId="{5862EA2D-8593-4530-B728-C673616AB832}" dt="2023-04-26T13:30:52.999" v="703" actId="1038"/>
          <ac:spMkLst>
            <pc:docMk/>
            <pc:sldMk cId="1298653612" sldId="334"/>
            <ac:spMk id="33" creationId="{D7E4BD10-F843-B43F-6C44-56051CFDD066}"/>
          </ac:spMkLst>
        </pc:spChg>
        <pc:spChg chg="mod">
          <ac:chgData name="Maxwell,Daniel" userId="1b6ea79d-60d7-472e-a79a-e3fa9de1dfad" providerId="ADAL" clId="{5862EA2D-8593-4530-B728-C673616AB832}" dt="2023-04-26T13:30:52.999" v="703" actId="1038"/>
          <ac:spMkLst>
            <pc:docMk/>
            <pc:sldMk cId="1298653612" sldId="334"/>
            <ac:spMk id="34" creationId="{E6E7D18D-7604-A190-B743-49A6660D5046}"/>
          </ac:spMkLst>
        </pc:spChg>
        <pc:spChg chg="mod">
          <ac:chgData name="Maxwell,Daniel" userId="1b6ea79d-60d7-472e-a79a-e3fa9de1dfad" providerId="ADAL" clId="{5862EA2D-8593-4530-B728-C673616AB832}" dt="2023-04-26T13:30:52.999" v="703" actId="1038"/>
          <ac:spMkLst>
            <pc:docMk/>
            <pc:sldMk cId="1298653612" sldId="334"/>
            <ac:spMk id="35" creationId="{ABEB85CC-5C68-7A2F-AD12-ADEDE3334BFE}"/>
          </ac:spMkLst>
        </pc:spChg>
        <pc:spChg chg="mod">
          <ac:chgData name="Maxwell,Daniel" userId="1b6ea79d-60d7-472e-a79a-e3fa9de1dfad" providerId="ADAL" clId="{5862EA2D-8593-4530-B728-C673616AB832}" dt="2023-04-26T13:30:52.999" v="703" actId="1038"/>
          <ac:spMkLst>
            <pc:docMk/>
            <pc:sldMk cId="1298653612" sldId="334"/>
            <ac:spMk id="36" creationId="{B98DCFC6-3874-F6F6-3700-027A0F79DFFC}"/>
          </ac:spMkLst>
        </pc:spChg>
        <pc:spChg chg="mod">
          <ac:chgData name="Maxwell,Daniel" userId="1b6ea79d-60d7-472e-a79a-e3fa9de1dfad" providerId="ADAL" clId="{5862EA2D-8593-4530-B728-C673616AB832}" dt="2023-04-26T13:30:52.999" v="703" actId="1038"/>
          <ac:spMkLst>
            <pc:docMk/>
            <pc:sldMk cId="1298653612" sldId="334"/>
            <ac:spMk id="37" creationId="{775E0131-D1B2-E928-D223-51585423B1E1}"/>
          </ac:spMkLst>
        </pc:spChg>
        <pc:spChg chg="del mod">
          <ac:chgData name="Maxwell,Daniel" userId="1b6ea79d-60d7-472e-a79a-e3fa9de1dfad" providerId="ADAL" clId="{5862EA2D-8593-4530-B728-C673616AB832}" dt="2023-04-26T13:07:39.500" v="585" actId="478"/>
          <ac:spMkLst>
            <pc:docMk/>
            <pc:sldMk cId="1298653612" sldId="334"/>
            <ac:spMk id="38" creationId="{22254657-0FA5-58A7-B673-E3930E664112}"/>
          </ac:spMkLst>
        </pc:spChg>
        <pc:spChg chg="add del mod">
          <ac:chgData name="Maxwell,Daniel" userId="1b6ea79d-60d7-472e-a79a-e3fa9de1dfad" providerId="ADAL" clId="{5862EA2D-8593-4530-B728-C673616AB832}" dt="2023-04-26T13:05:59.213" v="536" actId="478"/>
          <ac:spMkLst>
            <pc:docMk/>
            <pc:sldMk cId="1298653612" sldId="334"/>
            <ac:spMk id="42" creationId="{C005E6A9-4E59-4EBB-06AC-C83AA8B5D73C}"/>
          </ac:spMkLst>
        </pc:spChg>
        <pc:spChg chg="del">
          <ac:chgData name="Maxwell,Daniel" userId="1b6ea79d-60d7-472e-a79a-e3fa9de1dfad" providerId="ADAL" clId="{5862EA2D-8593-4530-B728-C673616AB832}" dt="2023-04-26T13:03:29.198" v="478" actId="478"/>
          <ac:spMkLst>
            <pc:docMk/>
            <pc:sldMk cId="1298653612" sldId="334"/>
            <ac:spMk id="43" creationId="{3C50FDC6-00B6-1662-A818-3803ED8A66BF}"/>
          </ac:spMkLst>
        </pc:spChg>
        <pc:spChg chg="mod">
          <ac:chgData name="Maxwell,Daniel" userId="1b6ea79d-60d7-472e-a79a-e3fa9de1dfad" providerId="ADAL" clId="{5862EA2D-8593-4530-B728-C673616AB832}" dt="2023-04-26T13:30:52.999" v="703" actId="1038"/>
          <ac:spMkLst>
            <pc:docMk/>
            <pc:sldMk cId="1298653612" sldId="334"/>
            <ac:spMk id="44" creationId="{0298A4C9-8274-4A62-C6D9-3EB48F06621C}"/>
          </ac:spMkLst>
        </pc:spChg>
        <pc:spChg chg="mod">
          <ac:chgData name="Maxwell,Daniel" userId="1b6ea79d-60d7-472e-a79a-e3fa9de1dfad" providerId="ADAL" clId="{5862EA2D-8593-4530-B728-C673616AB832}" dt="2023-04-26T13:30:52.999" v="703" actId="1038"/>
          <ac:spMkLst>
            <pc:docMk/>
            <pc:sldMk cId="1298653612" sldId="334"/>
            <ac:spMk id="45" creationId="{7B457D53-84C7-2A8E-AC97-73D4946642A6}"/>
          </ac:spMkLst>
        </pc:spChg>
        <pc:spChg chg="mod">
          <ac:chgData name="Maxwell,Daniel" userId="1b6ea79d-60d7-472e-a79a-e3fa9de1dfad" providerId="ADAL" clId="{5862EA2D-8593-4530-B728-C673616AB832}" dt="2023-04-26T13:30:52.999" v="703" actId="1038"/>
          <ac:spMkLst>
            <pc:docMk/>
            <pc:sldMk cId="1298653612" sldId="334"/>
            <ac:spMk id="46" creationId="{3F5D5C98-8783-CF5D-7436-6C059E006249}"/>
          </ac:spMkLst>
        </pc:spChg>
        <pc:spChg chg="mod">
          <ac:chgData name="Maxwell,Daniel" userId="1b6ea79d-60d7-472e-a79a-e3fa9de1dfad" providerId="ADAL" clId="{5862EA2D-8593-4530-B728-C673616AB832}" dt="2023-04-26T13:30:52.999" v="703" actId="1038"/>
          <ac:spMkLst>
            <pc:docMk/>
            <pc:sldMk cId="1298653612" sldId="334"/>
            <ac:spMk id="47" creationId="{51440051-2203-EFE9-90AE-AC1DF38D7B9E}"/>
          </ac:spMkLst>
        </pc:spChg>
        <pc:spChg chg="mod">
          <ac:chgData name="Maxwell,Daniel" userId="1b6ea79d-60d7-472e-a79a-e3fa9de1dfad" providerId="ADAL" clId="{5862EA2D-8593-4530-B728-C673616AB832}" dt="2023-04-26T13:30:52.999" v="703" actId="1038"/>
          <ac:spMkLst>
            <pc:docMk/>
            <pc:sldMk cId="1298653612" sldId="334"/>
            <ac:spMk id="48" creationId="{796490AD-CBD5-4037-7E89-91958AA420FE}"/>
          </ac:spMkLst>
        </pc:spChg>
        <pc:spChg chg="mod">
          <ac:chgData name="Maxwell,Daniel" userId="1b6ea79d-60d7-472e-a79a-e3fa9de1dfad" providerId="ADAL" clId="{5862EA2D-8593-4530-B728-C673616AB832}" dt="2023-04-26T13:30:52.999" v="703" actId="1038"/>
          <ac:spMkLst>
            <pc:docMk/>
            <pc:sldMk cId="1298653612" sldId="334"/>
            <ac:spMk id="50" creationId="{2EC5F090-AC7B-0CDE-4C53-B70D5D0644A5}"/>
          </ac:spMkLst>
        </pc:spChg>
        <pc:spChg chg="mod">
          <ac:chgData name="Maxwell,Daniel" userId="1b6ea79d-60d7-472e-a79a-e3fa9de1dfad" providerId="ADAL" clId="{5862EA2D-8593-4530-B728-C673616AB832}" dt="2023-04-26T13:30:52.999" v="703" actId="1038"/>
          <ac:spMkLst>
            <pc:docMk/>
            <pc:sldMk cId="1298653612" sldId="334"/>
            <ac:spMk id="51" creationId="{D616D19E-47C8-A7FA-3B35-41D836CF1E2A}"/>
          </ac:spMkLst>
        </pc:spChg>
        <pc:spChg chg="mod">
          <ac:chgData name="Maxwell,Daniel" userId="1b6ea79d-60d7-472e-a79a-e3fa9de1dfad" providerId="ADAL" clId="{5862EA2D-8593-4530-B728-C673616AB832}" dt="2023-04-26T13:30:52.999" v="703" actId="1038"/>
          <ac:spMkLst>
            <pc:docMk/>
            <pc:sldMk cId="1298653612" sldId="334"/>
            <ac:spMk id="52" creationId="{A705E254-6F77-7A3E-8D63-622513552EA2}"/>
          </ac:spMkLst>
        </pc:spChg>
        <pc:spChg chg="mod">
          <ac:chgData name="Maxwell,Daniel" userId="1b6ea79d-60d7-472e-a79a-e3fa9de1dfad" providerId="ADAL" clId="{5862EA2D-8593-4530-B728-C673616AB832}" dt="2023-04-26T13:30:52.999" v="703" actId="1038"/>
          <ac:spMkLst>
            <pc:docMk/>
            <pc:sldMk cId="1298653612" sldId="334"/>
            <ac:spMk id="53" creationId="{04CF5B23-DFEB-BEFB-5021-2C22EC1336C2}"/>
          </ac:spMkLst>
        </pc:spChg>
        <pc:spChg chg="mod">
          <ac:chgData name="Maxwell,Daniel" userId="1b6ea79d-60d7-472e-a79a-e3fa9de1dfad" providerId="ADAL" clId="{5862EA2D-8593-4530-B728-C673616AB832}" dt="2023-04-26T13:30:52.999" v="703" actId="1038"/>
          <ac:spMkLst>
            <pc:docMk/>
            <pc:sldMk cId="1298653612" sldId="334"/>
            <ac:spMk id="54" creationId="{1BC0394D-8094-9468-6A2D-973A7DF4AA8C}"/>
          </ac:spMkLst>
        </pc:spChg>
        <pc:spChg chg="mod">
          <ac:chgData name="Maxwell,Daniel" userId="1b6ea79d-60d7-472e-a79a-e3fa9de1dfad" providerId="ADAL" clId="{5862EA2D-8593-4530-B728-C673616AB832}" dt="2023-04-26T13:30:52.999" v="703" actId="1038"/>
          <ac:spMkLst>
            <pc:docMk/>
            <pc:sldMk cId="1298653612" sldId="334"/>
            <ac:spMk id="55" creationId="{EC54B65F-DC12-D39A-5B8B-D3E363CB80E6}"/>
          </ac:spMkLst>
        </pc:spChg>
        <pc:spChg chg="mod">
          <ac:chgData name="Maxwell,Daniel" userId="1b6ea79d-60d7-472e-a79a-e3fa9de1dfad" providerId="ADAL" clId="{5862EA2D-8593-4530-B728-C673616AB832}" dt="2023-04-26T13:30:52.999" v="703" actId="1038"/>
          <ac:spMkLst>
            <pc:docMk/>
            <pc:sldMk cId="1298653612" sldId="334"/>
            <ac:spMk id="56" creationId="{13A24B58-6D04-15DE-4381-0C8237D795D9}"/>
          </ac:spMkLst>
        </pc:spChg>
        <pc:spChg chg="mod">
          <ac:chgData name="Maxwell,Daniel" userId="1b6ea79d-60d7-472e-a79a-e3fa9de1dfad" providerId="ADAL" clId="{5862EA2D-8593-4530-B728-C673616AB832}" dt="2023-04-26T13:30:52.999" v="703" actId="1038"/>
          <ac:spMkLst>
            <pc:docMk/>
            <pc:sldMk cId="1298653612" sldId="334"/>
            <ac:spMk id="57" creationId="{2E73130F-966C-A257-0640-217D691828C0}"/>
          </ac:spMkLst>
        </pc:spChg>
        <pc:spChg chg="mod">
          <ac:chgData name="Maxwell,Daniel" userId="1b6ea79d-60d7-472e-a79a-e3fa9de1dfad" providerId="ADAL" clId="{5862EA2D-8593-4530-B728-C673616AB832}" dt="2023-04-26T13:30:52.999" v="703" actId="1038"/>
          <ac:spMkLst>
            <pc:docMk/>
            <pc:sldMk cId="1298653612" sldId="334"/>
            <ac:spMk id="58" creationId="{8064C748-399D-79EF-AC09-D60A4188B5CC}"/>
          </ac:spMkLst>
        </pc:spChg>
        <pc:spChg chg="mod">
          <ac:chgData name="Maxwell,Daniel" userId="1b6ea79d-60d7-472e-a79a-e3fa9de1dfad" providerId="ADAL" clId="{5862EA2D-8593-4530-B728-C673616AB832}" dt="2023-04-26T13:30:52.999" v="703" actId="1038"/>
          <ac:spMkLst>
            <pc:docMk/>
            <pc:sldMk cId="1298653612" sldId="334"/>
            <ac:spMk id="59" creationId="{E45F2B70-7A15-EFCC-5728-76D3AE6D418C}"/>
          </ac:spMkLst>
        </pc:spChg>
        <pc:spChg chg="mod">
          <ac:chgData name="Maxwell,Daniel" userId="1b6ea79d-60d7-472e-a79a-e3fa9de1dfad" providerId="ADAL" clId="{5862EA2D-8593-4530-B728-C673616AB832}" dt="2023-04-26T13:30:52.999" v="703" actId="1038"/>
          <ac:spMkLst>
            <pc:docMk/>
            <pc:sldMk cId="1298653612" sldId="334"/>
            <ac:spMk id="60" creationId="{E6E70A06-32B6-3D7C-37DE-F1506DE21F43}"/>
          </ac:spMkLst>
        </pc:spChg>
        <pc:spChg chg="mod">
          <ac:chgData name="Maxwell,Daniel" userId="1b6ea79d-60d7-472e-a79a-e3fa9de1dfad" providerId="ADAL" clId="{5862EA2D-8593-4530-B728-C673616AB832}" dt="2023-04-26T13:30:52.999" v="703" actId="1038"/>
          <ac:spMkLst>
            <pc:docMk/>
            <pc:sldMk cId="1298653612" sldId="334"/>
            <ac:spMk id="63" creationId="{740935AF-4E19-1255-92A4-DABCED91FEDA}"/>
          </ac:spMkLst>
        </pc:spChg>
        <pc:spChg chg="del mod">
          <ac:chgData name="Maxwell,Daniel" userId="1b6ea79d-60d7-472e-a79a-e3fa9de1dfad" providerId="ADAL" clId="{5862EA2D-8593-4530-B728-C673616AB832}" dt="2023-04-26T13:06:43.258" v="554" actId="478"/>
          <ac:spMkLst>
            <pc:docMk/>
            <pc:sldMk cId="1298653612" sldId="334"/>
            <ac:spMk id="64" creationId="{68C85927-7F43-F596-A8EB-6B62D81D05EA}"/>
          </ac:spMkLst>
        </pc:spChg>
        <pc:spChg chg="del">
          <ac:chgData name="Maxwell,Daniel" userId="1b6ea79d-60d7-472e-a79a-e3fa9de1dfad" providerId="ADAL" clId="{5862EA2D-8593-4530-B728-C673616AB832}" dt="2023-04-26T13:03:07.923" v="476" actId="478"/>
          <ac:spMkLst>
            <pc:docMk/>
            <pc:sldMk cId="1298653612" sldId="334"/>
            <ac:spMk id="65" creationId="{33AD0DB4-49F5-868E-85CF-344529371D94}"/>
          </ac:spMkLst>
        </pc:spChg>
        <pc:spChg chg="del">
          <ac:chgData name="Maxwell,Daniel" userId="1b6ea79d-60d7-472e-a79a-e3fa9de1dfad" providerId="ADAL" clId="{5862EA2D-8593-4530-B728-C673616AB832}" dt="2023-04-26T13:03:11.892" v="477" actId="478"/>
          <ac:spMkLst>
            <pc:docMk/>
            <pc:sldMk cId="1298653612" sldId="334"/>
            <ac:spMk id="66" creationId="{201717B0-61DF-0EC2-10DB-7B561469BF83}"/>
          </ac:spMkLst>
        </pc:spChg>
        <pc:spChg chg="mod">
          <ac:chgData name="Maxwell,Daniel" userId="1b6ea79d-60d7-472e-a79a-e3fa9de1dfad" providerId="ADAL" clId="{5862EA2D-8593-4530-B728-C673616AB832}" dt="2023-04-26T13:30:52.999" v="703" actId="1038"/>
          <ac:spMkLst>
            <pc:docMk/>
            <pc:sldMk cId="1298653612" sldId="334"/>
            <ac:spMk id="67" creationId="{AD73FDCB-0A71-F4C6-865E-355B8ECE59F8}"/>
          </ac:spMkLst>
        </pc:spChg>
        <pc:spChg chg="mod">
          <ac:chgData name="Maxwell,Daniel" userId="1b6ea79d-60d7-472e-a79a-e3fa9de1dfad" providerId="ADAL" clId="{5862EA2D-8593-4530-B728-C673616AB832}" dt="2023-04-26T13:30:52.999" v="703" actId="1038"/>
          <ac:spMkLst>
            <pc:docMk/>
            <pc:sldMk cId="1298653612" sldId="334"/>
            <ac:spMk id="68" creationId="{4053A396-262F-8064-6D98-71DA8A6E6E8C}"/>
          </ac:spMkLst>
        </pc:spChg>
        <pc:spChg chg="add mod">
          <ac:chgData name="Maxwell,Daniel" userId="1b6ea79d-60d7-472e-a79a-e3fa9de1dfad" providerId="ADAL" clId="{5862EA2D-8593-4530-B728-C673616AB832}" dt="2023-04-26T13:59:41.531" v="1230" actId="1035"/>
          <ac:spMkLst>
            <pc:docMk/>
            <pc:sldMk cId="1298653612" sldId="334"/>
            <ac:spMk id="72" creationId="{18DB6A42-BC41-E86D-A37E-88D1B9CCE946}"/>
          </ac:spMkLst>
        </pc:spChg>
        <pc:spChg chg="add mod">
          <ac:chgData name="Maxwell,Daniel" userId="1b6ea79d-60d7-472e-a79a-e3fa9de1dfad" providerId="ADAL" clId="{5862EA2D-8593-4530-B728-C673616AB832}" dt="2023-04-26T14:00:17.081" v="1247" actId="1038"/>
          <ac:spMkLst>
            <pc:docMk/>
            <pc:sldMk cId="1298653612" sldId="334"/>
            <ac:spMk id="73" creationId="{2D6F9EB5-AD1F-8CDC-CB1E-A10B311033E8}"/>
          </ac:spMkLst>
        </pc:spChg>
        <pc:spChg chg="add mod">
          <ac:chgData name="Maxwell,Daniel" userId="1b6ea79d-60d7-472e-a79a-e3fa9de1dfad" providerId="ADAL" clId="{5862EA2D-8593-4530-B728-C673616AB832}" dt="2023-04-26T14:00:52.957" v="1267" actId="1036"/>
          <ac:spMkLst>
            <pc:docMk/>
            <pc:sldMk cId="1298653612" sldId="334"/>
            <ac:spMk id="74" creationId="{DF3B5F9A-460E-F403-DDCA-BD62E9EE5D7A}"/>
          </ac:spMkLst>
        </pc:spChg>
        <pc:spChg chg="add mod">
          <ac:chgData name="Maxwell,Daniel" userId="1b6ea79d-60d7-472e-a79a-e3fa9de1dfad" providerId="ADAL" clId="{5862EA2D-8593-4530-B728-C673616AB832}" dt="2023-04-26T14:02:50.540" v="1298" actId="1038"/>
          <ac:spMkLst>
            <pc:docMk/>
            <pc:sldMk cId="1298653612" sldId="334"/>
            <ac:spMk id="75" creationId="{5DB190C3-7F6D-2557-2A9F-626A49B8C96D}"/>
          </ac:spMkLst>
        </pc:spChg>
        <pc:spChg chg="add mod">
          <ac:chgData name="Maxwell,Daniel" userId="1b6ea79d-60d7-472e-a79a-e3fa9de1dfad" providerId="ADAL" clId="{5862EA2D-8593-4530-B728-C673616AB832}" dt="2023-04-26T14:09:10.638" v="1373" actId="1037"/>
          <ac:spMkLst>
            <pc:docMk/>
            <pc:sldMk cId="1298653612" sldId="334"/>
            <ac:spMk id="76" creationId="{427C6F7C-C8F7-1630-2541-24BD21E3689C}"/>
          </ac:spMkLst>
        </pc:spChg>
        <pc:spChg chg="add mod">
          <ac:chgData name="Maxwell,Daniel" userId="1b6ea79d-60d7-472e-a79a-e3fa9de1dfad" providerId="ADAL" clId="{5862EA2D-8593-4530-B728-C673616AB832}" dt="2023-04-26T14:12:32.732" v="1442" actId="14100"/>
          <ac:spMkLst>
            <pc:docMk/>
            <pc:sldMk cId="1298653612" sldId="334"/>
            <ac:spMk id="77" creationId="{34835B76-6434-38B4-DA19-65EEAEEC25F7}"/>
          </ac:spMkLst>
        </pc:spChg>
        <pc:spChg chg="add mod">
          <ac:chgData name="Maxwell,Daniel" userId="1b6ea79d-60d7-472e-a79a-e3fa9de1dfad" providerId="ADAL" clId="{5862EA2D-8593-4530-B728-C673616AB832}" dt="2023-04-26T14:13:10.676" v="1452" actId="14100"/>
          <ac:spMkLst>
            <pc:docMk/>
            <pc:sldMk cId="1298653612" sldId="334"/>
            <ac:spMk id="78" creationId="{ABAD9870-2400-A293-5B2A-5E4F3D675D25}"/>
          </ac:spMkLst>
        </pc:spChg>
        <pc:spChg chg="add mod">
          <ac:chgData name="Maxwell,Daniel" userId="1b6ea79d-60d7-472e-a79a-e3fa9de1dfad" providerId="ADAL" clId="{5862EA2D-8593-4530-B728-C673616AB832}" dt="2023-04-26T14:10:57.085" v="1423" actId="688"/>
          <ac:spMkLst>
            <pc:docMk/>
            <pc:sldMk cId="1298653612" sldId="334"/>
            <ac:spMk id="79" creationId="{F66AA8F6-D0EA-7529-C4C4-338DC01E2D85}"/>
          </ac:spMkLst>
        </pc:spChg>
        <pc:spChg chg="add mod">
          <ac:chgData name="Maxwell,Daniel" userId="1b6ea79d-60d7-472e-a79a-e3fa9de1dfad" providerId="ADAL" clId="{5862EA2D-8593-4530-B728-C673616AB832}" dt="2023-04-26T14:12:19.580" v="1440" actId="1036"/>
          <ac:spMkLst>
            <pc:docMk/>
            <pc:sldMk cId="1298653612" sldId="334"/>
            <ac:spMk id="80" creationId="{989F5A93-A0D6-3B40-AD72-8EFCCDAE1F15}"/>
          </ac:spMkLst>
        </pc:spChg>
        <pc:picChg chg="del">
          <ac:chgData name="Maxwell,Daniel" userId="1b6ea79d-60d7-472e-a79a-e3fa9de1dfad" providerId="ADAL" clId="{5862EA2D-8593-4530-B728-C673616AB832}" dt="2023-04-26T13:04:12.401" v="503" actId="478"/>
          <ac:picMkLst>
            <pc:docMk/>
            <pc:sldMk cId="1298653612" sldId="334"/>
            <ac:picMk id="61" creationId="{85F283D3-F4B5-D752-7B28-D469B4EAA4F7}"/>
          </ac:picMkLst>
        </pc:picChg>
        <pc:picChg chg="add mod">
          <ac:chgData name="Maxwell,Daniel" userId="1b6ea79d-60d7-472e-a79a-e3fa9de1dfad" providerId="ADAL" clId="{5862EA2D-8593-4530-B728-C673616AB832}" dt="2023-04-26T13:13:57.708" v="634"/>
          <ac:picMkLst>
            <pc:docMk/>
            <pc:sldMk cId="1298653612" sldId="334"/>
            <ac:picMk id="71" creationId="{580AF069-4944-0E3E-F59B-ED497BA1D765}"/>
          </ac:picMkLst>
        </pc:picChg>
        <pc:cxnChg chg="add mod">
          <ac:chgData name="Maxwell,Daniel" userId="1b6ea79d-60d7-472e-a79a-e3fa9de1dfad" providerId="ADAL" clId="{5862EA2D-8593-4530-B728-C673616AB832}" dt="2023-04-26T14:14:27.026" v="1457" actId="692"/>
          <ac:cxnSpMkLst>
            <pc:docMk/>
            <pc:sldMk cId="1298653612" sldId="334"/>
            <ac:cxnSpMk id="22" creationId="{2A2D0BE4-4743-88CA-5BAC-37C84965EAD4}"/>
          </ac:cxnSpMkLst>
        </pc:cxnChg>
        <pc:cxnChg chg="del mod">
          <ac:chgData name="Maxwell,Daniel" userId="1b6ea79d-60d7-472e-a79a-e3fa9de1dfad" providerId="ADAL" clId="{5862EA2D-8593-4530-B728-C673616AB832}" dt="2023-04-26T13:06:01.303" v="537" actId="478"/>
          <ac:cxnSpMkLst>
            <pc:docMk/>
            <pc:sldMk cId="1298653612" sldId="334"/>
            <ac:cxnSpMk id="28" creationId="{D6AFE4E5-E709-018A-9234-5281E21B616D}"/>
          </ac:cxnSpMkLst>
        </pc:cxnChg>
        <pc:cxnChg chg="del mod">
          <ac:chgData name="Maxwell,Daniel" userId="1b6ea79d-60d7-472e-a79a-e3fa9de1dfad" providerId="ADAL" clId="{5862EA2D-8593-4530-B728-C673616AB832}" dt="2023-04-26T13:05:39.268" v="532" actId="478"/>
          <ac:cxnSpMkLst>
            <pc:docMk/>
            <pc:sldMk cId="1298653612" sldId="334"/>
            <ac:cxnSpMk id="29" creationId="{240D777B-EBEA-3122-CC36-9AEA86A6660C}"/>
          </ac:cxnSpMkLst>
        </pc:cxnChg>
        <pc:cxnChg chg="del mod">
          <ac:chgData name="Maxwell,Daniel" userId="1b6ea79d-60d7-472e-a79a-e3fa9de1dfad" providerId="ADAL" clId="{5862EA2D-8593-4530-B728-C673616AB832}" dt="2023-04-26T13:05:48.736" v="535" actId="478"/>
          <ac:cxnSpMkLst>
            <pc:docMk/>
            <pc:sldMk cId="1298653612" sldId="334"/>
            <ac:cxnSpMk id="30" creationId="{78FF897C-DEA8-D1CE-58FB-2A75FC7951B7}"/>
          </ac:cxnSpMkLst>
        </pc:cxnChg>
        <pc:cxnChg chg="del mod">
          <ac:chgData name="Maxwell,Daniel" userId="1b6ea79d-60d7-472e-a79a-e3fa9de1dfad" providerId="ADAL" clId="{5862EA2D-8593-4530-B728-C673616AB832}" dt="2023-04-26T13:06:46.150" v="555" actId="478"/>
          <ac:cxnSpMkLst>
            <pc:docMk/>
            <pc:sldMk cId="1298653612" sldId="334"/>
            <ac:cxnSpMk id="31" creationId="{999E66D8-E37D-8876-4237-5164D7605E25}"/>
          </ac:cxnSpMkLst>
        </pc:cxnChg>
        <pc:cxnChg chg="del">
          <ac:chgData name="Maxwell,Daniel" userId="1b6ea79d-60d7-472e-a79a-e3fa9de1dfad" providerId="ADAL" clId="{5862EA2D-8593-4530-B728-C673616AB832}" dt="2023-04-26T13:03:35.586" v="482" actId="478"/>
          <ac:cxnSpMkLst>
            <pc:docMk/>
            <pc:sldMk cId="1298653612" sldId="334"/>
            <ac:cxnSpMk id="39" creationId="{14DEDF69-1D43-3EA3-9215-3F88C1C5A320}"/>
          </ac:cxnSpMkLst>
        </pc:cxnChg>
        <pc:cxnChg chg="del">
          <ac:chgData name="Maxwell,Daniel" userId="1b6ea79d-60d7-472e-a79a-e3fa9de1dfad" providerId="ADAL" clId="{5862EA2D-8593-4530-B728-C673616AB832}" dt="2023-04-26T13:03:33.215" v="481" actId="478"/>
          <ac:cxnSpMkLst>
            <pc:docMk/>
            <pc:sldMk cId="1298653612" sldId="334"/>
            <ac:cxnSpMk id="40" creationId="{BA61EBD3-2E72-E4E3-F53B-48109AE0E7CC}"/>
          </ac:cxnSpMkLst>
        </pc:cxnChg>
        <pc:cxnChg chg="del">
          <ac:chgData name="Maxwell,Daniel" userId="1b6ea79d-60d7-472e-a79a-e3fa9de1dfad" providerId="ADAL" clId="{5862EA2D-8593-4530-B728-C673616AB832}" dt="2023-04-26T13:03:30.881" v="479" actId="478"/>
          <ac:cxnSpMkLst>
            <pc:docMk/>
            <pc:sldMk cId="1298653612" sldId="334"/>
            <ac:cxnSpMk id="41" creationId="{DA556458-1857-8706-3B31-421D895C12E9}"/>
          </ac:cxnSpMkLst>
        </pc:cxnChg>
        <pc:cxnChg chg="del">
          <ac:chgData name="Maxwell,Daniel" userId="1b6ea79d-60d7-472e-a79a-e3fa9de1dfad" providerId="ADAL" clId="{5862EA2D-8593-4530-B728-C673616AB832}" dt="2023-04-26T13:03:31.917" v="480" actId="478"/>
          <ac:cxnSpMkLst>
            <pc:docMk/>
            <pc:sldMk cId="1298653612" sldId="334"/>
            <ac:cxnSpMk id="49" creationId="{25C7B436-81D1-1729-BFE9-A8593C0A6173}"/>
          </ac:cxnSpMkLst>
        </pc:cxnChg>
        <pc:cxnChg chg="add mod">
          <ac:chgData name="Maxwell,Daniel" userId="1b6ea79d-60d7-472e-a79a-e3fa9de1dfad" providerId="ADAL" clId="{5862EA2D-8593-4530-B728-C673616AB832}" dt="2023-04-26T14:14:22.637" v="1455" actId="692"/>
          <ac:cxnSpMkLst>
            <pc:docMk/>
            <pc:sldMk cId="1298653612" sldId="334"/>
            <ac:cxnSpMk id="70" creationId="{4FDC0BD9-5B3B-777E-A152-DC1682E74363}"/>
          </ac:cxnSpMkLst>
        </pc:cxnChg>
      </pc:sldChg>
      <pc:sldChg chg="add del">
        <pc:chgData name="Maxwell,Daniel" userId="1b6ea79d-60d7-472e-a79a-e3fa9de1dfad" providerId="ADAL" clId="{5862EA2D-8593-4530-B728-C673616AB832}" dt="2023-04-26T13:13:53.074" v="633" actId="47"/>
        <pc:sldMkLst>
          <pc:docMk/>
          <pc:sldMk cId="4169881253" sldId="335"/>
        </pc:sldMkLst>
      </pc:sldChg>
      <pc:sldChg chg="new">
        <pc:chgData name="Maxwell,Daniel" userId="1b6ea79d-60d7-472e-a79a-e3fa9de1dfad" providerId="ADAL" clId="{5862EA2D-8593-4530-B728-C673616AB832}" dt="2023-05-02T19:35:47.343" v="4943" actId="680"/>
        <pc:sldMkLst>
          <pc:docMk/>
          <pc:sldMk cId="626519846" sldId="33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2F05FF-1C26-41E1-8A9B-0DE10020F7FB}" type="datetimeFigureOut">
              <a:rPr lang="en-US" smtClean="0"/>
              <a:t>7/7/2023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21128-926D-4EE2-B290-49B04B0312E8}" type="slidenum">
              <a:rPr lang="en-US" smtClean="0"/>
              <a:t>‹#›</a:t>
            </a:fld>
            <a:endParaRPr lang="en-US"/>
          </a:p>
        </p:txBody>
      </p:sp>
    </p:spTree>
    <p:extLst>
      <p:ext uri="{BB962C8B-B14F-4D97-AF65-F5344CB8AC3E}">
        <p14:creationId xmlns:p14="http://schemas.microsoft.com/office/powerpoint/2010/main" val="1138083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the AI Trainer / Consultant for Research Computing.</a:t>
            </a:r>
          </a:p>
          <a:p>
            <a:endParaRPr lang="en-US" altLang="en-US" dirty="0">
              <a:ea typeface="ＭＳ Ｐゴシック" charset="-128"/>
            </a:endParaRPr>
          </a:p>
          <a:p>
            <a:r>
              <a:rPr lang="en-US" dirty="0"/>
              <a:t>In</a:t>
            </a:r>
            <a:r>
              <a:rPr lang="en-US" baseline="0" dirty="0"/>
              <a:t> this briefing, I will cover the basic steps involved in training a small neural network.</a:t>
            </a:r>
          </a:p>
          <a:p>
            <a:endParaRPr lang="en-US" baseline="0" dirty="0"/>
          </a:p>
          <a:p>
            <a:r>
              <a:rPr lang="en-US" baseline="0" dirty="0"/>
              <a:t>We train the people who train the computers.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We begin with a simple example.  Pictured here is a complete, though small, neural network.  As such, it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a:t>
            </a:r>
          </a:p>
          <a:p>
            <a:r>
              <a:rPr lang="en-US" b="0" i="0" u="none" dirty="0">
                <a:solidFill>
                  <a:srgbClr val="3C3C3B"/>
                </a:solidFill>
                <a:effectLst/>
                <a:latin typeface="+mn-lt"/>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Input </a:t>
            </a:r>
            <a:r>
              <a:rPr lang="en-US" b="1" i="0" u="none" dirty="0">
                <a:solidFill>
                  <a:srgbClr val="3C3C3B"/>
                </a:solidFill>
                <a:effectLst/>
                <a:latin typeface="+mn-lt"/>
              </a:rPr>
              <a:t>features</a:t>
            </a:r>
            <a:r>
              <a:rPr lang="en-US" b="0" i="0" u="none" dirty="0">
                <a:solidFill>
                  <a:srgbClr val="3C3C3B"/>
                </a:solidFill>
                <a:effectLst/>
                <a:latin typeface="+mn-lt"/>
              </a:rPr>
              <a:t> are fed to the input layer, one feature per node.  </a:t>
            </a:r>
            <a:r>
              <a:rPr lang="en-US" b="0" i="0" dirty="0">
                <a:solidFill>
                  <a:srgbClr val="3C3C3B"/>
                </a:solidFill>
                <a:effectLst/>
                <a:latin typeface="+mn-lt"/>
              </a:rPr>
              <a:t>And depending on the size of the input example, the number of input nodes varies. The input data can be structured data (such as a CSV file) or unstructured data, such as an image.  Feature engineering, as it’s called, is an important component of any deep learning project.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During </a:t>
            </a:r>
            <a:r>
              <a:rPr lang="en-US" b="1" i="0" dirty="0">
                <a:solidFill>
                  <a:srgbClr val="3C3C3B"/>
                </a:solidFill>
                <a:effectLst/>
                <a:latin typeface="+mn-lt"/>
              </a:rPr>
              <a:t>forward propagation</a:t>
            </a:r>
            <a:r>
              <a:rPr lang="en-US" b="0" i="0" dirty="0">
                <a:solidFill>
                  <a:srgbClr val="3C3C3B"/>
                </a:solidFill>
                <a:effectLst/>
                <a:latin typeface="+mn-lt"/>
              </a:rPr>
              <a:t>, the flow of numbers is from left to right.  That flow is reversed in </a:t>
            </a:r>
            <a:r>
              <a:rPr lang="en-US" b="1" i="0" dirty="0">
                <a:solidFill>
                  <a:srgbClr val="3C3C3B"/>
                </a:solidFill>
                <a:effectLst/>
                <a:latin typeface="+mn-lt"/>
              </a:rPr>
              <a:t>back propagation</a:t>
            </a:r>
            <a:r>
              <a:rPr lang="en-US" b="0" i="0" dirty="0">
                <a:solidFill>
                  <a:srgbClr val="3C3C3B"/>
                </a:solidFill>
                <a:effectLst/>
                <a:latin typeface="+mn-lt"/>
              </a:rPr>
              <a:t> - to be discussed shortly.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We now label each of our weights.  During forward propagation, the output from each node is multiplied by its corresponding weight before becoming input to the downstream node.  So, for example, the output from (G) is multiplied by weight Wgf1 before becoming input to node (F).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 </a:t>
            </a:r>
            <a:r>
              <a:rPr lang="en-US" b="1" i="0" dirty="0">
                <a:solidFill>
                  <a:srgbClr val="3C3C3B"/>
                </a:solidFill>
                <a:effectLst/>
                <a:latin typeface="+mn-lt"/>
              </a:rPr>
              <a:t>bias node </a:t>
            </a:r>
            <a:r>
              <a:rPr lang="en-US" b="0" i="0" dirty="0">
                <a:solidFill>
                  <a:srgbClr val="3C3C3B"/>
                </a:solidFill>
                <a:effectLst/>
                <a:latin typeface="+mn-lt"/>
              </a:rPr>
              <a:t>is typically associated with each layer.  Bias nodes are important because they help the network learn.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And finally, the network’s output is passed from node (F) to an error function that calculates the network’s </a:t>
            </a:r>
            <a:r>
              <a:rPr lang="en-US" b="1" i="0" dirty="0">
                <a:solidFill>
                  <a:srgbClr val="3C3C3B"/>
                </a:solidFill>
                <a:effectLst/>
                <a:latin typeface="+mn-lt"/>
              </a:rPr>
              <a:t>total error</a:t>
            </a:r>
            <a:r>
              <a:rPr lang="en-US" b="0" i="0" dirty="0">
                <a:solidFill>
                  <a:srgbClr val="3C3C3B"/>
                </a:solidFill>
                <a:effectLst/>
                <a:latin typeface="+mn-lt"/>
              </a:rPr>
              <a:t>, that is, the difference between </a:t>
            </a:r>
            <a:r>
              <a:rPr lang="en-US" b="1" i="0" dirty="0">
                <a:solidFill>
                  <a:srgbClr val="3C3C3B"/>
                </a:solidFill>
                <a:effectLst/>
                <a:latin typeface="+mn-lt"/>
              </a:rPr>
              <a:t>ground truth </a:t>
            </a:r>
            <a:r>
              <a:rPr lang="en-US" b="0" i="0" dirty="0">
                <a:solidFill>
                  <a:srgbClr val="3C3C3B"/>
                </a:solidFill>
                <a:effectLst/>
                <a:latin typeface="+mn-lt"/>
              </a:rPr>
              <a:t>(labelled y) and the output.  Let’s now take a look at what’s inside that G node.</a:t>
            </a:r>
            <a:endParaRPr lang="en-US" b="1" i="0" dirty="0">
              <a:solidFill>
                <a:srgbClr val="3C3C3B"/>
              </a:solidFill>
              <a:effectLst/>
              <a:latin typeface="+mn-lt"/>
            </a:endParaRPr>
          </a:p>
          <a:p>
            <a:endParaRPr lang="en-US" dirty="0"/>
          </a:p>
        </p:txBody>
      </p:sp>
      <p:sp>
        <p:nvSpPr>
          <p:cNvPr id="4" name="Slide Number Placeholder 3"/>
          <p:cNvSpPr>
            <a:spLocks noGrp="1"/>
          </p:cNvSpPr>
          <p:nvPr>
            <p:ph type="sldNum" sz="quarter" idx="5"/>
          </p:nvPr>
        </p:nvSpPr>
        <p:spPr/>
        <p:txBody>
          <a:bodyPr/>
          <a:lstStyle/>
          <a:p>
            <a:fld id="{5E421128-926D-4EE2-B290-49B04B0312E8}" type="slidenum">
              <a:rPr lang="en-US" smtClean="0"/>
              <a:t>2</a:t>
            </a:fld>
            <a:endParaRPr lang="en-US"/>
          </a:p>
        </p:txBody>
      </p:sp>
    </p:spTree>
    <p:extLst>
      <p:ext uri="{BB962C8B-B14F-4D97-AF65-F5344CB8AC3E}">
        <p14:creationId xmlns:p14="http://schemas.microsoft.com/office/powerpoint/2010/main" val="736639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Each node or neuron in a network is </a:t>
            </a:r>
            <a:r>
              <a:rPr lang="en-US" sz="1200" b="1" i="0" kern="1200" dirty="0">
                <a:solidFill>
                  <a:schemeClr val="tx1"/>
                </a:solidFill>
                <a:effectLst/>
                <a:latin typeface="+mn-lt"/>
                <a:ea typeface="+mn-ea"/>
                <a:cs typeface="+mn-cs"/>
              </a:rPr>
              <a:t>activated </a:t>
            </a:r>
            <a:r>
              <a:rPr lang="en-US" sz="1200" b="0" i="0" kern="1200" dirty="0">
                <a:solidFill>
                  <a:schemeClr val="tx1"/>
                </a:solidFill>
                <a:effectLst/>
                <a:latin typeface="+mn-lt"/>
                <a:ea typeface="+mn-ea"/>
                <a:cs typeface="+mn-cs"/>
              </a:rPr>
              <a:t>in a two-step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First, the net input function sums up all the incoming input.  Here the plus sign indicates that operation, though an upper-case Sigma (Greek letter) is often used in the literature.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Second, </a:t>
            </a:r>
            <a:r>
              <a:rPr lang="en-US" sz="1200" b="0" i="0" kern="1200" dirty="0">
                <a:solidFill>
                  <a:srgbClr val="3C3C3B"/>
                </a:solidFill>
                <a:effectLst/>
                <a:latin typeface="Lato"/>
                <a:ea typeface="+mn-ea"/>
                <a:cs typeface="+mn-cs"/>
              </a:rPr>
              <a:t>the</a:t>
            </a:r>
            <a:r>
              <a:rPr lang="en-US" b="0" i="0" dirty="0">
                <a:solidFill>
                  <a:srgbClr val="3C3C3B"/>
                </a:solidFill>
                <a:effectLst/>
                <a:latin typeface="Lato"/>
              </a:rPr>
              <a:t> net input function passes its result to the activation function which, in turn, produces the node’s output. </a:t>
            </a:r>
            <a:endParaRPr lang="en-US" sz="1200" b="1" i="0" kern="1200" dirty="0">
              <a:solidFill>
                <a:schemeClr val="tx1"/>
              </a:solidFill>
              <a:effectLst/>
              <a:latin typeface="+mn-lt"/>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138282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Let’s now simulate the forward propagation process.  Here we feed an image to a small classifier network whose output is the probability that a given image is a chicken.  Like the previous example, this network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endParaRPr lang="en-US" b="0" i="0" dirty="0">
              <a:solidFill>
                <a:srgbClr val="3C3C3B"/>
              </a:solidFill>
              <a:effectLst/>
              <a:latin typeface="+mn-lt"/>
            </a:endParaRPr>
          </a:p>
          <a:p>
            <a:endParaRPr lang="en-US" b="0" i="0" dirty="0">
              <a:solidFill>
                <a:srgbClr val="3C3C3B"/>
              </a:solidFill>
              <a:effectLst/>
              <a:latin typeface="+mn-lt"/>
            </a:endParaRPr>
          </a:p>
          <a:p>
            <a:pPr marL="228600" indent="-228600">
              <a:buAutoNum type="arabicPeriod"/>
            </a:pPr>
            <a:r>
              <a:rPr lang="en-US" b="0" i="0" dirty="0">
                <a:solidFill>
                  <a:srgbClr val="3C3C3B"/>
                </a:solidFill>
                <a:effectLst/>
                <a:latin typeface="+mn-lt"/>
              </a:rPr>
              <a:t>Each example of input data is fed to the input layer.  In this example, a greyscale image of a chicken 8 pixels by 8 pixels has been converted into a vector of 64 numbers, each one representing the intensity of the color at that point.  These </a:t>
            </a:r>
            <a:r>
              <a:rPr lang="en-US" b="1" i="0" u="none" dirty="0">
                <a:solidFill>
                  <a:srgbClr val="3C3C3B"/>
                </a:solidFill>
                <a:effectLst/>
                <a:latin typeface="+mn-lt"/>
              </a:rPr>
              <a:t>features</a:t>
            </a:r>
            <a:r>
              <a:rPr lang="en-US" b="0" i="0" u="none" dirty="0">
                <a:solidFill>
                  <a:srgbClr val="3C3C3B"/>
                </a:solidFill>
                <a:effectLst/>
                <a:latin typeface="+mn-lt"/>
              </a:rPr>
              <a:t> are then fed to the input layer, one feature per node.  In this case, X sub 2 is the second value in the vector.</a:t>
            </a:r>
          </a:p>
          <a:p>
            <a:pPr marL="228600" indent="-228600">
              <a:buAutoNum type="arabicPeriod"/>
            </a:pPr>
            <a:r>
              <a:rPr lang="en-US" b="0" i="0" u="none" dirty="0">
                <a:solidFill>
                  <a:srgbClr val="3C3C3B"/>
                </a:solidFill>
                <a:effectLst/>
                <a:latin typeface="+mn-lt"/>
              </a:rPr>
              <a:t>The value in X sub 2 is then multiplied by weight xf2.</a:t>
            </a:r>
          </a:p>
          <a:p>
            <a:pPr marL="228600" indent="-228600">
              <a:buAutoNum type="arabicPeriod"/>
            </a:pPr>
            <a:r>
              <a:rPr lang="en-US" b="0" i="0" u="none" dirty="0">
                <a:solidFill>
                  <a:srgbClr val="3C3C3B"/>
                </a:solidFill>
                <a:effectLst/>
                <a:latin typeface="+mn-lt"/>
              </a:rPr>
              <a:t>At node F, the net input function sums up all its incoming values and passes that value to its activation function which, in turn, calculates an output value.</a:t>
            </a:r>
          </a:p>
          <a:p>
            <a:pPr marL="228600" indent="-228600">
              <a:buAutoNum type="arabicPeriod"/>
            </a:pPr>
            <a:r>
              <a:rPr lang="en-US" b="0" i="0" u="none" dirty="0">
                <a:solidFill>
                  <a:srgbClr val="3C3C3B"/>
                </a:solidFill>
                <a:effectLst/>
                <a:latin typeface="+mn-lt"/>
              </a:rPr>
              <a:t>The output value from node F is then multiplied by weight wgf1.</a:t>
            </a:r>
          </a:p>
          <a:p>
            <a:pPr marL="228600" indent="-228600">
              <a:buAutoNum type="arabicPeriod"/>
            </a:pPr>
            <a:r>
              <a:rPr lang="en-US" b="0" i="0" u="none" dirty="0">
                <a:solidFill>
                  <a:srgbClr val="3C3C3B"/>
                </a:solidFill>
                <a:effectLst/>
                <a:latin typeface="+mn-lt"/>
              </a:rPr>
              <a:t>At node G, the net input function sums up all its incoming values and passes that value to its activation function.  Because node G is the only node in the output layer, its output is the probability P() that the input image is a chicken.  That value is then passed to the loss function which compares it to the label and calculates a loss or error score (E).  A high error score indicates that the model’s inference was far from ground truth.  A low score, on the other hand, indicates that the inference closely matches ground truth.  The model’s total error is then passed to the optimizer which adjusts the weights during backpropagation.</a:t>
            </a:r>
          </a:p>
          <a:p>
            <a:endParaRPr lang="en-US" b="0" i="0" u="none" dirty="0">
              <a:solidFill>
                <a:srgbClr val="3C3C3B"/>
              </a:solidFill>
              <a:effectLst/>
              <a:latin typeface="+mn-lt"/>
            </a:endParaRPr>
          </a:p>
          <a:p>
            <a:r>
              <a:rPr lang="en-US" b="0" i="0" u="none" dirty="0">
                <a:solidFill>
                  <a:srgbClr val="3C3C3B"/>
                </a:solidFill>
                <a:effectLst/>
                <a:latin typeface="+mn-lt"/>
              </a:rPr>
              <a:t>====</a:t>
            </a:r>
          </a:p>
          <a:p>
            <a:endParaRPr lang="en-US" b="0" i="0" u="none" dirty="0">
              <a:solidFill>
                <a:srgbClr val="3C3C3B"/>
              </a:solidFill>
              <a:effectLst/>
              <a:latin typeface="+mn-lt"/>
            </a:endParaRPr>
          </a:p>
          <a:p>
            <a:r>
              <a:rPr lang="en-US" b="0" i="0" dirty="0">
                <a:solidFill>
                  <a:srgbClr val="3C3C3B"/>
                </a:solidFill>
                <a:effectLst/>
                <a:latin typeface="+mn-lt"/>
              </a:rPr>
              <a:t>We note that the input layer is fully connected to the hidden layer, consisting of two nodes.  And as you can see, each weight on the connecting lines is labelled.  During forward propagation, the output from each node is multiplied by the weights before becoming input to the downstream node.  The numbers flow from left to right.  However, the flow is reversed during </a:t>
            </a:r>
            <a:r>
              <a:rPr lang="en-US" b="1" i="0" dirty="0">
                <a:solidFill>
                  <a:srgbClr val="3C3C3B"/>
                </a:solidFill>
                <a:effectLst/>
                <a:latin typeface="+mn-lt"/>
              </a:rPr>
              <a:t>backpropagation,</a:t>
            </a:r>
            <a:r>
              <a:rPr lang="en-US" b="0" i="0" dirty="0">
                <a:solidFill>
                  <a:srgbClr val="3C3C3B"/>
                </a:solidFill>
                <a:effectLst/>
                <a:latin typeface="+mn-lt"/>
              </a:rPr>
              <a:t> and this is where the neural network ‘learns.’   The backpropagation process is fully described in our next presentation, including the loss function, total error, and optimizer.</a:t>
            </a:r>
          </a:p>
          <a:p>
            <a:endParaRPr lang="en-US" b="0" i="0" dirty="0">
              <a:solidFill>
                <a:srgbClr val="3C3C3B"/>
              </a:solidFill>
              <a:effectLst/>
              <a:latin typeface="+mn-lt"/>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299567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And now we reverse course during backpropagation.  (This is where a neural network actually learns).</a:t>
            </a:r>
          </a:p>
          <a:p>
            <a:pPr marL="228600" indent="-228600">
              <a:buAutoNum type="arabicPeriod"/>
            </a:pPr>
            <a:endParaRPr lang="en-US" b="0" i="0" dirty="0">
              <a:solidFill>
                <a:srgbClr val="3C3C3B"/>
              </a:solidFill>
              <a:effectLst/>
              <a:latin typeface="+mn-lt"/>
            </a:endParaRPr>
          </a:p>
          <a:p>
            <a:pPr marL="228600" indent="-228600">
              <a:buAutoNum type="arabicPeriod"/>
            </a:pPr>
            <a:r>
              <a:rPr lang="en-US" b="0" i="0" dirty="0">
                <a:solidFill>
                  <a:srgbClr val="3C3C3B"/>
                </a:solidFill>
                <a:effectLst/>
                <a:latin typeface="+mn-lt"/>
              </a:rPr>
              <a:t>First, the optimizer receives the network’s total error or loss from the loss function. </a:t>
            </a:r>
          </a:p>
          <a:p>
            <a:pPr marL="228600" indent="-228600">
              <a:buAutoNum type="arabicPeriod"/>
            </a:pPr>
            <a:r>
              <a:rPr lang="en-US" b="0" i="0" dirty="0">
                <a:solidFill>
                  <a:srgbClr val="3C3C3B"/>
                </a:solidFill>
                <a:effectLst/>
                <a:latin typeface="+mn-lt"/>
              </a:rPr>
              <a:t>From there, the optimizer passes that value to node G – the single output node in this network.</a:t>
            </a:r>
          </a:p>
          <a:p>
            <a:pPr marL="228600" indent="-228600">
              <a:buAutoNum type="arabicPeriod"/>
            </a:pPr>
            <a:r>
              <a:rPr lang="en-US" b="0" i="0" dirty="0">
                <a:solidFill>
                  <a:srgbClr val="3C3C3B"/>
                </a:solidFill>
                <a:effectLst/>
                <a:latin typeface="+mn-lt"/>
              </a:rPr>
              <a:t>Next, the two weights between node G and the hidden layer nodes are adjusted, either up or down to minimize the error.  Additionally, the bias weight is adjusted as well.</a:t>
            </a:r>
          </a:p>
          <a:p>
            <a:pPr marL="228600" indent="-228600">
              <a:buAutoNum type="arabicPeriod"/>
            </a:pPr>
            <a:r>
              <a:rPr lang="en-US" b="0" i="0" dirty="0">
                <a:solidFill>
                  <a:srgbClr val="3C3C3B"/>
                </a:solidFill>
                <a:effectLst/>
                <a:latin typeface="+mn-lt"/>
              </a:rPr>
              <a:t>The error then passes through nodes E and F and is used, once again…</a:t>
            </a:r>
          </a:p>
          <a:p>
            <a:pPr marL="228600" indent="-228600">
              <a:buAutoNum type="arabicPeriod"/>
            </a:pPr>
            <a:r>
              <a:rPr lang="en-US" b="0" i="0" dirty="0">
                <a:solidFill>
                  <a:srgbClr val="3C3C3B"/>
                </a:solidFill>
                <a:effectLst/>
                <a:latin typeface="+mn-lt"/>
              </a:rPr>
              <a:t>… to adjust the weights sitting between the input and hidden layers.</a:t>
            </a: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97241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Lato"/>
              </a:rPr>
              <a:t>Let’s take a closer look at the weight update process. </a:t>
            </a:r>
            <a:r>
              <a:rPr lang="en-US" b="0" i="0" dirty="0">
                <a:solidFill>
                  <a:srgbClr val="3C3C3B"/>
                </a:solidFill>
                <a:effectLst/>
                <a:latin typeface="+mn-lt"/>
              </a:rPr>
              <a:t> Once the optimizer receives the network’s total error or loss from the loss function, it must then propagate the error back through the network.  </a:t>
            </a:r>
            <a:endParaRPr lang="en-US" b="0" i="0" dirty="0">
              <a:solidFill>
                <a:srgbClr val="3C3C3B"/>
              </a:solidFill>
              <a:effectLst/>
              <a:latin typeface="Lato"/>
            </a:endParaRPr>
          </a:p>
          <a:p>
            <a:endParaRPr lang="en-US" b="0" i="0" dirty="0">
              <a:solidFill>
                <a:srgbClr val="3C3C3B"/>
              </a:solidFill>
              <a:effectLst/>
              <a:latin typeface="Lato"/>
            </a:endParaRPr>
          </a:p>
          <a:p>
            <a:pPr marL="228600" indent="-228600">
              <a:buAutoNum type="arabicPeriod"/>
            </a:pPr>
            <a:r>
              <a:rPr lang="en-US" b="0" i="0" dirty="0">
                <a:solidFill>
                  <a:srgbClr val="3C3C3B"/>
                </a:solidFill>
                <a:effectLst/>
                <a:latin typeface="Lato"/>
              </a:rPr>
              <a:t>Now, the goal of the optimizer is to minimize the network’s error, in a process called </a:t>
            </a:r>
            <a:r>
              <a:rPr lang="en-US" b="1" i="0" dirty="0">
                <a:solidFill>
                  <a:srgbClr val="3C3C3B"/>
                </a:solidFill>
                <a:effectLst/>
                <a:latin typeface="Lato"/>
              </a:rPr>
              <a:t>gradient descent</a:t>
            </a:r>
            <a:r>
              <a:rPr lang="en-US" b="0" i="0" dirty="0">
                <a:solidFill>
                  <a:srgbClr val="3C3C3B"/>
                </a:solidFill>
                <a:effectLst/>
                <a:latin typeface="Lato"/>
              </a:rPr>
              <a:t>.  (Please watch our gradient descent video.) </a:t>
            </a:r>
            <a:r>
              <a:rPr lang="en-US" b="0" i="0" dirty="0">
                <a:solidFill>
                  <a:srgbClr val="3C3C3B"/>
                </a:solidFill>
                <a:effectLst/>
                <a:latin typeface="+mn-lt"/>
              </a:rPr>
              <a:t>At this point, the network needs to adjust all its weights such that the total error is minimized.  More concretely, the model must calculate the individual contribution of each weight to the total error and then adjust each (up / down) in relation to its contribution to that total error. </a:t>
            </a:r>
          </a:p>
          <a:p>
            <a:pPr marL="228600" indent="-228600">
              <a:buAutoNum type="arabicPeriod"/>
            </a:pPr>
            <a:r>
              <a:rPr lang="en-US" b="0" i="0" dirty="0">
                <a:solidFill>
                  <a:srgbClr val="3C3C3B"/>
                </a:solidFill>
                <a:effectLst/>
                <a:latin typeface="+mn-lt"/>
              </a:rPr>
              <a:t>To adjust a weight, we need two things:  the delta from the backpropagation operation and…</a:t>
            </a:r>
          </a:p>
          <a:p>
            <a:pPr marL="228600" indent="-228600">
              <a:buAutoNum type="arabicPeriod"/>
            </a:pPr>
            <a:r>
              <a:rPr lang="en-US" b="0" i="0" dirty="0">
                <a:solidFill>
                  <a:srgbClr val="3C3C3B"/>
                </a:solidFill>
                <a:effectLst/>
                <a:latin typeface="+mn-lt"/>
              </a:rPr>
              <a:t>… the output from the originating neuron (o).  In the next few slides, I’ll step through the process of updating weight Wgf1.  Let’s begin with delta…</a:t>
            </a:r>
          </a:p>
          <a:p>
            <a:pPr marL="0" indent="0">
              <a:buNone/>
            </a:pPr>
            <a:endParaRPr lang="en-US" b="0" i="0" dirty="0">
              <a:solidFill>
                <a:srgbClr val="3C3C3B"/>
              </a:solidFill>
              <a:effectLst/>
              <a:latin typeface="Lato"/>
            </a:endParaRPr>
          </a:p>
          <a:p>
            <a:pPr marL="0" indent="0">
              <a:buNone/>
            </a:pPr>
            <a:endParaRPr lang="en-US" b="0" i="0" dirty="0">
              <a:solidFill>
                <a:srgbClr val="3C3C3B"/>
              </a:solidFill>
              <a:effectLst/>
              <a:latin typeface="Lato"/>
            </a:endParaRPr>
          </a:p>
          <a:p>
            <a:pPr marL="0" indent="0">
              <a:buNone/>
            </a:pPr>
            <a:endParaRPr lang="en-US" b="0" i="0" dirty="0">
              <a:solidFill>
                <a:srgbClr val="3C3C3B"/>
              </a:solidFill>
              <a:effectLst/>
              <a:latin typeface="Lato"/>
            </a:endParaRPr>
          </a:p>
          <a:p>
            <a:pPr marL="0" indent="0">
              <a:buNone/>
            </a:pPr>
            <a:endParaRPr lang="en-US" b="0" i="0" dirty="0">
              <a:solidFill>
                <a:srgbClr val="3C3C3B"/>
              </a:solidFill>
              <a:effectLst/>
              <a:latin typeface="Lato"/>
            </a:endParaRPr>
          </a:p>
          <a:p>
            <a:pPr marL="0" indent="0">
              <a:buNone/>
            </a:pPr>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444208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 what is delta?  Well, imagine that the output from node G has just changed.  What happens to the network’s error as a result?  As it turns out, any change in the final error is always proportional to the change in a neuron’s output.  In other words, the connection between any change in the neuron’s output and the change in the final error is simply the neuron’s change multiplied by some number.  This number goes by various names, but the most popular is the lowercase Greek letter δ.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Now if the output from node G changes by some amount – with the rest of the network frozen – we can multiply that change by delta and see how the network’s final error changes.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To illustrate the idea, let’s consider the output from G, the single node in the hidden layer of our network from the previous slide.  We’ll add some arbitrary value to G’s output just before that value emerges.  As shown here, the variable named </a:t>
            </a:r>
            <a:r>
              <a:rPr lang="en-US" sz="1200" b="1" dirty="0">
                <a:effectLst/>
                <a:latin typeface="+mn-lt"/>
                <a:ea typeface="Malgun Gothic" panose="020B0503020000020004" pitchFamily="34" charset="-127"/>
                <a:cs typeface="Times New Roman" panose="02020603050405020304" pitchFamily="18" charset="0"/>
              </a:rPr>
              <a:t>m</a:t>
            </a:r>
            <a:r>
              <a:rPr lang="en-US" sz="1200" dirty="0">
                <a:effectLst/>
                <a:latin typeface="+mn-lt"/>
                <a:ea typeface="Malgun Gothic" panose="020B0503020000020004" pitchFamily="34" charset="-127"/>
                <a:cs typeface="Times New Roman" panose="02020603050405020304" pitchFamily="18" charset="0"/>
              </a:rPr>
              <a:t> (for modification) holds that extra value.  Because the output changes by m, we know that the change in the network’s final error is m times the neuron’s δ.</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Source: Deep Learning: </a:t>
            </a:r>
            <a:r>
              <a:rPr lang="en-US" sz="1200" i="1" dirty="0">
                <a:effectLst/>
                <a:latin typeface="+mn-lt"/>
                <a:ea typeface="Malgun Gothic" panose="020B0503020000020004" pitchFamily="34" charset="-127"/>
                <a:cs typeface="Times New Roman" panose="02020603050405020304" pitchFamily="18" charset="0"/>
              </a:rPr>
              <a:t>A Visual Approach </a:t>
            </a:r>
            <a:r>
              <a:rPr lang="en-US" sz="1200" i="0" dirty="0">
                <a:effectLst/>
                <a:latin typeface="+mn-lt"/>
                <a:ea typeface="Malgun Gothic" panose="020B0503020000020004" pitchFamily="34" charset="-127"/>
                <a:cs typeface="Times New Roman" panose="02020603050405020304" pitchFamily="18" charset="0"/>
              </a:rPr>
              <a:t>(p. 357)</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601600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training includes both forward and backpropagation phases, each node in a neural network has two outputs.  Node G, for example, produces an output to the right, during forward propagation, and an output to the left, during backpropagation.  Here the output to the right (forward prop) is called Go while the output to the left (backprop) is called G</a:t>
            </a:r>
            <a:r>
              <a:rPr lang="en-US" sz="1200" dirty="0">
                <a:effectLst/>
                <a:latin typeface="+mn-lt"/>
                <a:ea typeface="Malgun Gothic" panose="020B0503020000020004" pitchFamily="34" charset="-127"/>
                <a:cs typeface="Times New Roman" panose="02020603050405020304" pitchFamily="18" charset="0"/>
              </a:rPr>
              <a:t>δ.</a:t>
            </a:r>
            <a:endParaRPr lang="en-US" dirty="0"/>
          </a:p>
          <a:p>
            <a:endParaRPr lang="en-US" dirty="0"/>
          </a:p>
          <a:p>
            <a:r>
              <a:rPr lang="en-US" dirty="0"/>
              <a:t>With preliminaries out of the way, the process of updating weight Wgf1 can be summarized as follows.,,</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56513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Here the process of updating weight Wgf1 is pictured in its entirety.  Let’s step through this diagram.  We start with the output o from neuron G and the delta from neuron F.  We first multiply these two numbers together, as shown by the multiplication sign.  We then multiply that product by −1 and add it to weight Wgf1.  This final step is pictured here by the gold arrow.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 why do we multiply by -1?  Well, the problem is that it’s not clear which value to subtract from the other when we have a “minus” node with two incoming arrows.  If the inputs are x and y, do we compute x – y or y – x?  To sidestep that problem, we simply multiply the product of the two values by -1.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Source: Deep Learning: </a:t>
            </a:r>
            <a:r>
              <a:rPr lang="en-US" sz="1200" i="1" dirty="0">
                <a:effectLst/>
                <a:latin typeface="+mn-lt"/>
                <a:ea typeface="Malgun Gothic" panose="020B0503020000020004" pitchFamily="34" charset="-127"/>
                <a:cs typeface="Times New Roman" panose="02020603050405020304" pitchFamily="18" charset="0"/>
              </a:rPr>
              <a:t>A Visual Approach </a:t>
            </a:r>
            <a:r>
              <a:rPr lang="en-US" sz="1200" i="0" dirty="0">
                <a:effectLst/>
                <a:latin typeface="+mn-lt"/>
                <a:ea typeface="Malgun Gothic" panose="020B0503020000020004" pitchFamily="34" charset="-127"/>
                <a:cs typeface="Times New Roman" panose="02020603050405020304" pitchFamily="18" charset="0"/>
              </a:rPr>
              <a:t>(p. 367)</a:t>
            </a:r>
          </a:p>
          <a:p>
            <a:endParaRPr lang="en-US" b="0" i="0" dirty="0">
              <a:solidFill>
                <a:srgbClr val="3C3C3B"/>
              </a:solidFill>
              <a:effectLst/>
              <a:latin typeface="La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475752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BC1C-A52C-4A02-9F0A-556E0E132E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A6788B-16E5-4E59-892B-8C4B2B732A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C5AE5D-8E62-4265-9E24-48AD1BDCF22C}"/>
              </a:ext>
            </a:extLst>
          </p:cNvPr>
          <p:cNvSpPr>
            <a:spLocks noGrp="1"/>
          </p:cNvSpPr>
          <p:nvPr>
            <p:ph type="dt" sz="half" idx="10"/>
          </p:nvPr>
        </p:nvSpPr>
        <p:spPr/>
        <p:txBody>
          <a:bodyPr/>
          <a:lstStyle/>
          <a:p>
            <a:fld id="{4B79E8D0-FB45-46BB-B62F-7270F0BB5439}" type="datetimeFigureOut">
              <a:rPr lang="en-US" smtClean="0"/>
              <a:t>7/7/2023</a:t>
            </a:fld>
            <a:endParaRPr lang="en-US"/>
          </a:p>
        </p:txBody>
      </p:sp>
      <p:sp>
        <p:nvSpPr>
          <p:cNvPr id="5" name="Footer Placeholder 4">
            <a:extLst>
              <a:ext uri="{FF2B5EF4-FFF2-40B4-BE49-F238E27FC236}">
                <a16:creationId xmlns:a16="http://schemas.microsoft.com/office/drawing/2014/main" id="{01F5BB60-D685-4BD9-8553-3A6392139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11E15-542A-4D62-9050-EA6949784E8D}"/>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146017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94C44-2EC4-402F-889C-5CB438AFD7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BF716C-36C8-45B8-BA32-E402C0AE8C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CDA2B-12B9-4AC0-AC99-0DE708173809}"/>
              </a:ext>
            </a:extLst>
          </p:cNvPr>
          <p:cNvSpPr>
            <a:spLocks noGrp="1"/>
          </p:cNvSpPr>
          <p:nvPr>
            <p:ph type="dt" sz="half" idx="10"/>
          </p:nvPr>
        </p:nvSpPr>
        <p:spPr/>
        <p:txBody>
          <a:bodyPr/>
          <a:lstStyle/>
          <a:p>
            <a:fld id="{4B79E8D0-FB45-46BB-B62F-7270F0BB5439}" type="datetimeFigureOut">
              <a:rPr lang="en-US" smtClean="0"/>
              <a:t>7/7/2023</a:t>
            </a:fld>
            <a:endParaRPr lang="en-US"/>
          </a:p>
        </p:txBody>
      </p:sp>
      <p:sp>
        <p:nvSpPr>
          <p:cNvPr id="5" name="Footer Placeholder 4">
            <a:extLst>
              <a:ext uri="{FF2B5EF4-FFF2-40B4-BE49-F238E27FC236}">
                <a16:creationId xmlns:a16="http://schemas.microsoft.com/office/drawing/2014/main" id="{03F11EF5-1277-42A7-8A03-26DB85EA8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9B22A-132E-4967-9E96-2339D92318F1}"/>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1179202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D665BD-879F-4A23-906E-D8AB5B9919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9FE876-847F-436C-BEC4-D5E446998B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F1EFDF-E37F-4451-9F07-D3BE517DE60B}"/>
              </a:ext>
            </a:extLst>
          </p:cNvPr>
          <p:cNvSpPr>
            <a:spLocks noGrp="1"/>
          </p:cNvSpPr>
          <p:nvPr>
            <p:ph type="dt" sz="half" idx="10"/>
          </p:nvPr>
        </p:nvSpPr>
        <p:spPr/>
        <p:txBody>
          <a:bodyPr/>
          <a:lstStyle/>
          <a:p>
            <a:fld id="{4B79E8D0-FB45-46BB-B62F-7270F0BB5439}" type="datetimeFigureOut">
              <a:rPr lang="en-US" smtClean="0"/>
              <a:t>7/7/2023</a:t>
            </a:fld>
            <a:endParaRPr lang="en-US"/>
          </a:p>
        </p:txBody>
      </p:sp>
      <p:sp>
        <p:nvSpPr>
          <p:cNvPr id="5" name="Footer Placeholder 4">
            <a:extLst>
              <a:ext uri="{FF2B5EF4-FFF2-40B4-BE49-F238E27FC236}">
                <a16:creationId xmlns:a16="http://schemas.microsoft.com/office/drawing/2014/main" id="{4275A36F-0E2B-452A-BDF8-EB3289B58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53A85-E937-4582-B23F-62FFA12EAEC9}"/>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2934711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F740-5352-4BFD-BF1F-8ED049412E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8D88E3-457C-46F1-953A-4318A3500C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C5CC3B-F51D-4A2D-884E-6D0368A8E9DC}"/>
              </a:ext>
            </a:extLst>
          </p:cNvPr>
          <p:cNvSpPr>
            <a:spLocks noGrp="1"/>
          </p:cNvSpPr>
          <p:nvPr>
            <p:ph type="dt" sz="half" idx="10"/>
          </p:nvPr>
        </p:nvSpPr>
        <p:spPr/>
        <p:txBody>
          <a:bodyPr/>
          <a:lstStyle/>
          <a:p>
            <a:fld id="{4B79E8D0-FB45-46BB-B62F-7270F0BB5439}" type="datetimeFigureOut">
              <a:rPr lang="en-US" smtClean="0"/>
              <a:t>7/7/2023</a:t>
            </a:fld>
            <a:endParaRPr lang="en-US"/>
          </a:p>
        </p:txBody>
      </p:sp>
      <p:sp>
        <p:nvSpPr>
          <p:cNvPr id="5" name="Footer Placeholder 4">
            <a:extLst>
              <a:ext uri="{FF2B5EF4-FFF2-40B4-BE49-F238E27FC236}">
                <a16:creationId xmlns:a16="http://schemas.microsoft.com/office/drawing/2014/main" id="{B061D87A-962C-4905-AE09-B73CC0ACEA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D147B-1FE8-44EC-9E80-9D0125FD8A64}"/>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2330615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7D46-9DA9-42EC-A55B-13D0D72CA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AC6574-5616-44D0-82CC-27D019639F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BCB778-CE69-44CF-B383-310C5B1FCEA2}"/>
              </a:ext>
            </a:extLst>
          </p:cNvPr>
          <p:cNvSpPr>
            <a:spLocks noGrp="1"/>
          </p:cNvSpPr>
          <p:nvPr>
            <p:ph type="dt" sz="half" idx="10"/>
          </p:nvPr>
        </p:nvSpPr>
        <p:spPr/>
        <p:txBody>
          <a:bodyPr/>
          <a:lstStyle/>
          <a:p>
            <a:fld id="{4B79E8D0-FB45-46BB-B62F-7270F0BB5439}" type="datetimeFigureOut">
              <a:rPr lang="en-US" smtClean="0"/>
              <a:t>7/7/2023</a:t>
            </a:fld>
            <a:endParaRPr lang="en-US"/>
          </a:p>
        </p:txBody>
      </p:sp>
      <p:sp>
        <p:nvSpPr>
          <p:cNvPr id="5" name="Footer Placeholder 4">
            <a:extLst>
              <a:ext uri="{FF2B5EF4-FFF2-40B4-BE49-F238E27FC236}">
                <a16:creationId xmlns:a16="http://schemas.microsoft.com/office/drawing/2014/main" id="{93A899DA-853E-4A03-8AC0-88D0C0300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E12F0-D8D6-4166-B990-EAF0092A231E}"/>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1215773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7894-0070-43AA-984F-7358FC156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81B10C-04A4-4A5B-BC50-CDCBFBB52A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130935-0F26-4C1E-992C-C8F205B57D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E801F3-97C5-4D1F-AE50-DD8EDD6BA20E}"/>
              </a:ext>
            </a:extLst>
          </p:cNvPr>
          <p:cNvSpPr>
            <a:spLocks noGrp="1"/>
          </p:cNvSpPr>
          <p:nvPr>
            <p:ph type="dt" sz="half" idx="10"/>
          </p:nvPr>
        </p:nvSpPr>
        <p:spPr/>
        <p:txBody>
          <a:bodyPr/>
          <a:lstStyle/>
          <a:p>
            <a:fld id="{4B79E8D0-FB45-46BB-B62F-7270F0BB5439}" type="datetimeFigureOut">
              <a:rPr lang="en-US" smtClean="0"/>
              <a:t>7/7/2023</a:t>
            </a:fld>
            <a:endParaRPr lang="en-US"/>
          </a:p>
        </p:txBody>
      </p:sp>
      <p:sp>
        <p:nvSpPr>
          <p:cNvPr id="6" name="Footer Placeholder 5">
            <a:extLst>
              <a:ext uri="{FF2B5EF4-FFF2-40B4-BE49-F238E27FC236}">
                <a16:creationId xmlns:a16="http://schemas.microsoft.com/office/drawing/2014/main" id="{066B670E-72F4-4F67-BF80-06113139A3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D09DFE-00B2-4E70-BE60-7399A50E29E8}"/>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425158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4D7A-94B8-44D4-A1E4-CEAF5BBD30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E2609F-E0CF-4A73-B075-0B3CBC7479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A3F6EC-F593-4E99-B001-96DF8E3FAC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C286DD-F461-415F-AC47-DD464D9823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694ED7-479F-4148-BBF6-365282BEDC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D816BC-BF95-4DF3-84EB-7DFB393EEAE5}"/>
              </a:ext>
            </a:extLst>
          </p:cNvPr>
          <p:cNvSpPr>
            <a:spLocks noGrp="1"/>
          </p:cNvSpPr>
          <p:nvPr>
            <p:ph type="dt" sz="half" idx="10"/>
          </p:nvPr>
        </p:nvSpPr>
        <p:spPr/>
        <p:txBody>
          <a:bodyPr/>
          <a:lstStyle/>
          <a:p>
            <a:fld id="{4B79E8D0-FB45-46BB-B62F-7270F0BB5439}" type="datetimeFigureOut">
              <a:rPr lang="en-US" smtClean="0"/>
              <a:t>7/7/2023</a:t>
            </a:fld>
            <a:endParaRPr lang="en-US"/>
          </a:p>
        </p:txBody>
      </p:sp>
      <p:sp>
        <p:nvSpPr>
          <p:cNvPr id="8" name="Footer Placeholder 7">
            <a:extLst>
              <a:ext uri="{FF2B5EF4-FFF2-40B4-BE49-F238E27FC236}">
                <a16:creationId xmlns:a16="http://schemas.microsoft.com/office/drawing/2014/main" id="{AE3B4D7D-E803-423F-A6AD-737E5C8094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DBE4E-FF0B-4938-BA6A-0D3FE0BA3656}"/>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217123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9959-97D4-4E7A-ACEA-9F3A9CE29D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8E5DD5-B33E-4C97-9F4C-B09320E59EE0}"/>
              </a:ext>
            </a:extLst>
          </p:cNvPr>
          <p:cNvSpPr>
            <a:spLocks noGrp="1"/>
          </p:cNvSpPr>
          <p:nvPr>
            <p:ph type="dt" sz="half" idx="10"/>
          </p:nvPr>
        </p:nvSpPr>
        <p:spPr/>
        <p:txBody>
          <a:bodyPr/>
          <a:lstStyle/>
          <a:p>
            <a:fld id="{4B79E8D0-FB45-46BB-B62F-7270F0BB5439}" type="datetimeFigureOut">
              <a:rPr lang="en-US" smtClean="0"/>
              <a:t>7/7/2023</a:t>
            </a:fld>
            <a:endParaRPr lang="en-US"/>
          </a:p>
        </p:txBody>
      </p:sp>
      <p:sp>
        <p:nvSpPr>
          <p:cNvPr id="4" name="Footer Placeholder 3">
            <a:extLst>
              <a:ext uri="{FF2B5EF4-FFF2-40B4-BE49-F238E27FC236}">
                <a16:creationId xmlns:a16="http://schemas.microsoft.com/office/drawing/2014/main" id="{0A494419-ED8D-4DB2-ACDE-F081BE0A6F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7646A2-C827-4301-9283-88D23FBC87FB}"/>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145296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C349A9-4DA6-4C3F-9515-CCA3F067DD44}"/>
              </a:ext>
            </a:extLst>
          </p:cNvPr>
          <p:cNvSpPr>
            <a:spLocks noGrp="1"/>
          </p:cNvSpPr>
          <p:nvPr>
            <p:ph type="dt" sz="half" idx="10"/>
          </p:nvPr>
        </p:nvSpPr>
        <p:spPr/>
        <p:txBody>
          <a:bodyPr/>
          <a:lstStyle/>
          <a:p>
            <a:fld id="{4B79E8D0-FB45-46BB-B62F-7270F0BB5439}" type="datetimeFigureOut">
              <a:rPr lang="en-US" smtClean="0"/>
              <a:t>7/7/2023</a:t>
            </a:fld>
            <a:endParaRPr lang="en-US"/>
          </a:p>
        </p:txBody>
      </p:sp>
      <p:sp>
        <p:nvSpPr>
          <p:cNvPr id="3" name="Footer Placeholder 2">
            <a:extLst>
              <a:ext uri="{FF2B5EF4-FFF2-40B4-BE49-F238E27FC236}">
                <a16:creationId xmlns:a16="http://schemas.microsoft.com/office/drawing/2014/main" id="{0680311D-58F1-4E74-8745-2B3B82E952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9CC4FE-5307-41AF-9020-582CC137A69A}"/>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3265985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036C-DC8E-4068-94DF-B7EEFCDB9C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C992C2-B5B3-460C-B9BA-576528095A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D74A1A-68F3-4602-AFA0-82FC169CC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C849B6-44BF-450C-B95E-A4C790916539}"/>
              </a:ext>
            </a:extLst>
          </p:cNvPr>
          <p:cNvSpPr>
            <a:spLocks noGrp="1"/>
          </p:cNvSpPr>
          <p:nvPr>
            <p:ph type="dt" sz="half" idx="10"/>
          </p:nvPr>
        </p:nvSpPr>
        <p:spPr/>
        <p:txBody>
          <a:bodyPr/>
          <a:lstStyle/>
          <a:p>
            <a:fld id="{4B79E8D0-FB45-46BB-B62F-7270F0BB5439}" type="datetimeFigureOut">
              <a:rPr lang="en-US" smtClean="0"/>
              <a:t>7/7/2023</a:t>
            </a:fld>
            <a:endParaRPr lang="en-US"/>
          </a:p>
        </p:txBody>
      </p:sp>
      <p:sp>
        <p:nvSpPr>
          <p:cNvPr id="6" name="Footer Placeholder 5">
            <a:extLst>
              <a:ext uri="{FF2B5EF4-FFF2-40B4-BE49-F238E27FC236}">
                <a16:creationId xmlns:a16="http://schemas.microsoft.com/office/drawing/2014/main" id="{7DA56C6B-62FF-4039-ADA2-8D892ABDF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ADB4B1-E68B-4AD8-8BF9-C9CFE4AECC11}"/>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410113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D741-54DC-4549-9AA5-4B5B8B89C9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D10D25-1F6A-4F1F-B045-410943A55A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7040D2-2A0D-4285-BC94-BCF5EB5E1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E38F6-C598-4BB3-98D4-3F69EABEFD73}"/>
              </a:ext>
            </a:extLst>
          </p:cNvPr>
          <p:cNvSpPr>
            <a:spLocks noGrp="1"/>
          </p:cNvSpPr>
          <p:nvPr>
            <p:ph type="dt" sz="half" idx="10"/>
          </p:nvPr>
        </p:nvSpPr>
        <p:spPr/>
        <p:txBody>
          <a:bodyPr/>
          <a:lstStyle/>
          <a:p>
            <a:fld id="{4B79E8D0-FB45-46BB-B62F-7270F0BB5439}" type="datetimeFigureOut">
              <a:rPr lang="en-US" smtClean="0"/>
              <a:t>7/7/2023</a:t>
            </a:fld>
            <a:endParaRPr lang="en-US"/>
          </a:p>
        </p:txBody>
      </p:sp>
      <p:sp>
        <p:nvSpPr>
          <p:cNvPr id="6" name="Footer Placeholder 5">
            <a:extLst>
              <a:ext uri="{FF2B5EF4-FFF2-40B4-BE49-F238E27FC236}">
                <a16:creationId xmlns:a16="http://schemas.microsoft.com/office/drawing/2014/main" id="{CB97E6DC-878C-43B3-B153-F162C36A79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FB76F8-2A4A-40AD-AFCC-A893A4AC3784}"/>
              </a:ext>
            </a:extLst>
          </p:cNvPr>
          <p:cNvSpPr>
            <a:spLocks noGrp="1"/>
          </p:cNvSpPr>
          <p:nvPr>
            <p:ph type="sldNum" sz="quarter" idx="12"/>
          </p:nvPr>
        </p:nvSpPr>
        <p:spPr/>
        <p:txBody>
          <a:bodyPr/>
          <a:lstStyle/>
          <a:p>
            <a:fld id="{83E3C9BE-E86E-476E-B02A-8992A8FADA0A}" type="slidenum">
              <a:rPr lang="en-US" smtClean="0"/>
              <a:t>‹#›</a:t>
            </a:fld>
            <a:endParaRPr lang="en-US"/>
          </a:p>
        </p:txBody>
      </p:sp>
    </p:spTree>
    <p:extLst>
      <p:ext uri="{BB962C8B-B14F-4D97-AF65-F5344CB8AC3E}">
        <p14:creationId xmlns:p14="http://schemas.microsoft.com/office/powerpoint/2010/main" val="3690813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49D281-F339-40CA-8632-B77A16F84C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6B3870-13A2-46EC-830C-993F22055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BFDDF-1D81-4BE6-9930-8CEFD3E1F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9E8D0-FB45-46BB-B62F-7270F0BB5439}" type="datetimeFigureOut">
              <a:rPr lang="en-US" smtClean="0"/>
              <a:t>7/7/2023</a:t>
            </a:fld>
            <a:endParaRPr lang="en-US"/>
          </a:p>
        </p:txBody>
      </p:sp>
      <p:sp>
        <p:nvSpPr>
          <p:cNvPr id="5" name="Footer Placeholder 4">
            <a:extLst>
              <a:ext uri="{FF2B5EF4-FFF2-40B4-BE49-F238E27FC236}">
                <a16:creationId xmlns:a16="http://schemas.microsoft.com/office/drawing/2014/main" id="{E6BAA6C6-C47B-4C25-8289-3BBF0F9AE3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8FB6B9-948F-45B4-BD08-1CBC067D99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E3C9BE-E86E-476E-B02A-8992A8FADA0A}" type="slidenum">
              <a:rPr lang="en-US" smtClean="0"/>
              <a:t>‹#›</a:t>
            </a:fld>
            <a:endParaRPr lang="en-US"/>
          </a:p>
        </p:txBody>
      </p:sp>
    </p:spTree>
    <p:extLst>
      <p:ext uri="{BB962C8B-B14F-4D97-AF65-F5344CB8AC3E}">
        <p14:creationId xmlns:p14="http://schemas.microsoft.com/office/powerpoint/2010/main" val="1169162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6.xml"/><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5.xml"/><Relationship Id="rId10"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normAutofit/>
          </a:bodyPr>
          <a:lstStyle/>
          <a:p>
            <a:r>
              <a:rPr lang="en-US" sz="2800" dirty="0">
                <a:latin typeface="Avenir" panose="02000503020000020003" pitchFamily="2" charset="0"/>
                <a:cs typeface="Segoe UI" panose="020B0502040204020203" pitchFamily="34" charset="0"/>
              </a:rPr>
              <a:t>Training a Deep Neural Network</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pic>
        <p:nvPicPr>
          <p:cNvPr id="17" name="Picture 16" descr="A picture containing dark, gauge&#10;&#10;Description automatically generated">
            <a:extLst>
              <a:ext uri="{FF2B5EF4-FFF2-40B4-BE49-F238E27FC236}">
                <a16:creationId xmlns:a16="http://schemas.microsoft.com/office/drawing/2014/main" id="{0845E02D-D2C1-FBE8-2C46-AC669ED7DC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51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4FE993-D81A-D2E7-3465-7D377A4402DE}"/>
              </a:ext>
            </a:extLst>
          </p:cNvPr>
          <p:cNvSpPr txBox="1">
            <a:spLocks/>
          </p:cNvSpPr>
          <p:nvPr/>
        </p:nvSpPr>
        <p:spPr>
          <a:xfrm>
            <a:off x="4055641" y="5906775"/>
            <a:ext cx="2742012"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600" dirty="0">
                <a:solidFill>
                  <a:schemeClr val="tx1">
                    <a:lumMod val="85000"/>
                    <a:lumOff val="15000"/>
                  </a:schemeClr>
                </a:solidFill>
                <a:latin typeface="Sofia Pro" pitchFamily="2" charset="0"/>
              </a:rPr>
              <a:t>Forward Propagation</a:t>
            </a:r>
          </a:p>
        </p:txBody>
      </p:sp>
      <p:sp>
        <p:nvSpPr>
          <p:cNvPr id="5" name="Down Arrow 4">
            <a:extLst>
              <a:ext uri="{FF2B5EF4-FFF2-40B4-BE49-F238E27FC236}">
                <a16:creationId xmlns:a16="http://schemas.microsoft.com/office/drawing/2014/main" id="{D758C3E1-CD96-49AF-7B34-15DB143ED4EA}"/>
              </a:ext>
            </a:extLst>
          </p:cNvPr>
          <p:cNvSpPr/>
          <p:nvPr/>
        </p:nvSpPr>
        <p:spPr>
          <a:xfrm rot="16200000">
            <a:off x="5182821" y="3764713"/>
            <a:ext cx="121513" cy="5278400"/>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D04F4D61-A2B6-93CC-0E8F-D260C414A675}"/>
              </a:ext>
            </a:extLst>
          </p:cNvPr>
          <p:cNvSpPr/>
          <p:nvPr/>
        </p:nvSpPr>
        <p:spPr>
          <a:xfrm>
            <a:off x="6540491" y="3025346"/>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a:cs typeface="Calibri Light" panose="020F0302020204030204" pitchFamily="34" charset="0"/>
              </a:rPr>
              <a:t>F</a:t>
            </a:r>
          </a:p>
        </p:txBody>
      </p:sp>
      <p:sp>
        <p:nvSpPr>
          <p:cNvPr id="7" name="Oval 6">
            <a:extLst>
              <a:ext uri="{FF2B5EF4-FFF2-40B4-BE49-F238E27FC236}">
                <a16:creationId xmlns:a16="http://schemas.microsoft.com/office/drawing/2014/main" id="{474B7BA2-90C0-6E85-D426-991B483FC30C}"/>
              </a:ext>
            </a:extLst>
          </p:cNvPr>
          <p:cNvSpPr/>
          <p:nvPr/>
        </p:nvSpPr>
        <p:spPr>
          <a:xfrm>
            <a:off x="4643004" y="3025346"/>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G</a:t>
            </a:r>
          </a:p>
        </p:txBody>
      </p:sp>
      <p:sp>
        <p:nvSpPr>
          <p:cNvPr id="8" name="Oval 7">
            <a:extLst>
              <a:ext uri="{FF2B5EF4-FFF2-40B4-BE49-F238E27FC236}">
                <a16:creationId xmlns:a16="http://schemas.microsoft.com/office/drawing/2014/main" id="{24846B63-593F-7558-40AC-41060E9FAAE1}"/>
              </a:ext>
            </a:extLst>
          </p:cNvPr>
          <p:cNvSpPr/>
          <p:nvPr/>
        </p:nvSpPr>
        <p:spPr>
          <a:xfrm>
            <a:off x="2731138" y="2359456"/>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X</a:t>
            </a:r>
            <a:r>
              <a:rPr lang="en-US" sz="2000" b="1" baseline="-25000" dirty="0">
                <a:solidFill>
                  <a:schemeClr val="tx1">
                    <a:lumMod val="85000"/>
                    <a:lumOff val="15000"/>
                  </a:schemeClr>
                </a:solidFill>
                <a:latin typeface="Sofia Pro" pitchFamily="2" charset="0"/>
              </a:rPr>
              <a:t>1</a:t>
            </a:r>
            <a:endParaRPr lang="en-US" sz="2000" b="1" dirty="0">
              <a:solidFill>
                <a:schemeClr val="tx1">
                  <a:lumMod val="85000"/>
                  <a:lumOff val="15000"/>
                </a:schemeClr>
              </a:solidFill>
              <a:latin typeface="Sofia Pro" pitchFamily="2" charset="0"/>
            </a:endParaRPr>
          </a:p>
        </p:txBody>
      </p:sp>
      <p:sp>
        <p:nvSpPr>
          <p:cNvPr id="9" name="Oval 8">
            <a:extLst>
              <a:ext uri="{FF2B5EF4-FFF2-40B4-BE49-F238E27FC236}">
                <a16:creationId xmlns:a16="http://schemas.microsoft.com/office/drawing/2014/main" id="{E00BF468-C46C-7E26-1270-92CDB4281C34}"/>
              </a:ext>
            </a:extLst>
          </p:cNvPr>
          <p:cNvSpPr/>
          <p:nvPr/>
        </p:nvSpPr>
        <p:spPr>
          <a:xfrm>
            <a:off x="3923582" y="1041971"/>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X</a:t>
            </a:r>
            <a:r>
              <a:rPr lang="en-US" sz="2000" b="1" baseline="-25000" dirty="0">
                <a:solidFill>
                  <a:schemeClr val="tx1">
                    <a:lumMod val="85000"/>
                    <a:lumOff val="15000"/>
                  </a:schemeClr>
                </a:solidFill>
                <a:latin typeface="Sofia Pro" pitchFamily="2" charset="0"/>
              </a:rPr>
              <a:t>0</a:t>
            </a:r>
            <a:endParaRPr lang="en-US" sz="2000" b="1" dirty="0">
              <a:solidFill>
                <a:schemeClr val="tx1">
                  <a:lumMod val="85000"/>
                  <a:lumOff val="15000"/>
                </a:schemeClr>
              </a:solidFill>
              <a:latin typeface="Sofia Pro" pitchFamily="2" charset="0"/>
            </a:endParaRPr>
          </a:p>
        </p:txBody>
      </p:sp>
      <p:sp>
        <p:nvSpPr>
          <p:cNvPr id="10" name="Oval 9">
            <a:extLst>
              <a:ext uri="{FF2B5EF4-FFF2-40B4-BE49-F238E27FC236}">
                <a16:creationId xmlns:a16="http://schemas.microsoft.com/office/drawing/2014/main" id="{7C335FA0-F697-266C-ED8D-BFC7B882C246}"/>
              </a:ext>
            </a:extLst>
          </p:cNvPr>
          <p:cNvSpPr/>
          <p:nvPr/>
        </p:nvSpPr>
        <p:spPr>
          <a:xfrm>
            <a:off x="2693095" y="3927666"/>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X</a:t>
            </a:r>
            <a:r>
              <a:rPr lang="en-US" sz="2000" b="1" baseline="-25000" dirty="0">
                <a:solidFill>
                  <a:schemeClr val="tx1">
                    <a:lumMod val="85000"/>
                    <a:lumOff val="15000"/>
                  </a:schemeClr>
                </a:solidFill>
                <a:latin typeface="Sofia Pro" pitchFamily="2" charset="0"/>
              </a:rPr>
              <a:t>2</a:t>
            </a:r>
            <a:endParaRPr lang="en-US" sz="2000" b="1" dirty="0">
              <a:solidFill>
                <a:schemeClr val="tx1">
                  <a:lumMod val="85000"/>
                  <a:lumOff val="15000"/>
                </a:schemeClr>
              </a:solidFill>
              <a:latin typeface="Sofia Pro" pitchFamily="2" charset="0"/>
            </a:endParaRPr>
          </a:p>
        </p:txBody>
      </p:sp>
      <p:sp>
        <p:nvSpPr>
          <p:cNvPr id="11" name="Oval 10">
            <a:extLst>
              <a:ext uri="{FF2B5EF4-FFF2-40B4-BE49-F238E27FC236}">
                <a16:creationId xmlns:a16="http://schemas.microsoft.com/office/drawing/2014/main" id="{2F2703EB-9E83-69DD-EC20-2F0E724980B8}"/>
              </a:ext>
            </a:extLst>
          </p:cNvPr>
          <p:cNvSpPr/>
          <p:nvPr/>
        </p:nvSpPr>
        <p:spPr>
          <a:xfrm>
            <a:off x="5777251" y="1028279"/>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G</a:t>
            </a:r>
            <a:r>
              <a:rPr lang="en-US" sz="2000" b="1" baseline="-25000" dirty="0">
                <a:solidFill>
                  <a:schemeClr val="tx1">
                    <a:lumMod val="85000"/>
                    <a:lumOff val="15000"/>
                  </a:schemeClr>
                </a:solidFill>
                <a:latin typeface="Sofia Pro" pitchFamily="2" charset="0"/>
              </a:rPr>
              <a:t>0</a:t>
            </a:r>
            <a:endParaRPr lang="en-US" sz="2000" b="1" dirty="0">
              <a:solidFill>
                <a:schemeClr val="tx1">
                  <a:lumMod val="85000"/>
                  <a:lumOff val="15000"/>
                </a:schemeClr>
              </a:solidFill>
              <a:latin typeface="Sofia Pro" pitchFamily="2" charset="0"/>
            </a:endParaRPr>
          </a:p>
        </p:txBody>
      </p:sp>
      <p:sp>
        <p:nvSpPr>
          <p:cNvPr id="12" name="Oval 11">
            <a:extLst>
              <a:ext uri="{FF2B5EF4-FFF2-40B4-BE49-F238E27FC236}">
                <a16:creationId xmlns:a16="http://schemas.microsoft.com/office/drawing/2014/main" id="{C2D2BD39-64EF-B196-E053-4B766CE76EFD}"/>
              </a:ext>
            </a:extLst>
          </p:cNvPr>
          <p:cNvSpPr/>
          <p:nvPr/>
        </p:nvSpPr>
        <p:spPr>
          <a:xfrm>
            <a:off x="8487090" y="3019002"/>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E</a:t>
            </a:r>
          </a:p>
        </p:txBody>
      </p:sp>
      <p:sp>
        <p:nvSpPr>
          <p:cNvPr id="13" name="Text Placeholder 3">
            <a:extLst>
              <a:ext uri="{FF2B5EF4-FFF2-40B4-BE49-F238E27FC236}">
                <a16:creationId xmlns:a16="http://schemas.microsoft.com/office/drawing/2014/main" id="{255DFA07-2404-3175-6219-9D9338E9AFF5}"/>
              </a:ext>
            </a:extLst>
          </p:cNvPr>
          <p:cNvSpPr txBox="1">
            <a:spLocks/>
          </p:cNvSpPr>
          <p:nvPr/>
        </p:nvSpPr>
        <p:spPr>
          <a:xfrm>
            <a:off x="2592802" y="5264918"/>
            <a:ext cx="1327230"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dirty="0">
                <a:solidFill>
                  <a:schemeClr val="tx1">
                    <a:lumMod val="85000"/>
                    <a:lumOff val="15000"/>
                  </a:schemeClr>
                </a:solidFill>
                <a:latin typeface="Sofia Pro" pitchFamily="2" charset="0"/>
              </a:rPr>
              <a:t>Input Layer</a:t>
            </a:r>
          </a:p>
        </p:txBody>
      </p:sp>
      <p:sp>
        <p:nvSpPr>
          <p:cNvPr id="14" name="Text Placeholder 3">
            <a:extLst>
              <a:ext uri="{FF2B5EF4-FFF2-40B4-BE49-F238E27FC236}">
                <a16:creationId xmlns:a16="http://schemas.microsoft.com/office/drawing/2014/main" id="{6F555C47-66E7-8A64-4DE7-A3738F89FE89}"/>
              </a:ext>
            </a:extLst>
          </p:cNvPr>
          <p:cNvSpPr txBox="1">
            <a:spLocks/>
          </p:cNvSpPr>
          <p:nvPr/>
        </p:nvSpPr>
        <p:spPr>
          <a:xfrm>
            <a:off x="4461345" y="5261582"/>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dirty="0">
                <a:solidFill>
                  <a:schemeClr val="tx1">
                    <a:lumMod val="85000"/>
                    <a:lumOff val="15000"/>
                  </a:schemeClr>
                </a:solidFill>
                <a:latin typeface="Sofia Pro" pitchFamily="2" charset="0"/>
              </a:rPr>
              <a:t>Hidden Layer</a:t>
            </a:r>
          </a:p>
        </p:txBody>
      </p:sp>
      <p:sp>
        <p:nvSpPr>
          <p:cNvPr id="15" name="Text Placeholder 3">
            <a:extLst>
              <a:ext uri="{FF2B5EF4-FFF2-40B4-BE49-F238E27FC236}">
                <a16:creationId xmlns:a16="http://schemas.microsoft.com/office/drawing/2014/main" id="{025A9977-71AA-9EBD-D7CD-FDD483D62EF1}"/>
              </a:ext>
            </a:extLst>
          </p:cNvPr>
          <p:cNvSpPr txBox="1">
            <a:spLocks/>
          </p:cNvSpPr>
          <p:nvPr/>
        </p:nvSpPr>
        <p:spPr>
          <a:xfrm>
            <a:off x="6316542" y="5261581"/>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dirty="0">
                <a:solidFill>
                  <a:schemeClr val="tx1">
                    <a:lumMod val="85000"/>
                    <a:lumOff val="15000"/>
                  </a:schemeClr>
                </a:solidFill>
                <a:latin typeface="Sofia Pro" pitchFamily="2" charset="0"/>
              </a:rPr>
              <a:t>Output Layer</a:t>
            </a:r>
          </a:p>
        </p:txBody>
      </p:sp>
      <p:sp>
        <p:nvSpPr>
          <p:cNvPr id="16" name="Text Placeholder 3">
            <a:extLst>
              <a:ext uri="{FF2B5EF4-FFF2-40B4-BE49-F238E27FC236}">
                <a16:creationId xmlns:a16="http://schemas.microsoft.com/office/drawing/2014/main" id="{8085511B-AD42-43F2-9E63-EA8CF325AD61}"/>
              </a:ext>
            </a:extLst>
          </p:cNvPr>
          <p:cNvSpPr txBox="1">
            <a:spLocks/>
          </p:cNvSpPr>
          <p:nvPr/>
        </p:nvSpPr>
        <p:spPr>
          <a:xfrm>
            <a:off x="8263019" y="5285427"/>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dirty="0">
                <a:solidFill>
                  <a:schemeClr val="tx1">
                    <a:lumMod val="85000"/>
                    <a:lumOff val="15000"/>
                  </a:schemeClr>
                </a:solidFill>
                <a:latin typeface="Sofia Pro" pitchFamily="2" charset="0"/>
              </a:rPr>
              <a:t>Error/Loss Function</a:t>
            </a:r>
          </a:p>
        </p:txBody>
      </p:sp>
      <p:sp>
        <p:nvSpPr>
          <p:cNvPr id="17" name="Text Placeholder 3">
            <a:extLst>
              <a:ext uri="{FF2B5EF4-FFF2-40B4-BE49-F238E27FC236}">
                <a16:creationId xmlns:a16="http://schemas.microsoft.com/office/drawing/2014/main" id="{2BB5609A-5E78-4E72-32FF-EF1B31D04C0A}"/>
              </a:ext>
            </a:extLst>
          </p:cNvPr>
          <p:cNvSpPr txBox="1">
            <a:spLocks/>
          </p:cNvSpPr>
          <p:nvPr/>
        </p:nvSpPr>
        <p:spPr>
          <a:xfrm>
            <a:off x="9812587" y="3409325"/>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dirty="0">
                <a:solidFill>
                  <a:schemeClr val="tx1">
                    <a:lumMod val="85000"/>
                    <a:lumOff val="15000"/>
                  </a:schemeClr>
                </a:solidFill>
                <a:latin typeface="Sofia Pro" pitchFamily="2" charset="0"/>
              </a:rPr>
              <a:t>Error</a:t>
            </a:r>
          </a:p>
        </p:txBody>
      </p:sp>
      <p:sp>
        <p:nvSpPr>
          <p:cNvPr id="18" name="Text Placeholder 3">
            <a:extLst>
              <a:ext uri="{FF2B5EF4-FFF2-40B4-BE49-F238E27FC236}">
                <a16:creationId xmlns:a16="http://schemas.microsoft.com/office/drawing/2014/main" id="{CF12EE57-72D5-9155-BD2C-34121C8D1CC9}"/>
              </a:ext>
            </a:extLst>
          </p:cNvPr>
          <p:cNvSpPr txBox="1">
            <a:spLocks/>
          </p:cNvSpPr>
          <p:nvPr/>
        </p:nvSpPr>
        <p:spPr>
          <a:xfrm>
            <a:off x="318366" y="3495394"/>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pitchFamily="2" charset="0"/>
              </a:rPr>
              <a:t>Input Features</a:t>
            </a:r>
          </a:p>
        </p:txBody>
      </p:sp>
      <p:sp>
        <p:nvSpPr>
          <p:cNvPr id="19" name="Text Placeholder 3">
            <a:extLst>
              <a:ext uri="{FF2B5EF4-FFF2-40B4-BE49-F238E27FC236}">
                <a16:creationId xmlns:a16="http://schemas.microsoft.com/office/drawing/2014/main" id="{F7B6F578-2B47-66AB-18A4-698B5B44467B}"/>
              </a:ext>
            </a:extLst>
          </p:cNvPr>
          <p:cNvSpPr txBox="1">
            <a:spLocks/>
          </p:cNvSpPr>
          <p:nvPr/>
        </p:nvSpPr>
        <p:spPr>
          <a:xfrm>
            <a:off x="2037625" y="556227"/>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pitchFamily="2" charset="0"/>
              </a:rPr>
              <a:t>Bias Node</a:t>
            </a:r>
          </a:p>
        </p:txBody>
      </p:sp>
      <p:sp>
        <p:nvSpPr>
          <p:cNvPr id="20" name="Text Placeholder 3">
            <a:extLst>
              <a:ext uri="{FF2B5EF4-FFF2-40B4-BE49-F238E27FC236}">
                <a16:creationId xmlns:a16="http://schemas.microsoft.com/office/drawing/2014/main" id="{9D79B304-3B06-9148-3231-E8CC038C55A5}"/>
              </a:ext>
            </a:extLst>
          </p:cNvPr>
          <p:cNvSpPr txBox="1">
            <a:spLocks/>
          </p:cNvSpPr>
          <p:nvPr/>
        </p:nvSpPr>
        <p:spPr>
          <a:xfrm>
            <a:off x="7428228" y="1845866"/>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pitchFamily="2" charset="0"/>
              </a:rPr>
              <a:t>Network Output</a:t>
            </a:r>
          </a:p>
        </p:txBody>
      </p:sp>
      <p:sp>
        <p:nvSpPr>
          <p:cNvPr id="21" name="Text Placeholder 3">
            <a:extLst>
              <a:ext uri="{FF2B5EF4-FFF2-40B4-BE49-F238E27FC236}">
                <a16:creationId xmlns:a16="http://schemas.microsoft.com/office/drawing/2014/main" id="{1EEBFFB4-FB3C-EA53-DC7E-9778038C5B6B}"/>
              </a:ext>
            </a:extLst>
          </p:cNvPr>
          <p:cNvSpPr txBox="1">
            <a:spLocks/>
          </p:cNvSpPr>
          <p:nvPr/>
        </p:nvSpPr>
        <p:spPr>
          <a:xfrm>
            <a:off x="7210200" y="4809980"/>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b="1" dirty="0">
                <a:solidFill>
                  <a:schemeClr val="tx1">
                    <a:lumMod val="85000"/>
                    <a:lumOff val="15000"/>
                  </a:schemeClr>
                </a:solidFill>
                <a:latin typeface="Sofia Pro" pitchFamily="2" charset="0"/>
              </a:rPr>
              <a:t>y</a:t>
            </a:r>
            <a:r>
              <a:rPr lang="en-US" sz="1800" b="1" baseline="-25000" dirty="0">
                <a:solidFill>
                  <a:schemeClr val="tx1">
                    <a:lumMod val="85000"/>
                    <a:lumOff val="15000"/>
                  </a:schemeClr>
                </a:solidFill>
                <a:latin typeface="Sofia Pro" pitchFamily="2" charset="0"/>
              </a:rPr>
              <a:t>truth</a:t>
            </a:r>
            <a:endParaRPr lang="en-US" sz="1800" b="1" dirty="0">
              <a:solidFill>
                <a:schemeClr val="tx1">
                  <a:lumMod val="85000"/>
                  <a:lumOff val="15000"/>
                </a:schemeClr>
              </a:solidFill>
              <a:latin typeface="Sofia Pro" pitchFamily="2" charset="0"/>
            </a:endParaRPr>
          </a:p>
        </p:txBody>
      </p:sp>
      <p:sp>
        <p:nvSpPr>
          <p:cNvPr id="22" name="Text Placeholder 3">
            <a:extLst>
              <a:ext uri="{FF2B5EF4-FFF2-40B4-BE49-F238E27FC236}">
                <a16:creationId xmlns:a16="http://schemas.microsoft.com/office/drawing/2014/main" id="{0A749345-2E72-85DD-2F29-803FD48A5E95}"/>
              </a:ext>
            </a:extLst>
          </p:cNvPr>
          <p:cNvSpPr txBox="1">
            <a:spLocks/>
          </p:cNvSpPr>
          <p:nvPr/>
        </p:nvSpPr>
        <p:spPr>
          <a:xfrm>
            <a:off x="5060786" y="3103548"/>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dirty="0">
                <a:solidFill>
                  <a:schemeClr val="tx1">
                    <a:lumMod val="85000"/>
                    <a:lumOff val="15000"/>
                  </a:schemeClr>
                </a:solidFill>
                <a:latin typeface="Sofia Pro Medium" pitchFamily="2" charset="0"/>
              </a:rPr>
              <a:t>W</a:t>
            </a:r>
            <a:r>
              <a:rPr lang="en-US" sz="1800" baseline="-25000" dirty="0">
                <a:solidFill>
                  <a:schemeClr val="tx1">
                    <a:lumMod val="85000"/>
                    <a:lumOff val="15000"/>
                  </a:schemeClr>
                </a:solidFill>
                <a:latin typeface="Sofia Pro Medium" pitchFamily="2" charset="0"/>
              </a:rPr>
              <a:t>gf1</a:t>
            </a:r>
            <a:endParaRPr lang="en-US" sz="1800" dirty="0">
              <a:solidFill>
                <a:schemeClr val="tx1">
                  <a:lumMod val="85000"/>
                  <a:lumOff val="15000"/>
                </a:schemeClr>
              </a:solidFill>
              <a:latin typeface="Sofia Pro Medium" pitchFamily="2" charset="0"/>
            </a:endParaRPr>
          </a:p>
        </p:txBody>
      </p:sp>
      <p:sp>
        <p:nvSpPr>
          <p:cNvPr id="23" name="Text Placeholder 3">
            <a:extLst>
              <a:ext uri="{FF2B5EF4-FFF2-40B4-BE49-F238E27FC236}">
                <a16:creationId xmlns:a16="http://schemas.microsoft.com/office/drawing/2014/main" id="{25CC3D32-68BA-6DE8-34AA-03EFAAF45DC9}"/>
              </a:ext>
            </a:extLst>
          </p:cNvPr>
          <p:cNvSpPr txBox="1">
            <a:spLocks/>
          </p:cNvSpPr>
          <p:nvPr/>
        </p:nvSpPr>
        <p:spPr>
          <a:xfrm>
            <a:off x="5938897" y="2175131"/>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dirty="0">
                <a:solidFill>
                  <a:schemeClr val="tx1">
                    <a:lumMod val="85000"/>
                    <a:lumOff val="15000"/>
                  </a:schemeClr>
                </a:solidFill>
                <a:latin typeface="Sofia Pro Medium" pitchFamily="2" charset="0"/>
              </a:rPr>
              <a:t>W</a:t>
            </a:r>
            <a:r>
              <a:rPr lang="en-US" sz="1800" baseline="-25000" dirty="0">
                <a:solidFill>
                  <a:schemeClr val="tx1">
                    <a:lumMod val="85000"/>
                    <a:lumOff val="15000"/>
                  </a:schemeClr>
                </a:solidFill>
                <a:latin typeface="Sofia Pro Medium" pitchFamily="2" charset="0"/>
              </a:rPr>
              <a:t>gf0</a:t>
            </a:r>
            <a:endParaRPr lang="en-US" sz="1800" dirty="0">
              <a:solidFill>
                <a:schemeClr val="tx1">
                  <a:lumMod val="85000"/>
                  <a:lumOff val="15000"/>
                </a:schemeClr>
              </a:solidFill>
              <a:latin typeface="Sofia Pro Medium" pitchFamily="2" charset="0"/>
            </a:endParaRPr>
          </a:p>
        </p:txBody>
      </p:sp>
      <p:sp>
        <p:nvSpPr>
          <p:cNvPr id="24" name="Text Placeholder 3">
            <a:extLst>
              <a:ext uri="{FF2B5EF4-FFF2-40B4-BE49-F238E27FC236}">
                <a16:creationId xmlns:a16="http://schemas.microsoft.com/office/drawing/2014/main" id="{59108071-9539-D67C-53D3-F0DBD67D2F95}"/>
              </a:ext>
            </a:extLst>
          </p:cNvPr>
          <p:cNvSpPr txBox="1">
            <a:spLocks/>
          </p:cNvSpPr>
          <p:nvPr/>
        </p:nvSpPr>
        <p:spPr>
          <a:xfrm>
            <a:off x="4015714" y="2176792"/>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dirty="0">
                <a:solidFill>
                  <a:schemeClr val="tx1">
                    <a:lumMod val="85000"/>
                    <a:lumOff val="15000"/>
                  </a:schemeClr>
                </a:solidFill>
                <a:latin typeface="Sofia Pro Medium" pitchFamily="2" charset="0"/>
              </a:rPr>
              <a:t>W</a:t>
            </a:r>
            <a:r>
              <a:rPr lang="en-US" sz="1800" baseline="-25000" dirty="0">
                <a:solidFill>
                  <a:schemeClr val="tx1">
                    <a:lumMod val="85000"/>
                    <a:lumOff val="15000"/>
                  </a:schemeClr>
                </a:solidFill>
                <a:latin typeface="Sofia Pro Medium" pitchFamily="2" charset="0"/>
              </a:rPr>
              <a:t>xg0</a:t>
            </a:r>
            <a:endParaRPr lang="en-US" sz="1800" dirty="0">
              <a:solidFill>
                <a:schemeClr val="tx1">
                  <a:lumMod val="85000"/>
                  <a:lumOff val="15000"/>
                </a:schemeClr>
              </a:solidFill>
              <a:latin typeface="Sofia Pro Medium" pitchFamily="2" charset="0"/>
            </a:endParaRPr>
          </a:p>
        </p:txBody>
      </p:sp>
      <p:sp>
        <p:nvSpPr>
          <p:cNvPr id="25" name="Text Placeholder 3">
            <a:extLst>
              <a:ext uri="{FF2B5EF4-FFF2-40B4-BE49-F238E27FC236}">
                <a16:creationId xmlns:a16="http://schemas.microsoft.com/office/drawing/2014/main" id="{DD8CD009-9F2B-D380-A1B7-059F357E5B09}"/>
              </a:ext>
            </a:extLst>
          </p:cNvPr>
          <p:cNvSpPr txBox="1">
            <a:spLocks/>
          </p:cNvSpPr>
          <p:nvPr/>
        </p:nvSpPr>
        <p:spPr>
          <a:xfrm>
            <a:off x="3051046" y="2803486"/>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dirty="0">
                <a:solidFill>
                  <a:schemeClr val="tx1">
                    <a:lumMod val="85000"/>
                    <a:lumOff val="15000"/>
                  </a:schemeClr>
                </a:solidFill>
                <a:latin typeface="Sofia Pro Medium" pitchFamily="2" charset="0"/>
              </a:rPr>
              <a:t>W</a:t>
            </a:r>
            <a:r>
              <a:rPr lang="en-US" sz="1800" baseline="-25000" dirty="0">
                <a:solidFill>
                  <a:schemeClr val="tx1">
                    <a:lumMod val="85000"/>
                    <a:lumOff val="15000"/>
                  </a:schemeClr>
                </a:solidFill>
                <a:latin typeface="Sofia Pro Medium" pitchFamily="2" charset="0"/>
              </a:rPr>
              <a:t>xg1</a:t>
            </a:r>
            <a:endParaRPr lang="en-US" sz="1800" dirty="0">
              <a:solidFill>
                <a:schemeClr val="tx1">
                  <a:lumMod val="85000"/>
                  <a:lumOff val="15000"/>
                </a:schemeClr>
              </a:solidFill>
              <a:latin typeface="Sofia Pro Medium" pitchFamily="2" charset="0"/>
            </a:endParaRPr>
          </a:p>
        </p:txBody>
      </p:sp>
      <p:sp>
        <p:nvSpPr>
          <p:cNvPr id="26" name="Text Placeholder 3">
            <a:extLst>
              <a:ext uri="{FF2B5EF4-FFF2-40B4-BE49-F238E27FC236}">
                <a16:creationId xmlns:a16="http://schemas.microsoft.com/office/drawing/2014/main" id="{50AD2015-F71A-79C1-2100-C572D131BF2F}"/>
              </a:ext>
            </a:extLst>
          </p:cNvPr>
          <p:cNvSpPr txBox="1">
            <a:spLocks/>
          </p:cNvSpPr>
          <p:nvPr/>
        </p:nvSpPr>
        <p:spPr>
          <a:xfrm>
            <a:off x="3180496" y="4136614"/>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dirty="0">
                <a:solidFill>
                  <a:schemeClr val="tx1">
                    <a:lumMod val="85000"/>
                    <a:lumOff val="15000"/>
                  </a:schemeClr>
                </a:solidFill>
                <a:latin typeface="Sofia Pro Medium" pitchFamily="2" charset="0"/>
              </a:rPr>
              <a:t>W</a:t>
            </a:r>
            <a:r>
              <a:rPr lang="en-US" sz="1800" baseline="-25000" dirty="0">
                <a:solidFill>
                  <a:schemeClr val="tx1">
                    <a:lumMod val="85000"/>
                    <a:lumOff val="15000"/>
                  </a:schemeClr>
                </a:solidFill>
                <a:latin typeface="Sofia Pro Medium" pitchFamily="2" charset="0"/>
              </a:rPr>
              <a:t>xg2</a:t>
            </a:r>
            <a:endParaRPr lang="en-US" sz="1800" dirty="0">
              <a:solidFill>
                <a:schemeClr val="tx1">
                  <a:lumMod val="85000"/>
                  <a:lumOff val="15000"/>
                </a:schemeClr>
              </a:solidFill>
              <a:latin typeface="Sofia Pro Medium" pitchFamily="2" charset="0"/>
            </a:endParaRPr>
          </a:p>
        </p:txBody>
      </p:sp>
      <p:cxnSp>
        <p:nvCxnSpPr>
          <p:cNvPr id="27" name="Straight Arrow Connector 26">
            <a:extLst>
              <a:ext uri="{FF2B5EF4-FFF2-40B4-BE49-F238E27FC236}">
                <a16:creationId xmlns:a16="http://schemas.microsoft.com/office/drawing/2014/main" id="{407A0087-1AB6-9083-0613-9F3B20772AEE}"/>
              </a:ext>
            </a:extLst>
          </p:cNvPr>
          <p:cNvCxnSpPr>
            <a:cxnSpLocks/>
            <a:endCxn id="6" idx="2"/>
          </p:cNvCxnSpPr>
          <p:nvPr/>
        </p:nvCxnSpPr>
        <p:spPr>
          <a:xfrm>
            <a:off x="5707875" y="3550938"/>
            <a:ext cx="832616" cy="82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B38ACB5-04FA-CF81-3480-5D32367CC0A6}"/>
              </a:ext>
            </a:extLst>
          </p:cNvPr>
          <p:cNvCxnSpPr>
            <a:cxnSpLocks/>
            <a:endCxn id="12" idx="2"/>
          </p:cNvCxnSpPr>
          <p:nvPr/>
        </p:nvCxnSpPr>
        <p:spPr>
          <a:xfrm>
            <a:off x="7608979" y="3540757"/>
            <a:ext cx="878111" cy="1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D3074A-8101-D254-D2EA-C7CB0D8BFD2F}"/>
              </a:ext>
            </a:extLst>
          </p:cNvPr>
          <p:cNvCxnSpPr>
            <a:cxnSpLocks/>
          </p:cNvCxnSpPr>
          <p:nvPr/>
        </p:nvCxnSpPr>
        <p:spPr>
          <a:xfrm>
            <a:off x="9551961" y="3550938"/>
            <a:ext cx="878111" cy="1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1924560-8662-B32C-F342-CDFC85F244FF}"/>
              </a:ext>
            </a:extLst>
          </p:cNvPr>
          <p:cNvCxnSpPr>
            <a:cxnSpLocks/>
          </p:cNvCxnSpPr>
          <p:nvPr/>
        </p:nvCxnSpPr>
        <p:spPr>
          <a:xfrm>
            <a:off x="4641197" y="2077575"/>
            <a:ext cx="358461" cy="9571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41BD0AC-6CD1-0C0A-DB76-D8CF5C848CAB}"/>
              </a:ext>
            </a:extLst>
          </p:cNvPr>
          <p:cNvCxnSpPr>
            <a:cxnSpLocks/>
          </p:cNvCxnSpPr>
          <p:nvPr/>
        </p:nvCxnSpPr>
        <p:spPr>
          <a:xfrm>
            <a:off x="6520201" y="2049129"/>
            <a:ext cx="383364" cy="10158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8BBFA0-9F48-8309-72A4-69EE5F19BA76}"/>
              </a:ext>
            </a:extLst>
          </p:cNvPr>
          <p:cNvCxnSpPr>
            <a:cxnSpLocks/>
            <a:stCxn id="21" idx="0"/>
          </p:cNvCxnSpPr>
          <p:nvPr/>
        </p:nvCxnSpPr>
        <p:spPr>
          <a:xfrm flipV="1">
            <a:off x="8272067" y="3998824"/>
            <a:ext cx="476379" cy="811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B97D5E-FB7B-6D9E-7B74-902C8ECD81DD}"/>
              </a:ext>
            </a:extLst>
          </p:cNvPr>
          <p:cNvCxnSpPr>
            <a:cxnSpLocks/>
          </p:cNvCxnSpPr>
          <p:nvPr/>
        </p:nvCxnSpPr>
        <p:spPr>
          <a:xfrm flipV="1">
            <a:off x="3734494" y="3776327"/>
            <a:ext cx="961396" cy="5317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925BEDA-9BA0-6B50-A020-B771F6739123}"/>
              </a:ext>
            </a:extLst>
          </p:cNvPr>
          <p:cNvCxnSpPr>
            <a:cxnSpLocks/>
          </p:cNvCxnSpPr>
          <p:nvPr/>
        </p:nvCxnSpPr>
        <p:spPr>
          <a:xfrm>
            <a:off x="3755088" y="3103548"/>
            <a:ext cx="922345" cy="2854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BCD91C9-2827-3758-2E6A-F7766FC2E79C}"/>
              </a:ext>
            </a:extLst>
          </p:cNvPr>
          <p:cNvCxnSpPr>
            <a:cxnSpLocks/>
          </p:cNvCxnSpPr>
          <p:nvPr/>
        </p:nvCxnSpPr>
        <p:spPr>
          <a:xfrm>
            <a:off x="3066036" y="967406"/>
            <a:ext cx="759328" cy="352566"/>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5AA4132-4DDE-7AB0-B9C9-66834DD95367}"/>
              </a:ext>
            </a:extLst>
          </p:cNvPr>
          <p:cNvCxnSpPr>
            <a:cxnSpLocks/>
          </p:cNvCxnSpPr>
          <p:nvPr/>
        </p:nvCxnSpPr>
        <p:spPr>
          <a:xfrm flipH="1">
            <a:off x="8032647" y="2247493"/>
            <a:ext cx="440272" cy="1121054"/>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1AF3C72-A37D-6930-0D1B-7079CEEAAC8B}"/>
              </a:ext>
            </a:extLst>
          </p:cNvPr>
          <p:cNvCxnSpPr>
            <a:cxnSpLocks/>
          </p:cNvCxnSpPr>
          <p:nvPr/>
        </p:nvCxnSpPr>
        <p:spPr>
          <a:xfrm>
            <a:off x="2275615" y="4536000"/>
            <a:ext cx="3287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CD45220-0C72-1082-8D33-A648D590F8FE}"/>
              </a:ext>
            </a:extLst>
          </p:cNvPr>
          <p:cNvCxnSpPr>
            <a:cxnSpLocks/>
          </p:cNvCxnSpPr>
          <p:nvPr/>
        </p:nvCxnSpPr>
        <p:spPr>
          <a:xfrm>
            <a:off x="2279224" y="2815302"/>
            <a:ext cx="3287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362D100-79BC-9412-4100-B4F4D78677DD}"/>
              </a:ext>
            </a:extLst>
          </p:cNvPr>
          <p:cNvCxnSpPr>
            <a:cxnSpLocks/>
          </p:cNvCxnSpPr>
          <p:nvPr/>
        </p:nvCxnSpPr>
        <p:spPr>
          <a:xfrm flipV="1">
            <a:off x="2287608" y="2810278"/>
            <a:ext cx="0" cy="172572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descr="A picture containing dark, gauge&#10;&#10;Description automatically generated">
            <a:extLst>
              <a:ext uri="{FF2B5EF4-FFF2-40B4-BE49-F238E27FC236}">
                <a16:creationId xmlns:a16="http://schemas.microsoft.com/office/drawing/2014/main" id="{F7A85017-8497-08E5-6371-BEDAFC9CCA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1521698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animBg="1"/>
      <p:bldP spid="17" grpId="0"/>
      <p:bldP spid="18" grpId="0"/>
      <p:bldP spid="19" grpId="0"/>
      <p:bldP spid="20" grpId="0"/>
      <p:bldP spid="21" grpId="0"/>
      <p:bldP spid="22" grpId="0"/>
      <p:bldP spid="23" grpId="0"/>
      <p:bldP spid="24" grpId="0"/>
      <p:bldP spid="25"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D190B4C8-A6C4-91DF-5F9A-E0405ED7FA67}"/>
              </a:ext>
            </a:extLst>
          </p:cNvPr>
          <p:cNvSpPr/>
          <p:nvPr/>
        </p:nvSpPr>
        <p:spPr>
          <a:xfrm>
            <a:off x="3454401" y="546265"/>
            <a:ext cx="5113866" cy="5160252"/>
          </a:xfrm>
          <a:prstGeom prst="ellipse">
            <a:avLst/>
          </a:prstGeom>
          <a:solidFill>
            <a:srgbClr val="D2D3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a:extLst>
              <a:ext uri="{FF2B5EF4-FFF2-40B4-BE49-F238E27FC236}">
                <a16:creationId xmlns:a16="http://schemas.microsoft.com/office/drawing/2014/main" id="{903EE350-EE8E-DF52-608D-99BEDF9C2231}"/>
              </a:ext>
            </a:extLst>
          </p:cNvPr>
          <p:cNvSpPr/>
          <p:nvPr/>
        </p:nvSpPr>
        <p:spPr>
          <a:xfrm>
            <a:off x="4424174" y="2543426"/>
            <a:ext cx="1278489" cy="1281809"/>
          </a:xfrm>
          <a:prstGeom prst="ellipse">
            <a:avLst/>
          </a:prstGeom>
          <a:solidFill>
            <a:srgbClr val="D6EEC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lumMod val="85000"/>
                    <a:lumOff val="15000"/>
                  </a:schemeClr>
                </a:solidFill>
                <a:latin typeface="Avenir" panose="02000503020000020003" pitchFamily="2" charset="0"/>
              </a:rPr>
              <a:t>+</a:t>
            </a:r>
          </a:p>
        </p:txBody>
      </p:sp>
      <p:grpSp>
        <p:nvGrpSpPr>
          <p:cNvPr id="12" name="Group 11">
            <a:extLst>
              <a:ext uri="{FF2B5EF4-FFF2-40B4-BE49-F238E27FC236}">
                <a16:creationId xmlns:a16="http://schemas.microsoft.com/office/drawing/2014/main" id="{B1B92546-58F3-7FB4-8FEA-862CE9BD2503}"/>
              </a:ext>
            </a:extLst>
          </p:cNvPr>
          <p:cNvGrpSpPr/>
          <p:nvPr/>
        </p:nvGrpSpPr>
        <p:grpSpPr>
          <a:xfrm>
            <a:off x="6346992" y="2541682"/>
            <a:ext cx="1278489" cy="1281809"/>
            <a:chOff x="5825703" y="1554901"/>
            <a:chExt cx="1278489" cy="1281809"/>
          </a:xfrm>
        </p:grpSpPr>
        <p:sp>
          <p:nvSpPr>
            <p:cNvPr id="4" name="Oval 3">
              <a:extLst>
                <a:ext uri="{FF2B5EF4-FFF2-40B4-BE49-F238E27FC236}">
                  <a16:creationId xmlns:a16="http://schemas.microsoft.com/office/drawing/2014/main" id="{C8184A3E-6C37-5FB4-1B7B-8BBB449744B6}"/>
                </a:ext>
              </a:extLst>
            </p:cNvPr>
            <p:cNvSpPr/>
            <p:nvPr/>
          </p:nvSpPr>
          <p:spPr>
            <a:xfrm>
              <a:off x="5825703" y="1554901"/>
              <a:ext cx="1278489" cy="1281809"/>
            </a:xfrm>
            <a:prstGeom prst="ellipse">
              <a:avLst/>
            </a:prstGeom>
            <a:solidFill>
              <a:srgbClr val="F5E7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lumMod val="85000"/>
                    <a:lumOff val="15000"/>
                  </a:schemeClr>
                </a:solidFill>
                <a:latin typeface="Avenir" panose="02000503020000020003" pitchFamily="2" charset="0"/>
              </a:endParaRPr>
            </a:p>
          </p:txBody>
        </p:sp>
        <p:sp>
          <p:nvSpPr>
            <p:cNvPr id="5" name="Freeform 4">
              <a:extLst>
                <a:ext uri="{FF2B5EF4-FFF2-40B4-BE49-F238E27FC236}">
                  <a16:creationId xmlns:a16="http://schemas.microsoft.com/office/drawing/2014/main" id="{75306797-77BB-A727-CEE3-6885D2DB3EC5}"/>
                </a:ext>
              </a:extLst>
            </p:cNvPr>
            <p:cNvSpPr/>
            <p:nvPr/>
          </p:nvSpPr>
          <p:spPr>
            <a:xfrm rot="21270128">
              <a:off x="6226074" y="2087738"/>
              <a:ext cx="454767" cy="266700"/>
            </a:xfrm>
            <a:custGeom>
              <a:avLst/>
              <a:gdLst>
                <a:gd name="connsiteX0" fmla="*/ 0 w 457200"/>
                <a:gd name="connsiteY0" fmla="*/ 254000 h 266700"/>
                <a:gd name="connsiteX1" fmla="*/ 330200 w 457200"/>
                <a:gd name="connsiteY1" fmla="*/ 266700 h 266700"/>
                <a:gd name="connsiteX2" fmla="*/ 457200 w 457200"/>
                <a:gd name="connsiteY2" fmla="*/ 0 h 266700"/>
                <a:gd name="connsiteX0" fmla="*/ 0 w 454767"/>
                <a:gd name="connsiteY0" fmla="*/ 228716 h 266700"/>
                <a:gd name="connsiteX1" fmla="*/ 327767 w 454767"/>
                <a:gd name="connsiteY1" fmla="*/ 266700 h 266700"/>
                <a:gd name="connsiteX2" fmla="*/ 454767 w 454767"/>
                <a:gd name="connsiteY2" fmla="*/ 0 h 266700"/>
              </a:gdLst>
              <a:ahLst/>
              <a:cxnLst>
                <a:cxn ang="0">
                  <a:pos x="connsiteX0" y="connsiteY0"/>
                </a:cxn>
                <a:cxn ang="0">
                  <a:pos x="connsiteX1" y="connsiteY1"/>
                </a:cxn>
                <a:cxn ang="0">
                  <a:pos x="connsiteX2" y="connsiteY2"/>
                </a:cxn>
              </a:cxnLst>
              <a:rect l="l" t="t" r="r" b="b"/>
              <a:pathLst>
                <a:path w="454767" h="266700">
                  <a:moveTo>
                    <a:pt x="0" y="228716"/>
                  </a:moveTo>
                  <a:lnTo>
                    <a:pt x="327767" y="266700"/>
                  </a:lnTo>
                  <a:lnTo>
                    <a:pt x="454767" y="0"/>
                  </a:lnTo>
                </a:path>
              </a:pathLst>
            </a:cu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706C24F7-D645-D032-B13C-26578C0F462A}"/>
              </a:ext>
            </a:extLst>
          </p:cNvPr>
          <p:cNvSpPr/>
          <p:nvPr/>
        </p:nvSpPr>
        <p:spPr>
          <a:xfrm>
            <a:off x="6223005" y="3904755"/>
            <a:ext cx="1426644" cy="901902"/>
          </a:xfrm>
          <a:prstGeom prst="rect">
            <a:avLst/>
          </a:prstGeom>
          <a:solidFill>
            <a:srgbClr val="D2D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ysClr val="windowText" lastClr="000000"/>
                </a:solidFill>
              </a:rPr>
              <a:t>Activation</a:t>
            </a:r>
          </a:p>
          <a:p>
            <a:pPr algn="ctr"/>
            <a:r>
              <a:rPr lang="en-US" sz="2200" dirty="0">
                <a:solidFill>
                  <a:sysClr val="windowText" lastClr="000000"/>
                </a:solidFill>
              </a:rPr>
              <a:t>Function</a:t>
            </a:r>
          </a:p>
        </p:txBody>
      </p:sp>
      <p:sp>
        <p:nvSpPr>
          <p:cNvPr id="8" name="Rectangle 7">
            <a:extLst>
              <a:ext uri="{FF2B5EF4-FFF2-40B4-BE49-F238E27FC236}">
                <a16:creationId xmlns:a16="http://schemas.microsoft.com/office/drawing/2014/main" id="{7CD6378C-9E54-A0D3-23D7-BE97B4C012EC}"/>
              </a:ext>
            </a:extLst>
          </p:cNvPr>
          <p:cNvSpPr/>
          <p:nvPr/>
        </p:nvSpPr>
        <p:spPr>
          <a:xfrm>
            <a:off x="4424175" y="3904755"/>
            <a:ext cx="1426644" cy="905390"/>
          </a:xfrm>
          <a:prstGeom prst="rect">
            <a:avLst/>
          </a:prstGeom>
          <a:solidFill>
            <a:srgbClr val="D2D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ysClr val="windowText" lastClr="000000"/>
                </a:solidFill>
              </a:rPr>
              <a:t>Net Input</a:t>
            </a:r>
          </a:p>
          <a:p>
            <a:pPr algn="ctr"/>
            <a:r>
              <a:rPr lang="en-US" sz="2200" dirty="0">
                <a:solidFill>
                  <a:sysClr val="windowText" lastClr="000000"/>
                </a:solidFill>
              </a:rPr>
              <a:t>Function</a:t>
            </a:r>
          </a:p>
        </p:txBody>
      </p:sp>
      <p:sp>
        <p:nvSpPr>
          <p:cNvPr id="9" name="Rectangle 8">
            <a:extLst>
              <a:ext uri="{FF2B5EF4-FFF2-40B4-BE49-F238E27FC236}">
                <a16:creationId xmlns:a16="http://schemas.microsoft.com/office/drawing/2014/main" id="{DFA6C6CF-E6DE-4B0B-2016-1F7820119B71}"/>
              </a:ext>
            </a:extLst>
          </p:cNvPr>
          <p:cNvSpPr/>
          <p:nvPr/>
        </p:nvSpPr>
        <p:spPr>
          <a:xfrm>
            <a:off x="8668508" y="2759976"/>
            <a:ext cx="1249657" cy="3958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Output</a:t>
            </a:r>
          </a:p>
        </p:txBody>
      </p:sp>
      <p:pic>
        <p:nvPicPr>
          <p:cNvPr id="10" name="Picture 9" descr="A picture containing dark, gauge&#10;&#10;Description automatically generated">
            <a:extLst>
              <a:ext uri="{FF2B5EF4-FFF2-40B4-BE49-F238E27FC236}">
                <a16:creationId xmlns:a16="http://schemas.microsoft.com/office/drawing/2014/main" id="{F6F92065-1A99-101C-FF1F-8C04CFF45E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cxnSp>
        <p:nvCxnSpPr>
          <p:cNvPr id="14" name="Straight Arrow Connector 13">
            <a:extLst>
              <a:ext uri="{FF2B5EF4-FFF2-40B4-BE49-F238E27FC236}">
                <a16:creationId xmlns:a16="http://schemas.microsoft.com/office/drawing/2014/main" id="{ECFE969A-A736-56E3-AD34-765995A7D116}"/>
              </a:ext>
            </a:extLst>
          </p:cNvPr>
          <p:cNvCxnSpPr>
            <a:cxnSpLocks/>
            <a:stCxn id="4" idx="6"/>
          </p:cNvCxnSpPr>
          <p:nvPr/>
        </p:nvCxnSpPr>
        <p:spPr>
          <a:xfrm>
            <a:off x="7625481" y="3182587"/>
            <a:ext cx="2602252" cy="0"/>
          </a:xfrm>
          <a:prstGeom prst="straightConnector1">
            <a:avLst/>
          </a:prstGeom>
          <a:ln w="22225">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69C8AE-B484-4A55-E763-0FC45702C42D}"/>
              </a:ext>
            </a:extLst>
          </p:cNvPr>
          <p:cNvCxnSpPr>
            <a:stCxn id="2" idx="6"/>
            <a:endCxn id="4" idx="2"/>
          </p:cNvCxnSpPr>
          <p:nvPr/>
        </p:nvCxnSpPr>
        <p:spPr>
          <a:xfrm flipV="1">
            <a:off x="5702663" y="3182587"/>
            <a:ext cx="644329" cy="1744"/>
          </a:xfrm>
          <a:prstGeom prst="straightConnector1">
            <a:avLst/>
          </a:prstGeom>
          <a:ln w="22225">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341CEC1-18AA-1538-BC17-1078F5F612F0}"/>
              </a:ext>
            </a:extLst>
          </p:cNvPr>
          <p:cNvCxnSpPr>
            <a:cxnSpLocks/>
            <a:endCxn id="2" idx="1"/>
          </p:cNvCxnSpPr>
          <p:nvPr/>
        </p:nvCxnSpPr>
        <p:spPr>
          <a:xfrm>
            <a:off x="2887049" y="1318161"/>
            <a:ext cx="1724355" cy="1412982"/>
          </a:xfrm>
          <a:prstGeom prst="straightConnector1">
            <a:avLst/>
          </a:prstGeom>
          <a:ln w="22225">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6B1EF09-88EA-D07A-1380-6698CDD797E9}"/>
              </a:ext>
            </a:extLst>
          </p:cNvPr>
          <p:cNvCxnSpPr>
            <a:cxnSpLocks/>
            <a:endCxn id="2" idx="2"/>
          </p:cNvCxnSpPr>
          <p:nvPr/>
        </p:nvCxnSpPr>
        <p:spPr>
          <a:xfrm flipV="1">
            <a:off x="2127031" y="3184331"/>
            <a:ext cx="2297143" cy="23538"/>
          </a:xfrm>
          <a:prstGeom prst="straightConnector1">
            <a:avLst/>
          </a:prstGeom>
          <a:ln w="22225">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FD54AA2A-662F-E30E-6EF4-714626A83652}"/>
              </a:ext>
            </a:extLst>
          </p:cNvPr>
          <p:cNvSpPr/>
          <p:nvPr/>
        </p:nvSpPr>
        <p:spPr>
          <a:xfrm>
            <a:off x="1856213" y="558140"/>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X</a:t>
            </a:r>
            <a:r>
              <a:rPr lang="en-US" sz="2000" b="1" baseline="-25000" dirty="0">
                <a:solidFill>
                  <a:schemeClr val="tx1">
                    <a:lumMod val="85000"/>
                    <a:lumOff val="15000"/>
                  </a:schemeClr>
                </a:solidFill>
                <a:latin typeface="Sofia Pro" pitchFamily="2" charset="0"/>
              </a:rPr>
              <a:t>1</a:t>
            </a:r>
            <a:endParaRPr lang="en-US" sz="2000" b="1" dirty="0">
              <a:solidFill>
                <a:schemeClr val="tx1">
                  <a:lumMod val="85000"/>
                  <a:lumOff val="15000"/>
                </a:schemeClr>
              </a:solidFill>
              <a:latin typeface="Sofia Pro" pitchFamily="2" charset="0"/>
            </a:endParaRPr>
          </a:p>
        </p:txBody>
      </p:sp>
      <p:sp>
        <p:nvSpPr>
          <p:cNvPr id="24" name="Oval 23">
            <a:extLst>
              <a:ext uri="{FF2B5EF4-FFF2-40B4-BE49-F238E27FC236}">
                <a16:creationId xmlns:a16="http://schemas.microsoft.com/office/drawing/2014/main" id="{692FE8BC-24CE-B0F8-54E6-D2B923B34756}"/>
              </a:ext>
            </a:extLst>
          </p:cNvPr>
          <p:cNvSpPr/>
          <p:nvPr/>
        </p:nvSpPr>
        <p:spPr>
          <a:xfrm>
            <a:off x="1062160" y="2674051"/>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X</a:t>
            </a:r>
            <a:r>
              <a:rPr lang="en-US" sz="2000" b="1" baseline="-25000" dirty="0">
                <a:solidFill>
                  <a:schemeClr val="tx1">
                    <a:lumMod val="85000"/>
                    <a:lumOff val="15000"/>
                  </a:schemeClr>
                </a:solidFill>
                <a:latin typeface="Sofia Pro" pitchFamily="2" charset="0"/>
              </a:rPr>
              <a:t>2</a:t>
            </a:r>
            <a:endParaRPr lang="en-US" sz="2000" b="1" dirty="0">
              <a:solidFill>
                <a:schemeClr val="tx1">
                  <a:lumMod val="85000"/>
                  <a:lumOff val="15000"/>
                </a:schemeClr>
              </a:solidFill>
              <a:latin typeface="Sofia Pro" pitchFamily="2" charset="0"/>
            </a:endParaRPr>
          </a:p>
        </p:txBody>
      </p:sp>
      <p:sp>
        <p:nvSpPr>
          <p:cNvPr id="25" name="Rectangle 24">
            <a:extLst>
              <a:ext uri="{FF2B5EF4-FFF2-40B4-BE49-F238E27FC236}">
                <a16:creationId xmlns:a16="http://schemas.microsoft.com/office/drawing/2014/main" id="{DCBAA596-65CB-6B11-B521-DF1A716CFA74}"/>
              </a:ext>
            </a:extLst>
          </p:cNvPr>
          <p:cNvSpPr/>
          <p:nvPr/>
        </p:nvSpPr>
        <p:spPr>
          <a:xfrm>
            <a:off x="5244514" y="956256"/>
            <a:ext cx="1574800" cy="1028700"/>
          </a:xfrm>
          <a:prstGeom prst="rect">
            <a:avLst/>
          </a:prstGeom>
          <a:solidFill>
            <a:srgbClr val="D2D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ysClr val="windowText" lastClr="000000"/>
                </a:solidFill>
              </a:rPr>
              <a:t>G</a:t>
            </a:r>
          </a:p>
        </p:txBody>
      </p:sp>
    </p:spTree>
    <p:custDataLst>
      <p:tags r:id="rId1"/>
    </p:custDataLst>
    <p:extLst>
      <p:ext uri="{BB962C8B-B14F-4D97-AF65-F5344CB8AC3E}">
        <p14:creationId xmlns:p14="http://schemas.microsoft.com/office/powerpoint/2010/main" val="24416899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wn Arrow 66">
            <a:extLst>
              <a:ext uri="{FF2B5EF4-FFF2-40B4-BE49-F238E27FC236}">
                <a16:creationId xmlns:a16="http://schemas.microsoft.com/office/drawing/2014/main" id="{A8E84CDE-7EC6-4E7F-3E7C-D3F11BF97F50}"/>
              </a:ext>
            </a:extLst>
          </p:cNvPr>
          <p:cNvSpPr/>
          <p:nvPr/>
        </p:nvSpPr>
        <p:spPr>
          <a:xfrm rot="16200000">
            <a:off x="5756454" y="3517884"/>
            <a:ext cx="123162" cy="5491839"/>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3" name="Picture 2">
            <a:extLst>
              <a:ext uri="{FF2B5EF4-FFF2-40B4-BE49-F238E27FC236}">
                <a16:creationId xmlns:a16="http://schemas.microsoft.com/office/drawing/2014/main" id="{4C3C4990-0359-F8BC-F679-EA26739B97C1}"/>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4" name="Freeform 3">
            <a:extLst>
              <a:ext uri="{FF2B5EF4-FFF2-40B4-BE49-F238E27FC236}">
                <a16:creationId xmlns:a16="http://schemas.microsoft.com/office/drawing/2014/main" id="{21547B94-8833-F2E8-0968-EBC3D3754156}"/>
              </a:ext>
            </a:extLst>
          </p:cNvPr>
          <p:cNvSpPr/>
          <p:nvPr/>
        </p:nvSpPr>
        <p:spPr>
          <a:xfrm>
            <a:off x="4021167" y="1175194"/>
            <a:ext cx="1426464" cy="2901696"/>
          </a:xfrm>
          <a:custGeom>
            <a:avLst/>
            <a:gdLst>
              <a:gd name="connsiteX0" fmla="*/ 1426464 w 1426464"/>
              <a:gd name="connsiteY0" fmla="*/ 1219200 h 2901696"/>
              <a:gd name="connsiteX1" fmla="*/ 0 w 1426464"/>
              <a:gd name="connsiteY1" fmla="*/ 0 h 2901696"/>
              <a:gd name="connsiteX2" fmla="*/ 1414272 w 1426464"/>
              <a:gd name="connsiteY2" fmla="*/ 2633472 h 2901696"/>
              <a:gd name="connsiteX3" fmla="*/ 24384 w 1426464"/>
              <a:gd name="connsiteY3" fmla="*/ 1450848 h 2901696"/>
              <a:gd name="connsiteX4" fmla="*/ 1341120 w 1426464"/>
              <a:gd name="connsiteY4" fmla="*/ 1450848 h 2901696"/>
              <a:gd name="connsiteX5" fmla="*/ 24384 w 1426464"/>
              <a:gd name="connsiteY5" fmla="*/ 2889504 h 2901696"/>
              <a:gd name="connsiteX6" fmla="*/ 1341120 w 1426464"/>
              <a:gd name="connsiteY6" fmla="*/ 2901696 h 2901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6464" h="2901696">
                <a:moveTo>
                  <a:pt x="1426464" y="1219200"/>
                </a:moveTo>
                <a:lnTo>
                  <a:pt x="0" y="0"/>
                </a:lnTo>
                <a:lnTo>
                  <a:pt x="1414272" y="2633472"/>
                </a:lnTo>
                <a:lnTo>
                  <a:pt x="24384" y="1450848"/>
                </a:lnTo>
                <a:lnTo>
                  <a:pt x="1341120" y="1450848"/>
                </a:lnTo>
                <a:lnTo>
                  <a:pt x="24384" y="2889504"/>
                </a:lnTo>
                <a:lnTo>
                  <a:pt x="1341120" y="2901696"/>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B908036-1EA9-3D91-2AE9-83CDD6910523}"/>
              </a:ext>
            </a:extLst>
          </p:cNvPr>
          <p:cNvSpPr/>
          <p:nvPr/>
        </p:nvSpPr>
        <p:spPr>
          <a:xfrm>
            <a:off x="9224550" y="2907223"/>
            <a:ext cx="807141" cy="809237"/>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85000"/>
                    <a:lumOff val="15000"/>
                  </a:schemeClr>
                </a:solidFill>
                <a:latin typeface="Sofia Pro" pitchFamily="2" charset="0"/>
              </a:rPr>
              <a:t>Loss</a:t>
            </a:r>
          </a:p>
        </p:txBody>
      </p:sp>
      <p:sp>
        <p:nvSpPr>
          <p:cNvPr id="12" name="Rounded Rectangle 11">
            <a:extLst>
              <a:ext uri="{FF2B5EF4-FFF2-40B4-BE49-F238E27FC236}">
                <a16:creationId xmlns:a16="http://schemas.microsoft.com/office/drawing/2014/main" id="{05866180-DEA9-6417-E9DA-A1C1D3C570D5}"/>
              </a:ext>
            </a:extLst>
          </p:cNvPr>
          <p:cNvSpPr/>
          <p:nvPr/>
        </p:nvSpPr>
        <p:spPr>
          <a:xfrm>
            <a:off x="9172378" y="2476828"/>
            <a:ext cx="871505" cy="322812"/>
          </a:xfrm>
          <a:prstGeom prst="roundRect">
            <a:avLst>
              <a:gd name="adj" fmla="val 50000"/>
            </a:avLst>
          </a:prstGeom>
          <a:solidFill>
            <a:srgbClr val="D6EE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D01D4E7-AF24-6467-2749-0D10556934F0}"/>
              </a:ext>
            </a:extLst>
          </p:cNvPr>
          <p:cNvSpPr/>
          <p:nvPr/>
        </p:nvSpPr>
        <p:spPr>
          <a:xfrm>
            <a:off x="5340901" y="2226796"/>
            <a:ext cx="807141" cy="809237"/>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85000"/>
                    <a:lumOff val="15000"/>
                  </a:schemeClr>
                </a:solidFill>
                <a:latin typeface="Sofia Pro" pitchFamily="2" charset="0"/>
              </a:rPr>
              <a:t>E</a:t>
            </a:r>
          </a:p>
        </p:txBody>
      </p:sp>
      <p:sp>
        <p:nvSpPr>
          <p:cNvPr id="14" name="Oval 13">
            <a:extLst>
              <a:ext uri="{FF2B5EF4-FFF2-40B4-BE49-F238E27FC236}">
                <a16:creationId xmlns:a16="http://schemas.microsoft.com/office/drawing/2014/main" id="{D70760EE-EC1D-86BD-989E-1E988F63A65A}"/>
              </a:ext>
            </a:extLst>
          </p:cNvPr>
          <p:cNvSpPr/>
          <p:nvPr/>
        </p:nvSpPr>
        <p:spPr>
          <a:xfrm>
            <a:off x="3255411" y="2258764"/>
            <a:ext cx="807141" cy="809237"/>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85000"/>
                    <a:lumOff val="15000"/>
                  </a:schemeClr>
                </a:solidFill>
                <a:latin typeface="Sofia Pro" pitchFamily="2" charset="0"/>
              </a:rPr>
              <a:t>X</a:t>
            </a:r>
            <a:r>
              <a:rPr lang="en-US" sz="1600" b="1" baseline="-25000" dirty="0">
                <a:solidFill>
                  <a:schemeClr val="tx1">
                    <a:lumMod val="85000"/>
                    <a:lumOff val="15000"/>
                  </a:schemeClr>
                </a:solidFill>
                <a:latin typeface="Sofia Pro" pitchFamily="2" charset="0"/>
              </a:rPr>
              <a:t>1</a:t>
            </a:r>
            <a:endParaRPr lang="en-US" sz="1600" b="1" dirty="0">
              <a:solidFill>
                <a:schemeClr val="tx1">
                  <a:lumMod val="85000"/>
                  <a:lumOff val="15000"/>
                </a:schemeClr>
              </a:solidFill>
              <a:latin typeface="Sofia Pro" pitchFamily="2" charset="0"/>
            </a:endParaRPr>
          </a:p>
        </p:txBody>
      </p:sp>
      <p:sp>
        <p:nvSpPr>
          <p:cNvPr id="15" name="Oval 14">
            <a:extLst>
              <a:ext uri="{FF2B5EF4-FFF2-40B4-BE49-F238E27FC236}">
                <a16:creationId xmlns:a16="http://schemas.microsoft.com/office/drawing/2014/main" id="{7B08BE20-7F5D-CCE7-BA70-0FD555C72745}"/>
              </a:ext>
            </a:extLst>
          </p:cNvPr>
          <p:cNvSpPr/>
          <p:nvPr/>
        </p:nvSpPr>
        <p:spPr>
          <a:xfrm>
            <a:off x="3258985" y="3648073"/>
            <a:ext cx="807141" cy="809237"/>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85000"/>
                    <a:lumOff val="15000"/>
                  </a:schemeClr>
                </a:solidFill>
                <a:latin typeface="Sofia Pro" pitchFamily="2" charset="0"/>
              </a:rPr>
              <a:t>X</a:t>
            </a:r>
            <a:r>
              <a:rPr lang="en-US" sz="1600" b="1" baseline="-25000" dirty="0">
                <a:solidFill>
                  <a:schemeClr val="tx1">
                    <a:lumMod val="85000"/>
                    <a:lumOff val="15000"/>
                  </a:schemeClr>
                </a:solidFill>
                <a:latin typeface="Sofia Pro" pitchFamily="2" charset="0"/>
              </a:rPr>
              <a:t>2</a:t>
            </a:r>
            <a:endParaRPr lang="en-US" sz="1600" b="1" dirty="0">
              <a:solidFill>
                <a:schemeClr val="tx1">
                  <a:lumMod val="85000"/>
                  <a:lumOff val="15000"/>
                </a:schemeClr>
              </a:solidFill>
              <a:latin typeface="Sofia Pro" pitchFamily="2" charset="0"/>
            </a:endParaRPr>
          </a:p>
        </p:txBody>
      </p:sp>
      <p:sp>
        <p:nvSpPr>
          <p:cNvPr id="16" name="Oval 15">
            <a:extLst>
              <a:ext uri="{FF2B5EF4-FFF2-40B4-BE49-F238E27FC236}">
                <a16:creationId xmlns:a16="http://schemas.microsoft.com/office/drawing/2014/main" id="{942BB6AD-5952-DD9A-0667-1B442C74B563}"/>
              </a:ext>
            </a:extLst>
          </p:cNvPr>
          <p:cNvSpPr/>
          <p:nvPr/>
        </p:nvSpPr>
        <p:spPr>
          <a:xfrm>
            <a:off x="5340900" y="3648073"/>
            <a:ext cx="807141" cy="809237"/>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85000"/>
                    <a:lumOff val="15000"/>
                  </a:schemeClr>
                </a:solidFill>
                <a:latin typeface="Sofia Pro" pitchFamily="2" charset="0"/>
              </a:rPr>
              <a:t>F</a:t>
            </a:r>
          </a:p>
        </p:txBody>
      </p:sp>
      <p:sp>
        <p:nvSpPr>
          <p:cNvPr id="17" name="Oval 16">
            <a:extLst>
              <a:ext uri="{FF2B5EF4-FFF2-40B4-BE49-F238E27FC236}">
                <a16:creationId xmlns:a16="http://schemas.microsoft.com/office/drawing/2014/main" id="{B9903734-200F-DC58-65FF-B39DFA1A1A78}"/>
              </a:ext>
            </a:extLst>
          </p:cNvPr>
          <p:cNvSpPr/>
          <p:nvPr/>
        </p:nvSpPr>
        <p:spPr>
          <a:xfrm>
            <a:off x="3255411" y="551602"/>
            <a:ext cx="807141" cy="809237"/>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85000"/>
                    <a:lumOff val="15000"/>
                  </a:schemeClr>
                </a:solidFill>
                <a:latin typeface="Sofia Pro" pitchFamily="2" charset="0"/>
              </a:rPr>
              <a:t>1</a:t>
            </a:r>
          </a:p>
        </p:txBody>
      </p:sp>
      <p:sp>
        <p:nvSpPr>
          <p:cNvPr id="18" name="Text Placeholder 3">
            <a:extLst>
              <a:ext uri="{FF2B5EF4-FFF2-40B4-BE49-F238E27FC236}">
                <a16:creationId xmlns:a16="http://schemas.microsoft.com/office/drawing/2014/main" id="{E6363854-E9CE-95B1-C37E-A16B18657424}"/>
              </a:ext>
            </a:extLst>
          </p:cNvPr>
          <p:cNvSpPr txBox="1">
            <a:spLocks/>
          </p:cNvSpPr>
          <p:nvPr/>
        </p:nvSpPr>
        <p:spPr>
          <a:xfrm>
            <a:off x="4315453" y="3887338"/>
            <a:ext cx="748292" cy="368816"/>
          </a:xfrm>
          <a:prstGeom prst="rect">
            <a:avLst/>
          </a:prstGeom>
          <a:solidFill>
            <a:schemeClr val="bg1"/>
          </a:solidFill>
          <a:ln>
            <a:no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Medium" pitchFamily="2" charset="0"/>
              </a:rPr>
              <a:t>W</a:t>
            </a:r>
            <a:r>
              <a:rPr lang="en-US" sz="1600" baseline="-25000" dirty="0">
                <a:solidFill>
                  <a:schemeClr val="tx1">
                    <a:lumMod val="85000"/>
                    <a:lumOff val="15000"/>
                  </a:schemeClr>
                </a:solidFill>
                <a:latin typeface="Sofia Pro Medium" pitchFamily="2" charset="0"/>
              </a:rPr>
              <a:t>xf2</a:t>
            </a:r>
            <a:endParaRPr lang="en-US" sz="1600" dirty="0">
              <a:solidFill>
                <a:schemeClr val="tx1">
                  <a:lumMod val="85000"/>
                  <a:lumOff val="15000"/>
                </a:schemeClr>
              </a:solidFill>
              <a:latin typeface="Sofia Pro Medium" pitchFamily="2" charset="0"/>
            </a:endParaRPr>
          </a:p>
        </p:txBody>
      </p:sp>
      <p:sp>
        <p:nvSpPr>
          <p:cNvPr id="19" name="Freeform 18">
            <a:extLst>
              <a:ext uri="{FF2B5EF4-FFF2-40B4-BE49-F238E27FC236}">
                <a16:creationId xmlns:a16="http://schemas.microsoft.com/office/drawing/2014/main" id="{B690717A-E515-3249-4DDB-C5AD3C7E6857}"/>
              </a:ext>
            </a:extLst>
          </p:cNvPr>
          <p:cNvSpPr/>
          <p:nvPr/>
        </p:nvSpPr>
        <p:spPr>
          <a:xfrm>
            <a:off x="6618063" y="1248346"/>
            <a:ext cx="902208" cy="1767840"/>
          </a:xfrm>
          <a:custGeom>
            <a:avLst/>
            <a:gdLst>
              <a:gd name="connsiteX0" fmla="*/ 0 w 902208"/>
              <a:gd name="connsiteY0" fmla="*/ 0 h 1767840"/>
              <a:gd name="connsiteX1" fmla="*/ 902208 w 902208"/>
              <a:gd name="connsiteY1" fmla="*/ 1767840 h 1767840"/>
            </a:gdLst>
            <a:ahLst/>
            <a:cxnLst>
              <a:cxn ang="0">
                <a:pos x="connsiteX0" y="connsiteY0"/>
              </a:cxn>
              <a:cxn ang="0">
                <a:pos x="connsiteX1" y="connsiteY1"/>
              </a:cxn>
            </a:cxnLst>
            <a:rect l="l" t="t" r="r" b="b"/>
            <a:pathLst>
              <a:path w="902208" h="1767840">
                <a:moveTo>
                  <a:pt x="0" y="0"/>
                </a:moveTo>
                <a:lnTo>
                  <a:pt x="902208" y="176784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E2624BE5-11D3-03FC-5983-C64DB6FF8BC4}"/>
              </a:ext>
            </a:extLst>
          </p:cNvPr>
          <p:cNvSpPr/>
          <p:nvPr/>
        </p:nvSpPr>
        <p:spPr>
          <a:xfrm>
            <a:off x="6118902" y="2795645"/>
            <a:ext cx="1099567" cy="496915"/>
          </a:xfrm>
          <a:custGeom>
            <a:avLst/>
            <a:gdLst>
              <a:gd name="connsiteX0" fmla="*/ 0 w 902208"/>
              <a:gd name="connsiteY0" fmla="*/ 0 h 1767840"/>
              <a:gd name="connsiteX1" fmla="*/ 902208 w 902208"/>
              <a:gd name="connsiteY1" fmla="*/ 1767840 h 1767840"/>
            </a:gdLst>
            <a:ahLst/>
            <a:cxnLst>
              <a:cxn ang="0">
                <a:pos x="connsiteX0" y="connsiteY0"/>
              </a:cxn>
              <a:cxn ang="0">
                <a:pos x="connsiteX1" y="connsiteY1"/>
              </a:cxn>
            </a:cxnLst>
            <a:rect l="l" t="t" r="r" b="b"/>
            <a:pathLst>
              <a:path w="902208" h="1767840">
                <a:moveTo>
                  <a:pt x="0" y="0"/>
                </a:moveTo>
                <a:lnTo>
                  <a:pt x="902208" y="176784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3">
            <a:extLst>
              <a:ext uri="{FF2B5EF4-FFF2-40B4-BE49-F238E27FC236}">
                <a16:creationId xmlns:a16="http://schemas.microsoft.com/office/drawing/2014/main" id="{9568E2B4-2A56-44AB-E431-55E40B617934}"/>
              </a:ext>
            </a:extLst>
          </p:cNvPr>
          <p:cNvSpPr txBox="1">
            <a:spLocks/>
          </p:cNvSpPr>
          <p:nvPr/>
        </p:nvSpPr>
        <p:spPr>
          <a:xfrm>
            <a:off x="8541869" y="2490473"/>
            <a:ext cx="2123733" cy="31736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400" dirty="0">
                <a:solidFill>
                  <a:schemeClr val="tx1">
                    <a:lumMod val="85000"/>
                    <a:lumOff val="15000"/>
                  </a:schemeClr>
                </a:solidFill>
                <a:latin typeface="Sofia Pro" pitchFamily="2" charset="0"/>
              </a:rPr>
              <a:t>Label</a:t>
            </a:r>
          </a:p>
        </p:txBody>
      </p:sp>
      <p:sp>
        <p:nvSpPr>
          <p:cNvPr id="23" name="Freeform 22">
            <a:extLst>
              <a:ext uri="{FF2B5EF4-FFF2-40B4-BE49-F238E27FC236}">
                <a16:creationId xmlns:a16="http://schemas.microsoft.com/office/drawing/2014/main" id="{6E9D158D-63B3-1868-8C13-30CA5FA44A37}"/>
              </a:ext>
            </a:extLst>
          </p:cNvPr>
          <p:cNvSpPr/>
          <p:nvPr/>
        </p:nvSpPr>
        <p:spPr>
          <a:xfrm rot="18466615">
            <a:off x="6142115" y="3464472"/>
            <a:ext cx="1099567" cy="496915"/>
          </a:xfrm>
          <a:custGeom>
            <a:avLst/>
            <a:gdLst>
              <a:gd name="connsiteX0" fmla="*/ 0 w 902208"/>
              <a:gd name="connsiteY0" fmla="*/ 0 h 1767840"/>
              <a:gd name="connsiteX1" fmla="*/ 902208 w 902208"/>
              <a:gd name="connsiteY1" fmla="*/ 1767840 h 1767840"/>
            </a:gdLst>
            <a:ahLst/>
            <a:cxnLst>
              <a:cxn ang="0">
                <a:pos x="connsiteX0" y="connsiteY0"/>
              </a:cxn>
              <a:cxn ang="0">
                <a:pos x="connsiteX1" y="connsiteY1"/>
              </a:cxn>
            </a:cxnLst>
            <a:rect l="l" t="t" r="r" b="b"/>
            <a:pathLst>
              <a:path w="902208" h="1767840">
                <a:moveTo>
                  <a:pt x="0" y="0"/>
                </a:moveTo>
                <a:lnTo>
                  <a:pt x="902208" y="176784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3">
            <a:extLst>
              <a:ext uri="{FF2B5EF4-FFF2-40B4-BE49-F238E27FC236}">
                <a16:creationId xmlns:a16="http://schemas.microsoft.com/office/drawing/2014/main" id="{A9373905-9A74-3C80-AB68-4DB3719C6592}"/>
              </a:ext>
            </a:extLst>
          </p:cNvPr>
          <p:cNvSpPr txBox="1">
            <a:spLocks/>
          </p:cNvSpPr>
          <p:nvPr/>
        </p:nvSpPr>
        <p:spPr>
          <a:xfrm>
            <a:off x="6422893" y="3507099"/>
            <a:ext cx="579917" cy="352891"/>
          </a:xfrm>
          <a:prstGeom prst="rect">
            <a:avLst/>
          </a:prstGeom>
          <a:solidFill>
            <a:schemeClr val="bg1"/>
          </a:solidFill>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Medium" pitchFamily="2" charset="0"/>
              </a:rPr>
              <a:t>W</a:t>
            </a:r>
            <a:r>
              <a:rPr lang="en-US" sz="1600" baseline="-25000" dirty="0">
                <a:solidFill>
                  <a:schemeClr val="tx1">
                    <a:lumMod val="85000"/>
                    <a:lumOff val="15000"/>
                  </a:schemeClr>
                </a:solidFill>
                <a:latin typeface="Sofia Pro Medium" pitchFamily="2" charset="0"/>
              </a:rPr>
              <a:t>gf1</a:t>
            </a:r>
            <a:endParaRPr lang="en-US" sz="1600" dirty="0">
              <a:solidFill>
                <a:schemeClr val="tx1">
                  <a:lumMod val="85000"/>
                  <a:lumOff val="15000"/>
                </a:schemeClr>
              </a:solidFill>
              <a:latin typeface="Sofia Pro Medium" pitchFamily="2" charset="0"/>
            </a:endParaRPr>
          </a:p>
        </p:txBody>
      </p:sp>
      <p:sp>
        <p:nvSpPr>
          <p:cNvPr id="25" name="Oval 24">
            <a:extLst>
              <a:ext uri="{FF2B5EF4-FFF2-40B4-BE49-F238E27FC236}">
                <a16:creationId xmlns:a16="http://schemas.microsoft.com/office/drawing/2014/main" id="{E536C15C-78D7-0614-6089-2BCCF4B9CF68}"/>
              </a:ext>
            </a:extLst>
          </p:cNvPr>
          <p:cNvSpPr/>
          <p:nvPr/>
        </p:nvSpPr>
        <p:spPr>
          <a:xfrm>
            <a:off x="7212291" y="2907223"/>
            <a:ext cx="807141" cy="809237"/>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85000"/>
                    <a:lumOff val="15000"/>
                  </a:schemeClr>
                </a:solidFill>
                <a:latin typeface="Sofia Pro" pitchFamily="2" charset="0"/>
              </a:rPr>
              <a:t>G</a:t>
            </a:r>
          </a:p>
        </p:txBody>
      </p:sp>
      <p:sp>
        <p:nvSpPr>
          <p:cNvPr id="26" name="Oval 25">
            <a:extLst>
              <a:ext uri="{FF2B5EF4-FFF2-40B4-BE49-F238E27FC236}">
                <a16:creationId xmlns:a16="http://schemas.microsoft.com/office/drawing/2014/main" id="{7F9A1BD4-01C1-A3A8-9A3B-E3A8D4CC1603}"/>
              </a:ext>
            </a:extLst>
          </p:cNvPr>
          <p:cNvSpPr/>
          <p:nvPr/>
        </p:nvSpPr>
        <p:spPr>
          <a:xfrm>
            <a:off x="6029091" y="551602"/>
            <a:ext cx="807141" cy="809237"/>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85000"/>
                    <a:lumOff val="15000"/>
                  </a:schemeClr>
                </a:solidFill>
                <a:latin typeface="Sofia Pro" pitchFamily="2" charset="0"/>
              </a:rPr>
              <a:t>1</a:t>
            </a:r>
          </a:p>
        </p:txBody>
      </p:sp>
      <p:sp>
        <p:nvSpPr>
          <p:cNvPr id="27" name="Rounded Rectangle 26">
            <a:extLst>
              <a:ext uri="{FF2B5EF4-FFF2-40B4-BE49-F238E27FC236}">
                <a16:creationId xmlns:a16="http://schemas.microsoft.com/office/drawing/2014/main" id="{21B5529D-2672-6410-D8E4-002B96D501DB}"/>
              </a:ext>
            </a:extLst>
          </p:cNvPr>
          <p:cNvSpPr/>
          <p:nvPr/>
        </p:nvSpPr>
        <p:spPr>
          <a:xfrm>
            <a:off x="10307078" y="3153157"/>
            <a:ext cx="1666404" cy="322812"/>
          </a:xfrm>
          <a:prstGeom prst="roundRect">
            <a:avLst>
              <a:gd name="adj" fmla="val 50000"/>
            </a:avLst>
          </a:prstGeom>
          <a:solidFill>
            <a:srgbClr val="D6EE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D6AFE4E5-E709-018A-9234-5281E21B616D}"/>
              </a:ext>
            </a:extLst>
          </p:cNvPr>
          <p:cNvCxnSpPr>
            <a:cxnSpLocks/>
            <a:endCxn id="8" idx="2"/>
          </p:cNvCxnSpPr>
          <p:nvPr/>
        </p:nvCxnSpPr>
        <p:spPr>
          <a:xfrm>
            <a:off x="8011070" y="3292560"/>
            <a:ext cx="1213480" cy="192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40D777B-EBEA-3122-CC36-9AEA86A6660C}"/>
              </a:ext>
            </a:extLst>
          </p:cNvPr>
          <p:cNvCxnSpPr>
            <a:cxnSpLocks/>
            <a:stCxn id="12" idx="2"/>
          </p:cNvCxnSpPr>
          <p:nvPr/>
        </p:nvCxnSpPr>
        <p:spPr>
          <a:xfrm>
            <a:off x="9608131" y="2799640"/>
            <a:ext cx="9225" cy="1050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8FF897C-DEA8-D1CE-58FB-2A75FC7951B7}"/>
              </a:ext>
            </a:extLst>
          </p:cNvPr>
          <p:cNvCxnSpPr>
            <a:cxnSpLocks/>
            <a:stCxn id="8" idx="6"/>
          </p:cNvCxnSpPr>
          <p:nvPr/>
        </p:nvCxnSpPr>
        <p:spPr>
          <a:xfrm>
            <a:off x="10031691" y="3311842"/>
            <a:ext cx="261583" cy="0"/>
          </a:xfrm>
          <a:prstGeom prst="line">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99E66D8-E37D-8876-4237-5164D7605E25}"/>
              </a:ext>
            </a:extLst>
          </p:cNvPr>
          <p:cNvCxnSpPr>
            <a:cxnSpLocks/>
          </p:cNvCxnSpPr>
          <p:nvPr/>
        </p:nvCxnSpPr>
        <p:spPr>
          <a:xfrm flipV="1">
            <a:off x="11093558" y="2393293"/>
            <a:ext cx="0" cy="757364"/>
          </a:xfrm>
          <a:prstGeom prst="line">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 Placeholder 3">
            <a:extLst>
              <a:ext uri="{FF2B5EF4-FFF2-40B4-BE49-F238E27FC236}">
                <a16:creationId xmlns:a16="http://schemas.microsoft.com/office/drawing/2014/main" id="{E70079CF-4CAC-D501-08D0-9BB9565ACED8}"/>
              </a:ext>
            </a:extLst>
          </p:cNvPr>
          <p:cNvSpPr txBox="1">
            <a:spLocks/>
          </p:cNvSpPr>
          <p:nvPr/>
        </p:nvSpPr>
        <p:spPr>
          <a:xfrm>
            <a:off x="4493385" y="1489323"/>
            <a:ext cx="420400" cy="352891"/>
          </a:xfrm>
          <a:prstGeom prst="rect">
            <a:avLst/>
          </a:prstGeom>
          <a:solidFill>
            <a:schemeClr val="bg1"/>
          </a:solidFill>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Medium" pitchFamily="2" charset="0"/>
              </a:rPr>
              <a:t>B</a:t>
            </a:r>
            <a:r>
              <a:rPr lang="en-US" sz="1600" baseline="-25000" dirty="0">
                <a:solidFill>
                  <a:schemeClr val="tx1">
                    <a:lumMod val="85000"/>
                    <a:lumOff val="15000"/>
                  </a:schemeClr>
                </a:solidFill>
                <a:latin typeface="Sofia Pro Medium" pitchFamily="2" charset="0"/>
              </a:rPr>
              <a:t>1</a:t>
            </a:r>
            <a:endParaRPr lang="en-US" sz="1600" dirty="0">
              <a:solidFill>
                <a:schemeClr val="tx1">
                  <a:lumMod val="85000"/>
                  <a:lumOff val="15000"/>
                </a:schemeClr>
              </a:solidFill>
              <a:latin typeface="Sofia Pro Medium" pitchFamily="2" charset="0"/>
            </a:endParaRPr>
          </a:p>
        </p:txBody>
      </p:sp>
      <p:sp>
        <p:nvSpPr>
          <p:cNvPr id="33" name="Text Placeholder 3">
            <a:extLst>
              <a:ext uri="{FF2B5EF4-FFF2-40B4-BE49-F238E27FC236}">
                <a16:creationId xmlns:a16="http://schemas.microsoft.com/office/drawing/2014/main" id="{D7E4BD10-F843-B43F-6C44-56051CFDD066}"/>
              </a:ext>
            </a:extLst>
          </p:cNvPr>
          <p:cNvSpPr txBox="1">
            <a:spLocks/>
          </p:cNvSpPr>
          <p:nvPr/>
        </p:nvSpPr>
        <p:spPr>
          <a:xfrm>
            <a:off x="4363151" y="1983050"/>
            <a:ext cx="420400" cy="352891"/>
          </a:xfrm>
          <a:prstGeom prst="rect">
            <a:avLst/>
          </a:prstGeom>
          <a:solidFill>
            <a:schemeClr val="bg1"/>
          </a:solidFill>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Medium" pitchFamily="2" charset="0"/>
              </a:rPr>
              <a:t>B</a:t>
            </a:r>
            <a:r>
              <a:rPr lang="en-US" sz="1600" baseline="-25000" dirty="0">
                <a:solidFill>
                  <a:schemeClr val="tx1">
                    <a:lumMod val="85000"/>
                    <a:lumOff val="15000"/>
                  </a:schemeClr>
                </a:solidFill>
                <a:latin typeface="Sofia Pro Medium" pitchFamily="2" charset="0"/>
              </a:rPr>
              <a:t>2</a:t>
            </a:r>
            <a:endParaRPr lang="en-US" sz="1600" dirty="0">
              <a:solidFill>
                <a:schemeClr val="tx1">
                  <a:lumMod val="85000"/>
                  <a:lumOff val="15000"/>
                </a:schemeClr>
              </a:solidFill>
              <a:latin typeface="Sofia Pro Medium" pitchFamily="2" charset="0"/>
            </a:endParaRPr>
          </a:p>
        </p:txBody>
      </p:sp>
      <p:sp>
        <p:nvSpPr>
          <p:cNvPr id="34" name="Text Placeholder 3">
            <a:extLst>
              <a:ext uri="{FF2B5EF4-FFF2-40B4-BE49-F238E27FC236}">
                <a16:creationId xmlns:a16="http://schemas.microsoft.com/office/drawing/2014/main" id="{E6E7D18D-7604-A190-B743-49A6660D5046}"/>
              </a:ext>
            </a:extLst>
          </p:cNvPr>
          <p:cNvSpPr txBox="1">
            <a:spLocks/>
          </p:cNvSpPr>
          <p:nvPr/>
        </p:nvSpPr>
        <p:spPr>
          <a:xfrm>
            <a:off x="4028929" y="3407458"/>
            <a:ext cx="748292" cy="368816"/>
          </a:xfrm>
          <a:prstGeom prst="rect">
            <a:avLst/>
          </a:prstGeom>
          <a:solidFill>
            <a:schemeClr val="bg1"/>
          </a:solidFill>
          <a:ln>
            <a:no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Medium" pitchFamily="2" charset="0"/>
              </a:rPr>
              <a:t>W</a:t>
            </a:r>
            <a:r>
              <a:rPr lang="en-US" sz="1600" baseline="-25000" dirty="0">
                <a:solidFill>
                  <a:schemeClr val="tx1">
                    <a:lumMod val="85000"/>
                    <a:lumOff val="15000"/>
                  </a:schemeClr>
                </a:solidFill>
                <a:latin typeface="Sofia Pro Medium" pitchFamily="2" charset="0"/>
              </a:rPr>
              <a:t>xe2</a:t>
            </a:r>
            <a:endParaRPr lang="en-US" sz="1600" dirty="0">
              <a:solidFill>
                <a:schemeClr val="tx1">
                  <a:lumMod val="85000"/>
                  <a:lumOff val="15000"/>
                </a:schemeClr>
              </a:solidFill>
              <a:latin typeface="Sofia Pro Medium" pitchFamily="2" charset="0"/>
            </a:endParaRPr>
          </a:p>
        </p:txBody>
      </p:sp>
      <p:sp>
        <p:nvSpPr>
          <p:cNvPr id="35" name="Rectangle 34">
            <a:extLst>
              <a:ext uri="{FF2B5EF4-FFF2-40B4-BE49-F238E27FC236}">
                <a16:creationId xmlns:a16="http://schemas.microsoft.com/office/drawing/2014/main" id="{ABEB85CC-5C68-7A2F-AD12-ADEDE3334BFE}"/>
              </a:ext>
            </a:extLst>
          </p:cNvPr>
          <p:cNvSpPr/>
          <p:nvPr/>
        </p:nvSpPr>
        <p:spPr>
          <a:xfrm>
            <a:off x="8108393" y="3179233"/>
            <a:ext cx="953465" cy="2459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3">
            <a:extLst>
              <a:ext uri="{FF2B5EF4-FFF2-40B4-BE49-F238E27FC236}">
                <a16:creationId xmlns:a16="http://schemas.microsoft.com/office/drawing/2014/main" id="{B98DCFC6-3874-F6F6-3700-027A0F79DFFC}"/>
              </a:ext>
            </a:extLst>
          </p:cNvPr>
          <p:cNvSpPr txBox="1">
            <a:spLocks/>
          </p:cNvSpPr>
          <p:nvPr/>
        </p:nvSpPr>
        <p:spPr>
          <a:xfrm>
            <a:off x="4119423" y="2815516"/>
            <a:ext cx="535703" cy="368816"/>
          </a:xfrm>
          <a:prstGeom prst="rect">
            <a:avLst/>
          </a:prstGeom>
          <a:solidFill>
            <a:schemeClr val="bg1"/>
          </a:solidFill>
          <a:ln>
            <a:no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Medium" pitchFamily="2" charset="0"/>
              </a:rPr>
              <a:t>W</a:t>
            </a:r>
            <a:r>
              <a:rPr lang="en-US" sz="1600" baseline="-25000" dirty="0">
                <a:solidFill>
                  <a:schemeClr val="tx1">
                    <a:lumMod val="85000"/>
                    <a:lumOff val="15000"/>
                  </a:schemeClr>
                </a:solidFill>
                <a:latin typeface="Sofia Pro Medium" pitchFamily="2" charset="0"/>
              </a:rPr>
              <a:t>xf1</a:t>
            </a:r>
            <a:endParaRPr lang="en-US" sz="1600" dirty="0">
              <a:solidFill>
                <a:schemeClr val="tx1">
                  <a:lumMod val="85000"/>
                  <a:lumOff val="15000"/>
                </a:schemeClr>
              </a:solidFill>
              <a:latin typeface="Sofia Pro Medium" pitchFamily="2" charset="0"/>
            </a:endParaRPr>
          </a:p>
        </p:txBody>
      </p:sp>
      <p:sp>
        <p:nvSpPr>
          <p:cNvPr id="37" name="Rectangle 36">
            <a:extLst>
              <a:ext uri="{FF2B5EF4-FFF2-40B4-BE49-F238E27FC236}">
                <a16:creationId xmlns:a16="http://schemas.microsoft.com/office/drawing/2014/main" id="{775E0131-D1B2-E928-D223-51585423B1E1}"/>
              </a:ext>
            </a:extLst>
          </p:cNvPr>
          <p:cNvSpPr/>
          <p:nvPr/>
        </p:nvSpPr>
        <p:spPr>
          <a:xfrm>
            <a:off x="4212715" y="2504396"/>
            <a:ext cx="441475" cy="219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Placeholder 3">
            <a:extLst>
              <a:ext uri="{FF2B5EF4-FFF2-40B4-BE49-F238E27FC236}">
                <a16:creationId xmlns:a16="http://schemas.microsoft.com/office/drawing/2014/main" id="{22254657-0FA5-58A7-B673-E3930E664112}"/>
              </a:ext>
            </a:extLst>
          </p:cNvPr>
          <p:cNvSpPr txBox="1">
            <a:spLocks/>
          </p:cNvSpPr>
          <p:nvPr/>
        </p:nvSpPr>
        <p:spPr>
          <a:xfrm>
            <a:off x="10068267" y="3150657"/>
            <a:ext cx="2123733" cy="31736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400" dirty="0">
                <a:solidFill>
                  <a:schemeClr val="tx1">
                    <a:lumMod val="85000"/>
                    <a:lumOff val="15000"/>
                  </a:schemeClr>
                </a:solidFill>
                <a:latin typeface="Sofia Pro" pitchFamily="2" charset="0"/>
              </a:rPr>
              <a:t>Loss Score (E)</a:t>
            </a:r>
          </a:p>
        </p:txBody>
      </p:sp>
      <p:cxnSp>
        <p:nvCxnSpPr>
          <p:cNvPr id="39" name="Straight Arrow Connector 38">
            <a:extLst>
              <a:ext uri="{FF2B5EF4-FFF2-40B4-BE49-F238E27FC236}">
                <a16:creationId xmlns:a16="http://schemas.microsoft.com/office/drawing/2014/main" id="{14DEDF69-1D43-3EA3-9215-3F88C1C5A320}"/>
              </a:ext>
            </a:extLst>
          </p:cNvPr>
          <p:cNvCxnSpPr>
            <a:cxnSpLocks/>
          </p:cNvCxnSpPr>
          <p:nvPr/>
        </p:nvCxnSpPr>
        <p:spPr>
          <a:xfrm>
            <a:off x="2782973" y="5132305"/>
            <a:ext cx="3287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A61EBD3-2E72-E4E3-F53B-48109AE0E7CC}"/>
              </a:ext>
            </a:extLst>
          </p:cNvPr>
          <p:cNvCxnSpPr>
            <a:cxnSpLocks/>
          </p:cNvCxnSpPr>
          <p:nvPr/>
        </p:nvCxnSpPr>
        <p:spPr>
          <a:xfrm>
            <a:off x="2800870" y="2694881"/>
            <a:ext cx="3287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A556458-1857-8706-3B31-421D895C12E9}"/>
              </a:ext>
            </a:extLst>
          </p:cNvPr>
          <p:cNvCxnSpPr>
            <a:cxnSpLocks/>
          </p:cNvCxnSpPr>
          <p:nvPr/>
        </p:nvCxnSpPr>
        <p:spPr>
          <a:xfrm flipV="1">
            <a:off x="2797261" y="2687001"/>
            <a:ext cx="11993" cy="243806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 Placeholder 3">
            <a:extLst>
              <a:ext uri="{FF2B5EF4-FFF2-40B4-BE49-F238E27FC236}">
                <a16:creationId xmlns:a16="http://schemas.microsoft.com/office/drawing/2014/main" id="{C005E6A9-4E59-4EBB-06AC-C83AA8B5D73C}"/>
              </a:ext>
            </a:extLst>
          </p:cNvPr>
          <p:cNvSpPr txBox="1">
            <a:spLocks/>
          </p:cNvSpPr>
          <p:nvPr/>
        </p:nvSpPr>
        <p:spPr>
          <a:xfrm>
            <a:off x="8046950" y="3153157"/>
            <a:ext cx="1100831" cy="31736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400" dirty="0">
                <a:solidFill>
                  <a:schemeClr val="tx1">
                    <a:lumMod val="85000"/>
                    <a:lumOff val="15000"/>
                  </a:schemeClr>
                </a:solidFill>
                <a:latin typeface="Sofia Pro" pitchFamily="2" charset="0"/>
              </a:rPr>
              <a:t>P(chicken)</a:t>
            </a:r>
          </a:p>
        </p:txBody>
      </p:sp>
      <p:sp>
        <p:nvSpPr>
          <p:cNvPr id="43" name="Text Placeholder 3">
            <a:extLst>
              <a:ext uri="{FF2B5EF4-FFF2-40B4-BE49-F238E27FC236}">
                <a16:creationId xmlns:a16="http://schemas.microsoft.com/office/drawing/2014/main" id="{3C50FDC6-00B6-1662-A818-3803ED8A66BF}"/>
              </a:ext>
            </a:extLst>
          </p:cNvPr>
          <p:cNvSpPr txBox="1">
            <a:spLocks/>
          </p:cNvSpPr>
          <p:nvPr/>
        </p:nvSpPr>
        <p:spPr>
          <a:xfrm>
            <a:off x="1488666" y="3090784"/>
            <a:ext cx="1225213" cy="71482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pitchFamily="2" charset="0"/>
              </a:rPr>
              <a:t>Input Features</a:t>
            </a:r>
          </a:p>
        </p:txBody>
      </p:sp>
      <p:sp>
        <p:nvSpPr>
          <p:cNvPr id="44" name="Rectangle 43">
            <a:extLst>
              <a:ext uri="{FF2B5EF4-FFF2-40B4-BE49-F238E27FC236}">
                <a16:creationId xmlns:a16="http://schemas.microsoft.com/office/drawing/2014/main" id="{0298A4C9-8274-4A62-C6D9-3EB48F06621C}"/>
              </a:ext>
            </a:extLst>
          </p:cNvPr>
          <p:cNvSpPr/>
          <p:nvPr/>
        </p:nvSpPr>
        <p:spPr>
          <a:xfrm flipV="1">
            <a:off x="4226393" y="2592389"/>
            <a:ext cx="441475" cy="106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 Placeholder 3">
            <a:extLst>
              <a:ext uri="{FF2B5EF4-FFF2-40B4-BE49-F238E27FC236}">
                <a16:creationId xmlns:a16="http://schemas.microsoft.com/office/drawing/2014/main" id="{7B457D53-84C7-2A8E-AC97-73D4946642A6}"/>
              </a:ext>
            </a:extLst>
          </p:cNvPr>
          <p:cNvSpPr txBox="1">
            <a:spLocks/>
          </p:cNvSpPr>
          <p:nvPr/>
        </p:nvSpPr>
        <p:spPr>
          <a:xfrm>
            <a:off x="4139563" y="2436566"/>
            <a:ext cx="599261" cy="368816"/>
          </a:xfrm>
          <a:prstGeom prst="rect">
            <a:avLst/>
          </a:prstGeom>
          <a:noFill/>
          <a:ln>
            <a:no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ln w="3175">
                  <a:noFill/>
                </a:ln>
                <a:solidFill>
                  <a:schemeClr val="tx1">
                    <a:lumMod val="85000"/>
                    <a:lumOff val="15000"/>
                  </a:schemeClr>
                </a:solidFill>
                <a:latin typeface="Sofia Pro Medium" pitchFamily="2" charset="0"/>
              </a:rPr>
              <a:t>W</a:t>
            </a:r>
            <a:r>
              <a:rPr lang="en-US" sz="1600" baseline="-25000" dirty="0">
                <a:ln w="3175">
                  <a:noFill/>
                </a:ln>
                <a:solidFill>
                  <a:schemeClr val="tx1">
                    <a:lumMod val="85000"/>
                    <a:lumOff val="15000"/>
                  </a:schemeClr>
                </a:solidFill>
                <a:latin typeface="Sofia Pro Medium" pitchFamily="2" charset="0"/>
              </a:rPr>
              <a:t>xe1</a:t>
            </a:r>
            <a:endParaRPr lang="en-US" sz="1600" dirty="0">
              <a:ln w="3175">
                <a:noFill/>
              </a:ln>
              <a:solidFill>
                <a:schemeClr val="tx1">
                  <a:lumMod val="85000"/>
                  <a:lumOff val="15000"/>
                </a:schemeClr>
              </a:solidFill>
              <a:latin typeface="Sofia Pro Medium" pitchFamily="2" charset="0"/>
            </a:endParaRPr>
          </a:p>
        </p:txBody>
      </p:sp>
      <p:sp>
        <p:nvSpPr>
          <p:cNvPr id="46" name="Text Placeholder 3">
            <a:extLst>
              <a:ext uri="{FF2B5EF4-FFF2-40B4-BE49-F238E27FC236}">
                <a16:creationId xmlns:a16="http://schemas.microsoft.com/office/drawing/2014/main" id="{3F5D5C98-8783-CF5D-7436-6C059E006249}"/>
              </a:ext>
            </a:extLst>
          </p:cNvPr>
          <p:cNvSpPr txBox="1">
            <a:spLocks/>
          </p:cNvSpPr>
          <p:nvPr/>
        </p:nvSpPr>
        <p:spPr>
          <a:xfrm>
            <a:off x="1366886" y="551602"/>
            <a:ext cx="1225213" cy="40631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pitchFamily="2" charset="0"/>
              </a:rPr>
              <a:t>Bias Node</a:t>
            </a:r>
          </a:p>
        </p:txBody>
      </p:sp>
      <p:sp>
        <p:nvSpPr>
          <p:cNvPr id="47" name="Text Placeholder 3">
            <a:extLst>
              <a:ext uri="{FF2B5EF4-FFF2-40B4-BE49-F238E27FC236}">
                <a16:creationId xmlns:a16="http://schemas.microsoft.com/office/drawing/2014/main" id="{51440051-2203-EFE9-90AE-AC1DF38D7B9E}"/>
              </a:ext>
            </a:extLst>
          </p:cNvPr>
          <p:cNvSpPr txBox="1">
            <a:spLocks/>
          </p:cNvSpPr>
          <p:nvPr/>
        </p:nvSpPr>
        <p:spPr>
          <a:xfrm>
            <a:off x="4652448" y="977779"/>
            <a:ext cx="1225213" cy="40631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pitchFamily="2" charset="0"/>
              </a:rPr>
              <a:t>Weight</a:t>
            </a:r>
          </a:p>
        </p:txBody>
      </p:sp>
      <p:sp>
        <p:nvSpPr>
          <p:cNvPr id="48" name="Text Placeholder 3">
            <a:extLst>
              <a:ext uri="{FF2B5EF4-FFF2-40B4-BE49-F238E27FC236}">
                <a16:creationId xmlns:a16="http://schemas.microsoft.com/office/drawing/2014/main" id="{796490AD-CBD5-4037-7E89-91958AA420FE}"/>
              </a:ext>
            </a:extLst>
          </p:cNvPr>
          <p:cNvSpPr txBox="1">
            <a:spLocks/>
          </p:cNvSpPr>
          <p:nvPr/>
        </p:nvSpPr>
        <p:spPr>
          <a:xfrm>
            <a:off x="7715314" y="1895415"/>
            <a:ext cx="1225213" cy="40631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pitchFamily="2" charset="0"/>
              </a:rPr>
              <a:t>Node</a:t>
            </a:r>
          </a:p>
        </p:txBody>
      </p:sp>
      <p:cxnSp>
        <p:nvCxnSpPr>
          <p:cNvPr id="49" name="Straight Arrow Connector 48">
            <a:extLst>
              <a:ext uri="{FF2B5EF4-FFF2-40B4-BE49-F238E27FC236}">
                <a16:creationId xmlns:a16="http://schemas.microsoft.com/office/drawing/2014/main" id="{25C7B436-81D1-1729-BFE9-A8593C0A6173}"/>
              </a:ext>
            </a:extLst>
          </p:cNvPr>
          <p:cNvCxnSpPr>
            <a:cxnSpLocks/>
          </p:cNvCxnSpPr>
          <p:nvPr/>
        </p:nvCxnSpPr>
        <p:spPr>
          <a:xfrm>
            <a:off x="2809453" y="4082986"/>
            <a:ext cx="3287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2EC5F090-AC7B-0CDE-4C53-B70D5D0644A5}"/>
              </a:ext>
            </a:extLst>
          </p:cNvPr>
          <p:cNvSpPr/>
          <p:nvPr/>
        </p:nvSpPr>
        <p:spPr>
          <a:xfrm>
            <a:off x="3242748" y="4723717"/>
            <a:ext cx="807141" cy="809237"/>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85000"/>
                    <a:lumOff val="15000"/>
                  </a:schemeClr>
                </a:solidFill>
                <a:latin typeface="Sofia Pro" pitchFamily="2" charset="0"/>
              </a:rPr>
              <a:t>X</a:t>
            </a:r>
            <a:r>
              <a:rPr lang="en-US" sz="1600" b="1" baseline="-25000" dirty="0">
                <a:solidFill>
                  <a:schemeClr val="tx1">
                    <a:lumMod val="85000"/>
                    <a:lumOff val="15000"/>
                  </a:schemeClr>
                </a:solidFill>
                <a:latin typeface="Sofia Pro" pitchFamily="2" charset="0"/>
              </a:rPr>
              <a:t>n</a:t>
            </a:r>
            <a:endParaRPr lang="en-US" sz="1600" b="1" dirty="0">
              <a:solidFill>
                <a:schemeClr val="tx1">
                  <a:lumMod val="85000"/>
                  <a:lumOff val="15000"/>
                </a:schemeClr>
              </a:solidFill>
              <a:latin typeface="Sofia Pro" pitchFamily="2" charset="0"/>
            </a:endParaRPr>
          </a:p>
        </p:txBody>
      </p:sp>
      <p:sp>
        <p:nvSpPr>
          <p:cNvPr id="51" name="Text Placeholder 3">
            <a:extLst>
              <a:ext uri="{FF2B5EF4-FFF2-40B4-BE49-F238E27FC236}">
                <a16:creationId xmlns:a16="http://schemas.microsoft.com/office/drawing/2014/main" id="{D616D19E-47C8-A7FA-3B35-41D836CF1E2A}"/>
              </a:ext>
            </a:extLst>
          </p:cNvPr>
          <p:cNvSpPr txBox="1">
            <a:spLocks/>
          </p:cNvSpPr>
          <p:nvPr/>
        </p:nvSpPr>
        <p:spPr>
          <a:xfrm>
            <a:off x="3268964" y="4377809"/>
            <a:ext cx="748292" cy="368816"/>
          </a:xfrm>
          <a:prstGeom prst="rect">
            <a:avLst/>
          </a:prstGeom>
          <a:noFill/>
          <a:ln>
            <a:noFill/>
          </a:ln>
        </p:spPr>
        <p:txBody>
          <a:bodyPr vert="horz" lIns="91440" tIns="45720" rIns="91440" bIns="45720" rtlCol="0" anchor="t">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dirty="0">
                <a:solidFill>
                  <a:schemeClr val="tx1">
                    <a:lumMod val="85000"/>
                    <a:lumOff val="15000"/>
                  </a:schemeClr>
                </a:solidFill>
                <a:latin typeface="Sofia Pro Medium" pitchFamily="2" charset="0"/>
              </a:rPr>
              <a:t>…</a:t>
            </a:r>
          </a:p>
        </p:txBody>
      </p:sp>
      <p:sp>
        <p:nvSpPr>
          <p:cNvPr id="52" name="Oval 51">
            <a:extLst>
              <a:ext uri="{FF2B5EF4-FFF2-40B4-BE49-F238E27FC236}">
                <a16:creationId xmlns:a16="http://schemas.microsoft.com/office/drawing/2014/main" id="{A705E254-6F77-7A3E-8D63-622513552EA2}"/>
              </a:ext>
            </a:extLst>
          </p:cNvPr>
          <p:cNvSpPr/>
          <p:nvPr/>
        </p:nvSpPr>
        <p:spPr>
          <a:xfrm>
            <a:off x="5345924" y="4723717"/>
            <a:ext cx="807141" cy="809237"/>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85000"/>
                    <a:lumOff val="15000"/>
                  </a:schemeClr>
                </a:solidFill>
                <a:latin typeface="Sofia Pro" pitchFamily="2" charset="0"/>
              </a:rPr>
              <a:t>…</a:t>
            </a:r>
          </a:p>
        </p:txBody>
      </p:sp>
      <p:sp>
        <p:nvSpPr>
          <p:cNvPr id="53" name="Text Placeholder 3">
            <a:extLst>
              <a:ext uri="{FF2B5EF4-FFF2-40B4-BE49-F238E27FC236}">
                <a16:creationId xmlns:a16="http://schemas.microsoft.com/office/drawing/2014/main" id="{04CF5B23-DFEB-BEFB-5021-2C22EC1336C2}"/>
              </a:ext>
            </a:extLst>
          </p:cNvPr>
          <p:cNvSpPr txBox="1">
            <a:spLocks/>
          </p:cNvSpPr>
          <p:nvPr/>
        </p:nvSpPr>
        <p:spPr>
          <a:xfrm>
            <a:off x="2979186" y="5606685"/>
            <a:ext cx="1225213" cy="40631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pitchFamily="2" charset="0"/>
              </a:rPr>
              <a:t>Input Layer</a:t>
            </a:r>
          </a:p>
        </p:txBody>
      </p:sp>
      <p:sp>
        <p:nvSpPr>
          <p:cNvPr id="54" name="Text Placeholder 3">
            <a:extLst>
              <a:ext uri="{FF2B5EF4-FFF2-40B4-BE49-F238E27FC236}">
                <a16:creationId xmlns:a16="http://schemas.microsoft.com/office/drawing/2014/main" id="{1BC0394D-8094-9468-6A2D-973A7DF4AA8C}"/>
              </a:ext>
            </a:extLst>
          </p:cNvPr>
          <p:cNvSpPr txBox="1">
            <a:spLocks/>
          </p:cNvSpPr>
          <p:nvPr/>
        </p:nvSpPr>
        <p:spPr>
          <a:xfrm>
            <a:off x="4995651" y="5606685"/>
            <a:ext cx="1531407" cy="40631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pitchFamily="2" charset="0"/>
              </a:rPr>
              <a:t>Hidden Layer</a:t>
            </a:r>
          </a:p>
        </p:txBody>
      </p:sp>
      <p:sp>
        <p:nvSpPr>
          <p:cNvPr id="55" name="Text Placeholder 3">
            <a:extLst>
              <a:ext uri="{FF2B5EF4-FFF2-40B4-BE49-F238E27FC236}">
                <a16:creationId xmlns:a16="http://schemas.microsoft.com/office/drawing/2014/main" id="{EC54B65F-DC12-D39A-5B8B-D3E363CB80E6}"/>
              </a:ext>
            </a:extLst>
          </p:cNvPr>
          <p:cNvSpPr txBox="1">
            <a:spLocks/>
          </p:cNvSpPr>
          <p:nvPr/>
        </p:nvSpPr>
        <p:spPr>
          <a:xfrm>
            <a:off x="6997149" y="5619690"/>
            <a:ext cx="1531407" cy="40631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pitchFamily="2" charset="0"/>
              </a:rPr>
              <a:t>Output Layer</a:t>
            </a:r>
          </a:p>
        </p:txBody>
      </p:sp>
      <p:sp>
        <p:nvSpPr>
          <p:cNvPr id="56" name="Freeform 55">
            <a:extLst>
              <a:ext uri="{FF2B5EF4-FFF2-40B4-BE49-F238E27FC236}">
                <a16:creationId xmlns:a16="http://schemas.microsoft.com/office/drawing/2014/main" id="{13A24B58-6D04-15DE-4381-0C8237D795D9}"/>
              </a:ext>
            </a:extLst>
          </p:cNvPr>
          <p:cNvSpPr/>
          <p:nvPr/>
        </p:nvSpPr>
        <p:spPr>
          <a:xfrm rot="16615902">
            <a:off x="7649885" y="2409496"/>
            <a:ext cx="776670" cy="370533"/>
          </a:xfrm>
          <a:custGeom>
            <a:avLst/>
            <a:gdLst>
              <a:gd name="connsiteX0" fmla="*/ 0 w 902208"/>
              <a:gd name="connsiteY0" fmla="*/ 0 h 1767840"/>
              <a:gd name="connsiteX1" fmla="*/ 902208 w 902208"/>
              <a:gd name="connsiteY1" fmla="*/ 1767840 h 1767840"/>
            </a:gdLst>
            <a:ahLst/>
            <a:cxnLst>
              <a:cxn ang="0">
                <a:pos x="connsiteX0" y="connsiteY0"/>
              </a:cxn>
              <a:cxn ang="0">
                <a:pos x="connsiteX1" y="connsiteY1"/>
              </a:cxn>
            </a:cxnLst>
            <a:rect l="l" t="t" r="r" b="b"/>
            <a:pathLst>
              <a:path w="902208" h="1767840">
                <a:moveTo>
                  <a:pt x="0" y="0"/>
                </a:moveTo>
                <a:lnTo>
                  <a:pt x="902208" y="176784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2E73130F-966C-A257-0640-217D691828C0}"/>
              </a:ext>
            </a:extLst>
          </p:cNvPr>
          <p:cNvSpPr/>
          <p:nvPr/>
        </p:nvSpPr>
        <p:spPr>
          <a:xfrm rot="17706865">
            <a:off x="4774775" y="1318378"/>
            <a:ext cx="453075" cy="219389"/>
          </a:xfrm>
          <a:custGeom>
            <a:avLst/>
            <a:gdLst>
              <a:gd name="connsiteX0" fmla="*/ 0 w 902208"/>
              <a:gd name="connsiteY0" fmla="*/ 0 h 1767840"/>
              <a:gd name="connsiteX1" fmla="*/ 902208 w 902208"/>
              <a:gd name="connsiteY1" fmla="*/ 1767840 h 1767840"/>
            </a:gdLst>
            <a:ahLst/>
            <a:cxnLst>
              <a:cxn ang="0">
                <a:pos x="connsiteX0" y="connsiteY0"/>
              </a:cxn>
              <a:cxn ang="0">
                <a:pos x="connsiteX1" y="connsiteY1"/>
              </a:cxn>
            </a:cxnLst>
            <a:rect l="l" t="t" r="r" b="b"/>
            <a:pathLst>
              <a:path w="902208" h="1767840">
                <a:moveTo>
                  <a:pt x="0" y="0"/>
                </a:moveTo>
                <a:lnTo>
                  <a:pt x="902208" y="176784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3">
            <a:extLst>
              <a:ext uri="{FF2B5EF4-FFF2-40B4-BE49-F238E27FC236}">
                <a16:creationId xmlns:a16="http://schemas.microsoft.com/office/drawing/2014/main" id="{8064C748-399D-79EF-AC09-D60A4188B5CC}"/>
              </a:ext>
            </a:extLst>
          </p:cNvPr>
          <p:cNvSpPr txBox="1">
            <a:spLocks/>
          </p:cNvSpPr>
          <p:nvPr/>
        </p:nvSpPr>
        <p:spPr>
          <a:xfrm>
            <a:off x="6378726" y="2805382"/>
            <a:ext cx="579917" cy="352891"/>
          </a:xfrm>
          <a:prstGeom prst="rect">
            <a:avLst/>
          </a:prstGeom>
          <a:solidFill>
            <a:schemeClr val="bg1"/>
          </a:solidFill>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Medium" pitchFamily="2" charset="0"/>
              </a:rPr>
              <a:t>W</a:t>
            </a:r>
            <a:r>
              <a:rPr lang="en-US" sz="1600" baseline="-25000" dirty="0">
                <a:solidFill>
                  <a:schemeClr val="tx1">
                    <a:lumMod val="85000"/>
                    <a:lumOff val="15000"/>
                  </a:schemeClr>
                </a:solidFill>
                <a:latin typeface="Sofia Pro Medium" pitchFamily="2" charset="0"/>
              </a:rPr>
              <a:t>eg1</a:t>
            </a:r>
            <a:endParaRPr lang="en-US" sz="1600" dirty="0">
              <a:solidFill>
                <a:schemeClr val="tx1">
                  <a:lumMod val="85000"/>
                  <a:lumOff val="15000"/>
                </a:schemeClr>
              </a:solidFill>
              <a:latin typeface="Sofia Pro Medium" pitchFamily="2" charset="0"/>
            </a:endParaRPr>
          </a:p>
        </p:txBody>
      </p:sp>
      <p:sp>
        <p:nvSpPr>
          <p:cNvPr id="59" name="Freeform 58">
            <a:extLst>
              <a:ext uri="{FF2B5EF4-FFF2-40B4-BE49-F238E27FC236}">
                <a16:creationId xmlns:a16="http://schemas.microsoft.com/office/drawing/2014/main" id="{E45F2B70-7A15-EFCC-5728-76D3AE6D418C}"/>
              </a:ext>
            </a:extLst>
          </p:cNvPr>
          <p:cNvSpPr/>
          <p:nvPr/>
        </p:nvSpPr>
        <p:spPr>
          <a:xfrm rot="1681734">
            <a:off x="5089262" y="1680373"/>
            <a:ext cx="1741200" cy="819003"/>
          </a:xfrm>
          <a:custGeom>
            <a:avLst/>
            <a:gdLst>
              <a:gd name="connsiteX0" fmla="*/ 0 w 902208"/>
              <a:gd name="connsiteY0" fmla="*/ 0 h 1767840"/>
              <a:gd name="connsiteX1" fmla="*/ 902208 w 902208"/>
              <a:gd name="connsiteY1" fmla="*/ 1767840 h 1767840"/>
            </a:gdLst>
            <a:ahLst/>
            <a:cxnLst>
              <a:cxn ang="0">
                <a:pos x="connsiteX0" y="connsiteY0"/>
              </a:cxn>
              <a:cxn ang="0">
                <a:pos x="connsiteX1" y="connsiteY1"/>
              </a:cxn>
            </a:cxnLst>
            <a:rect l="l" t="t" r="r" b="b"/>
            <a:pathLst>
              <a:path w="902208" h="1767840">
                <a:moveTo>
                  <a:pt x="0" y="0"/>
                </a:moveTo>
                <a:lnTo>
                  <a:pt x="902208" y="176784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a:extLst>
              <a:ext uri="{FF2B5EF4-FFF2-40B4-BE49-F238E27FC236}">
                <a16:creationId xmlns:a16="http://schemas.microsoft.com/office/drawing/2014/main" id="{E6E70A06-32B6-3D7C-37DE-F1506DE21F43}"/>
              </a:ext>
            </a:extLst>
          </p:cNvPr>
          <p:cNvSpPr/>
          <p:nvPr/>
        </p:nvSpPr>
        <p:spPr>
          <a:xfrm rot="1072741" flipV="1">
            <a:off x="2520936" y="685746"/>
            <a:ext cx="639734" cy="161423"/>
          </a:xfrm>
          <a:custGeom>
            <a:avLst/>
            <a:gdLst>
              <a:gd name="connsiteX0" fmla="*/ 0 w 902208"/>
              <a:gd name="connsiteY0" fmla="*/ 0 h 1767840"/>
              <a:gd name="connsiteX1" fmla="*/ 902208 w 902208"/>
              <a:gd name="connsiteY1" fmla="*/ 1767840 h 1767840"/>
            </a:gdLst>
            <a:ahLst/>
            <a:cxnLst>
              <a:cxn ang="0">
                <a:pos x="connsiteX0" y="connsiteY0"/>
              </a:cxn>
              <a:cxn ang="0">
                <a:pos x="connsiteX1" y="connsiteY1"/>
              </a:cxn>
            </a:cxnLst>
            <a:rect l="l" t="t" r="r" b="b"/>
            <a:pathLst>
              <a:path w="902208" h="1767840">
                <a:moveTo>
                  <a:pt x="0" y="0"/>
                </a:moveTo>
                <a:lnTo>
                  <a:pt x="902208" y="176784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85F283D3-F4B5-D752-7B28-D469B4EAA4F7}"/>
              </a:ext>
            </a:extLst>
          </p:cNvPr>
          <p:cNvPicPr>
            <a:picLocks noChangeAspect="1"/>
          </p:cNvPicPr>
          <p:nvPr/>
        </p:nvPicPr>
        <p:blipFill>
          <a:blip r:embed="rId5"/>
          <a:stretch>
            <a:fillRect/>
          </a:stretch>
        </p:blipFill>
        <p:spPr>
          <a:xfrm>
            <a:off x="313983" y="4273683"/>
            <a:ext cx="1931640" cy="1441523"/>
          </a:xfrm>
          <a:prstGeom prst="rect">
            <a:avLst/>
          </a:prstGeom>
        </p:spPr>
      </p:pic>
      <p:sp>
        <p:nvSpPr>
          <p:cNvPr id="62" name="TextBox 61">
            <a:extLst>
              <a:ext uri="{FF2B5EF4-FFF2-40B4-BE49-F238E27FC236}">
                <a16:creationId xmlns:a16="http://schemas.microsoft.com/office/drawing/2014/main" id="{4C879C4D-03AF-F531-703D-DA3DCC3A37B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
        <p:nvSpPr>
          <p:cNvPr id="63" name="Rounded Rectangle 62">
            <a:extLst>
              <a:ext uri="{FF2B5EF4-FFF2-40B4-BE49-F238E27FC236}">
                <a16:creationId xmlns:a16="http://schemas.microsoft.com/office/drawing/2014/main" id="{740935AF-4E19-1255-92A4-DABCED91FEDA}"/>
              </a:ext>
            </a:extLst>
          </p:cNvPr>
          <p:cNvSpPr/>
          <p:nvPr/>
        </p:nvSpPr>
        <p:spPr>
          <a:xfrm>
            <a:off x="10260355" y="2080796"/>
            <a:ext cx="1666404" cy="322812"/>
          </a:xfrm>
          <a:prstGeom prst="roundRect">
            <a:avLst>
              <a:gd name="adj" fmla="val 50000"/>
            </a:avLst>
          </a:prstGeom>
          <a:solidFill>
            <a:srgbClr val="D6EE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 Placeholder 3">
            <a:extLst>
              <a:ext uri="{FF2B5EF4-FFF2-40B4-BE49-F238E27FC236}">
                <a16:creationId xmlns:a16="http://schemas.microsoft.com/office/drawing/2014/main" id="{68C85927-7F43-F596-A8EB-6B62D81D05EA}"/>
              </a:ext>
            </a:extLst>
          </p:cNvPr>
          <p:cNvSpPr txBox="1">
            <a:spLocks/>
          </p:cNvSpPr>
          <p:nvPr/>
        </p:nvSpPr>
        <p:spPr>
          <a:xfrm>
            <a:off x="10031691" y="2075928"/>
            <a:ext cx="2123733" cy="31736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400" dirty="0">
                <a:solidFill>
                  <a:schemeClr val="tx1">
                    <a:lumMod val="85000"/>
                    <a:lumOff val="15000"/>
                  </a:schemeClr>
                </a:solidFill>
                <a:latin typeface="Sofia Pro" pitchFamily="2" charset="0"/>
              </a:rPr>
              <a:t>Optimizer</a:t>
            </a:r>
          </a:p>
        </p:txBody>
      </p:sp>
      <p:sp>
        <p:nvSpPr>
          <p:cNvPr id="68" name="Text Placeholder 3">
            <a:extLst>
              <a:ext uri="{FF2B5EF4-FFF2-40B4-BE49-F238E27FC236}">
                <a16:creationId xmlns:a16="http://schemas.microsoft.com/office/drawing/2014/main" id="{4053A396-262F-8064-6D98-71DA8A6E6E8C}"/>
              </a:ext>
            </a:extLst>
          </p:cNvPr>
          <p:cNvSpPr txBox="1">
            <a:spLocks/>
          </p:cNvSpPr>
          <p:nvPr/>
        </p:nvSpPr>
        <p:spPr>
          <a:xfrm>
            <a:off x="4055641" y="6121097"/>
            <a:ext cx="2323085" cy="295544"/>
          </a:xfrm>
          <a:prstGeom prst="rect">
            <a:avLst/>
          </a:prstGeom>
          <a:solidFill>
            <a:schemeClr val="bg1"/>
          </a:solidFill>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dirty="0">
                <a:solidFill>
                  <a:schemeClr val="tx1">
                    <a:lumMod val="85000"/>
                    <a:lumOff val="15000"/>
                  </a:schemeClr>
                </a:solidFill>
                <a:latin typeface="Sofia Pro" pitchFamily="2" charset="0"/>
              </a:rPr>
              <a:t>Forward Propagation</a:t>
            </a:r>
          </a:p>
        </p:txBody>
      </p:sp>
      <p:sp>
        <p:nvSpPr>
          <p:cNvPr id="2" name="Oval 1">
            <a:extLst>
              <a:ext uri="{FF2B5EF4-FFF2-40B4-BE49-F238E27FC236}">
                <a16:creationId xmlns:a16="http://schemas.microsoft.com/office/drawing/2014/main" id="{92FE2A71-1FD4-0740-BED9-C3E7B644B461}"/>
              </a:ext>
            </a:extLst>
          </p:cNvPr>
          <p:cNvSpPr/>
          <p:nvPr/>
        </p:nvSpPr>
        <p:spPr>
          <a:xfrm>
            <a:off x="3265517" y="3644626"/>
            <a:ext cx="807141" cy="809237"/>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C5E2381-73DF-964D-96F1-899FCEC0A6DC}"/>
              </a:ext>
            </a:extLst>
          </p:cNvPr>
          <p:cNvSpPr/>
          <p:nvPr/>
        </p:nvSpPr>
        <p:spPr>
          <a:xfrm>
            <a:off x="4062552" y="4039752"/>
            <a:ext cx="1284880" cy="67798"/>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5F5B1D9-A9FA-E949-9F96-3EFED96EF9C9}"/>
              </a:ext>
            </a:extLst>
          </p:cNvPr>
          <p:cNvSpPr/>
          <p:nvPr/>
        </p:nvSpPr>
        <p:spPr>
          <a:xfrm>
            <a:off x="5340420" y="3656434"/>
            <a:ext cx="806666" cy="784863"/>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F718551-9087-5F45-B831-BF713DB53B80}"/>
              </a:ext>
            </a:extLst>
          </p:cNvPr>
          <p:cNvSpPr/>
          <p:nvPr/>
        </p:nvSpPr>
        <p:spPr>
          <a:xfrm rot="19984726">
            <a:off x="6094153" y="3669434"/>
            <a:ext cx="1224559" cy="8397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3C97397-C1CD-9043-AB16-72726132626D}"/>
              </a:ext>
            </a:extLst>
          </p:cNvPr>
          <p:cNvSpPr/>
          <p:nvPr/>
        </p:nvSpPr>
        <p:spPr>
          <a:xfrm>
            <a:off x="7225037" y="2898292"/>
            <a:ext cx="807141" cy="815713"/>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33499954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3" name="Picture 2">
            <a:extLst>
              <a:ext uri="{FF2B5EF4-FFF2-40B4-BE49-F238E27FC236}">
                <a16:creationId xmlns:a16="http://schemas.microsoft.com/office/drawing/2014/main" id="{4C3C4990-0359-F8BC-F679-EA26739B97C1}"/>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4" name="Freeform 3">
            <a:extLst>
              <a:ext uri="{FF2B5EF4-FFF2-40B4-BE49-F238E27FC236}">
                <a16:creationId xmlns:a16="http://schemas.microsoft.com/office/drawing/2014/main" id="{21547B94-8833-F2E8-0968-EBC3D3754156}"/>
              </a:ext>
            </a:extLst>
          </p:cNvPr>
          <p:cNvSpPr/>
          <p:nvPr/>
        </p:nvSpPr>
        <p:spPr>
          <a:xfrm>
            <a:off x="4020487" y="1175194"/>
            <a:ext cx="1426464" cy="2901696"/>
          </a:xfrm>
          <a:custGeom>
            <a:avLst/>
            <a:gdLst>
              <a:gd name="connsiteX0" fmla="*/ 1426464 w 1426464"/>
              <a:gd name="connsiteY0" fmla="*/ 1219200 h 2901696"/>
              <a:gd name="connsiteX1" fmla="*/ 0 w 1426464"/>
              <a:gd name="connsiteY1" fmla="*/ 0 h 2901696"/>
              <a:gd name="connsiteX2" fmla="*/ 1414272 w 1426464"/>
              <a:gd name="connsiteY2" fmla="*/ 2633472 h 2901696"/>
              <a:gd name="connsiteX3" fmla="*/ 24384 w 1426464"/>
              <a:gd name="connsiteY3" fmla="*/ 1450848 h 2901696"/>
              <a:gd name="connsiteX4" fmla="*/ 1341120 w 1426464"/>
              <a:gd name="connsiteY4" fmla="*/ 1450848 h 2901696"/>
              <a:gd name="connsiteX5" fmla="*/ 24384 w 1426464"/>
              <a:gd name="connsiteY5" fmla="*/ 2889504 h 2901696"/>
              <a:gd name="connsiteX6" fmla="*/ 1341120 w 1426464"/>
              <a:gd name="connsiteY6" fmla="*/ 2901696 h 2901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6464" h="2901696">
                <a:moveTo>
                  <a:pt x="1426464" y="1219200"/>
                </a:moveTo>
                <a:lnTo>
                  <a:pt x="0" y="0"/>
                </a:lnTo>
                <a:lnTo>
                  <a:pt x="1414272" y="2633472"/>
                </a:lnTo>
                <a:lnTo>
                  <a:pt x="24384" y="1450848"/>
                </a:lnTo>
                <a:lnTo>
                  <a:pt x="1341120" y="1450848"/>
                </a:lnTo>
                <a:lnTo>
                  <a:pt x="24384" y="2889504"/>
                </a:lnTo>
                <a:lnTo>
                  <a:pt x="1341120" y="2901696"/>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D01D4E7-AF24-6467-2749-0D10556934F0}"/>
              </a:ext>
            </a:extLst>
          </p:cNvPr>
          <p:cNvSpPr/>
          <p:nvPr/>
        </p:nvSpPr>
        <p:spPr>
          <a:xfrm>
            <a:off x="5340221" y="2226796"/>
            <a:ext cx="807141" cy="809237"/>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85000"/>
                    <a:lumOff val="15000"/>
                  </a:schemeClr>
                </a:solidFill>
                <a:latin typeface="Sofia Pro" pitchFamily="2" charset="0"/>
              </a:rPr>
              <a:t>E</a:t>
            </a:r>
          </a:p>
        </p:txBody>
      </p:sp>
      <p:sp>
        <p:nvSpPr>
          <p:cNvPr id="14" name="Oval 13">
            <a:extLst>
              <a:ext uri="{FF2B5EF4-FFF2-40B4-BE49-F238E27FC236}">
                <a16:creationId xmlns:a16="http://schemas.microsoft.com/office/drawing/2014/main" id="{D70760EE-EC1D-86BD-989E-1E988F63A65A}"/>
              </a:ext>
            </a:extLst>
          </p:cNvPr>
          <p:cNvSpPr/>
          <p:nvPr/>
        </p:nvSpPr>
        <p:spPr>
          <a:xfrm>
            <a:off x="3254731" y="2258764"/>
            <a:ext cx="807141" cy="809237"/>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85000"/>
                    <a:lumOff val="15000"/>
                  </a:schemeClr>
                </a:solidFill>
                <a:latin typeface="Sofia Pro" pitchFamily="2" charset="0"/>
              </a:rPr>
              <a:t>X</a:t>
            </a:r>
            <a:r>
              <a:rPr lang="en-US" sz="1600" b="1" baseline="-25000" dirty="0">
                <a:solidFill>
                  <a:schemeClr val="tx1">
                    <a:lumMod val="85000"/>
                    <a:lumOff val="15000"/>
                  </a:schemeClr>
                </a:solidFill>
                <a:latin typeface="Sofia Pro" pitchFamily="2" charset="0"/>
              </a:rPr>
              <a:t>1</a:t>
            </a:r>
            <a:endParaRPr lang="en-US" sz="1600" b="1" dirty="0">
              <a:solidFill>
                <a:schemeClr val="tx1">
                  <a:lumMod val="85000"/>
                  <a:lumOff val="15000"/>
                </a:schemeClr>
              </a:solidFill>
              <a:latin typeface="Sofia Pro" pitchFamily="2" charset="0"/>
            </a:endParaRPr>
          </a:p>
        </p:txBody>
      </p:sp>
      <p:sp>
        <p:nvSpPr>
          <p:cNvPr id="15" name="Oval 14">
            <a:extLst>
              <a:ext uri="{FF2B5EF4-FFF2-40B4-BE49-F238E27FC236}">
                <a16:creationId xmlns:a16="http://schemas.microsoft.com/office/drawing/2014/main" id="{7B08BE20-7F5D-CCE7-BA70-0FD555C72745}"/>
              </a:ext>
            </a:extLst>
          </p:cNvPr>
          <p:cNvSpPr/>
          <p:nvPr/>
        </p:nvSpPr>
        <p:spPr>
          <a:xfrm>
            <a:off x="3258305" y="3648073"/>
            <a:ext cx="807141" cy="809237"/>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85000"/>
                    <a:lumOff val="15000"/>
                  </a:schemeClr>
                </a:solidFill>
                <a:latin typeface="Sofia Pro" pitchFamily="2" charset="0"/>
              </a:rPr>
              <a:t>X</a:t>
            </a:r>
            <a:r>
              <a:rPr lang="en-US" sz="1600" b="1" baseline="-25000" dirty="0">
                <a:solidFill>
                  <a:schemeClr val="tx1">
                    <a:lumMod val="85000"/>
                    <a:lumOff val="15000"/>
                  </a:schemeClr>
                </a:solidFill>
                <a:latin typeface="Sofia Pro" pitchFamily="2" charset="0"/>
              </a:rPr>
              <a:t>2</a:t>
            </a:r>
            <a:endParaRPr lang="en-US" sz="1600" b="1" dirty="0">
              <a:solidFill>
                <a:schemeClr val="tx1">
                  <a:lumMod val="85000"/>
                  <a:lumOff val="15000"/>
                </a:schemeClr>
              </a:solidFill>
              <a:latin typeface="Sofia Pro" pitchFamily="2" charset="0"/>
            </a:endParaRPr>
          </a:p>
        </p:txBody>
      </p:sp>
      <p:sp>
        <p:nvSpPr>
          <p:cNvPr id="16" name="Oval 15">
            <a:extLst>
              <a:ext uri="{FF2B5EF4-FFF2-40B4-BE49-F238E27FC236}">
                <a16:creationId xmlns:a16="http://schemas.microsoft.com/office/drawing/2014/main" id="{942BB6AD-5952-DD9A-0667-1B442C74B563}"/>
              </a:ext>
            </a:extLst>
          </p:cNvPr>
          <p:cNvSpPr/>
          <p:nvPr/>
        </p:nvSpPr>
        <p:spPr>
          <a:xfrm>
            <a:off x="5340220" y="3648073"/>
            <a:ext cx="807141" cy="809237"/>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85000"/>
                    <a:lumOff val="15000"/>
                  </a:schemeClr>
                </a:solidFill>
                <a:latin typeface="Sofia Pro" pitchFamily="2" charset="0"/>
              </a:rPr>
              <a:t>F</a:t>
            </a:r>
          </a:p>
        </p:txBody>
      </p:sp>
      <p:sp>
        <p:nvSpPr>
          <p:cNvPr id="17" name="Oval 16">
            <a:extLst>
              <a:ext uri="{FF2B5EF4-FFF2-40B4-BE49-F238E27FC236}">
                <a16:creationId xmlns:a16="http://schemas.microsoft.com/office/drawing/2014/main" id="{B9903734-200F-DC58-65FF-B39DFA1A1A78}"/>
              </a:ext>
            </a:extLst>
          </p:cNvPr>
          <p:cNvSpPr/>
          <p:nvPr/>
        </p:nvSpPr>
        <p:spPr>
          <a:xfrm>
            <a:off x="3254731" y="551602"/>
            <a:ext cx="807141" cy="809237"/>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85000"/>
                    <a:lumOff val="15000"/>
                  </a:schemeClr>
                </a:solidFill>
                <a:latin typeface="Sofia Pro" pitchFamily="2" charset="0"/>
              </a:rPr>
              <a:t>1</a:t>
            </a:r>
          </a:p>
        </p:txBody>
      </p:sp>
      <p:sp>
        <p:nvSpPr>
          <p:cNvPr id="18" name="Text Placeholder 3">
            <a:extLst>
              <a:ext uri="{FF2B5EF4-FFF2-40B4-BE49-F238E27FC236}">
                <a16:creationId xmlns:a16="http://schemas.microsoft.com/office/drawing/2014/main" id="{E6363854-E9CE-95B1-C37E-A16B18657424}"/>
              </a:ext>
            </a:extLst>
          </p:cNvPr>
          <p:cNvSpPr txBox="1">
            <a:spLocks/>
          </p:cNvSpPr>
          <p:nvPr/>
        </p:nvSpPr>
        <p:spPr>
          <a:xfrm>
            <a:off x="4314773" y="3887338"/>
            <a:ext cx="748292" cy="368816"/>
          </a:xfrm>
          <a:prstGeom prst="rect">
            <a:avLst/>
          </a:prstGeom>
          <a:solidFill>
            <a:schemeClr val="bg1"/>
          </a:solidFill>
          <a:ln>
            <a:no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Medium" pitchFamily="2" charset="0"/>
              </a:rPr>
              <a:t>W</a:t>
            </a:r>
            <a:r>
              <a:rPr lang="en-US" sz="1600" baseline="-25000" dirty="0">
                <a:solidFill>
                  <a:schemeClr val="tx1">
                    <a:lumMod val="85000"/>
                    <a:lumOff val="15000"/>
                  </a:schemeClr>
                </a:solidFill>
                <a:latin typeface="Sofia Pro Medium" pitchFamily="2" charset="0"/>
              </a:rPr>
              <a:t>xf2</a:t>
            </a:r>
            <a:endParaRPr lang="en-US" sz="1600" dirty="0">
              <a:solidFill>
                <a:schemeClr val="tx1">
                  <a:lumMod val="85000"/>
                  <a:lumOff val="15000"/>
                </a:schemeClr>
              </a:solidFill>
              <a:latin typeface="Sofia Pro Medium" pitchFamily="2" charset="0"/>
            </a:endParaRPr>
          </a:p>
        </p:txBody>
      </p:sp>
      <p:sp>
        <p:nvSpPr>
          <p:cNvPr id="19" name="Freeform 18">
            <a:extLst>
              <a:ext uri="{FF2B5EF4-FFF2-40B4-BE49-F238E27FC236}">
                <a16:creationId xmlns:a16="http://schemas.microsoft.com/office/drawing/2014/main" id="{B690717A-E515-3249-4DDB-C5AD3C7E6857}"/>
              </a:ext>
            </a:extLst>
          </p:cNvPr>
          <p:cNvSpPr/>
          <p:nvPr/>
        </p:nvSpPr>
        <p:spPr>
          <a:xfrm>
            <a:off x="6617383" y="1248346"/>
            <a:ext cx="902208" cy="1767840"/>
          </a:xfrm>
          <a:custGeom>
            <a:avLst/>
            <a:gdLst>
              <a:gd name="connsiteX0" fmla="*/ 0 w 902208"/>
              <a:gd name="connsiteY0" fmla="*/ 0 h 1767840"/>
              <a:gd name="connsiteX1" fmla="*/ 902208 w 902208"/>
              <a:gd name="connsiteY1" fmla="*/ 1767840 h 1767840"/>
            </a:gdLst>
            <a:ahLst/>
            <a:cxnLst>
              <a:cxn ang="0">
                <a:pos x="connsiteX0" y="connsiteY0"/>
              </a:cxn>
              <a:cxn ang="0">
                <a:pos x="connsiteX1" y="connsiteY1"/>
              </a:cxn>
            </a:cxnLst>
            <a:rect l="l" t="t" r="r" b="b"/>
            <a:pathLst>
              <a:path w="902208" h="1767840">
                <a:moveTo>
                  <a:pt x="0" y="0"/>
                </a:moveTo>
                <a:lnTo>
                  <a:pt x="902208" y="176784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E2624BE5-11D3-03FC-5983-C64DB6FF8BC4}"/>
              </a:ext>
            </a:extLst>
          </p:cNvPr>
          <p:cNvSpPr/>
          <p:nvPr/>
        </p:nvSpPr>
        <p:spPr>
          <a:xfrm>
            <a:off x="6118222" y="2795645"/>
            <a:ext cx="1099567" cy="496915"/>
          </a:xfrm>
          <a:custGeom>
            <a:avLst/>
            <a:gdLst>
              <a:gd name="connsiteX0" fmla="*/ 0 w 902208"/>
              <a:gd name="connsiteY0" fmla="*/ 0 h 1767840"/>
              <a:gd name="connsiteX1" fmla="*/ 902208 w 902208"/>
              <a:gd name="connsiteY1" fmla="*/ 1767840 h 1767840"/>
            </a:gdLst>
            <a:ahLst/>
            <a:cxnLst>
              <a:cxn ang="0">
                <a:pos x="connsiteX0" y="connsiteY0"/>
              </a:cxn>
              <a:cxn ang="0">
                <a:pos x="connsiteX1" y="connsiteY1"/>
              </a:cxn>
            </a:cxnLst>
            <a:rect l="l" t="t" r="r" b="b"/>
            <a:pathLst>
              <a:path w="902208" h="1767840">
                <a:moveTo>
                  <a:pt x="0" y="0"/>
                </a:moveTo>
                <a:lnTo>
                  <a:pt x="902208" y="176784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a:extLst>
              <a:ext uri="{FF2B5EF4-FFF2-40B4-BE49-F238E27FC236}">
                <a16:creationId xmlns:a16="http://schemas.microsoft.com/office/drawing/2014/main" id="{6E9D158D-63B3-1868-8C13-30CA5FA44A37}"/>
              </a:ext>
            </a:extLst>
          </p:cNvPr>
          <p:cNvSpPr/>
          <p:nvPr/>
        </p:nvSpPr>
        <p:spPr>
          <a:xfrm rot="18466615">
            <a:off x="6141435" y="3464472"/>
            <a:ext cx="1099567" cy="496915"/>
          </a:xfrm>
          <a:custGeom>
            <a:avLst/>
            <a:gdLst>
              <a:gd name="connsiteX0" fmla="*/ 0 w 902208"/>
              <a:gd name="connsiteY0" fmla="*/ 0 h 1767840"/>
              <a:gd name="connsiteX1" fmla="*/ 902208 w 902208"/>
              <a:gd name="connsiteY1" fmla="*/ 1767840 h 1767840"/>
            </a:gdLst>
            <a:ahLst/>
            <a:cxnLst>
              <a:cxn ang="0">
                <a:pos x="connsiteX0" y="connsiteY0"/>
              </a:cxn>
              <a:cxn ang="0">
                <a:pos x="connsiteX1" y="connsiteY1"/>
              </a:cxn>
            </a:cxnLst>
            <a:rect l="l" t="t" r="r" b="b"/>
            <a:pathLst>
              <a:path w="902208" h="1767840">
                <a:moveTo>
                  <a:pt x="0" y="0"/>
                </a:moveTo>
                <a:lnTo>
                  <a:pt x="902208" y="176784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3">
            <a:extLst>
              <a:ext uri="{FF2B5EF4-FFF2-40B4-BE49-F238E27FC236}">
                <a16:creationId xmlns:a16="http://schemas.microsoft.com/office/drawing/2014/main" id="{A9373905-9A74-3C80-AB68-4DB3719C6592}"/>
              </a:ext>
            </a:extLst>
          </p:cNvPr>
          <p:cNvSpPr txBox="1">
            <a:spLocks/>
          </p:cNvSpPr>
          <p:nvPr/>
        </p:nvSpPr>
        <p:spPr>
          <a:xfrm>
            <a:off x="6422213" y="3507099"/>
            <a:ext cx="579917" cy="352891"/>
          </a:xfrm>
          <a:prstGeom prst="rect">
            <a:avLst/>
          </a:prstGeom>
          <a:solidFill>
            <a:schemeClr val="bg1"/>
          </a:solidFill>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Medium" pitchFamily="2" charset="0"/>
              </a:rPr>
              <a:t>W</a:t>
            </a:r>
            <a:r>
              <a:rPr lang="en-US" sz="1600" baseline="-25000" dirty="0">
                <a:solidFill>
                  <a:schemeClr val="tx1">
                    <a:lumMod val="85000"/>
                    <a:lumOff val="15000"/>
                  </a:schemeClr>
                </a:solidFill>
                <a:latin typeface="Sofia Pro Medium" pitchFamily="2" charset="0"/>
              </a:rPr>
              <a:t>gf1</a:t>
            </a:r>
            <a:endParaRPr lang="en-US" sz="1600" dirty="0">
              <a:solidFill>
                <a:schemeClr val="tx1">
                  <a:lumMod val="85000"/>
                  <a:lumOff val="15000"/>
                </a:schemeClr>
              </a:solidFill>
              <a:latin typeface="Sofia Pro Medium" pitchFamily="2" charset="0"/>
            </a:endParaRPr>
          </a:p>
        </p:txBody>
      </p:sp>
      <p:sp>
        <p:nvSpPr>
          <p:cNvPr id="25" name="Oval 24">
            <a:extLst>
              <a:ext uri="{FF2B5EF4-FFF2-40B4-BE49-F238E27FC236}">
                <a16:creationId xmlns:a16="http://schemas.microsoft.com/office/drawing/2014/main" id="{E536C15C-78D7-0614-6089-2BCCF4B9CF68}"/>
              </a:ext>
            </a:extLst>
          </p:cNvPr>
          <p:cNvSpPr/>
          <p:nvPr/>
        </p:nvSpPr>
        <p:spPr>
          <a:xfrm>
            <a:off x="7211611" y="2907223"/>
            <a:ext cx="807141" cy="809237"/>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85000"/>
                    <a:lumOff val="15000"/>
                  </a:schemeClr>
                </a:solidFill>
                <a:latin typeface="Sofia Pro" pitchFamily="2" charset="0"/>
              </a:rPr>
              <a:t>G</a:t>
            </a:r>
          </a:p>
        </p:txBody>
      </p:sp>
      <p:sp>
        <p:nvSpPr>
          <p:cNvPr id="26" name="Oval 25">
            <a:extLst>
              <a:ext uri="{FF2B5EF4-FFF2-40B4-BE49-F238E27FC236}">
                <a16:creationId xmlns:a16="http://schemas.microsoft.com/office/drawing/2014/main" id="{7F9A1BD4-01C1-A3A8-9A3B-E3A8D4CC1603}"/>
              </a:ext>
            </a:extLst>
          </p:cNvPr>
          <p:cNvSpPr/>
          <p:nvPr/>
        </p:nvSpPr>
        <p:spPr>
          <a:xfrm>
            <a:off x="6028411" y="551602"/>
            <a:ext cx="807141" cy="809237"/>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85000"/>
                    <a:lumOff val="15000"/>
                  </a:schemeClr>
                </a:solidFill>
                <a:latin typeface="Sofia Pro" pitchFamily="2" charset="0"/>
              </a:rPr>
              <a:t>1</a:t>
            </a:r>
          </a:p>
        </p:txBody>
      </p:sp>
      <p:sp>
        <p:nvSpPr>
          <p:cNvPr id="27" name="Rounded Rectangle 26">
            <a:extLst>
              <a:ext uri="{FF2B5EF4-FFF2-40B4-BE49-F238E27FC236}">
                <a16:creationId xmlns:a16="http://schemas.microsoft.com/office/drawing/2014/main" id="{21B5529D-2672-6410-D8E4-002B96D501DB}"/>
              </a:ext>
            </a:extLst>
          </p:cNvPr>
          <p:cNvSpPr/>
          <p:nvPr/>
        </p:nvSpPr>
        <p:spPr>
          <a:xfrm>
            <a:off x="10582061" y="3103491"/>
            <a:ext cx="1148532" cy="406318"/>
          </a:xfrm>
          <a:prstGeom prst="roundRect">
            <a:avLst>
              <a:gd name="adj" fmla="val 50000"/>
            </a:avLst>
          </a:prstGeom>
          <a:solidFill>
            <a:srgbClr val="D6EE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Sofia Pro"/>
              </a:rPr>
              <a:t>Error</a:t>
            </a:r>
          </a:p>
        </p:txBody>
      </p:sp>
      <p:sp>
        <p:nvSpPr>
          <p:cNvPr id="32" name="Text Placeholder 3">
            <a:extLst>
              <a:ext uri="{FF2B5EF4-FFF2-40B4-BE49-F238E27FC236}">
                <a16:creationId xmlns:a16="http://schemas.microsoft.com/office/drawing/2014/main" id="{E70079CF-4CAC-D501-08D0-9BB9565ACED8}"/>
              </a:ext>
            </a:extLst>
          </p:cNvPr>
          <p:cNvSpPr txBox="1">
            <a:spLocks/>
          </p:cNvSpPr>
          <p:nvPr/>
        </p:nvSpPr>
        <p:spPr>
          <a:xfrm>
            <a:off x="4492705" y="1489323"/>
            <a:ext cx="420400" cy="352891"/>
          </a:xfrm>
          <a:prstGeom prst="rect">
            <a:avLst/>
          </a:prstGeom>
          <a:solidFill>
            <a:schemeClr val="bg1"/>
          </a:solidFill>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Medium" pitchFamily="2" charset="0"/>
              </a:rPr>
              <a:t>B</a:t>
            </a:r>
            <a:r>
              <a:rPr lang="en-US" sz="1600" baseline="-25000" dirty="0">
                <a:solidFill>
                  <a:schemeClr val="tx1">
                    <a:lumMod val="85000"/>
                    <a:lumOff val="15000"/>
                  </a:schemeClr>
                </a:solidFill>
                <a:latin typeface="Sofia Pro Medium" pitchFamily="2" charset="0"/>
              </a:rPr>
              <a:t>1</a:t>
            </a:r>
            <a:endParaRPr lang="en-US" sz="1600" dirty="0">
              <a:solidFill>
                <a:schemeClr val="tx1">
                  <a:lumMod val="85000"/>
                  <a:lumOff val="15000"/>
                </a:schemeClr>
              </a:solidFill>
              <a:latin typeface="Sofia Pro Medium" pitchFamily="2" charset="0"/>
            </a:endParaRPr>
          </a:p>
        </p:txBody>
      </p:sp>
      <p:sp>
        <p:nvSpPr>
          <p:cNvPr id="33" name="Text Placeholder 3">
            <a:extLst>
              <a:ext uri="{FF2B5EF4-FFF2-40B4-BE49-F238E27FC236}">
                <a16:creationId xmlns:a16="http://schemas.microsoft.com/office/drawing/2014/main" id="{D7E4BD10-F843-B43F-6C44-56051CFDD066}"/>
              </a:ext>
            </a:extLst>
          </p:cNvPr>
          <p:cNvSpPr txBox="1">
            <a:spLocks/>
          </p:cNvSpPr>
          <p:nvPr/>
        </p:nvSpPr>
        <p:spPr>
          <a:xfrm>
            <a:off x="4362471" y="1983050"/>
            <a:ext cx="420400" cy="352891"/>
          </a:xfrm>
          <a:prstGeom prst="rect">
            <a:avLst/>
          </a:prstGeom>
          <a:solidFill>
            <a:schemeClr val="bg1"/>
          </a:solidFill>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Medium" pitchFamily="2" charset="0"/>
              </a:rPr>
              <a:t>B</a:t>
            </a:r>
            <a:r>
              <a:rPr lang="en-US" sz="1600" baseline="-25000" dirty="0">
                <a:solidFill>
                  <a:schemeClr val="tx1">
                    <a:lumMod val="85000"/>
                    <a:lumOff val="15000"/>
                  </a:schemeClr>
                </a:solidFill>
                <a:latin typeface="Sofia Pro Medium" pitchFamily="2" charset="0"/>
              </a:rPr>
              <a:t>2</a:t>
            </a:r>
            <a:endParaRPr lang="en-US" sz="1600" dirty="0">
              <a:solidFill>
                <a:schemeClr val="tx1">
                  <a:lumMod val="85000"/>
                  <a:lumOff val="15000"/>
                </a:schemeClr>
              </a:solidFill>
              <a:latin typeface="Sofia Pro Medium" pitchFamily="2" charset="0"/>
            </a:endParaRPr>
          </a:p>
        </p:txBody>
      </p:sp>
      <p:sp>
        <p:nvSpPr>
          <p:cNvPr id="34" name="Text Placeholder 3">
            <a:extLst>
              <a:ext uri="{FF2B5EF4-FFF2-40B4-BE49-F238E27FC236}">
                <a16:creationId xmlns:a16="http://schemas.microsoft.com/office/drawing/2014/main" id="{E6E7D18D-7604-A190-B743-49A6660D5046}"/>
              </a:ext>
            </a:extLst>
          </p:cNvPr>
          <p:cNvSpPr txBox="1">
            <a:spLocks/>
          </p:cNvSpPr>
          <p:nvPr/>
        </p:nvSpPr>
        <p:spPr>
          <a:xfrm>
            <a:off x="4028249" y="3407458"/>
            <a:ext cx="748292" cy="368816"/>
          </a:xfrm>
          <a:prstGeom prst="rect">
            <a:avLst/>
          </a:prstGeom>
          <a:solidFill>
            <a:schemeClr val="bg1"/>
          </a:solidFill>
          <a:ln>
            <a:no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Medium" pitchFamily="2" charset="0"/>
              </a:rPr>
              <a:t>W</a:t>
            </a:r>
            <a:r>
              <a:rPr lang="en-US" sz="1600" baseline="-25000" dirty="0">
                <a:solidFill>
                  <a:schemeClr val="tx1">
                    <a:lumMod val="85000"/>
                    <a:lumOff val="15000"/>
                  </a:schemeClr>
                </a:solidFill>
                <a:latin typeface="Sofia Pro Medium" pitchFamily="2" charset="0"/>
              </a:rPr>
              <a:t>xe2</a:t>
            </a:r>
            <a:endParaRPr lang="en-US" sz="1600" dirty="0">
              <a:solidFill>
                <a:schemeClr val="tx1">
                  <a:lumMod val="85000"/>
                  <a:lumOff val="15000"/>
                </a:schemeClr>
              </a:solidFill>
              <a:latin typeface="Sofia Pro Medium" pitchFamily="2" charset="0"/>
            </a:endParaRPr>
          </a:p>
        </p:txBody>
      </p:sp>
      <p:sp>
        <p:nvSpPr>
          <p:cNvPr id="35" name="Rectangle 34">
            <a:extLst>
              <a:ext uri="{FF2B5EF4-FFF2-40B4-BE49-F238E27FC236}">
                <a16:creationId xmlns:a16="http://schemas.microsoft.com/office/drawing/2014/main" id="{ABEB85CC-5C68-7A2F-AD12-ADEDE3334BFE}"/>
              </a:ext>
            </a:extLst>
          </p:cNvPr>
          <p:cNvSpPr/>
          <p:nvPr/>
        </p:nvSpPr>
        <p:spPr>
          <a:xfrm>
            <a:off x="8107713" y="3179233"/>
            <a:ext cx="953465" cy="2459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3">
            <a:extLst>
              <a:ext uri="{FF2B5EF4-FFF2-40B4-BE49-F238E27FC236}">
                <a16:creationId xmlns:a16="http://schemas.microsoft.com/office/drawing/2014/main" id="{B98DCFC6-3874-F6F6-3700-027A0F79DFFC}"/>
              </a:ext>
            </a:extLst>
          </p:cNvPr>
          <p:cNvSpPr txBox="1">
            <a:spLocks/>
          </p:cNvSpPr>
          <p:nvPr/>
        </p:nvSpPr>
        <p:spPr>
          <a:xfrm>
            <a:off x="4118743" y="2815516"/>
            <a:ext cx="535703" cy="368816"/>
          </a:xfrm>
          <a:prstGeom prst="rect">
            <a:avLst/>
          </a:prstGeom>
          <a:solidFill>
            <a:schemeClr val="bg1"/>
          </a:solidFill>
          <a:ln>
            <a:no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Medium" pitchFamily="2" charset="0"/>
              </a:rPr>
              <a:t>W</a:t>
            </a:r>
            <a:r>
              <a:rPr lang="en-US" sz="1600" baseline="-25000" dirty="0">
                <a:solidFill>
                  <a:schemeClr val="tx1">
                    <a:lumMod val="85000"/>
                    <a:lumOff val="15000"/>
                  </a:schemeClr>
                </a:solidFill>
                <a:latin typeface="Sofia Pro Medium" pitchFamily="2" charset="0"/>
              </a:rPr>
              <a:t>xf1</a:t>
            </a:r>
            <a:endParaRPr lang="en-US" sz="1600" dirty="0">
              <a:solidFill>
                <a:schemeClr val="tx1">
                  <a:lumMod val="85000"/>
                  <a:lumOff val="15000"/>
                </a:schemeClr>
              </a:solidFill>
              <a:latin typeface="Sofia Pro Medium" pitchFamily="2" charset="0"/>
            </a:endParaRPr>
          </a:p>
        </p:txBody>
      </p:sp>
      <p:sp>
        <p:nvSpPr>
          <p:cNvPr id="37" name="Rectangle 36">
            <a:extLst>
              <a:ext uri="{FF2B5EF4-FFF2-40B4-BE49-F238E27FC236}">
                <a16:creationId xmlns:a16="http://schemas.microsoft.com/office/drawing/2014/main" id="{775E0131-D1B2-E928-D223-51585423B1E1}"/>
              </a:ext>
            </a:extLst>
          </p:cNvPr>
          <p:cNvSpPr/>
          <p:nvPr/>
        </p:nvSpPr>
        <p:spPr>
          <a:xfrm>
            <a:off x="4212035" y="2504396"/>
            <a:ext cx="441475" cy="219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298A4C9-8274-4A62-C6D9-3EB48F06621C}"/>
              </a:ext>
            </a:extLst>
          </p:cNvPr>
          <p:cNvSpPr/>
          <p:nvPr/>
        </p:nvSpPr>
        <p:spPr>
          <a:xfrm flipV="1">
            <a:off x="4225713" y="2592389"/>
            <a:ext cx="441475" cy="106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 Placeholder 3">
            <a:extLst>
              <a:ext uri="{FF2B5EF4-FFF2-40B4-BE49-F238E27FC236}">
                <a16:creationId xmlns:a16="http://schemas.microsoft.com/office/drawing/2014/main" id="{7B457D53-84C7-2A8E-AC97-73D4946642A6}"/>
              </a:ext>
            </a:extLst>
          </p:cNvPr>
          <p:cNvSpPr txBox="1">
            <a:spLocks/>
          </p:cNvSpPr>
          <p:nvPr/>
        </p:nvSpPr>
        <p:spPr>
          <a:xfrm>
            <a:off x="4138883" y="2436566"/>
            <a:ext cx="599261" cy="368816"/>
          </a:xfrm>
          <a:prstGeom prst="rect">
            <a:avLst/>
          </a:prstGeom>
          <a:noFill/>
          <a:ln>
            <a:no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ln w="3175">
                  <a:noFill/>
                </a:ln>
                <a:solidFill>
                  <a:schemeClr val="tx1">
                    <a:lumMod val="85000"/>
                    <a:lumOff val="15000"/>
                  </a:schemeClr>
                </a:solidFill>
                <a:latin typeface="Sofia Pro Medium" pitchFamily="2" charset="0"/>
              </a:rPr>
              <a:t>W</a:t>
            </a:r>
            <a:r>
              <a:rPr lang="en-US" sz="1600" baseline="-25000" dirty="0">
                <a:ln w="3175">
                  <a:noFill/>
                </a:ln>
                <a:solidFill>
                  <a:schemeClr val="tx1">
                    <a:lumMod val="85000"/>
                    <a:lumOff val="15000"/>
                  </a:schemeClr>
                </a:solidFill>
                <a:latin typeface="Sofia Pro Medium" pitchFamily="2" charset="0"/>
              </a:rPr>
              <a:t>xe1</a:t>
            </a:r>
            <a:endParaRPr lang="en-US" sz="1600" dirty="0">
              <a:ln w="3175">
                <a:noFill/>
              </a:ln>
              <a:solidFill>
                <a:schemeClr val="tx1">
                  <a:lumMod val="85000"/>
                  <a:lumOff val="15000"/>
                </a:schemeClr>
              </a:solidFill>
              <a:latin typeface="Sofia Pro Medium" pitchFamily="2" charset="0"/>
            </a:endParaRPr>
          </a:p>
        </p:txBody>
      </p:sp>
      <p:sp>
        <p:nvSpPr>
          <p:cNvPr id="46" name="Text Placeholder 3">
            <a:extLst>
              <a:ext uri="{FF2B5EF4-FFF2-40B4-BE49-F238E27FC236}">
                <a16:creationId xmlns:a16="http://schemas.microsoft.com/office/drawing/2014/main" id="{3F5D5C98-8783-CF5D-7436-6C059E006249}"/>
              </a:ext>
            </a:extLst>
          </p:cNvPr>
          <p:cNvSpPr txBox="1">
            <a:spLocks/>
          </p:cNvSpPr>
          <p:nvPr/>
        </p:nvSpPr>
        <p:spPr>
          <a:xfrm>
            <a:off x="1366206" y="551602"/>
            <a:ext cx="1225213" cy="40631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pitchFamily="2" charset="0"/>
              </a:rPr>
              <a:t>Bias Node</a:t>
            </a:r>
          </a:p>
        </p:txBody>
      </p:sp>
      <p:sp>
        <p:nvSpPr>
          <p:cNvPr id="47" name="Text Placeholder 3">
            <a:extLst>
              <a:ext uri="{FF2B5EF4-FFF2-40B4-BE49-F238E27FC236}">
                <a16:creationId xmlns:a16="http://schemas.microsoft.com/office/drawing/2014/main" id="{51440051-2203-EFE9-90AE-AC1DF38D7B9E}"/>
              </a:ext>
            </a:extLst>
          </p:cNvPr>
          <p:cNvSpPr txBox="1">
            <a:spLocks/>
          </p:cNvSpPr>
          <p:nvPr/>
        </p:nvSpPr>
        <p:spPr>
          <a:xfrm>
            <a:off x="4651768" y="977779"/>
            <a:ext cx="1225213" cy="40631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pitchFamily="2" charset="0"/>
              </a:rPr>
              <a:t>Weight</a:t>
            </a:r>
          </a:p>
        </p:txBody>
      </p:sp>
      <p:sp>
        <p:nvSpPr>
          <p:cNvPr id="48" name="Text Placeholder 3">
            <a:extLst>
              <a:ext uri="{FF2B5EF4-FFF2-40B4-BE49-F238E27FC236}">
                <a16:creationId xmlns:a16="http://schemas.microsoft.com/office/drawing/2014/main" id="{796490AD-CBD5-4037-7E89-91958AA420FE}"/>
              </a:ext>
            </a:extLst>
          </p:cNvPr>
          <p:cNvSpPr txBox="1">
            <a:spLocks/>
          </p:cNvSpPr>
          <p:nvPr/>
        </p:nvSpPr>
        <p:spPr>
          <a:xfrm>
            <a:off x="7714634" y="1895415"/>
            <a:ext cx="1225213" cy="40631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pitchFamily="2" charset="0"/>
              </a:rPr>
              <a:t>Node</a:t>
            </a:r>
          </a:p>
        </p:txBody>
      </p:sp>
      <p:sp>
        <p:nvSpPr>
          <p:cNvPr id="50" name="Oval 49">
            <a:extLst>
              <a:ext uri="{FF2B5EF4-FFF2-40B4-BE49-F238E27FC236}">
                <a16:creationId xmlns:a16="http://schemas.microsoft.com/office/drawing/2014/main" id="{2EC5F090-AC7B-0CDE-4C53-B70D5D0644A5}"/>
              </a:ext>
            </a:extLst>
          </p:cNvPr>
          <p:cNvSpPr/>
          <p:nvPr/>
        </p:nvSpPr>
        <p:spPr>
          <a:xfrm>
            <a:off x="3242068" y="4723717"/>
            <a:ext cx="807141" cy="809237"/>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85000"/>
                    <a:lumOff val="15000"/>
                  </a:schemeClr>
                </a:solidFill>
                <a:latin typeface="Sofia Pro" pitchFamily="2" charset="0"/>
              </a:rPr>
              <a:t>X</a:t>
            </a:r>
            <a:r>
              <a:rPr lang="en-US" sz="1600" b="1" baseline="-25000" dirty="0">
                <a:solidFill>
                  <a:schemeClr val="tx1">
                    <a:lumMod val="85000"/>
                    <a:lumOff val="15000"/>
                  </a:schemeClr>
                </a:solidFill>
                <a:latin typeface="Sofia Pro" pitchFamily="2" charset="0"/>
              </a:rPr>
              <a:t>n</a:t>
            </a:r>
            <a:endParaRPr lang="en-US" sz="1600" b="1" dirty="0">
              <a:solidFill>
                <a:schemeClr val="tx1">
                  <a:lumMod val="85000"/>
                  <a:lumOff val="15000"/>
                </a:schemeClr>
              </a:solidFill>
              <a:latin typeface="Sofia Pro" pitchFamily="2" charset="0"/>
            </a:endParaRPr>
          </a:p>
        </p:txBody>
      </p:sp>
      <p:sp>
        <p:nvSpPr>
          <p:cNvPr id="51" name="Text Placeholder 3">
            <a:extLst>
              <a:ext uri="{FF2B5EF4-FFF2-40B4-BE49-F238E27FC236}">
                <a16:creationId xmlns:a16="http://schemas.microsoft.com/office/drawing/2014/main" id="{D616D19E-47C8-A7FA-3B35-41D836CF1E2A}"/>
              </a:ext>
            </a:extLst>
          </p:cNvPr>
          <p:cNvSpPr txBox="1">
            <a:spLocks/>
          </p:cNvSpPr>
          <p:nvPr/>
        </p:nvSpPr>
        <p:spPr>
          <a:xfrm>
            <a:off x="3268284" y="4377809"/>
            <a:ext cx="748292" cy="368816"/>
          </a:xfrm>
          <a:prstGeom prst="rect">
            <a:avLst/>
          </a:prstGeom>
          <a:noFill/>
          <a:ln>
            <a:noFill/>
          </a:ln>
        </p:spPr>
        <p:txBody>
          <a:bodyPr vert="horz" lIns="91440" tIns="45720" rIns="91440" bIns="45720" rtlCol="0" anchor="t">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dirty="0">
                <a:solidFill>
                  <a:schemeClr val="tx1">
                    <a:lumMod val="85000"/>
                    <a:lumOff val="15000"/>
                  </a:schemeClr>
                </a:solidFill>
                <a:latin typeface="Sofia Pro Medium" pitchFamily="2" charset="0"/>
              </a:rPr>
              <a:t>…</a:t>
            </a:r>
          </a:p>
        </p:txBody>
      </p:sp>
      <p:sp>
        <p:nvSpPr>
          <p:cNvPr id="52" name="Oval 51">
            <a:extLst>
              <a:ext uri="{FF2B5EF4-FFF2-40B4-BE49-F238E27FC236}">
                <a16:creationId xmlns:a16="http://schemas.microsoft.com/office/drawing/2014/main" id="{A705E254-6F77-7A3E-8D63-622513552EA2}"/>
              </a:ext>
            </a:extLst>
          </p:cNvPr>
          <p:cNvSpPr/>
          <p:nvPr/>
        </p:nvSpPr>
        <p:spPr>
          <a:xfrm>
            <a:off x="5345244" y="4723717"/>
            <a:ext cx="807141" cy="809237"/>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85000"/>
                    <a:lumOff val="15000"/>
                  </a:schemeClr>
                </a:solidFill>
                <a:latin typeface="Sofia Pro" pitchFamily="2" charset="0"/>
              </a:rPr>
              <a:t>…</a:t>
            </a:r>
          </a:p>
        </p:txBody>
      </p:sp>
      <p:sp>
        <p:nvSpPr>
          <p:cNvPr id="53" name="Text Placeholder 3">
            <a:extLst>
              <a:ext uri="{FF2B5EF4-FFF2-40B4-BE49-F238E27FC236}">
                <a16:creationId xmlns:a16="http://schemas.microsoft.com/office/drawing/2014/main" id="{04CF5B23-DFEB-BEFB-5021-2C22EC1336C2}"/>
              </a:ext>
            </a:extLst>
          </p:cNvPr>
          <p:cNvSpPr txBox="1">
            <a:spLocks/>
          </p:cNvSpPr>
          <p:nvPr/>
        </p:nvSpPr>
        <p:spPr>
          <a:xfrm>
            <a:off x="2978506" y="5606685"/>
            <a:ext cx="1225213" cy="40631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pitchFamily="2" charset="0"/>
              </a:rPr>
              <a:t>Input Layer</a:t>
            </a:r>
          </a:p>
        </p:txBody>
      </p:sp>
      <p:sp>
        <p:nvSpPr>
          <p:cNvPr id="54" name="Text Placeholder 3">
            <a:extLst>
              <a:ext uri="{FF2B5EF4-FFF2-40B4-BE49-F238E27FC236}">
                <a16:creationId xmlns:a16="http://schemas.microsoft.com/office/drawing/2014/main" id="{1BC0394D-8094-9468-6A2D-973A7DF4AA8C}"/>
              </a:ext>
            </a:extLst>
          </p:cNvPr>
          <p:cNvSpPr txBox="1">
            <a:spLocks/>
          </p:cNvSpPr>
          <p:nvPr/>
        </p:nvSpPr>
        <p:spPr>
          <a:xfrm>
            <a:off x="4994971" y="5606685"/>
            <a:ext cx="1531407" cy="40631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pitchFamily="2" charset="0"/>
              </a:rPr>
              <a:t>Hidden Layer</a:t>
            </a:r>
          </a:p>
        </p:txBody>
      </p:sp>
      <p:sp>
        <p:nvSpPr>
          <p:cNvPr id="55" name="Text Placeholder 3">
            <a:extLst>
              <a:ext uri="{FF2B5EF4-FFF2-40B4-BE49-F238E27FC236}">
                <a16:creationId xmlns:a16="http://schemas.microsoft.com/office/drawing/2014/main" id="{EC54B65F-DC12-D39A-5B8B-D3E363CB80E6}"/>
              </a:ext>
            </a:extLst>
          </p:cNvPr>
          <p:cNvSpPr txBox="1">
            <a:spLocks/>
          </p:cNvSpPr>
          <p:nvPr/>
        </p:nvSpPr>
        <p:spPr>
          <a:xfrm>
            <a:off x="6996469" y="5619690"/>
            <a:ext cx="1531407" cy="40631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pitchFamily="2" charset="0"/>
              </a:rPr>
              <a:t>Output Layer</a:t>
            </a:r>
          </a:p>
        </p:txBody>
      </p:sp>
      <p:sp>
        <p:nvSpPr>
          <p:cNvPr id="56" name="Freeform 55">
            <a:extLst>
              <a:ext uri="{FF2B5EF4-FFF2-40B4-BE49-F238E27FC236}">
                <a16:creationId xmlns:a16="http://schemas.microsoft.com/office/drawing/2014/main" id="{13A24B58-6D04-15DE-4381-0C8237D795D9}"/>
              </a:ext>
            </a:extLst>
          </p:cNvPr>
          <p:cNvSpPr/>
          <p:nvPr/>
        </p:nvSpPr>
        <p:spPr>
          <a:xfrm rot="16615902">
            <a:off x="7649205" y="2409496"/>
            <a:ext cx="776670" cy="370533"/>
          </a:xfrm>
          <a:custGeom>
            <a:avLst/>
            <a:gdLst>
              <a:gd name="connsiteX0" fmla="*/ 0 w 902208"/>
              <a:gd name="connsiteY0" fmla="*/ 0 h 1767840"/>
              <a:gd name="connsiteX1" fmla="*/ 902208 w 902208"/>
              <a:gd name="connsiteY1" fmla="*/ 1767840 h 1767840"/>
            </a:gdLst>
            <a:ahLst/>
            <a:cxnLst>
              <a:cxn ang="0">
                <a:pos x="connsiteX0" y="connsiteY0"/>
              </a:cxn>
              <a:cxn ang="0">
                <a:pos x="connsiteX1" y="connsiteY1"/>
              </a:cxn>
            </a:cxnLst>
            <a:rect l="l" t="t" r="r" b="b"/>
            <a:pathLst>
              <a:path w="902208" h="1767840">
                <a:moveTo>
                  <a:pt x="0" y="0"/>
                </a:moveTo>
                <a:lnTo>
                  <a:pt x="902208" y="176784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2E73130F-966C-A257-0640-217D691828C0}"/>
              </a:ext>
            </a:extLst>
          </p:cNvPr>
          <p:cNvSpPr/>
          <p:nvPr/>
        </p:nvSpPr>
        <p:spPr>
          <a:xfrm rot="17706865">
            <a:off x="4774095" y="1318378"/>
            <a:ext cx="453075" cy="219389"/>
          </a:xfrm>
          <a:custGeom>
            <a:avLst/>
            <a:gdLst>
              <a:gd name="connsiteX0" fmla="*/ 0 w 902208"/>
              <a:gd name="connsiteY0" fmla="*/ 0 h 1767840"/>
              <a:gd name="connsiteX1" fmla="*/ 902208 w 902208"/>
              <a:gd name="connsiteY1" fmla="*/ 1767840 h 1767840"/>
            </a:gdLst>
            <a:ahLst/>
            <a:cxnLst>
              <a:cxn ang="0">
                <a:pos x="connsiteX0" y="connsiteY0"/>
              </a:cxn>
              <a:cxn ang="0">
                <a:pos x="connsiteX1" y="connsiteY1"/>
              </a:cxn>
            </a:cxnLst>
            <a:rect l="l" t="t" r="r" b="b"/>
            <a:pathLst>
              <a:path w="902208" h="1767840">
                <a:moveTo>
                  <a:pt x="0" y="0"/>
                </a:moveTo>
                <a:lnTo>
                  <a:pt x="902208" y="176784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3">
            <a:extLst>
              <a:ext uri="{FF2B5EF4-FFF2-40B4-BE49-F238E27FC236}">
                <a16:creationId xmlns:a16="http://schemas.microsoft.com/office/drawing/2014/main" id="{8064C748-399D-79EF-AC09-D60A4188B5CC}"/>
              </a:ext>
            </a:extLst>
          </p:cNvPr>
          <p:cNvSpPr txBox="1">
            <a:spLocks/>
          </p:cNvSpPr>
          <p:nvPr/>
        </p:nvSpPr>
        <p:spPr>
          <a:xfrm>
            <a:off x="6378046" y="2805382"/>
            <a:ext cx="579917" cy="352891"/>
          </a:xfrm>
          <a:prstGeom prst="rect">
            <a:avLst/>
          </a:prstGeom>
          <a:solidFill>
            <a:schemeClr val="bg1"/>
          </a:solidFill>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Medium" pitchFamily="2" charset="0"/>
              </a:rPr>
              <a:t>W</a:t>
            </a:r>
            <a:r>
              <a:rPr lang="en-US" sz="1600" baseline="-25000" dirty="0">
                <a:solidFill>
                  <a:schemeClr val="tx1">
                    <a:lumMod val="85000"/>
                    <a:lumOff val="15000"/>
                  </a:schemeClr>
                </a:solidFill>
                <a:latin typeface="Sofia Pro Medium" pitchFamily="2" charset="0"/>
              </a:rPr>
              <a:t>eg1</a:t>
            </a:r>
            <a:endParaRPr lang="en-US" sz="1600" dirty="0">
              <a:solidFill>
                <a:schemeClr val="tx1">
                  <a:lumMod val="85000"/>
                  <a:lumOff val="15000"/>
                </a:schemeClr>
              </a:solidFill>
              <a:latin typeface="Sofia Pro Medium" pitchFamily="2" charset="0"/>
            </a:endParaRPr>
          </a:p>
        </p:txBody>
      </p:sp>
      <p:sp>
        <p:nvSpPr>
          <p:cNvPr id="59" name="Freeform 58">
            <a:extLst>
              <a:ext uri="{FF2B5EF4-FFF2-40B4-BE49-F238E27FC236}">
                <a16:creationId xmlns:a16="http://schemas.microsoft.com/office/drawing/2014/main" id="{E45F2B70-7A15-EFCC-5728-76D3AE6D418C}"/>
              </a:ext>
            </a:extLst>
          </p:cNvPr>
          <p:cNvSpPr/>
          <p:nvPr/>
        </p:nvSpPr>
        <p:spPr>
          <a:xfrm rot="1681734">
            <a:off x="5088582" y="1680373"/>
            <a:ext cx="1741200" cy="819003"/>
          </a:xfrm>
          <a:custGeom>
            <a:avLst/>
            <a:gdLst>
              <a:gd name="connsiteX0" fmla="*/ 0 w 902208"/>
              <a:gd name="connsiteY0" fmla="*/ 0 h 1767840"/>
              <a:gd name="connsiteX1" fmla="*/ 902208 w 902208"/>
              <a:gd name="connsiteY1" fmla="*/ 1767840 h 1767840"/>
            </a:gdLst>
            <a:ahLst/>
            <a:cxnLst>
              <a:cxn ang="0">
                <a:pos x="connsiteX0" y="connsiteY0"/>
              </a:cxn>
              <a:cxn ang="0">
                <a:pos x="connsiteX1" y="connsiteY1"/>
              </a:cxn>
            </a:cxnLst>
            <a:rect l="l" t="t" r="r" b="b"/>
            <a:pathLst>
              <a:path w="902208" h="1767840">
                <a:moveTo>
                  <a:pt x="0" y="0"/>
                </a:moveTo>
                <a:lnTo>
                  <a:pt x="902208" y="176784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a:extLst>
              <a:ext uri="{FF2B5EF4-FFF2-40B4-BE49-F238E27FC236}">
                <a16:creationId xmlns:a16="http://schemas.microsoft.com/office/drawing/2014/main" id="{E6E70A06-32B6-3D7C-37DE-F1506DE21F43}"/>
              </a:ext>
            </a:extLst>
          </p:cNvPr>
          <p:cNvSpPr/>
          <p:nvPr/>
        </p:nvSpPr>
        <p:spPr>
          <a:xfrm rot="1072741" flipV="1">
            <a:off x="2520256" y="685746"/>
            <a:ext cx="639734" cy="161423"/>
          </a:xfrm>
          <a:custGeom>
            <a:avLst/>
            <a:gdLst>
              <a:gd name="connsiteX0" fmla="*/ 0 w 902208"/>
              <a:gd name="connsiteY0" fmla="*/ 0 h 1767840"/>
              <a:gd name="connsiteX1" fmla="*/ 902208 w 902208"/>
              <a:gd name="connsiteY1" fmla="*/ 1767840 h 1767840"/>
            </a:gdLst>
            <a:ahLst/>
            <a:cxnLst>
              <a:cxn ang="0">
                <a:pos x="connsiteX0" y="connsiteY0"/>
              </a:cxn>
              <a:cxn ang="0">
                <a:pos x="connsiteX1" y="connsiteY1"/>
              </a:cxn>
            </a:cxnLst>
            <a:rect l="l" t="t" r="r" b="b"/>
            <a:pathLst>
              <a:path w="902208" h="1767840">
                <a:moveTo>
                  <a:pt x="0" y="0"/>
                </a:moveTo>
                <a:lnTo>
                  <a:pt x="902208" y="176784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C879C4D-03AF-F531-703D-DA3DCC3A37B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
        <p:nvSpPr>
          <p:cNvPr id="63" name="Rounded Rectangle 62">
            <a:extLst>
              <a:ext uri="{FF2B5EF4-FFF2-40B4-BE49-F238E27FC236}">
                <a16:creationId xmlns:a16="http://schemas.microsoft.com/office/drawing/2014/main" id="{740935AF-4E19-1255-92A4-DABCED91FEDA}"/>
              </a:ext>
            </a:extLst>
          </p:cNvPr>
          <p:cNvSpPr/>
          <p:nvPr/>
        </p:nvSpPr>
        <p:spPr>
          <a:xfrm>
            <a:off x="8791574" y="3103491"/>
            <a:ext cx="1225209" cy="406318"/>
          </a:xfrm>
          <a:prstGeom prst="roundRect">
            <a:avLst>
              <a:gd name="adj" fmla="val 50000"/>
            </a:avLst>
          </a:prstGeom>
          <a:solidFill>
            <a:srgbClr val="D6EE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Sofia Pro"/>
              </a:rPr>
              <a:t>Optimizer</a:t>
            </a:r>
          </a:p>
        </p:txBody>
      </p:sp>
      <p:sp>
        <p:nvSpPr>
          <p:cNvPr id="67" name="Down Arrow 66">
            <a:extLst>
              <a:ext uri="{FF2B5EF4-FFF2-40B4-BE49-F238E27FC236}">
                <a16:creationId xmlns:a16="http://schemas.microsoft.com/office/drawing/2014/main" id="{AD73FDCB-0A71-F4C6-865E-355B8ECE59F8}"/>
              </a:ext>
            </a:extLst>
          </p:cNvPr>
          <p:cNvSpPr/>
          <p:nvPr/>
        </p:nvSpPr>
        <p:spPr>
          <a:xfrm rot="5400000">
            <a:off x="5984073" y="3501654"/>
            <a:ext cx="123162" cy="5491839"/>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 Placeholder 3">
            <a:extLst>
              <a:ext uri="{FF2B5EF4-FFF2-40B4-BE49-F238E27FC236}">
                <a16:creationId xmlns:a16="http://schemas.microsoft.com/office/drawing/2014/main" id="{4053A396-262F-8064-6D98-71DA8A6E6E8C}"/>
              </a:ext>
            </a:extLst>
          </p:cNvPr>
          <p:cNvSpPr txBox="1">
            <a:spLocks/>
          </p:cNvSpPr>
          <p:nvPr/>
        </p:nvSpPr>
        <p:spPr>
          <a:xfrm>
            <a:off x="4750999" y="6121097"/>
            <a:ext cx="2323085" cy="295544"/>
          </a:xfrm>
          <a:prstGeom prst="rect">
            <a:avLst/>
          </a:prstGeom>
          <a:solidFill>
            <a:schemeClr val="bg1"/>
          </a:solidFill>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dirty="0">
                <a:solidFill>
                  <a:schemeClr val="tx1">
                    <a:lumMod val="85000"/>
                    <a:lumOff val="15000"/>
                  </a:schemeClr>
                </a:solidFill>
                <a:latin typeface="Sofia Pro" pitchFamily="2" charset="0"/>
              </a:rPr>
              <a:t>Backward Propagation</a:t>
            </a:r>
          </a:p>
        </p:txBody>
      </p:sp>
      <p:sp>
        <p:nvSpPr>
          <p:cNvPr id="6" name="Rectangle 5">
            <a:extLst>
              <a:ext uri="{FF2B5EF4-FFF2-40B4-BE49-F238E27FC236}">
                <a16:creationId xmlns:a16="http://schemas.microsoft.com/office/drawing/2014/main" id="{4C5E2381-73DF-964D-96F1-899FCEC0A6DC}"/>
              </a:ext>
            </a:extLst>
          </p:cNvPr>
          <p:cNvSpPr/>
          <p:nvPr/>
        </p:nvSpPr>
        <p:spPr>
          <a:xfrm>
            <a:off x="4061872" y="4039752"/>
            <a:ext cx="1284880" cy="67798"/>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5F5B1D9-A9FA-E949-9F96-3EFED96EF9C9}"/>
              </a:ext>
            </a:extLst>
          </p:cNvPr>
          <p:cNvSpPr/>
          <p:nvPr/>
        </p:nvSpPr>
        <p:spPr>
          <a:xfrm>
            <a:off x="5339740" y="3656434"/>
            <a:ext cx="806666" cy="784863"/>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F718551-9087-5F45-B831-BF713DB53B80}"/>
              </a:ext>
            </a:extLst>
          </p:cNvPr>
          <p:cNvSpPr/>
          <p:nvPr/>
        </p:nvSpPr>
        <p:spPr>
          <a:xfrm rot="19984726">
            <a:off x="6093473" y="3669434"/>
            <a:ext cx="1224559" cy="8397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3C97397-C1CD-9043-AB16-72726132626D}"/>
              </a:ext>
            </a:extLst>
          </p:cNvPr>
          <p:cNvSpPr/>
          <p:nvPr/>
        </p:nvSpPr>
        <p:spPr>
          <a:xfrm>
            <a:off x="7224357" y="2898292"/>
            <a:ext cx="807141" cy="815713"/>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2A2D0BE4-4743-88CA-5BAC-37C84965EAD4}"/>
              </a:ext>
            </a:extLst>
          </p:cNvPr>
          <p:cNvCxnSpPr>
            <a:stCxn id="27" idx="1"/>
            <a:endCxn id="63" idx="3"/>
          </p:cNvCxnSpPr>
          <p:nvPr/>
        </p:nvCxnSpPr>
        <p:spPr>
          <a:xfrm flipH="1">
            <a:off x="10016783" y="3306650"/>
            <a:ext cx="565278"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FDC0BD9-5B3B-777E-A152-DC1682E74363}"/>
              </a:ext>
            </a:extLst>
          </p:cNvPr>
          <p:cNvCxnSpPr>
            <a:stCxn id="63" idx="1"/>
            <a:endCxn id="11" idx="6"/>
          </p:cNvCxnSpPr>
          <p:nvPr/>
        </p:nvCxnSpPr>
        <p:spPr>
          <a:xfrm flipH="1" flipV="1">
            <a:off x="8031498" y="3306149"/>
            <a:ext cx="760076" cy="501"/>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1" name="Picture 70">
            <a:extLst>
              <a:ext uri="{FF2B5EF4-FFF2-40B4-BE49-F238E27FC236}">
                <a16:creationId xmlns:a16="http://schemas.microsoft.com/office/drawing/2014/main" id="{580AF069-4944-0E3E-F59B-ED497BA1D765}"/>
              </a:ext>
            </a:extLst>
          </p:cNvPr>
          <p:cNvPicPr>
            <a:picLocks noChangeAspect="1"/>
          </p:cNvPicPr>
          <p:nvPr/>
        </p:nvPicPr>
        <p:blipFill>
          <a:blip r:embed="rId5"/>
          <a:stretch>
            <a:fillRect/>
          </a:stretch>
        </p:blipFill>
        <p:spPr>
          <a:xfrm>
            <a:off x="313983" y="4273683"/>
            <a:ext cx="1931640" cy="1441523"/>
          </a:xfrm>
          <a:prstGeom prst="rect">
            <a:avLst/>
          </a:prstGeom>
        </p:spPr>
      </p:pic>
      <p:sp>
        <p:nvSpPr>
          <p:cNvPr id="72" name="Oval 71">
            <a:extLst>
              <a:ext uri="{FF2B5EF4-FFF2-40B4-BE49-F238E27FC236}">
                <a16:creationId xmlns:a16="http://schemas.microsoft.com/office/drawing/2014/main" id="{18DB6A42-BC41-E86D-A37E-88D1B9CCE946}"/>
              </a:ext>
            </a:extLst>
          </p:cNvPr>
          <p:cNvSpPr/>
          <p:nvPr/>
        </p:nvSpPr>
        <p:spPr>
          <a:xfrm>
            <a:off x="5346995" y="2245325"/>
            <a:ext cx="806666" cy="784863"/>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F3B5F9A-460E-F403-DDCA-BD62E9EE5D7A}"/>
              </a:ext>
            </a:extLst>
          </p:cNvPr>
          <p:cNvSpPr/>
          <p:nvPr/>
        </p:nvSpPr>
        <p:spPr>
          <a:xfrm rot="1473121">
            <a:off x="6022751" y="2995235"/>
            <a:ext cx="1224559" cy="8397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5DB190C3-7F6D-2557-2A9F-626A49B8C96D}"/>
              </a:ext>
            </a:extLst>
          </p:cNvPr>
          <p:cNvSpPr/>
          <p:nvPr/>
        </p:nvSpPr>
        <p:spPr>
          <a:xfrm rot="3772316">
            <a:off x="6135170" y="2059286"/>
            <a:ext cx="1846615" cy="97021"/>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27C6F7C-C8F7-1630-2541-24BD21E3689C}"/>
              </a:ext>
            </a:extLst>
          </p:cNvPr>
          <p:cNvSpPr/>
          <p:nvPr/>
        </p:nvSpPr>
        <p:spPr>
          <a:xfrm>
            <a:off x="4058158" y="2586376"/>
            <a:ext cx="1284880" cy="67798"/>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4835B76-6434-38B4-DA19-65EEAEEC25F7}"/>
              </a:ext>
            </a:extLst>
          </p:cNvPr>
          <p:cNvSpPr/>
          <p:nvPr/>
        </p:nvSpPr>
        <p:spPr>
          <a:xfrm rot="3731928">
            <a:off x="3262258" y="2452111"/>
            <a:ext cx="2941051" cy="8945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BAD9870-2400-A293-5B2A-5E4F3D675D25}"/>
              </a:ext>
            </a:extLst>
          </p:cNvPr>
          <p:cNvSpPr/>
          <p:nvPr/>
        </p:nvSpPr>
        <p:spPr>
          <a:xfrm rot="2478263">
            <a:off x="3875981" y="3198083"/>
            <a:ext cx="1775282" cy="83057"/>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F66AA8F6-D0EA-7529-C4C4-338DC01E2D85}"/>
              </a:ext>
            </a:extLst>
          </p:cNvPr>
          <p:cNvSpPr/>
          <p:nvPr/>
        </p:nvSpPr>
        <p:spPr>
          <a:xfrm rot="18706753">
            <a:off x="3789450" y="3295141"/>
            <a:ext cx="1840330" cy="89478"/>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989F5A93-A0D6-3B40-AD72-8EFCCDAE1F15}"/>
              </a:ext>
            </a:extLst>
          </p:cNvPr>
          <p:cNvSpPr/>
          <p:nvPr/>
        </p:nvSpPr>
        <p:spPr>
          <a:xfrm rot="2483177">
            <a:off x="3779028" y="1726484"/>
            <a:ext cx="1883479" cy="86814"/>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98653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fade">
                                      <p:cBhvr>
                                        <p:cTn id="12" dur="500"/>
                                        <p:tgtEl>
                                          <p:spTgt spid="7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fade">
                                      <p:cBhvr>
                                        <p:cTn id="23" dur="10"/>
                                        <p:tgtEl>
                                          <p:spTgt spid="7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fade">
                                      <p:cBhvr>
                                        <p:cTn id="26" dur="10"/>
                                        <p:tgtEl>
                                          <p:spTgt spid="7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
                                        <p:tgtEl>
                                          <p:spTgt spid="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fade">
                                      <p:cBhvr>
                                        <p:cTn id="42" dur="10"/>
                                        <p:tgtEl>
                                          <p:spTgt spid="7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fade">
                                      <p:cBhvr>
                                        <p:cTn id="45" dur="10"/>
                                        <p:tgtEl>
                                          <p:spTgt spid="7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fade">
                                      <p:cBhvr>
                                        <p:cTn id="48" dur="10"/>
                                        <p:tgtEl>
                                          <p:spTgt spid="7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10"/>
                                        <p:tgtEl>
                                          <p:spTgt spid="7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0"/>
                                        </p:tgtEl>
                                        <p:attrNameLst>
                                          <p:attrName>style.visibility</p:attrName>
                                        </p:attrNameLst>
                                      </p:cBhvr>
                                      <p:to>
                                        <p:strVal val="visible"/>
                                      </p:to>
                                    </p:set>
                                    <p:animEffect transition="in" filter="fade">
                                      <p:cBhvr>
                                        <p:cTn id="54" dur="1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72" grpId="0" animBg="1"/>
      <p:bldP spid="74" grpId="0" animBg="1"/>
      <p:bldP spid="75" grpId="0" animBg="1"/>
      <p:bldP spid="76" grpId="0" animBg="1"/>
      <p:bldP spid="77" grpId="0" animBg="1"/>
      <p:bldP spid="78" grpId="0" animBg="1"/>
      <p:bldP spid="79" grpId="0" animBg="1"/>
      <p:bldP spid="8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6FC185-E300-43D8-6DC3-DF2EB5953E63}"/>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3" name="Text Placeholder 3">
            <a:extLst>
              <a:ext uri="{FF2B5EF4-FFF2-40B4-BE49-F238E27FC236}">
                <a16:creationId xmlns:a16="http://schemas.microsoft.com/office/drawing/2014/main" id="{8AC16F4F-47AE-8D77-4396-F9EA7B40E363}"/>
              </a:ext>
            </a:extLst>
          </p:cNvPr>
          <p:cNvSpPr txBox="1">
            <a:spLocks/>
          </p:cNvSpPr>
          <p:nvPr/>
        </p:nvSpPr>
        <p:spPr>
          <a:xfrm>
            <a:off x="2397405" y="5164413"/>
            <a:ext cx="1327230"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dirty="0">
                <a:solidFill>
                  <a:schemeClr val="tx1">
                    <a:lumMod val="85000"/>
                    <a:lumOff val="15000"/>
                  </a:schemeClr>
                </a:solidFill>
                <a:latin typeface="Sofia Pro" pitchFamily="2" charset="0"/>
              </a:rPr>
              <a:t>Input Layer</a:t>
            </a:r>
          </a:p>
        </p:txBody>
      </p:sp>
      <p:sp>
        <p:nvSpPr>
          <p:cNvPr id="5" name="Text Placeholder 3">
            <a:extLst>
              <a:ext uri="{FF2B5EF4-FFF2-40B4-BE49-F238E27FC236}">
                <a16:creationId xmlns:a16="http://schemas.microsoft.com/office/drawing/2014/main" id="{967F8816-EE88-B525-8DF2-D169EABAE33C}"/>
              </a:ext>
            </a:extLst>
          </p:cNvPr>
          <p:cNvSpPr txBox="1">
            <a:spLocks/>
          </p:cNvSpPr>
          <p:nvPr/>
        </p:nvSpPr>
        <p:spPr>
          <a:xfrm>
            <a:off x="4203465" y="5192277"/>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dirty="0">
                <a:solidFill>
                  <a:schemeClr val="tx1">
                    <a:lumMod val="85000"/>
                    <a:lumOff val="15000"/>
                  </a:schemeClr>
                </a:solidFill>
                <a:latin typeface="Sofia Pro" pitchFamily="2" charset="0"/>
              </a:rPr>
              <a:t>Hidden Layer</a:t>
            </a:r>
          </a:p>
        </p:txBody>
      </p:sp>
      <p:sp>
        <p:nvSpPr>
          <p:cNvPr id="7" name="Text Placeholder 3">
            <a:extLst>
              <a:ext uri="{FF2B5EF4-FFF2-40B4-BE49-F238E27FC236}">
                <a16:creationId xmlns:a16="http://schemas.microsoft.com/office/drawing/2014/main" id="{A9CDAE7F-7E62-28FF-0928-767C2C3A1084}"/>
              </a:ext>
            </a:extLst>
          </p:cNvPr>
          <p:cNvSpPr txBox="1">
            <a:spLocks/>
          </p:cNvSpPr>
          <p:nvPr/>
        </p:nvSpPr>
        <p:spPr>
          <a:xfrm>
            <a:off x="6058662" y="5192276"/>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dirty="0">
                <a:solidFill>
                  <a:schemeClr val="tx1">
                    <a:lumMod val="85000"/>
                    <a:lumOff val="15000"/>
                  </a:schemeClr>
                </a:solidFill>
                <a:latin typeface="Sofia Pro" pitchFamily="2" charset="0"/>
              </a:rPr>
              <a:t>Output Layer</a:t>
            </a:r>
          </a:p>
        </p:txBody>
      </p:sp>
      <p:sp>
        <p:nvSpPr>
          <p:cNvPr id="9" name="Text Placeholder 3">
            <a:extLst>
              <a:ext uri="{FF2B5EF4-FFF2-40B4-BE49-F238E27FC236}">
                <a16:creationId xmlns:a16="http://schemas.microsoft.com/office/drawing/2014/main" id="{7A76A92C-A6E1-83BF-C944-817A68A18636}"/>
              </a:ext>
            </a:extLst>
          </p:cNvPr>
          <p:cNvSpPr txBox="1">
            <a:spLocks/>
          </p:cNvSpPr>
          <p:nvPr/>
        </p:nvSpPr>
        <p:spPr>
          <a:xfrm>
            <a:off x="9471645" y="5192275"/>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dirty="0">
                <a:solidFill>
                  <a:schemeClr val="tx1">
                    <a:lumMod val="85000"/>
                    <a:lumOff val="15000"/>
                  </a:schemeClr>
                </a:solidFill>
                <a:latin typeface="Sofia Pro" pitchFamily="2" charset="0"/>
              </a:rPr>
              <a:t>Error/Loss Function</a:t>
            </a:r>
          </a:p>
        </p:txBody>
      </p:sp>
      <p:sp>
        <p:nvSpPr>
          <p:cNvPr id="10" name="Text Placeholder 3">
            <a:extLst>
              <a:ext uri="{FF2B5EF4-FFF2-40B4-BE49-F238E27FC236}">
                <a16:creationId xmlns:a16="http://schemas.microsoft.com/office/drawing/2014/main" id="{B5229682-A314-3B49-A49F-C93BE488E4EA}"/>
              </a:ext>
            </a:extLst>
          </p:cNvPr>
          <p:cNvSpPr txBox="1">
            <a:spLocks/>
          </p:cNvSpPr>
          <p:nvPr/>
        </p:nvSpPr>
        <p:spPr>
          <a:xfrm>
            <a:off x="7480048" y="5192274"/>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dirty="0">
                <a:solidFill>
                  <a:schemeClr val="tx1">
                    <a:lumMod val="85000"/>
                    <a:lumOff val="15000"/>
                  </a:schemeClr>
                </a:solidFill>
                <a:latin typeface="Sofia Pro" pitchFamily="2" charset="0"/>
              </a:rPr>
              <a:t>Optimizer</a:t>
            </a:r>
          </a:p>
        </p:txBody>
      </p:sp>
      <p:sp>
        <p:nvSpPr>
          <p:cNvPr id="11" name="Text Placeholder 3">
            <a:extLst>
              <a:ext uri="{FF2B5EF4-FFF2-40B4-BE49-F238E27FC236}">
                <a16:creationId xmlns:a16="http://schemas.microsoft.com/office/drawing/2014/main" id="{51699213-3324-6609-2B85-46615CCB79D0}"/>
              </a:ext>
            </a:extLst>
          </p:cNvPr>
          <p:cNvSpPr txBox="1">
            <a:spLocks/>
          </p:cNvSpPr>
          <p:nvPr/>
        </p:nvSpPr>
        <p:spPr>
          <a:xfrm>
            <a:off x="4109402" y="5906898"/>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dirty="0">
                <a:solidFill>
                  <a:schemeClr val="tx1">
                    <a:lumMod val="85000"/>
                    <a:lumOff val="15000"/>
                  </a:schemeClr>
                </a:solidFill>
                <a:latin typeface="Sofia Pro" pitchFamily="2" charset="0"/>
              </a:rPr>
              <a:t>Back Propagation</a:t>
            </a:r>
          </a:p>
        </p:txBody>
      </p:sp>
      <p:sp>
        <p:nvSpPr>
          <p:cNvPr id="13" name="Down Arrow 12">
            <a:extLst>
              <a:ext uri="{FF2B5EF4-FFF2-40B4-BE49-F238E27FC236}">
                <a16:creationId xmlns:a16="http://schemas.microsoft.com/office/drawing/2014/main" id="{46F5DB31-8C96-7A49-0FE3-CD6D51C9398B}"/>
              </a:ext>
            </a:extLst>
          </p:cNvPr>
          <p:cNvSpPr/>
          <p:nvPr/>
        </p:nvSpPr>
        <p:spPr>
          <a:xfrm rot="16200000" flipV="1">
            <a:off x="5260892" y="3658517"/>
            <a:ext cx="130174" cy="5358064"/>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1A37E49-BA20-5BA5-895A-2FB730177864}"/>
              </a:ext>
            </a:extLst>
          </p:cNvPr>
          <p:cNvSpPr/>
          <p:nvPr/>
        </p:nvSpPr>
        <p:spPr>
          <a:xfrm>
            <a:off x="2428548" y="1958347"/>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X</a:t>
            </a:r>
            <a:r>
              <a:rPr lang="en-US" sz="2000" b="1" baseline="-25000" dirty="0">
                <a:solidFill>
                  <a:schemeClr val="tx1">
                    <a:lumMod val="85000"/>
                    <a:lumOff val="15000"/>
                  </a:schemeClr>
                </a:solidFill>
                <a:latin typeface="Sofia Pro" pitchFamily="2" charset="0"/>
              </a:rPr>
              <a:t>1</a:t>
            </a:r>
            <a:endParaRPr lang="en-US" sz="2000" b="1" dirty="0">
              <a:solidFill>
                <a:schemeClr val="tx1">
                  <a:lumMod val="85000"/>
                  <a:lumOff val="15000"/>
                </a:schemeClr>
              </a:solidFill>
              <a:latin typeface="Sofia Pro" pitchFamily="2" charset="0"/>
            </a:endParaRPr>
          </a:p>
        </p:txBody>
      </p:sp>
      <p:sp>
        <p:nvSpPr>
          <p:cNvPr id="16" name="Oval 15">
            <a:extLst>
              <a:ext uri="{FF2B5EF4-FFF2-40B4-BE49-F238E27FC236}">
                <a16:creationId xmlns:a16="http://schemas.microsoft.com/office/drawing/2014/main" id="{12483553-918C-E477-E2CC-9BA0CFECE29A}"/>
              </a:ext>
            </a:extLst>
          </p:cNvPr>
          <p:cNvSpPr/>
          <p:nvPr/>
        </p:nvSpPr>
        <p:spPr>
          <a:xfrm>
            <a:off x="3620992" y="640862"/>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X</a:t>
            </a:r>
            <a:r>
              <a:rPr lang="en-US" sz="2000" b="1" baseline="-25000" dirty="0">
                <a:solidFill>
                  <a:schemeClr val="tx1">
                    <a:lumMod val="85000"/>
                    <a:lumOff val="15000"/>
                  </a:schemeClr>
                </a:solidFill>
                <a:latin typeface="Sofia Pro" pitchFamily="2" charset="0"/>
              </a:rPr>
              <a:t>0</a:t>
            </a:r>
            <a:endParaRPr lang="en-US" sz="2000" b="1" dirty="0">
              <a:solidFill>
                <a:schemeClr val="tx1">
                  <a:lumMod val="85000"/>
                  <a:lumOff val="15000"/>
                </a:schemeClr>
              </a:solidFill>
              <a:latin typeface="Sofia Pro" pitchFamily="2" charset="0"/>
            </a:endParaRPr>
          </a:p>
        </p:txBody>
      </p:sp>
      <p:sp>
        <p:nvSpPr>
          <p:cNvPr id="17" name="Oval 16">
            <a:extLst>
              <a:ext uri="{FF2B5EF4-FFF2-40B4-BE49-F238E27FC236}">
                <a16:creationId xmlns:a16="http://schemas.microsoft.com/office/drawing/2014/main" id="{577C594E-CAC8-5248-D410-1332DBFCBF93}"/>
              </a:ext>
            </a:extLst>
          </p:cNvPr>
          <p:cNvSpPr/>
          <p:nvPr/>
        </p:nvSpPr>
        <p:spPr>
          <a:xfrm>
            <a:off x="2390505" y="3526557"/>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X</a:t>
            </a:r>
            <a:r>
              <a:rPr lang="en-US" sz="2000" b="1" baseline="-25000" dirty="0">
                <a:solidFill>
                  <a:schemeClr val="tx1">
                    <a:lumMod val="85000"/>
                    <a:lumOff val="15000"/>
                  </a:schemeClr>
                </a:solidFill>
                <a:latin typeface="Sofia Pro" pitchFamily="2" charset="0"/>
              </a:rPr>
              <a:t>2</a:t>
            </a:r>
            <a:endParaRPr lang="en-US" sz="2000" b="1" dirty="0">
              <a:solidFill>
                <a:schemeClr val="tx1">
                  <a:lumMod val="85000"/>
                  <a:lumOff val="15000"/>
                </a:schemeClr>
              </a:solidFill>
              <a:latin typeface="Sofia Pro" pitchFamily="2" charset="0"/>
            </a:endParaRPr>
          </a:p>
        </p:txBody>
      </p:sp>
      <p:sp>
        <p:nvSpPr>
          <p:cNvPr id="18" name="Oval 17">
            <a:extLst>
              <a:ext uri="{FF2B5EF4-FFF2-40B4-BE49-F238E27FC236}">
                <a16:creationId xmlns:a16="http://schemas.microsoft.com/office/drawing/2014/main" id="{1A31EAF0-892A-423F-3173-8144E40B9767}"/>
              </a:ext>
            </a:extLst>
          </p:cNvPr>
          <p:cNvSpPr/>
          <p:nvPr/>
        </p:nvSpPr>
        <p:spPr>
          <a:xfrm>
            <a:off x="5474661" y="627170"/>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G</a:t>
            </a:r>
            <a:r>
              <a:rPr lang="en-US" sz="2000" b="1" baseline="-25000" dirty="0">
                <a:solidFill>
                  <a:schemeClr val="tx1">
                    <a:lumMod val="85000"/>
                    <a:lumOff val="15000"/>
                  </a:schemeClr>
                </a:solidFill>
                <a:latin typeface="Sofia Pro" pitchFamily="2" charset="0"/>
              </a:rPr>
              <a:t>0</a:t>
            </a:r>
            <a:endParaRPr lang="en-US" sz="2000" b="1" dirty="0">
              <a:solidFill>
                <a:schemeClr val="tx1">
                  <a:lumMod val="85000"/>
                  <a:lumOff val="15000"/>
                </a:schemeClr>
              </a:solidFill>
              <a:latin typeface="Sofia Pro" pitchFamily="2" charset="0"/>
            </a:endParaRPr>
          </a:p>
        </p:txBody>
      </p:sp>
      <p:sp>
        <p:nvSpPr>
          <p:cNvPr id="19" name="Oval 18">
            <a:extLst>
              <a:ext uri="{FF2B5EF4-FFF2-40B4-BE49-F238E27FC236}">
                <a16:creationId xmlns:a16="http://schemas.microsoft.com/office/drawing/2014/main" id="{80975A23-8526-E5CE-3E5D-3C699AF449B8}"/>
              </a:ext>
            </a:extLst>
          </p:cNvPr>
          <p:cNvSpPr/>
          <p:nvPr/>
        </p:nvSpPr>
        <p:spPr>
          <a:xfrm>
            <a:off x="9834100" y="2650829"/>
            <a:ext cx="1064871" cy="1067636"/>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E</a:t>
            </a:r>
          </a:p>
        </p:txBody>
      </p:sp>
      <p:sp>
        <p:nvSpPr>
          <p:cNvPr id="20" name="Oval 19">
            <a:extLst>
              <a:ext uri="{FF2B5EF4-FFF2-40B4-BE49-F238E27FC236}">
                <a16:creationId xmlns:a16="http://schemas.microsoft.com/office/drawing/2014/main" id="{07E8F1A1-4A14-E153-CB23-1BD375E4F755}"/>
              </a:ext>
            </a:extLst>
          </p:cNvPr>
          <p:cNvSpPr/>
          <p:nvPr/>
        </p:nvSpPr>
        <p:spPr>
          <a:xfrm>
            <a:off x="7965260" y="2649089"/>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O</a:t>
            </a:r>
          </a:p>
        </p:txBody>
      </p:sp>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682E6BC2-EB87-3353-99CE-D0F4D9A8E9AB}"/>
                  </a:ext>
                </a:extLst>
              </p:cNvPr>
              <p:cNvSpPr/>
              <p:nvPr/>
            </p:nvSpPr>
            <p:spPr>
              <a:xfrm>
                <a:off x="6137929" y="2648178"/>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F(</a:t>
                </a:r>
                <a14:m>
                  <m:oMath xmlns:m="http://schemas.openxmlformats.org/officeDocument/2006/math">
                    <m:r>
                      <a:rPr lang="en-US" sz="2000" b="1" i="1" smtClean="0">
                        <a:solidFill>
                          <a:schemeClr val="tx1">
                            <a:lumMod val="85000"/>
                            <a:lumOff val="15000"/>
                          </a:schemeClr>
                        </a:solidFill>
                        <a:latin typeface="Cambria Math" panose="02040503050406030204" pitchFamily="18" charset="0"/>
                        <a:ea typeface="Cambria Math" panose="02040503050406030204" pitchFamily="18" charset="0"/>
                      </a:rPr>
                      <m:t>𝜹</m:t>
                    </m:r>
                  </m:oMath>
                </a14:m>
                <a:r>
                  <a:rPr lang="en-US" sz="2000" b="1" dirty="0">
                    <a:solidFill>
                      <a:schemeClr val="tx1">
                        <a:lumMod val="85000"/>
                        <a:lumOff val="15000"/>
                      </a:schemeClr>
                    </a:solidFill>
                    <a:latin typeface="Sofia Pro" pitchFamily="2" charset="0"/>
                  </a:rPr>
                  <a:t>)</a:t>
                </a:r>
              </a:p>
            </p:txBody>
          </p:sp>
        </mc:Choice>
        <mc:Fallback xmlns="">
          <p:sp>
            <p:nvSpPr>
              <p:cNvPr id="21" name="Oval 20">
                <a:extLst>
                  <a:ext uri="{FF2B5EF4-FFF2-40B4-BE49-F238E27FC236}">
                    <a16:creationId xmlns:a16="http://schemas.microsoft.com/office/drawing/2014/main" id="{682E6BC2-EB87-3353-99CE-D0F4D9A8E9AB}"/>
                  </a:ext>
                </a:extLst>
              </p:cNvPr>
              <p:cNvSpPr>
                <a:spLocks noRot="1" noChangeAspect="1" noMove="1" noResize="1" noEditPoints="1" noAdjustHandles="1" noChangeArrowheads="1" noChangeShapeType="1" noTextEdit="1"/>
              </p:cNvSpPr>
              <p:nvPr/>
            </p:nvSpPr>
            <p:spPr>
              <a:xfrm>
                <a:off x="6137929" y="2648178"/>
                <a:ext cx="1064871" cy="1067636"/>
              </a:xfrm>
              <a:prstGeom prst="ellipse">
                <a:avLst/>
              </a:prstGeom>
              <a:blipFill>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181CE5C0-B25A-5655-BAA4-03C4D18A33D5}"/>
                  </a:ext>
                </a:extLst>
              </p:cNvPr>
              <p:cNvSpPr/>
              <p:nvPr/>
            </p:nvSpPr>
            <p:spPr>
              <a:xfrm>
                <a:off x="4310599" y="2648178"/>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G(</a:t>
                </a:r>
                <a14:m>
                  <m:oMath xmlns:m="http://schemas.openxmlformats.org/officeDocument/2006/math">
                    <m:r>
                      <a:rPr lang="en-US" sz="2000" b="1" i="1" smtClean="0">
                        <a:solidFill>
                          <a:schemeClr val="tx1">
                            <a:lumMod val="85000"/>
                            <a:lumOff val="15000"/>
                          </a:schemeClr>
                        </a:solidFill>
                        <a:latin typeface="Cambria Math" panose="02040503050406030204" pitchFamily="18" charset="0"/>
                        <a:ea typeface="Cambria Math" panose="02040503050406030204" pitchFamily="18" charset="0"/>
                      </a:rPr>
                      <m:t>𝜹</m:t>
                    </m:r>
                  </m:oMath>
                </a14:m>
                <a:r>
                  <a:rPr lang="en-US" sz="2000" b="1" dirty="0">
                    <a:solidFill>
                      <a:schemeClr val="tx1">
                        <a:lumMod val="85000"/>
                        <a:lumOff val="15000"/>
                      </a:schemeClr>
                    </a:solidFill>
                    <a:latin typeface="Sofia Pro" pitchFamily="2" charset="0"/>
                  </a:rPr>
                  <a:t>)</a:t>
                </a:r>
              </a:p>
            </p:txBody>
          </p:sp>
        </mc:Choice>
        <mc:Fallback xmlns="">
          <p:sp>
            <p:nvSpPr>
              <p:cNvPr id="22" name="Oval 21">
                <a:extLst>
                  <a:ext uri="{FF2B5EF4-FFF2-40B4-BE49-F238E27FC236}">
                    <a16:creationId xmlns:a16="http://schemas.microsoft.com/office/drawing/2014/main" id="{181CE5C0-B25A-5655-BAA4-03C4D18A33D5}"/>
                  </a:ext>
                </a:extLst>
              </p:cNvPr>
              <p:cNvSpPr>
                <a:spLocks noRot="1" noChangeAspect="1" noMove="1" noResize="1" noEditPoints="1" noAdjustHandles="1" noChangeArrowheads="1" noChangeShapeType="1" noTextEdit="1"/>
              </p:cNvSpPr>
              <p:nvPr/>
            </p:nvSpPr>
            <p:spPr>
              <a:xfrm>
                <a:off x="4310599" y="2648178"/>
                <a:ext cx="1064871" cy="1067636"/>
              </a:xfrm>
              <a:prstGeom prst="ellipse">
                <a:avLst/>
              </a:prstGeom>
              <a:blipFill>
                <a:blip r:embed="rId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 Placeholder 3">
                <a:extLst>
                  <a:ext uri="{FF2B5EF4-FFF2-40B4-BE49-F238E27FC236}">
                    <a16:creationId xmlns:a16="http://schemas.microsoft.com/office/drawing/2014/main" id="{B423A7F6-4A99-3CE6-D72E-366622F7A89C}"/>
                  </a:ext>
                </a:extLst>
              </p:cNvPr>
              <p:cNvSpPr txBox="1">
                <a:spLocks/>
              </p:cNvSpPr>
              <p:nvPr/>
            </p:nvSpPr>
            <p:spPr>
              <a:xfrm>
                <a:off x="6064154" y="4276576"/>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2600" dirty="0">
                    <a:solidFill>
                      <a:srgbClr val="5A5AA8"/>
                    </a:solidFill>
                    <a:latin typeface="Sofia Pro" pitchFamily="2" charset="0"/>
                  </a:rPr>
                  <a:t>(</a:t>
                </a:r>
                <a14:m>
                  <m:oMath xmlns:m="http://schemas.openxmlformats.org/officeDocument/2006/math">
                    <m:r>
                      <a:rPr lang="en-US" sz="2600" i="1" smtClean="0">
                        <a:solidFill>
                          <a:srgbClr val="5A5AA8"/>
                        </a:solidFill>
                        <a:latin typeface="Cambria Math" panose="02040503050406030204" pitchFamily="18" charset="0"/>
                        <a:ea typeface="Cambria Math" panose="02040503050406030204" pitchFamily="18" charset="0"/>
                      </a:rPr>
                      <m:t>𝛿</m:t>
                    </m:r>
                  </m:oMath>
                </a14:m>
                <a:r>
                  <a:rPr lang="en-US" sz="2600" dirty="0">
                    <a:solidFill>
                      <a:srgbClr val="5A5AA8"/>
                    </a:solidFill>
                    <a:latin typeface="Sofia Pro" pitchFamily="2" charset="0"/>
                  </a:rPr>
                  <a:t>)Delta</a:t>
                </a:r>
              </a:p>
            </p:txBody>
          </p:sp>
        </mc:Choice>
        <mc:Fallback xmlns="">
          <p:sp>
            <p:nvSpPr>
              <p:cNvPr id="23" name="Text Placeholder 3">
                <a:extLst>
                  <a:ext uri="{FF2B5EF4-FFF2-40B4-BE49-F238E27FC236}">
                    <a16:creationId xmlns:a16="http://schemas.microsoft.com/office/drawing/2014/main" id="{B423A7F6-4A99-3CE6-D72E-366622F7A89C}"/>
                  </a:ext>
                </a:extLst>
              </p:cNvPr>
              <p:cNvSpPr txBox="1">
                <a:spLocks noRot="1" noChangeAspect="1" noMove="1" noResize="1" noEditPoints="1" noAdjustHandles="1" noChangeArrowheads="1" noChangeShapeType="1" noTextEdit="1"/>
              </p:cNvSpPr>
              <p:nvPr/>
            </p:nvSpPr>
            <p:spPr>
              <a:xfrm>
                <a:off x="6064154" y="4276576"/>
                <a:ext cx="1512767" cy="596491"/>
              </a:xfrm>
              <a:prstGeom prst="rect">
                <a:avLst/>
              </a:prstGeom>
              <a:blipFill>
                <a:blip r:embed="rId9"/>
                <a:stretch>
                  <a:fillRect t="-16495" b="-2062"/>
                </a:stretch>
              </a:blipFill>
            </p:spPr>
            <p:txBody>
              <a:bodyPr/>
              <a:lstStyle/>
              <a:p>
                <a:r>
                  <a:rPr lang="en-US">
                    <a:noFill/>
                  </a:rPr>
                  <a:t> </a:t>
                </a:r>
              </a:p>
            </p:txBody>
          </p:sp>
        </mc:Fallback>
      </mc:AlternateContent>
      <p:sp>
        <p:nvSpPr>
          <p:cNvPr id="24" name="Text Placeholder 3">
            <a:extLst>
              <a:ext uri="{FF2B5EF4-FFF2-40B4-BE49-F238E27FC236}">
                <a16:creationId xmlns:a16="http://schemas.microsoft.com/office/drawing/2014/main" id="{086E1573-F01B-4B55-0D47-DC4F1C77324D}"/>
              </a:ext>
            </a:extLst>
          </p:cNvPr>
          <p:cNvSpPr txBox="1">
            <a:spLocks/>
          </p:cNvSpPr>
          <p:nvPr/>
        </p:nvSpPr>
        <p:spPr>
          <a:xfrm>
            <a:off x="4109402" y="4281618"/>
            <a:ext cx="1830886" cy="59649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2600" dirty="0">
                <a:solidFill>
                  <a:srgbClr val="5A5AA8"/>
                </a:solidFill>
                <a:latin typeface="Sofia Pro" pitchFamily="2" charset="0"/>
              </a:rPr>
              <a:t>Output (o)</a:t>
            </a:r>
          </a:p>
        </p:txBody>
      </p:sp>
      <p:sp>
        <p:nvSpPr>
          <p:cNvPr id="25" name="Text Placeholder 3">
            <a:extLst>
              <a:ext uri="{FF2B5EF4-FFF2-40B4-BE49-F238E27FC236}">
                <a16:creationId xmlns:a16="http://schemas.microsoft.com/office/drawing/2014/main" id="{E480329F-81F1-A2CB-08B5-A57A88A68F59}"/>
              </a:ext>
            </a:extLst>
          </p:cNvPr>
          <p:cNvSpPr txBox="1">
            <a:spLocks/>
          </p:cNvSpPr>
          <p:nvPr/>
        </p:nvSpPr>
        <p:spPr>
          <a:xfrm>
            <a:off x="5335442" y="3146952"/>
            <a:ext cx="352250" cy="338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solidFill>
                  <a:srgbClr val="5A5AA8"/>
                </a:solidFill>
                <a:latin typeface="Sofia Pro" pitchFamily="2" charset="0"/>
              </a:rPr>
              <a:t>o</a:t>
            </a:r>
          </a:p>
        </p:txBody>
      </p:sp>
      <mc:AlternateContent xmlns:mc="http://schemas.openxmlformats.org/markup-compatibility/2006" xmlns:a14="http://schemas.microsoft.com/office/drawing/2010/main">
        <mc:Choice Requires="a14">
          <p:sp>
            <p:nvSpPr>
              <p:cNvPr id="26" name="Text Placeholder 3">
                <a:extLst>
                  <a:ext uri="{FF2B5EF4-FFF2-40B4-BE49-F238E27FC236}">
                    <a16:creationId xmlns:a16="http://schemas.microsoft.com/office/drawing/2014/main" id="{A1AE4A75-243B-80D8-31FD-C5910784E4BC}"/>
                  </a:ext>
                </a:extLst>
              </p:cNvPr>
              <p:cNvSpPr txBox="1">
                <a:spLocks/>
              </p:cNvSpPr>
              <p:nvPr/>
            </p:nvSpPr>
            <p:spPr>
              <a:xfrm>
                <a:off x="5227930" y="3162809"/>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r>
                        <a:rPr lang="en-US" i="1" smtClean="0">
                          <a:solidFill>
                            <a:srgbClr val="5A5AA8"/>
                          </a:solidFill>
                          <a:latin typeface="Cambria Math" panose="02040503050406030204" pitchFamily="18" charset="0"/>
                          <a:ea typeface="Cambria Math" panose="02040503050406030204" pitchFamily="18" charset="0"/>
                        </a:rPr>
                        <m:t>𝛿</m:t>
                      </m:r>
                    </m:oMath>
                  </m:oMathPara>
                </a14:m>
                <a:endParaRPr lang="en-US" dirty="0">
                  <a:solidFill>
                    <a:srgbClr val="5A5AA8"/>
                  </a:solidFill>
                  <a:latin typeface="Sofia Pro" pitchFamily="2" charset="0"/>
                </a:endParaRPr>
              </a:p>
            </p:txBody>
          </p:sp>
        </mc:Choice>
        <mc:Fallback xmlns="">
          <p:sp>
            <p:nvSpPr>
              <p:cNvPr id="26" name="Text Placeholder 3">
                <a:extLst>
                  <a:ext uri="{FF2B5EF4-FFF2-40B4-BE49-F238E27FC236}">
                    <a16:creationId xmlns:a16="http://schemas.microsoft.com/office/drawing/2014/main" id="{A1AE4A75-243B-80D8-31FD-C5910784E4BC}"/>
                  </a:ext>
                </a:extLst>
              </p:cNvPr>
              <p:cNvSpPr txBox="1">
                <a:spLocks noRot="1" noChangeAspect="1" noMove="1" noResize="1" noEditPoints="1" noAdjustHandles="1" noChangeArrowheads="1" noChangeShapeType="1" noTextEdit="1"/>
              </p:cNvSpPr>
              <p:nvPr/>
            </p:nvSpPr>
            <p:spPr>
              <a:xfrm>
                <a:off x="5227930" y="3162809"/>
                <a:ext cx="1512767" cy="596491"/>
              </a:xfrm>
              <a:prstGeom prst="rect">
                <a:avLst/>
              </a:prstGeom>
              <a:blipFill>
                <a:blip r:embed="rId10"/>
                <a:stretch>
                  <a:fillRect/>
                </a:stretch>
              </a:blipFill>
            </p:spPr>
            <p:txBody>
              <a:bodyPr/>
              <a:lstStyle/>
              <a:p>
                <a:r>
                  <a:rPr lang="en-US">
                    <a:noFill/>
                  </a:rPr>
                  <a:t> </a:t>
                </a:r>
              </a:p>
            </p:txBody>
          </p:sp>
        </mc:Fallback>
      </mc:AlternateContent>
      <p:sp>
        <p:nvSpPr>
          <p:cNvPr id="27" name="Text Placeholder 3">
            <a:extLst>
              <a:ext uri="{FF2B5EF4-FFF2-40B4-BE49-F238E27FC236}">
                <a16:creationId xmlns:a16="http://schemas.microsoft.com/office/drawing/2014/main" id="{82D2491E-EA89-1CB2-6DF4-937D4521F2DE}"/>
              </a:ext>
            </a:extLst>
          </p:cNvPr>
          <p:cNvSpPr txBox="1">
            <a:spLocks/>
          </p:cNvSpPr>
          <p:nvPr/>
        </p:nvSpPr>
        <p:spPr>
          <a:xfrm>
            <a:off x="4685863" y="2729290"/>
            <a:ext cx="2123733" cy="36857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dirty="0">
                <a:solidFill>
                  <a:schemeClr val="tx1">
                    <a:lumMod val="85000"/>
                    <a:lumOff val="15000"/>
                  </a:schemeClr>
                </a:solidFill>
                <a:latin typeface="Sofia Pro Medium" pitchFamily="2" charset="0"/>
              </a:rPr>
              <a:t>W</a:t>
            </a:r>
            <a:r>
              <a:rPr lang="en-US" sz="1800" baseline="-25000" dirty="0">
                <a:solidFill>
                  <a:schemeClr val="tx1">
                    <a:lumMod val="85000"/>
                    <a:lumOff val="15000"/>
                  </a:schemeClr>
                </a:solidFill>
                <a:latin typeface="Sofia Pro Medium" pitchFamily="2" charset="0"/>
              </a:rPr>
              <a:t>gf1</a:t>
            </a:r>
            <a:endParaRPr lang="en-US" sz="1800" dirty="0">
              <a:solidFill>
                <a:schemeClr val="tx1">
                  <a:lumMod val="85000"/>
                  <a:lumOff val="15000"/>
                </a:schemeClr>
              </a:solidFill>
              <a:latin typeface="Sofia Pro Medium" pitchFamily="2" charset="0"/>
            </a:endParaRPr>
          </a:p>
        </p:txBody>
      </p:sp>
      <p:sp>
        <p:nvSpPr>
          <p:cNvPr id="28" name="Text Placeholder 3">
            <a:extLst>
              <a:ext uri="{FF2B5EF4-FFF2-40B4-BE49-F238E27FC236}">
                <a16:creationId xmlns:a16="http://schemas.microsoft.com/office/drawing/2014/main" id="{2A550303-3487-0B86-56A8-E48306172263}"/>
              </a:ext>
            </a:extLst>
          </p:cNvPr>
          <p:cNvSpPr txBox="1">
            <a:spLocks/>
          </p:cNvSpPr>
          <p:nvPr/>
        </p:nvSpPr>
        <p:spPr>
          <a:xfrm>
            <a:off x="5210899" y="1920891"/>
            <a:ext cx="2123733" cy="38622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dirty="0">
                <a:solidFill>
                  <a:schemeClr val="tx1">
                    <a:lumMod val="85000"/>
                    <a:lumOff val="15000"/>
                  </a:schemeClr>
                </a:solidFill>
                <a:latin typeface="Sofia Pro Medium" pitchFamily="2" charset="0"/>
              </a:rPr>
              <a:t>W</a:t>
            </a:r>
            <a:r>
              <a:rPr lang="en-US" sz="1800" baseline="-25000" dirty="0">
                <a:solidFill>
                  <a:schemeClr val="tx1">
                    <a:lumMod val="85000"/>
                    <a:lumOff val="15000"/>
                  </a:schemeClr>
                </a:solidFill>
                <a:latin typeface="Sofia Pro Medium" pitchFamily="2" charset="0"/>
              </a:rPr>
              <a:t>gf0</a:t>
            </a:r>
            <a:endParaRPr lang="en-US" sz="1800" dirty="0">
              <a:solidFill>
                <a:schemeClr val="tx1">
                  <a:lumMod val="85000"/>
                  <a:lumOff val="15000"/>
                </a:schemeClr>
              </a:solidFill>
              <a:latin typeface="Sofia Pro Medium" pitchFamily="2" charset="0"/>
            </a:endParaRPr>
          </a:p>
        </p:txBody>
      </p:sp>
      <p:sp>
        <p:nvSpPr>
          <p:cNvPr id="29" name="Text Placeholder 3">
            <a:extLst>
              <a:ext uri="{FF2B5EF4-FFF2-40B4-BE49-F238E27FC236}">
                <a16:creationId xmlns:a16="http://schemas.microsoft.com/office/drawing/2014/main" id="{7ABB10A2-1B6B-8C37-F683-E30E610227C4}"/>
              </a:ext>
            </a:extLst>
          </p:cNvPr>
          <p:cNvSpPr txBox="1">
            <a:spLocks/>
          </p:cNvSpPr>
          <p:nvPr/>
        </p:nvSpPr>
        <p:spPr>
          <a:xfrm>
            <a:off x="3275464" y="1943087"/>
            <a:ext cx="2243182" cy="39042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dirty="0">
                <a:solidFill>
                  <a:schemeClr val="tx1">
                    <a:lumMod val="85000"/>
                    <a:lumOff val="15000"/>
                  </a:schemeClr>
                </a:solidFill>
                <a:latin typeface="Sofia Pro Medium" pitchFamily="2" charset="0"/>
              </a:rPr>
              <a:t>W</a:t>
            </a:r>
            <a:r>
              <a:rPr lang="en-US" sz="1800" baseline="-25000" dirty="0">
                <a:solidFill>
                  <a:schemeClr val="tx1">
                    <a:lumMod val="85000"/>
                    <a:lumOff val="15000"/>
                  </a:schemeClr>
                </a:solidFill>
                <a:latin typeface="Sofia Pro Medium" pitchFamily="2" charset="0"/>
              </a:rPr>
              <a:t>xg0</a:t>
            </a:r>
            <a:endParaRPr lang="en-US" sz="1800" dirty="0">
              <a:solidFill>
                <a:schemeClr val="tx1">
                  <a:lumMod val="85000"/>
                  <a:lumOff val="15000"/>
                </a:schemeClr>
              </a:solidFill>
              <a:latin typeface="Sofia Pro Medium" pitchFamily="2" charset="0"/>
            </a:endParaRPr>
          </a:p>
        </p:txBody>
      </p:sp>
      <p:sp>
        <p:nvSpPr>
          <p:cNvPr id="30" name="Text Placeholder 3">
            <a:extLst>
              <a:ext uri="{FF2B5EF4-FFF2-40B4-BE49-F238E27FC236}">
                <a16:creationId xmlns:a16="http://schemas.microsoft.com/office/drawing/2014/main" id="{60B36B3C-BDD3-B320-31A1-122EF637391C}"/>
              </a:ext>
            </a:extLst>
          </p:cNvPr>
          <p:cNvSpPr txBox="1">
            <a:spLocks/>
          </p:cNvSpPr>
          <p:nvPr/>
        </p:nvSpPr>
        <p:spPr>
          <a:xfrm>
            <a:off x="2847183" y="2693109"/>
            <a:ext cx="2123733" cy="36478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dirty="0">
                <a:solidFill>
                  <a:schemeClr val="tx1">
                    <a:lumMod val="85000"/>
                    <a:lumOff val="15000"/>
                  </a:schemeClr>
                </a:solidFill>
                <a:latin typeface="Sofia Pro Medium" pitchFamily="2" charset="0"/>
              </a:rPr>
              <a:t>W</a:t>
            </a:r>
            <a:r>
              <a:rPr lang="en-US" sz="1800" baseline="-25000" dirty="0">
                <a:solidFill>
                  <a:schemeClr val="tx1">
                    <a:lumMod val="85000"/>
                    <a:lumOff val="15000"/>
                  </a:schemeClr>
                </a:solidFill>
                <a:latin typeface="Sofia Pro Medium" pitchFamily="2" charset="0"/>
              </a:rPr>
              <a:t>xg1</a:t>
            </a:r>
            <a:endParaRPr lang="en-US" sz="1800" dirty="0">
              <a:solidFill>
                <a:schemeClr val="tx1">
                  <a:lumMod val="85000"/>
                  <a:lumOff val="15000"/>
                </a:schemeClr>
              </a:solidFill>
              <a:latin typeface="Sofia Pro Medium" pitchFamily="2" charset="0"/>
            </a:endParaRPr>
          </a:p>
        </p:txBody>
      </p:sp>
      <p:sp>
        <p:nvSpPr>
          <p:cNvPr id="31" name="Text Placeholder 3">
            <a:extLst>
              <a:ext uri="{FF2B5EF4-FFF2-40B4-BE49-F238E27FC236}">
                <a16:creationId xmlns:a16="http://schemas.microsoft.com/office/drawing/2014/main" id="{57098F07-0DA7-419F-7995-E4499F2F987F}"/>
              </a:ext>
            </a:extLst>
          </p:cNvPr>
          <p:cNvSpPr txBox="1">
            <a:spLocks/>
          </p:cNvSpPr>
          <p:nvPr/>
        </p:nvSpPr>
        <p:spPr>
          <a:xfrm>
            <a:off x="2867503" y="3385584"/>
            <a:ext cx="2123733" cy="44836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dirty="0">
                <a:solidFill>
                  <a:schemeClr val="tx1">
                    <a:lumMod val="85000"/>
                    <a:lumOff val="15000"/>
                  </a:schemeClr>
                </a:solidFill>
                <a:latin typeface="Sofia Pro Medium" pitchFamily="2" charset="0"/>
              </a:rPr>
              <a:t>W</a:t>
            </a:r>
            <a:r>
              <a:rPr lang="en-US" sz="1800" baseline="-25000" dirty="0">
                <a:solidFill>
                  <a:schemeClr val="tx1">
                    <a:lumMod val="85000"/>
                    <a:lumOff val="15000"/>
                  </a:schemeClr>
                </a:solidFill>
                <a:latin typeface="Sofia Pro Medium" pitchFamily="2" charset="0"/>
              </a:rPr>
              <a:t>xg2</a:t>
            </a:r>
            <a:endParaRPr lang="en-US" sz="1800" dirty="0">
              <a:solidFill>
                <a:schemeClr val="tx1">
                  <a:lumMod val="85000"/>
                  <a:lumOff val="15000"/>
                </a:schemeClr>
              </a:solidFill>
              <a:latin typeface="Sofia Pro Medium" pitchFamily="2" charset="0"/>
            </a:endParaRPr>
          </a:p>
        </p:txBody>
      </p:sp>
      <p:sp>
        <p:nvSpPr>
          <p:cNvPr id="32" name="Text Placeholder 3">
            <a:extLst>
              <a:ext uri="{FF2B5EF4-FFF2-40B4-BE49-F238E27FC236}">
                <a16:creationId xmlns:a16="http://schemas.microsoft.com/office/drawing/2014/main" id="{85E986B9-438D-721D-6374-471F8FE1860E}"/>
              </a:ext>
            </a:extLst>
          </p:cNvPr>
          <p:cNvSpPr txBox="1">
            <a:spLocks/>
          </p:cNvSpPr>
          <p:nvPr/>
        </p:nvSpPr>
        <p:spPr>
          <a:xfrm>
            <a:off x="8343979" y="2803432"/>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400" dirty="0">
                <a:solidFill>
                  <a:schemeClr val="tx1">
                    <a:lumMod val="85000"/>
                    <a:lumOff val="15000"/>
                  </a:schemeClr>
                </a:solidFill>
                <a:latin typeface="Sofia Pro" pitchFamily="2" charset="0"/>
              </a:rPr>
              <a:t>Error</a:t>
            </a:r>
          </a:p>
        </p:txBody>
      </p:sp>
      <p:cxnSp>
        <p:nvCxnSpPr>
          <p:cNvPr id="33" name="Straight Arrow Connector 32">
            <a:extLst>
              <a:ext uri="{FF2B5EF4-FFF2-40B4-BE49-F238E27FC236}">
                <a16:creationId xmlns:a16="http://schemas.microsoft.com/office/drawing/2014/main" id="{19CC9D46-4433-299F-B491-016D849C21E9}"/>
              </a:ext>
            </a:extLst>
          </p:cNvPr>
          <p:cNvCxnSpPr>
            <a:cxnSpLocks/>
          </p:cNvCxnSpPr>
          <p:nvPr/>
        </p:nvCxnSpPr>
        <p:spPr>
          <a:xfrm>
            <a:off x="7216550" y="3144496"/>
            <a:ext cx="741476" cy="2456"/>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DB1D878-1569-6ED4-097E-27ED1C4A7B7E}"/>
              </a:ext>
            </a:extLst>
          </p:cNvPr>
          <p:cNvCxnSpPr>
            <a:cxnSpLocks/>
          </p:cNvCxnSpPr>
          <p:nvPr/>
        </p:nvCxnSpPr>
        <p:spPr>
          <a:xfrm flipV="1">
            <a:off x="9024246" y="3133632"/>
            <a:ext cx="809854" cy="7528"/>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B018B51-4392-4884-8DE0-19B896D4CF29}"/>
              </a:ext>
            </a:extLst>
          </p:cNvPr>
          <p:cNvCxnSpPr>
            <a:cxnSpLocks/>
          </p:cNvCxnSpPr>
          <p:nvPr/>
        </p:nvCxnSpPr>
        <p:spPr>
          <a:xfrm>
            <a:off x="5761543" y="3148571"/>
            <a:ext cx="376386" cy="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E7D4766-A578-50D7-97D5-3562A959644E}"/>
              </a:ext>
            </a:extLst>
          </p:cNvPr>
          <p:cNvCxnSpPr>
            <a:cxnSpLocks/>
          </p:cNvCxnSpPr>
          <p:nvPr/>
        </p:nvCxnSpPr>
        <p:spPr>
          <a:xfrm>
            <a:off x="5381873" y="3141350"/>
            <a:ext cx="393420" cy="7221"/>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4138C1F-EF39-45E9-022A-294DDED1758D}"/>
              </a:ext>
            </a:extLst>
          </p:cNvPr>
          <p:cNvCxnSpPr>
            <a:cxnSpLocks/>
          </p:cNvCxnSpPr>
          <p:nvPr/>
        </p:nvCxnSpPr>
        <p:spPr>
          <a:xfrm flipV="1">
            <a:off x="4100305" y="3404000"/>
            <a:ext cx="258664" cy="130171"/>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8ED01C9-FBA0-E3D6-7183-15D1E7F31C4B}"/>
              </a:ext>
            </a:extLst>
          </p:cNvPr>
          <p:cNvCxnSpPr>
            <a:cxnSpLocks/>
          </p:cNvCxnSpPr>
          <p:nvPr/>
        </p:nvCxnSpPr>
        <p:spPr>
          <a:xfrm flipV="1">
            <a:off x="3428755" y="3708904"/>
            <a:ext cx="338374" cy="183517"/>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A7E249B-7BDA-F1CE-712B-16D9539E7A74}"/>
              </a:ext>
            </a:extLst>
          </p:cNvPr>
          <p:cNvCxnSpPr>
            <a:cxnSpLocks/>
          </p:cNvCxnSpPr>
          <p:nvPr/>
        </p:nvCxnSpPr>
        <p:spPr>
          <a:xfrm>
            <a:off x="4516404" y="2317392"/>
            <a:ext cx="155931" cy="362217"/>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197CA9B-1797-6525-F716-9639CF657642}"/>
              </a:ext>
            </a:extLst>
          </p:cNvPr>
          <p:cNvCxnSpPr>
            <a:cxnSpLocks/>
          </p:cNvCxnSpPr>
          <p:nvPr/>
        </p:nvCxnSpPr>
        <p:spPr>
          <a:xfrm>
            <a:off x="4227076" y="1702145"/>
            <a:ext cx="110282" cy="296102"/>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0F610DD-68A4-4E47-2DB8-C847C84E1BC5}"/>
              </a:ext>
            </a:extLst>
          </p:cNvPr>
          <p:cNvCxnSpPr>
            <a:cxnSpLocks/>
          </p:cNvCxnSpPr>
          <p:nvPr/>
        </p:nvCxnSpPr>
        <p:spPr>
          <a:xfrm>
            <a:off x="6346101" y="2260491"/>
            <a:ext cx="156542" cy="418624"/>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C94C053-9231-5AD0-FC58-D53B0FAA267F}"/>
              </a:ext>
            </a:extLst>
          </p:cNvPr>
          <p:cNvCxnSpPr>
            <a:cxnSpLocks/>
          </p:cNvCxnSpPr>
          <p:nvPr/>
        </p:nvCxnSpPr>
        <p:spPr>
          <a:xfrm>
            <a:off x="6133161" y="1682615"/>
            <a:ext cx="110282" cy="296102"/>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4EB97F9-289A-A0DE-C27D-BB5820EF4ED6}"/>
              </a:ext>
            </a:extLst>
          </p:cNvPr>
          <p:cNvCxnSpPr>
            <a:cxnSpLocks/>
          </p:cNvCxnSpPr>
          <p:nvPr/>
        </p:nvCxnSpPr>
        <p:spPr>
          <a:xfrm>
            <a:off x="4167424" y="2960415"/>
            <a:ext cx="171816" cy="43046"/>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FAC900F-2FCE-0480-21AB-76D525066FC0}"/>
              </a:ext>
            </a:extLst>
          </p:cNvPr>
          <p:cNvCxnSpPr>
            <a:cxnSpLocks/>
          </p:cNvCxnSpPr>
          <p:nvPr/>
        </p:nvCxnSpPr>
        <p:spPr>
          <a:xfrm>
            <a:off x="3439842" y="2724235"/>
            <a:ext cx="218861" cy="9570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5862685-BD3B-21E3-A37E-B66062107AEA}"/>
              </a:ext>
            </a:extLst>
          </p:cNvPr>
          <p:cNvCxnSpPr>
            <a:cxnSpLocks/>
          </p:cNvCxnSpPr>
          <p:nvPr/>
        </p:nvCxnSpPr>
        <p:spPr>
          <a:xfrm>
            <a:off x="5994754" y="3534171"/>
            <a:ext cx="459898" cy="736686"/>
          </a:xfrm>
          <a:prstGeom prst="line">
            <a:avLst/>
          </a:prstGeom>
          <a:ln>
            <a:solidFill>
              <a:srgbClr val="7375D3"/>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421325-6C50-B52E-9A04-DA8D5BC60549}"/>
              </a:ext>
            </a:extLst>
          </p:cNvPr>
          <p:cNvCxnSpPr>
            <a:cxnSpLocks/>
          </p:cNvCxnSpPr>
          <p:nvPr/>
        </p:nvCxnSpPr>
        <p:spPr>
          <a:xfrm flipH="1">
            <a:off x="5050621" y="3513216"/>
            <a:ext cx="433236" cy="741865"/>
          </a:xfrm>
          <a:prstGeom prst="line">
            <a:avLst/>
          </a:prstGeom>
          <a:ln>
            <a:solidFill>
              <a:srgbClr val="7375D3"/>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54698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par>
                                <p:cTn id="16" presetID="10"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par>
                                <p:cTn id="19" presetID="10"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par>
                                <p:cTn id="22" presetID="10" presetClass="entr" presetSubtype="0"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par>
                                <p:cTn id="63" presetID="10"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fade">
                                      <p:cBhvr>
                                        <p:cTn id="65" dur="500"/>
                                        <p:tgtEl>
                                          <p:spTgt spid="42"/>
                                        </p:tgtEl>
                                      </p:cBhvr>
                                    </p:animEffect>
                                  </p:childTnLst>
                                </p:cTn>
                              </p:par>
                              <p:par>
                                <p:cTn id="66" presetID="10" presetClass="entr" presetSubtype="0" fill="hold"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par>
                                <p:cTn id="69" presetID="10" presetClass="entr" presetSubtype="0"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fade">
                                      <p:cBhvr>
                                        <p:cTn id="71" dur="500"/>
                                        <p:tgtEl>
                                          <p:spTgt spid="44"/>
                                        </p:tgtEl>
                                      </p:cBhvr>
                                    </p:animEffect>
                                  </p:childTnLst>
                                </p:cTn>
                              </p:par>
                              <p:par>
                                <p:cTn id="72" presetID="10" presetClass="entr" presetSubtype="0" fill="hold"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nodeType="with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fade">
                                      <p:cBhvr>
                                        <p:cTn id="77" dur="500"/>
                                        <p:tgtEl>
                                          <p:spTgt spid="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P spid="30" grpId="0"/>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11D1FE89-FDFB-428E-87CE-C3D41E98741D}"/>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sp>
        <p:nvSpPr>
          <p:cNvPr id="2" name="Rounded Rectangle 1">
            <a:extLst>
              <a:ext uri="{FF2B5EF4-FFF2-40B4-BE49-F238E27FC236}">
                <a16:creationId xmlns:a16="http://schemas.microsoft.com/office/drawing/2014/main" id="{3C043D9F-B1EA-441F-0341-878DD7713CB9}"/>
              </a:ext>
            </a:extLst>
          </p:cNvPr>
          <p:cNvSpPr/>
          <p:nvPr/>
        </p:nvSpPr>
        <p:spPr>
          <a:xfrm>
            <a:off x="4237866" y="1565644"/>
            <a:ext cx="3078865" cy="3489463"/>
          </a:xfrm>
          <a:prstGeom prst="roundRect">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7AD208F-68E2-9F62-365D-C917018664F2}"/>
              </a:ext>
            </a:extLst>
          </p:cNvPr>
          <p:cNvSpPr/>
          <p:nvPr/>
        </p:nvSpPr>
        <p:spPr>
          <a:xfrm>
            <a:off x="3254115" y="1729342"/>
            <a:ext cx="506956" cy="506956"/>
          </a:xfrm>
          <a:prstGeom prst="ellipse">
            <a:avLst/>
          </a:prstGeom>
          <a:solidFill>
            <a:srgbClr val="D6EEC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85000"/>
                    <a:lumOff val="15000"/>
                  </a:schemeClr>
                </a:solidFill>
              </a:rPr>
              <a:t>x</a:t>
            </a:r>
            <a:r>
              <a:rPr lang="en-US" sz="1600" baseline="-25000" dirty="0">
                <a:solidFill>
                  <a:schemeClr val="tx1">
                    <a:lumMod val="85000"/>
                    <a:lumOff val="15000"/>
                  </a:schemeClr>
                </a:solidFill>
              </a:rPr>
              <a:t>0</a:t>
            </a:r>
          </a:p>
        </p:txBody>
      </p:sp>
      <p:sp>
        <p:nvSpPr>
          <p:cNvPr id="6" name="Oval 5">
            <a:extLst>
              <a:ext uri="{FF2B5EF4-FFF2-40B4-BE49-F238E27FC236}">
                <a16:creationId xmlns:a16="http://schemas.microsoft.com/office/drawing/2014/main" id="{952D0E7B-8F18-668E-7ABB-602692C4FAAE}"/>
              </a:ext>
            </a:extLst>
          </p:cNvPr>
          <p:cNvSpPr/>
          <p:nvPr/>
        </p:nvSpPr>
        <p:spPr>
          <a:xfrm>
            <a:off x="3254115" y="2445992"/>
            <a:ext cx="506956" cy="506956"/>
          </a:xfrm>
          <a:prstGeom prst="ellipse">
            <a:avLst/>
          </a:prstGeom>
          <a:solidFill>
            <a:srgbClr val="D6EEC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85000"/>
                    <a:lumOff val="15000"/>
                  </a:schemeClr>
                </a:solidFill>
              </a:rPr>
              <a:t>x</a:t>
            </a:r>
            <a:r>
              <a:rPr lang="en-US" sz="1600" baseline="-25000" dirty="0">
                <a:solidFill>
                  <a:schemeClr val="tx1">
                    <a:lumMod val="85000"/>
                    <a:lumOff val="15000"/>
                  </a:schemeClr>
                </a:solidFill>
              </a:rPr>
              <a:t>1</a:t>
            </a:r>
          </a:p>
        </p:txBody>
      </p:sp>
      <p:sp>
        <p:nvSpPr>
          <p:cNvPr id="7" name="Oval 6">
            <a:extLst>
              <a:ext uri="{FF2B5EF4-FFF2-40B4-BE49-F238E27FC236}">
                <a16:creationId xmlns:a16="http://schemas.microsoft.com/office/drawing/2014/main" id="{783C2063-1256-CCEC-C544-9153815DF8B5}"/>
              </a:ext>
            </a:extLst>
          </p:cNvPr>
          <p:cNvSpPr/>
          <p:nvPr/>
        </p:nvSpPr>
        <p:spPr>
          <a:xfrm>
            <a:off x="3265690" y="3197366"/>
            <a:ext cx="506956" cy="506956"/>
          </a:xfrm>
          <a:prstGeom prst="ellipse">
            <a:avLst/>
          </a:prstGeom>
          <a:solidFill>
            <a:srgbClr val="D6EEC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85000"/>
                    <a:lumOff val="15000"/>
                  </a:schemeClr>
                </a:solidFill>
              </a:rPr>
              <a:t>x</a:t>
            </a:r>
            <a:r>
              <a:rPr lang="en-US" sz="1600" baseline="-25000" dirty="0">
                <a:solidFill>
                  <a:schemeClr val="tx1">
                    <a:lumMod val="85000"/>
                    <a:lumOff val="15000"/>
                  </a:schemeClr>
                </a:solidFill>
              </a:rPr>
              <a:t>2</a:t>
            </a:r>
          </a:p>
        </p:txBody>
      </p:sp>
      <p:sp>
        <p:nvSpPr>
          <p:cNvPr id="9" name="Oval 8">
            <a:extLst>
              <a:ext uri="{FF2B5EF4-FFF2-40B4-BE49-F238E27FC236}">
                <a16:creationId xmlns:a16="http://schemas.microsoft.com/office/drawing/2014/main" id="{DACBDE24-2853-DCAA-061A-05694A9D39E4}"/>
              </a:ext>
            </a:extLst>
          </p:cNvPr>
          <p:cNvSpPr/>
          <p:nvPr/>
        </p:nvSpPr>
        <p:spPr>
          <a:xfrm>
            <a:off x="5364312" y="2467482"/>
            <a:ext cx="506956" cy="5069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aseline="-25000" dirty="0">
              <a:solidFill>
                <a:schemeClr val="tx1">
                  <a:lumMod val="85000"/>
                  <a:lumOff val="15000"/>
                </a:schemeClr>
              </a:solidFill>
              <a:latin typeface="Avenir" panose="02000503020000020003" pitchFamily="2" charset="0"/>
            </a:endParaRPr>
          </a:p>
        </p:txBody>
      </p:sp>
      <p:sp>
        <p:nvSpPr>
          <p:cNvPr id="13" name="TextBox 12">
            <a:extLst>
              <a:ext uri="{FF2B5EF4-FFF2-40B4-BE49-F238E27FC236}">
                <a16:creationId xmlns:a16="http://schemas.microsoft.com/office/drawing/2014/main" id="{3FA198E8-92A9-8DA5-9992-F9891C82C09F}"/>
              </a:ext>
            </a:extLst>
          </p:cNvPr>
          <p:cNvSpPr txBox="1"/>
          <p:nvPr/>
        </p:nvSpPr>
        <p:spPr>
          <a:xfrm>
            <a:off x="5378324" y="2432758"/>
            <a:ext cx="492944" cy="584775"/>
          </a:xfrm>
          <a:prstGeom prst="rect">
            <a:avLst/>
          </a:prstGeom>
          <a:noFill/>
        </p:spPr>
        <p:txBody>
          <a:bodyPr wrap="square" rtlCol="0">
            <a:spAutoFit/>
          </a:bodyPr>
          <a:lstStyle/>
          <a:p>
            <a:pPr algn="ctr"/>
            <a:r>
              <a:rPr lang="en-US" sz="3200" dirty="0">
                <a:latin typeface="Avenir" panose="02000503020000020003" pitchFamily="2" charset="0"/>
              </a:rPr>
              <a:t>+</a:t>
            </a:r>
          </a:p>
        </p:txBody>
      </p:sp>
      <p:sp>
        <p:nvSpPr>
          <p:cNvPr id="15" name="Oval 14">
            <a:extLst>
              <a:ext uri="{FF2B5EF4-FFF2-40B4-BE49-F238E27FC236}">
                <a16:creationId xmlns:a16="http://schemas.microsoft.com/office/drawing/2014/main" id="{E988A85A-C140-436C-1EAC-44E78F840E2D}"/>
              </a:ext>
            </a:extLst>
          </p:cNvPr>
          <p:cNvSpPr/>
          <p:nvPr/>
        </p:nvSpPr>
        <p:spPr>
          <a:xfrm>
            <a:off x="4466437" y="2467482"/>
            <a:ext cx="506956" cy="5069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aseline="-25000" dirty="0">
              <a:solidFill>
                <a:schemeClr val="tx1">
                  <a:lumMod val="85000"/>
                  <a:lumOff val="15000"/>
                </a:schemeClr>
              </a:solidFill>
              <a:latin typeface="Avenir" panose="02000503020000020003" pitchFamily="2" charset="0"/>
            </a:endParaRPr>
          </a:p>
        </p:txBody>
      </p:sp>
      <p:sp>
        <p:nvSpPr>
          <p:cNvPr id="16" name="TextBox 15">
            <a:extLst>
              <a:ext uri="{FF2B5EF4-FFF2-40B4-BE49-F238E27FC236}">
                <a16:creationId xmlns:a16="http://schemas.microsoft.com/office/drawing/2014/main" id="{881F6ADC-9ADA-4150-DDB0-24DEB5410A53}"/>
              </a:ext>
            </a:extLst>
          </p:cNvPr>
          <p:cNvSpPr txBox="1"/>
          <p:nvPr/>
        </p:nvSpPr>
        <p:spPr>
          <a:xfrm>
            <a:off x="4480449" y="2432758"/>
            <a:ext cx="492944" cy="584775"/>
          </a:xfrm>
          <a:prstGeom prst="rect">
            <a:avLst/>
          </a:prstGeom>
          <a:noFill/>
        </p:spPr>
        <p:txBody>
          <a:bodyPr wrap="square" rtlCol="0">
            <a:spAutoFit/>
          </a:bodyPr>
          <a:lstStyle/>
          <a:p>
            <a:pPr algn="ctr"/>
            <a:r>
              <a:rPr lang="en-US" sz="3200" dirty="0">
                <a:latin typeface="Avenir" panose="02000503020000020003" pitchFamily="2" charset="0"/>
              </a:rPr>
              <a:t>+</a:t>
            </a:r>
          </a:p>
        </p:txBody>
      </p:sp>
      <p:sp>
        <p:nvSpPr>
          <p:cNvPr id="17" name="Oval 16">
            <a:extLst>
              <a:ext uri="{FF2B5EF4-FFF2-40B4-BE49-F238E27FC236}">
                <a16:creationId xmlns:a16="http://schemas.microsoft.com/office/drawing/2014/main" id="{3D72A378-94BC-0D46-2A7C-0A987C1848FC}"/>
              </a:ext>
            </a:extLst>
          </p:cNvPr>
          <p:cNvSpPr/>
          <p:nvPr/>
        </p:nvSpPr>
        <p:spPr>
          <a:xfrm>
            <a:off x="6454261" y="3382939"/>
            <a:ext cx="506956" cy="5069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aseline="-25000" dirty="0">
              <a:solidFill>
                <a:schemeClr val="tx1">
                  <a:lumMod val="85000"/>
                  <a:lumOff val="15000"/>
                </a:schemeClr>
              </a:solidFill>
              <a:latin typeface="Avenir" panose="02000503020000020003" pitchFamily="2" charset="0"/>
            </a:endParaRPr>
          </a:p>
        </p:txBody>
      </p:sp>
      <p:sp>
        <p:nvSpPr>
          <p:cNvPr id="18" name="TextBox 17">
            <a:extLst>
              <a:ext uri="{FF2B5EF4-FFF2-40B4-BE49-F238E27FC236}">
                <a16:creationId xmlns:a16="http://schemas.microsoft.com/office/drawing/2014/main" id="{92E9CC99-F400-B549-2D8C-8479806FC414}"/>
              </a:ext>
            </a:extLst>
          </p:cNvPr>
          <p:cNvSpPr txBox="1"/>
          <p:nvPr/>
        </p:nvSpPr>
        <p:spPr>
          <a:xfrm>
            <a:off x="6468273" y="3348215"/>
            <a:ext cx="492944" cy="584775"/>
          </a:xfrm>
          <a:prstGeom prst="rect">
            <a:avLst/>
          </a:prstGeom>
          <a:noFill/>
        </p:spPr>
        <p:txBody>
          <a:bodyPr wrap="square" rtlCol="0">
            <a:spAutoFit/>
          </a:bodyPr>
          <a:lstStyle/>
          <a:p>
            <a:pPr algn="ctr"/>
            <a:r>
              <a:rPr lang="en-US" sz="3200" dirty="0">
                <a:latin typeface="Avenir" panose="02000503020000020003" pitchFamily="2" charset="0"/>
              </a:rPr>
              <a:t>+</a:t>
            </a:r>
          </a:p>
        </p:txBody>
      </p:sp>
      <p:cxnSp>
        <p:nvCxnSpPr>
          <p:cNvPr id="19" name="Straight Arrow Connector 18">
            <a:extLst>
              <a:ext uri="{FF2B5EF4-FFF2-40B4-BE49-F238E27FC236}">
                <a16:creationId xmlns:a16="http://schemas.microsoft.com/office/drawing/2014/main" id="{C08C78C4-AFFE-4B83-E22A-5510444D441E}"/>
              </a:ext>
            </a:extLst>
          </p:cNvPr>
          <p:cNvCxnSpPr>
            <a:cxnSpLocks/>
          </p:cNvCxnSpPr>
          <p:nvPr/>
        </p:nvCxnSpPr>
        <p:spPr>
          <a:xfrm>
            <a:off x="3752761" y="2720273"/>
            <a:ext cx="71367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92FB872-7146-C752-49DE-1A2784A55897}"/>
              </a:ext>
            </a:extLst>
          </p:cNvPr>
          <p:cNvCxnSpPr>
            <a:cxnSpLocks/>
          </p:cNvCxnSpPr>
          <p:nvPr/>
        </p:nvCxnSpPr>
        <p:spPr>
          <a:xfrm>
            <a:off x="3764336" y="2016147"/>
            <a:ext cx="727688" cy="5564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0B275D6-DDC5-4DBB-6230-C03C39D1E9CB}"/>
              </a:ext>
            </a:extLst>
          </p:cNvPr>
          <p:cNvCxnSpPr>
            <a:cxnSpLocks/>
          </p:cNvCxnSpPr>
          <p:nvPr/>
        </p:nvCxnSpPr>
        <p:spPr>
          <a:xfrm flipV="1">
            <a:off x="3764336" y="2895883"/>
            <a:ext cx="727688" cy="5155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62094D8-FBD3-7D14-EDCF-C414519D0598}"/>
              </a:ext>
            </a:extLst>
          </p:cNvPr>
          <p:cNvCxnSpPr>
            <a:cxnSpLocks/>
            <a:endCxn id="13" idx="1"/>
          </p:cNvCxnSpPr>
          <p:nvPr/>
        </p:nvCxnSpPr>
        <p:spPr>
          <a:xfrm>
            <a:off x="4973393" y="2720273"/>
            <a:ext cx="404931" cy="48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82D5485-BEEA-CB7D-0A11-B72DAC14D6E7}"/>
              </a:ext>
            </a:extLst>
          </p:cNvPr>
          <p:cNvCxnSpPr>
            <a:cxnSpLocks/>
          </p:cNvCxnSpPr>
          <p:nvPr/>
        </p:nvCxnSpPr>
        <p:spPr>
          <a:xfrm>
            <a:off x="5871268" y="2720273"/>
            <a:ext cx="204734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400707E-6ECB-4584-7D61-2CCDE503FEAF}"/>
              </a:ext>
            </a:extLst>
          </p:cNvPr>
          <p:cNvCxnSpPr>
            <a:cxnSpLocks/>
          </p:cNvCxnSpPr>
          <p:nvPr/>
        </p:nvCxnSpPr>
        <p:spPr>
          <a:xfrm>
            <a:off x="5857255" y="3655584"/>
            <a:ext cx="59700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16C38B0-44F0-6FF8-4E72-B81BA993BE3C}"/>
              </a:ext>
            </a:extLst>
          </p:cNvPr>
          <p:cNvCxnSpPr>
            <a:cxnSpLocks/>
          </p:cNvCxnSpPr>
          <p:nvPr/>
        </p:nvCxnSpPr>
        <p:spPr>
          <a:xfrm>
            <a:off x="6961217" y="3636417"/>
            <a:ext cx="95739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6C55349-7270-4198-F033-8CD29E79E1B5}"/>
              </a:ext>
            </a:extLst>
          </p:cNvPr>
          <p:cNvCxnSpPr>
            <a:cxnSpLocks/>
          </p:cNvCxnSpPr>
          <p:nvPr/>
        </p:nvCxnSpPr>
        <p:spPr>
          <a:xfrm flipV="1">
            <a:off x="5617789" y="2952948"/>
            <a:ext cx="0" cy="4842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03CD95D-62FE-6D22-5E8B-000DD4C0C829}"/>
              </a:ext>
            </a:extLst>
          </p:cNvPr>
          <p:cNvSpPr/>
          <p:nvPr/>
        </p:nvSpPr>
        <p:spPr>
          <a:xfrm>
            <a:off x="5378324" y="3416119"/>
            <a:ext cx="478931" cy="478931"/>
          </a:xfrm>
          <a:prstGeom prst="rect">
            <a:avLst/>
          </a:prstGeom>
          <a:solidFill>
            <a:srgbClr val="F5E7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panose="02000503020000020003" pitchFamily="2" charset="0"/>
              </a:rPr>
              <a:t>m</a:t>
            </a:r>
          </a:p>
        </p:txBody>
      </p:sp>
      <p:cxnSp>
        <p:nvCxnSpPr>
          <p:cNvPr id="37" name="Straight Arrow Connector 36">
            <a:extLst>
              <a:ext uri="{FF2B5EF4-FFF2-40B4-BE49-F238E27FC236}">
                <a16:creationId xmlns:a16="http://schemas.microsoft.com/office/drawing/2014/main" id="{9E0D1651-FA25-FFB0-2EAF-ECA7DA4428FD}"/>
              </a:ext>
            </a:extLst>
          </p:cNvPr>
          <p:cNvCxnSpPr>
            <a:cxnSpLocks/>
          </p:cNvCxnSpPr>
          <p:nvPr/>
        </p:nvCxnSpPr>
        <p:spPr>
          <a:xfrm flipV="1">
            <a:off x="6707739" y="3889895"/>
            <a:ext cx="0" cy="4842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DA3114D2-ECA1-058E-8E07-C139B450BA47}"/>
                  </a:ext>
                </a:extLst>
              </p:cNvPr>
              <p:cNvSpPr/>
              <p:nvPr/>
            </p:nvSpPr>
            <p:spPr>
              <a:xfrm>
                <a:off x="6482286" y="4254583"/>
                <a:ext cx="478931" cy="478931"/>
              </a:xfrm>
              <a:prstGeom prst="rect">
                <a:avLst/>
              </a:prstGeom>
              <a:solidFill>
                <a:srgbClr val="F5E7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800" b="1" i="1" smtClean="0">
                          <a:solidFill>
                            <a:schemeClr val="tx1">
                              <a:lumMod val="85000"/>
                              <a:lumOff val="15000"/>
                            </a:schemeClr>
                          </a:solidFill>
                          <a:latin typeface="Cambria Math" panose="02040503050406030204" pitchFamily="18" charset="0"/>
                          <a:ea typeface="Cambria Math" panose="02040503050406030204" pitchFamily="18" charset="0"/>
                        </a:rPr>
                        <m:t> </m:t>
                      </m:r>
                      <m:r>
                        <a:rPr lang="en-US" sz="1800" b="1" i="1" smtClean="0">
                          <a:solidFill>
                            <a:schemeClr val="tx1">
                              <a:lumMod val="85000"/>
                              <a:lumOff val="15000"/>
                            </a:schemeClr>
                          </a:solidFill>
                          <a:latin typeface="Cambria Math" panose="02040503050406030204" pitchFamily="18" charset="0"/>
                          <a:ea typeface="Cambria Math" panose="02040503050406030204" pitchFamily="18" charset="0"/>
                        </a:rPr>
                        <m:t>𝜹</m:t>
                      </m:r>
                    </m:oMath>
                  </m:oMathPara>
                </a14:m>
                <a:endParaRPr lang="en-US" dirty="0"/>
              </a:p>
            </p:txBody>
          </p:sp>
        </mc:Choice>
        <mc:Fallback xmlns="">
          <p:sp>
            <p:nvSpPr>
              <p:cNvPr id="12" name="Rectangle 11">
                <a:extLst>
                  <a:ext uri="{FF2B5EF4-FFF2-40B4-BE49-F238E27FC236}">
                    <a16:creationId xmlns:a16="http://schemas.microsoft.com/office/drawing/2014/main" id="{DA3114D2-ECA1-058E-8E07-C139B450BA47}"/>
                  </a:ext>
                </a:extLst>
              </p:cNvPr>
              <p:cNvSpPr>
                <a:spLocks noRot="1" noChangeAspect="1" noMove="1" noResize="1" noEditPoints="1" noAdjustHandles="1" noChangeArrowheads="1" noChangeShapeType="1" noTextEdit="1"/>
              </p:cNvSpPr>
              <p:nvPr/>
            </p:nvSpPr>
            <p:spPr>
              <a:xfrm>
                <a:off x="6482286" y="4254583"/>
                <a:ext cx="478931" cy="478931"/>
              </a:xfrm>
              <a:prstGeom prst="rect">
                <a:avLst/>
              </a:prstGeom>
              <a:blipFill>
                <a:blip r:embed="rId5"/>
                <a:stretch>
                  <a:fillRect b="-2564"/>
                </a:stretch>
              </a:blipFill>
            </p:spPr>
            <p:txBody>
              <a:bodyPr/>
              <a:lstStyle/>
              <a:p>
                <a:r>
                  <a:rPr lang="en-US">
                    <a:noFill/>
                  </a:rPr>
                  <a:t> </a:t>
                </a:r>
              </a:p>
            </p:txBody>
          </p:sp>
        </mc:Fallback>
      </mc:AlternateContent>
      <p:sp>
        <p:nvSpPr>
          <p:cNvPr id="38" name="Text Placeholder 3">
            <a:extLst>
              <a:ext uri="{FF2B5EF4-FFF2-40B4-BE49-F238E27FC236}">
                <a16:creationId xmlns:a16="http://schemas.microsoft.com/office/drawing/2014/main" id="{8EC7381F-5A70-611E-8FAE-DC2F0A5DB6A6}"/>
              </a:ext>
            </a:extLst>
          </p:cNvPr>
          <p:cNvSpPr txBox="1">
            <a:spLocks/>
          </p:cNvSpPr>
          <p:nvPr/>
        </p:nvSpPr>
        <p:spPr>
          <a:xfrm>
            <a:off x="2937602" y="1793832"/>
            <a:ext cx="2123733" cy="42976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400" dirty="0">
                <a:solidFill>
                  <a:schemeClr val="tx1">
                    <a:lumMod val="85000"/>
                    <a:lumOff val="15000"/>
                  </a:schemeClr>
                </a:solidFill>
                <a:latin typeface="Sofia Pro Medium" pitchFamily="2" charset="0"/>
              </a:rPr>
              <a:t>W</a:t>
            </a:r>
            <a:r>
              <a:rPr lang="en-US" sz="1400" baseline="-25000" dirty="0">
                <a:solidFill>
                  <a:schemeClr val="tx1">
                    <a:lumMod val="85000"/>
                    <a:lumOff val="15000"/>
                  </a:schemeClr>
                </a:solidFill>
                <a:latin typeface="Sofia Pro Medium" pitchFamily="2" charset="0"/>
              </a:rPr>
              <a:t>xg0</a:t>
            </a:r>
            <a:endParaRPr lang="en-US" sz="1400" dirty="0">
              <a:solidFill>
                <a:schemeClr val="tx1">
                  <a:lumMod val="85000"/>
                  <a:lumOff val="15000"/>
                </a:schemeClr>
              </a:solidFill>
              <a:latin typeface="Sofia Pro Medium" pitchFamily="2" charset="0"/>
            </a:endParaRPr>
          </a:p>
        </p:txBody>
      </p:sp>
      <p:sp>
        <p:nvSpPr>
          <p:cNvPr id="39" name="Text Placeholder 3">
            <a:extLst>
              <a:ext uri="{FF2B5EF4-FFF2-40B4-BE49-F238E27FC236}">
                <a16:creationId xmlns:a16="http://schemas.microsoft.com/office/drawing/2014/main" id="{1DEE73C1-12E9-1A80-ED67-19D93521AB99}"/>
              </a:ext>
            </a:extLst>
          </p:cNvPr>
          <p:cNvSpPr txBox="1">
            <a:spLocks/>
          </p:cNvSpPr>
          <p:nvPr/>
        </p:nvSpPr>
        <p:spPr>
          <a:xfrm>
            <a:off x="2932141" y="2379353"/>
            <a:ext cx="2123733" cy="42976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400" dirty="0">
                <a:solidFill>
                  <a:schemeClr val="tx1">
                    <a:lumMod val="85000"/>
                    <a:lumOff val="15000"/>
                  </a:schemeClr>
                </a:solidFill>
                <a:latin typeface="Sofia Pro Medium" pitchFamily="2" charset="0"/>
              </a:rPr>
              <a:t>W</a:t>
            </a:r>
            <a:r>
              <a:rPr lang="en-US" sz="1400" baseline="-25000" dirty="0">
                <a:solidFill>
                  <a:schemeClr val="tx1">
                    <a:lumMod val="85000"/>
                    <a:lumOff val="15000"/>
                  </a:schemeClr>
                </a:solidFill>
                <a:latin typeface="Sofia Pro Medium" pitchFamily="2" charset="0"/>
              </a:rPr>
              <a:t>xg1</a:t>
            </a:r>
            <a:endParaRPr lang="en-US" sz="1400" dirty="0">
              <a:solidFill>
                <a:schemeClr val="tx1">
                  <a:lumMod val="85000"/>
                  <a:lumOff val="15000"/>
                </a:schemeClr>
              </a:solidFill>
              <a:latin typeface="Sofia Pro Medium" pitchFamily="2" charset="0"/>
            </a:endParaRPr>
          </a:p>
        </p:txBody>
      </p:sp>
      <p:sp>
        <p:nvSpPr>
          <p:cNvPr id="40" name="Text Placeholder 3">
            <a:extLst>
              <a:ext uri="{FF2B5EF4-FFF2-40B4-BE49-F238E27FC236}">
                <a16:creationId xmlns:a16="http://schemas.microsoft.com/office/drawing/2014/main" id="{CE71128D-8182-5B66-C595-1B4076FCB2F7}"/>
              </a:ext>
            </a:extLst>
          </p:cNvPr>
          <p:cNvSpPr txBox="1">
            <a:spLocks/>
          </p:cNvSpPr>
          <p:nvPr/>
        </p:nvSpPr>
        <p:spPr>
          <a:xfrm>
            <a:off x="2931173" y="2797467"/>
            <a:ext cx="2123733" cy="42976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400" dirty="0">
                <a:solidFill>
                  <a:schemeClr val="tx1">
                    <a:lumMod val="85000"/>
                    <a:lumOff val="15000"/>
                  </a:schemeClr>
                </a:solidFill>
                <a:latin typeface="Sofia Pro Medium" pitchFamily="2" charset="0"/>
              </a:rPr>
              <a:t>W</a:t>
            </a:r>
            <a:r>
              <a:rPr lang="en-US" sz="1400" baseline="-25000" dirty="0">
                <a:solidFill>
                  <a:schemeClr val="tx1">
                    <a:lumMod val="85000"/>
                    <a:lumOff val="15000"/>
                  </a:schemeClr>
                </a:solidFill>
                <a:latin typeface="Sofia Pro Medium" pitchFamily="2" charset="0"/>
              </a:rPr>
              <a:t>xg2</a:t>
            </a:r>
            <a:endParaRPr lang="en-US" sz="1400" dirty="0">
              <a:solidFill>
                <a:schemeClr val="tx1">
                  <a:lumMod val="85000"/>
                  <a:lumOff val="15000"/>
                </a:schemeClr>
              </a:solidFill>
              <a:latin typeface="Sofia Pro Medium" pitchFamily="2" charset="0"/>
            </a:endParaRPr>
          </a:p>
        </p:txBody>
      </p:sp>
      <p:sp>
        <p:nvSpPr>
          <p:cNvPr id="41" name="TextBox 40">
            <a:extLst>
              <a:ext uri="{FF2B5EF4-FFF2-40B4-BE49-F238E27FC236}">
                <a16:creationId xmlns:a16="http://schemas.microsoft.com/office/drawing/2014/main" id="{B402A288-35C3-B7EC-0EEB-282B059C45BF}"/>
              </a:ext>
            </a:extLst>
          </p:cNvPr>
          <p:cNvSpPr txBox="1"/>
          <p:nvPr/>
        </p:nvSpPr>
        <p:spPr>
          <a:xfrm>
            <a:off x="7918615" y="2550996"/>
            <a:ext cx="2777924" cy="338554"/>
          </a:xfrm>
          <a:prstGeom prst="rect">
            <a:avLst/>
          </a:prstGeom>
          <a:noFill/>
        </p:spPr>
        <p:txBody>
          <a:bodyPr wrap="square" rtlCol="0">
            <a:spAutoFit/>
          </a:bodyPr>
          <a:lstStyle/>
          <a:p>
            <a:r>
              <a:rPr lang="en-US" sz="1600" dirty="0">
                <a:latin typeface="Avenir" panose="02000503020000020003" pitchFamily="2" charset="0"/>
              </a:rPr>
              <a:t>Output of G</a:t>
            </a:r>
          </a:p>
        </p:txBody>
      </p:sp>
      <p:sp>
        <p:nvSpPr>
          <p:cNvPr id="42" name="TextBox 41">
            <a:extLst>
              <a:ext uri="{FF2B5EF4-FFF2-40B4-BE49-F238E27FC236}">
                <a16:creationId xmlns:a16="http://schemas.microsoft.com/office/drawing/2014/main" id="{5E599C39-3AD9-005C-37A7-4E7FAB4E47BD}"/>
              </a:ext>
            </a:extLst>
          </p:cNvPr>
          <p:cNvSpPr txBox="1"/>
          <p:nvPr/>
        </p:nvSpPr>
        <p:spPr>
          <a:xfrm>
            <a:off x="8007696" y="3292711"/>
            <a:ext cx="1410341" cy="830997"/>
          </a:xfrm>
          <a:prstGeom prst="rect">
            <a:avLst/>
          </a:prstGeom>
          <a:noFill/>
        </p:spPr>
        <p:txBody>
          <a:bodyPr wrap="square" rtlCol="0">
            <a:spAutoFit/>
          </a:bodyPr>
          <a:lstStyle/>
          <a:p>
            <a:r>
              <a:rPr lang="en-US" sz="1600" dirty="0">
                <a:latin typeface="Avenir" panose="02000503020000020003" pitchFamily="2" charset="0"/>
              </a:rPr>
              <a:t>Changes </a:t>
            </a:r>
          </a:p>
          <a:p>
            <a:r>
              <a:rPr lang="en-US" sz="1600" dirty="0">
                <a:latin typeface="Avenir" panose="02000503020000020003" pitchFamily="2" charset="0"/>
              </a:rPr>
              <a:t>in error due </a:t>
            </a:r>
          </a:p>
          <a:p>
            <a:r>
              <a:rPr lang="en-US" sz="1600" dirty="0">
                <a:latin typeface="Avenir" panose="02000503020000020003" pitchFamily="2" charset="0"/>
              </a:rPr>
              <a:t>to m</a:t>
            </a:r>
          </a:p>
        </p:txBody>
      </p:sp>
      <p:sp>
        <p:nvSpPr>
          <p:cNvPr id="43" name="TextBox 42">
            <a:extLst>
              <a:ext uri="{FF2B5EF4-FFF2-40B4-BE49-F238E27FC236}">
                <a16:creationId xmlns:a16="http://schemas.microsoft.com/office/drawing/2014/main" id="{B36C3596-65EB-9F18-0494-1243A40ABB6B}"/>
              </a:ext>
            </a:extLst>
          </p:cNvPr>
          <p:cNvSpPr txBox="1"/>
          <p:nvPr/>
        </p:nvSpPr>
        <p:spPr>
          <a:xfrm>
            <a:off x="5552707" y="4687214"/>
            <a:ext cx="294039" cy="338554"/>
          </a:xfrm>
          <a:prstGeom prst="rect">
            <a:avLst/>
          </a:prstGeom>
          <a:noFill/>
        </p:spPr>
        <p:txBody>
          <a:bodyPr wrap="square" rtlCol="0">
            <a:spAutoFit/>
          </a:bodyPr>
          <a:lstStyle/>
          <a:p>
            <a:r>
              <a:rPr lang="en-US" sz="1600" dirty="0">
                <a:latin typeface="Avenir" panose="02000503020000020003" pitchFamily="2" charset="0"/>
              </a:rPr>
              <a:t>G</a:t>
            </a:r>
          </a:p>
        </p:txBody>
      </p:sp>
      <p:pic>
        <p:nvPicPr>
          <p:cNvPr id="4" name="Picture 3" descr="A picture containing dark, gauge&#10;&#10;Description automatically generated">
            <a:extLst>
              <a:ext uri="{FF2B5EF4-FFF2-40B4-BE49-F238E27FC236}">
                <a16:creationId xmlns:a16="http://schemas.microsoft.com/office/drawing/2014/main" id="{743D80A3-3F84-4DEF-CB82-179AC3AD45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0577674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anim calcmode="lin" valueType="num">
                                      <p:cBhvr>
                                        <p:cTn id="15" dur="1000" fill="hold"/>
                                        <p:tgtEl>
                                          <p:spTgt spid="39"/>
                                        </p:tgtEl>
                                        <p:attrNameLst>
                                          <p:attrName>ppt_x</p:attrName>
                                        </p:attrNameLst>
                                      </p:cBhvr>
                                      <p:tavLst>
                                        <p:tav tm="0">
                                          <p:val>
                                            <p:strVal val="#ppt_x"/>
                                          </p:val>
                                        </p:tav>
                                        <p:tav tm="100000">
                                          <p:val>
                                            <p:strVal val="#ppt_x"/>
                                          </p:val>
                                        </p:tav>
                                      </p:tavLst>
                                    </p:anim>
                                    <p:anim calcmode="lin" valueType="num">
                                      <p:cBhvr>
                                        <p:cTn id="1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1000"/>
                                        <p:tgtEl>
                                          <p:spTgt spid="40"/>
                                        </p:tgtEl>
                                      </p:cBhvr>
                                    </p:animEffect>
                                    <p:anim calcmode="lin" valueType="num">
                                      <p:cBhvr>
                                        <p:cTn id="22" dur="1000" fill="hold"/>
                                        <p:tgtEl>
                                          <p:spTgt spid="40"/>
                                        </p:tgtEl>
                                        <p:attrNameLst>
                                          <p:attrName>ppt_x</p:attrName>
                                        </p:attrNameLst>
                                      </p:cBhvr>
                                      <p:tavLst>
                                        <p:tav tm="0">
                                          <p:val>
                                            <p:strVal val="#ppt_x"/>
                                          </p:val>
                                        </p:tav>
                                        <p:tav tm="100000">
                                          <p:val>
                                            <p:strVal val="#ppt_x"/>
                                          </p:val>
                                        </p:tav>
                                      </p:tavLst>
                                    </p:anim>
                                    <p:anim calcmode="lin" valueType="num">
                                      <p:cBhvr>
                                        <p:cTn id="2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D53253-262C-1DDD-7904-5B3F07F9F6C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cxnSp>
        <p:nvCxnSpPr>
          <p:cNvPr id="3" name="Straight Connector 2">
            <a:extLst>
              <a:ext uri="{FF2B5EF4-FFF2-40B4-BE49-F238E27FC236}">
                <a16:creationId xmlns:a16="http://schemas.microsoft.com/office/drawing/2014/main" id="{BE145AEB-77CE-34C6-D293-87D0980C701E}"/>
              </a:ext>
            </a:extLst>
          </p:cNvPr>
          <p:cNvCxnSpPr>
            <a:cxnSpLocks/>
          </p:cNvCxnSpPr>
          <p:nvPr/>
        </p:nvCxnSpPr>
        <p:spPr>
          <a:xfrm>
            <a:off x="3829051" y="3328987"/>
            <a:ext cx="1695448" cy="0"/>
          </a:xfrm>
          <a:prstGeom prst="line">
            <a:avLst/>
          </a:prstGeom>
          <a:ln w="57150">
            <a:solidFill>
              <a:srgbClr val="65BB7B"/>
            </a:solidFill>
            <a:headEnd type="triangle" w="lg" len="lg"/>
            <a:tailEnd w="lg" len="lg"/>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B8FAC3F-3C93-E85F-DCB1-9B5C45D879F3}"/>
              </a:ext>
            </a:extLst>
          </p:cNvPr>
          <p:cNvCxnSpPr>
            <a:cxnSpLocks/>
          </p:cNvCxnSpPr>
          <p:nvPr/>
        </p:nvCxnSpPr>
        <p:spPr>
          <a:xfrm>
            <a:off x="6138863" y="3328987"/>
            <a:ext cx="1695448" cy="0"/>
          </a:xfrm>
          <a:prstGeom prst="line">
            <a:avLst/>
          </a:prstGeom>
          <a:ln w="57150">
            <a:solidFill>
              <a:srgbClr val="5A5AA8"/>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926BDF1D-506B-0BA2-BFFF-EA770194E821}"/>
              </a:ext>
            </a:extLst>
          </p:cNvPr>
          <p:cNvSpPr/>
          <p:nvPr/>
        </p:nvSpPr>
        <p:spPr>
          <a:xfrm>
            <a:off x="5174455" y="2678906"/>
            <a:ext cx="1300162" cy="1300162"/>
          </a:xfrm>
          <a:prstGeom prst="ellipse">
            <a:avLst/>
          </a:prstGeom>
          <a:solidFill>
            <a:srgbClr val="D2D3F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lumMod val="85000"/>
                    <a:lumOff val="15000"/>
                  </a:schemeClr>
                </a:solidFill>
                <a:latin typeface="Avenir" panose="02000503020000020003" pitchFamily="2" charset="0"/>
              </a:rPr>
              <a:t>G</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15276DF-D4D8-5163-E457-5D4C026BFCBA}"/>
                  </a:ext>
                </a:extLst>
              </p:cNvPr>
              <p:cNvSpPr txBox="1"/>
              <p:nvPr/>
            </p:nvSpPr>
            <p:spPr>
              <a:xfrm>
                <a:off x="2943226" y="2971800"/>
                <a:ext cx="871535" cy="1323439"/>
              </a:xfrm>
              <a:prstGeom prst="rect">
                <a:avLst/>
              </a:prstGeom>
              <a:noFill/>
            </p:spPr>
            <p:txBody>
              <a:bodyPr wrap="square" rtlCol="0">
                <a:spAutoFit/>
              </a:bodyPr>
              <a:lstStyle/>
              <a:p>
                <a:r>
                  <a:rPr lang="en-US" sz="4000" dirty="0">
                    <a:solidFill>
                      <a:srgbClr val="65BB7B"/>
                    </a:solidFill>
                    <a:latin typeface="Avenir" panose="02000503020000020003" pitchFamily="2" charset="0"/>
                  </a:rPr>
                  <a:t>G</a:t>
                </a:r>
                <a14:m>
                  <m:oMath xmlns:m="http://schemas.openxmlformats.org/officeDocument/2006/math">
                    <m:r>
                      <m:rPr>
                        <m:sty m:val="p"/>
                      </m:rPr>
                      <a:rPr lang="en-US" sz="4000" b="0" i="0" smtClean="0">
                        <a:solidFill>
                          <a:srgbClr val="65BB7B"/>
                        </a:solidFill>
                        <a:latin typeface="Cambria Math" panose="02040503050406030204" pitchFamily="18" charset="0"/>
                        <a:ea typeface="Cambria Math" panose="02040503050406030204" pitchFamily="18" charset="0"/>
                      </a:rPr>
                      <m:t>δ</m:t>
                    </m:r>
                  </m:oMath>
                </a14:m>
                <a:endParaRPr lang="en-US" sz="4000" dirty="0">
                  <a:solidFill>
                    <a:srgbClr val="65BB7B"/>
                  </a:solidFill>
                  <a:latin typeface="Avenir" panose="02000503020000020003" pitchFamily="2" charset="0"/>
                </a:endParaRPr>
              </a:p>
              <a:p>
                <a:endParaRPr lang="en-US" sz="4000" dirty="0">
                  <a:solidFill>
                    <a:srgbClr val="65BB7B"/>
                  </a:solidFill>
                  <a:latin typeface="Avenir" panose="02000503020000020003" pitchFamily="2" charset="0"/>
                </a:endParaRPr>
              </a:p>
            </p:txBody>
          </p:sp>
        </mc:Choice>
        <mc:Fallback xmlns="">
          <p:sp>
            <p:nvSpPr>
              <p:cNvPr id="7" name="TextBox 6">
                <a:extLst>
                  <a:ext uri="{FF2B5EF4-FFF2-40B4-BE49-F238E27FC236}">
                    <a16:creationId xmlns:a16="http://schemas.microsoft.com/office/drawing/2014/main" id="{D15276DF-D4D8-5163-E457-5D4C026BFCBA}"/>
                  </a:ext>
                </a:extLst>
              </p:cNvPr>
              <p:cNvSpPr txBox="1">
                <a:spLocks noRot="1" noChangeAspect="1" noMove="1" noResize="1" noEditPoints="1" noAdjustHandles="1" noChangeArrowheads="1" noChangeShapeType="1" noTextEdit="1"/>
              </p:cNvSpPr>
              <p:nvPr/>
            </p:nvSpPr>
            <p:spPr>
              <a:xfrm>
                <a:off x="2943226" y="2971800"/>
                <a:ext cx="871535" cy="1323439"/>
              </a:xfrm>
              <a:prstGeom prst="rect">
                <a:avLst/>
              </a:prstGeom>
              <a:blipFill>
                <a:blip r:embed="rId6"/>
                <a:stretch>
                  <a:fillRect l="-24286" t="-7619" r="-7143"/>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64652E02-5232-08CE-7AA0-5CFBCD6FA314}"/>
              </a:ext>
            </a:extLst>
          </p:cNvPr>
          <p:cNvSpPr txBox="1"/>
          <p:nvPr/>
        </p:nvSpPr>
        <p:spPr>
          <a:xfrm>
            <a:off x="7862891" y="3014663"/>
            <a:ext cx="1300161" cy="1323439"/>
          </a:xfrm>
          <a:prstGeom prst="rect">
            <a:avLst/>
          </a:prstGeom>
          <a:noFill/>
        </p:spPr>
        <p:txBody>
          <a:bodyPr wrap="square" rtlCol="0">
            <a:spAutoFit/>
          </a:bodyPr>
          <a:lstStyle/>
          <a:p>
            <a:r>
              <a:rPr lang="en-US" sz="4000" dirty="0">
                <a:solidFill>
                  <a:srgbClr val="5A5AA8"/>
                </a:solidFill>
                <a:latin typeface="Avenir" panose="02000503020000020003" pitchFamily="2" charset="0"/>
              </a:rPr>
              <a:t>Go</a:t>
            </a:r>
          </a:p>
          <a:p>
            <a:endParaRPr lang="en-US" sz="4000" dirty="0">
              <a:solidFill>
                <a:srgbClr val="5A5AA8"/>
              </a:solidFill>
              <a:latin typeface="Avenir" panose="02000503020000020003" pitchFamily="2" charset="0"/>
            </a:endParaRPr>
          </a:p>
        </p:txBody>
      </p:sp>
      <p:sp>
        <p:nvSpPr>
          <p:cNvPr id="4" name="TextBox 3">
            <a:extLst>
              <a:ext uri="{FF2B5EF4-FFF2-40B4-BE49-F238E27FC236}">
                <a16:creationId xmlns:a16="http://schemas.microsoft.com/office/drawing/2014/main" id="{19A502EA-B7D0-C3A7-7D91-E52BB93E8B90}"/>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677476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6F847786-7632-4043-BBAB-89FD3F1E42F8}"/>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a:extLst>
              <a:ext uri="{FF2B5EF4-FFF2-40B4-BE49-F238E27FC236}">
                <a16:creationId xmlns:a16="http://schemas.microsoft.com/office/drawing/2014/main" id="{0B7C4216-9B0F-619F-1DF8-184BAE4FE45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27" name="Oval 26">
            <a:extLst>
              <a:ext uri="{FF2B5EF4-FFF2-40B4-BE49-F238E27FC236}">
                <a16:creationId xmlns:a16="http://schemas.microsoft.com/office/drawing/2014/main" id="{B059D876-CF53-7340-CC5B-DDB14C9C9C93}"/>
              </a:ext>
            </a:extLst>
          </p:cNvPr>
          <p:cNvSpPr/>
          <p:nvPr/>
        </p:nvSpPr>
        <p:spPr>
          <a:xfrm>
            <a:off x="5754624" y="3336486"/>
            <a:ext cx="443034" cy="44303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85000"/>
                    <a:lumOff val="15000"/>
                  </a:schemeClr>
                </a:solidFill>
                <a:latin typeface="Avenir" panose="02000503020000020003" pitchFamily="2" charset="0"/>
              </a:rPr>
              <a:t>+</a:t>
            </a:r>
          </a:p>
        </p:txBody>
      </p:sp>
      <p:sp>
        <p:nvSpPr>
          <p:cNvPr id="28" name="Oval 27">
            <a:extLst>
              <a:ext uri="{FF2B5EF4-FFF2-40B4-BE49-F238E27FC236}">
                <a16:creationId xmlns:a16="http://schemas.microsoft.com/office/drawing/2014/main" id="{95E52590-0FDD-C585-96E5-BC6E16C98F8B}"/>
              </a:ext>
            </a:extLst>
          </p:cNvPr>
          <p:cNvSpPr/>
          <p:nvPr/>
        </p:nvSpPr>
        <p:spPr>
          <a:xfrm>
            <a:off x="5754624" y="2262320"/>
            <a:ext cx="443034" cy="44303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85000"/>
                    <a:lumOff val="15000"/>
                  </a:schemeClr>
                </a:solidFill>
                <a:latin typeface="Avenir" panose="02000503020000020003" pitchFamily="2" charset="0"/>
              </a:rPr>
              <a:t>x</a:t>
            </a:r>
          </a:p>
        </p:txBody>
      </p:sp>
      <p:sp>
        <p:nvSpPr>
          <p:cNvPr id="29" name="Rectangle 28">
            <a:extLst>
              <a:ext uri="{FF2B5EF4-FFF2-40B4-BE49-F238E27FC236}">
                <a16:creationId xmlns:a16="http://schemas.microsoft.com/office/drawing/2014/main" id="{CBC31560-7226-85CE-759E-A4733046558B}"/>
              </a:ext>
            </a:extLst>
          </p:cNvPr>
          <p:cNvSpPr/>
          <p:nvPr/>
        </p:nvSpPr>
        <p:spPr>
          <a:xfrm>
            <a:off x="5703765" y="1116349"/>
            <a:ext cx="537327" cy="5373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30" name="TextBox 29">
            <a:extLst>
              <a:ext uri="{FF2B5EF4-FFF2-40B4-BE49-F238E27FC236}">
                <a16:creationId xmlns:a16="http://schemas.microsoft.com/office/drawing/2014/main" id="{D583E108-3E01-959B-B3C5-DC4F08DBFB8C}"/>
              </a:ext>
            </a:extLst>
          </p:cNvPr>
          <p:cNvSpPr txBox="1"/>
          <p:nvPr/>
        </p:nvSpPr>
        <p:spPr>
          <a:xfrm>
            <a:off x="3612865" y="5212428"/>
            <a:ext cx="1300161" cy="830997"/>
          </a:xfrm>
          <a:prstGeom prst="rect">
            <a:avLst/>
          </a:prstGeom>
          <a:noFill/>
        </p:spPr>
        <p:txBody>
          <a:bodyPr wrap="square" rtlCol="0">
            <a:spAutoFit/>
          </a:bodyPr>
          <a:lstStyle/>
          <a:p>
            <a:r>
              <a:rPr lang="en-US" sz="2400" dirty="0">
                <a:solidFill>
                  <a:srgbClr val="5A5AA8"/>
                </a:solidFill>
                <a:latin typeface="Avenir" panose="02000503020000020003" pitchFamily="2" charset="0"/>
              </a:rPr>
              <a:t>Go</a:t>
            </a:r>
          </a:p>
          <a:p>
            <a:endParaRPr lang="en-US" sz="2400" dirty="0">
              <a:solidFill>
                <a:srgbClr val="5A5AA8"/>
              </a:solidFill>
              <a:latin typeface="Avenir" panose="02000503020000020003" pitchFamily="2" charset="0"/>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0358BC4-C8C1-3665-B8AB-1F99AEF96E27}"/>
                  </a:ext>
                </a:extLst>
              </p:cNvPr>
              <p:cNvSpPr txBox="1"/>
              <p:nvPr/>
            </p:nvSpPr>
            <p:spPr>
              <a:xfrm>
                <a:off x="7957108" y="5285227"/>
                <a:ext cx="871535" cy="830997"/>
              </a:xfrm>
              <a:prstGeom prst="rect">
                <a:avLst/>
              </a:prstGeom>
              <a:noFill/>
            </p:spPr>
            <p:txBody>
              <a:bodyPr wrap="square" rtlCol="0">
                <a:spAutoFit/>
              </a:bodyPr>
              <a:lstStyle/>
              <a:p>
                <a:r>
                  <a:rPr lang="en-US" sz="2400" dirty="0">
                    <a:solidFill>
                      <a:srgbClr val="65BB7B"/>
                    </a:solidFill>
                    <a:latin typeface="Avenir" panose="02000503020000020003" pitchFamily="2" charset="0"/>
                  </a:rPr>
                  <a:t>F</a:t>
                </a:r>
                <a14:m>
                  <m:oMath xmlns:m="http://schemas.openxmlformats.org/officeDocument/2006/math">
                    <m:r>
                      <m:rPr>
                        <m:sty m:val="p"/>
                      </m:rPr>
                      <a:rPr lang="en-US" sz="2400" b="0" i="0" smtClean="0">
                        <a:solidFill>
                          <a:srgbClr val="65BB7B"/>
                        </a:solidFill>
                        <a:latin typeface="Cambria Math" panose="02040503050406030204" pitchFamily="18" charset="0"/>
                        <a:ea typeface="Cambria Math" panose="02040503050406030204" pitchFamily="18" charset="0"/>
                      </a:rPr>
                      <m:t>δ</m:t>
                    </m:r>
                  </m:oMath>
                </a14:m>
                <a:endParaRPr lang="en-US" sz="2400" dirty="0">
                  <a:solidFill>
                    <a:srgbClr val="65BB7B"/>
                  </a:solidFill>
                  <a:latin typeface="Avenir" panose="02000503020000020003" pitchFamily="2" charset="0"/>
                </a:endParaRPr>
              </a:p>
              <a:p>
                <a:endParaRPr lang="en-US" sz="2400" dirty="0">
                  <a:solidFill>
                    <a:srgbClr val="65BB7B"/>
                  </a:solidFill>
                  <a:latin typeface="Avenir" panose="02000503020000020003" pitchFamily="2" charset="0"/>
                </a:endParaRPr>
              </a:p>
            </p:txBody>
          </p:sp>
        </mc:Choice>
        <mc:Fallback xmlns="">
          <p:sp>
            <p:nvSpPr>
              <p:cNvPr id="31" name="TextBox 30">
                <a:extLst>
                  <a:ext uri="{FF2B5EF4-FFF2-40B4-BE49-F238E27FC236}">
                    <a16:creationId xmlns:a16="http://schemas.microsoft.com/office/drawing/2014/main" id="{50358BC4-C8C1-3665-B8AB-1F99AEF96E27}"/>
                  </a:ext>
                </a:extLst>
              </p:cNvPr>
              <p:cNvSpPr txBox="1">
                <a:spLocks noRot="1" noChangeAspect="1" noMove="1" noResize="1" noEditPoints="1" noAdjustHandles="1" noChangeArrowheads="1" noChangeShapeType="1" noTextEdit="1"/>
              </p:cNvSpPr>
              <p:nvPr/>
            </p:nvSpPr>
            <p:spPr>
              <a:xfrm>
                <a:off x="7957108" y="5285227"/>
                <a:ext cx="871535" cy="830997"/>
              </a:xfrm>
              <a:prstGeom prst="rect">
                <a:avLst/>
              </a:prstGeom>
              <a:blipFill>
                <a:blip r:embed="rId6"/>
                <a:stretch>
                  <a:fillRect l="-10000" t="-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0D019A6-F238-F7A2-5F0C-D0B08BFE26A6}"/>
                  </a:ext>
                </a:extLst>
              </p:cNvPr>
              <p:cNvSpPr txBox="1"/>
              <p:nvPr/>
            </p:nvSpPr>
            <p:spPr>
              <a:xfrm>
                <a:off x="7801733" y="4364463"/>
                <a:ext cx="871535"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solidFill>
                            <a:srgbClr val="65BB7B"/>
                          </a:solidFill>
                          <a:latin typeface="Cambria Math" panose="02040503050406030204" pitchFamily="18" charset="0"/>
                          <a:ea typeface="Cambria Math" panose="02040503050406030204" pitchFamily="18" charset="0"/>
                        </a:rPr>
                        <m:t>δ</m:t>
                      </m:r>
                    </m:oMath>
                  </m:oMathPara>
                </a14:m>
                <a:endParaRPr lang="en-US" sz="2400" dirty="0">
                  <a:solidFill>
                    <a:srgbClr val="65BB7B"/>
                  </a:solidFill>
                  <a:latin typeface="Avenir" panose="02000503020000020003" pitchFamily="2" charset="0"/>
                </a:endParaRPr>
              </a:p>
              <a:p>
                <a:endParaRPr lang="en-US" sz="2400" dirty="0">
                  <a:solidFill>
                    <a:srgbClr val="65BB7B"/>
                  </a:solidFill>
                  <a:latin typeface="Avenir" panose="02000503020000020003" pitchFamily="2" charset="0"/>
                </a:endParaRPr>
              </a:p>
            </p:txBody>
          </p:sp>
        </mc:Choice>
        <mc:Fallback xmlns="">
          <p:sp>
            <p:nvSpPr>
              <p:cNvPr id="32" name="TextBox 31">
                <a:extLst>
                  <a:ext uri="{FF2B5EF4-FFF2-40B4-BE49-F238E27FC236}">
                    <a16:creationId xmlns:a16="http://schemas.microsoft.com/office/drawing/2014/main" id="{C0D019A6-F238-F7A2-5F0C-D0B08BFE26A6}"/>
                  </a:ext>
                </a:extLst>
              </p:cNvPr>
              <p:cNvSpPr txBox="1">
                <a:spLocks noRot="1" noChangeAspect="1" noMove="1" noResize="1" noEditPoints="1" noAdjustHandles="1" noChangeArrowheads="1" noChangeShapeType="1" noTextEdit="1"/>
              </p:cNvSpPr>
              <p:nvPr/>
            </p:nvSpPr>
            <p:spPr>
              <a:xfrm>
                <a:off x="7801733" y="4364463"/>
                <a:ext cx="871535" cy="830997"/>
              </a:xfrm>
              <a:prstGeom prst="rect">
                <a:avLst/>
              </a:prstGeom>
              <a:blipFill>
                <a:blip r:embed="rId7"/>
                <a:stretch>
                  <a:fillRect/>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19589CEF-5D68-9498-95EB-93C786FA94E4}"/>
              </a:ext>
            </a:extLst>
          </p:cNvPr>
          <p:cNvSpPr txBox="1"/>
          <p:nvPr/>
        </p:nvSpPr>
        <p:spPr>
          <a:xfrm>
            <a:off x="3678760" y="4339890"/>
            <a:ext cx="411587" cy="830997"/>
          </a:xfrm>
          <a:prstGeom prst="rect">
            <a:avLst/>
          </a:prstGeom>
          <a:noFill/>
        </p:spPr>
        <p:txBody>
          <a:bodyPr wrap="square" rtlCol="0">
            <a:spAutoFit/>
          </a:bodyPr>
          <a:lstStyle/>
          <a:p>
            <a:r>
              <a:rPr lang="en-US" sz="2400" dirty="0">
                <a:solidFill>
                  <a:srgbClr val="5A5AA8"/>
                </a:solidFill>
                <a:latin typeface="Avenir" panose="02000503020000020003" pitchFamily="2" charset="0"/>
              </a:rPr>
              <a:t>o</a:t>
            </a:r>
          </a:p>
          <a:p>
            <a:endParaRPr lang="en-US" sz="2400" dirty="0">
              <a:solidFill>
                <a:srgbClr val="5A5AA8"/>
              </a:solidFill>
              <a:latin typeface="Avenir" panose="02000503020000020003" pitchFamily="2" charset="0"/>
            </a:endParaRPr>
          </a:p>
        </p:txBody>
      </p:sp>
      <p:cxnSp>
        <p:nvCxnSpPr>
          <p:cNvPr id="34" name="Straight Connector 33">
            <a:extLst>
              <a:ext uri="{FF2B5EF4-FFF2-40B4-BE49-F238E27FC236}">
                <a16:creationId xmlns:a16="http://schemas.microsoft.com/office/drawing/2014/main" id="{857D7B6B-325F-5FD2-C9E5-B19EFC51FF9D}"/>
              </a:ext>
            </a:extLst>
          </p:cNvPr>
          <p:cNvCxnSpPr>
            <a:cxnSpLocks/>
          </p:cNvCxnSpPr>
          <p:nvPr/>
        </p:nvCxnSpPr>
        <p:spPr>
          <a:xfrm>
            <a:off x="7424928" y="4792027"/>
            <a:ext cx="1183325" cy="0"/>
          </a:xfrm>
          <a:prstGeom prst="line">
            <a:avLst/>
          </a:prstGeom>
          <a:ln w="38100">
            <a:solidFill>
              <a:srgbClr val="65BB7B"/>
            </a:solidFill>
            <a:headEnd type="triangle" w="lg" len="lg"/>
            <a:tailEnd w="lg" len="lg"/>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0815356-C13D-2578-BDC8-E5CEB015CD52}"/>
              </a:ext>
            </a:extLst>
          </p:cNvPr>
          <p:cNvCxnSpPr>
            <a:cxnSpLocks/>
          </p:cNvCxnSpPr>
          <p:nvPr/>
        </p:nvCxnSpPr>
        <p:spPr>
          <a:xfrm>
            <a:off x="3339610" y="4792598"/>
            <a:ext cx="1195814" cy="0"/>
          </a:xfrm>
          <a:prstGeom prst="line">
            <a:avLst/>
          </a:prstGeom>
          <a:ln w="38100">
            <a:solidFill>
              <a:srgbClr val="5A5AA8"/>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010A2878-D22C-14FD-40F9-AABA921435C6}"/>
              </a:ext>
            </a:extLst>
          </p:cNvPr>
          <p:cNvSpPr/>
          <p:nvPr/>
        </p:nvSpPr>
        <p:spPr>
          <a:xfrm>
            <a:off x="2669751" y="4450780"/>
            <a:ext cx="669859" cy="669859"/>
          </a:xfrm>
          <a:prstGeom prst="ellipse">
            <a:avLst/>
          </a:prstGeom>
          <a:solidFill>
            <a:srgbClr val="D2D3F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85000"/>
                    <a:lumOff val="15000"/>
                  </a:schemeClr>
                </a:solidFill>
                <a:latin typeface="Avenir" panose="02000503020000020003" pitchFamily="2" charset="0"/>
              </a:rPr>
              <a:t>G</a:t>
            </a:r>
          </a:p>
        </p:txBody>
      </p:sp>
      <p:sp>
        <p:nvSpPr>
          <p:cNvPr id="37" name="Oval 36">
            <a:extLst>
              <a:ext uri="{FF2B5EF4-FFF2-40B4-BE49-F238E27FC236}">
                <a16:creationId xmlns:a16="http://schemas.microsoft.com/office/drawing/2014/main" id="{9478231D-F9BD-C357-09BE-93F99758FED8}"/>
              </a:ext>
            </a:extLst>
          </p:cNvPr>
          <p:cNvSpPr/>
          <p:nvPr/>
        </p:nvSpPr>
        <p:spPr>
          <a:xfrm>
            <a:off x="8608253" y="4457225"/>
            <a:ext cx="669859" cy="669859"/>
          </a:xfrm>
          <a:prstGeom prst="ellipse">
            <a:avLst/>
          </a:prstGeom>
          <a:solidFill>
            <a:srgbClr val="D2D3F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85000"/>
                    <a:lumOff val="15000"/>
                  </a:schemeClr>
                </a:solidFill>
                <a:latin typeface="Avenir" panose="02000503020000020003" pitchFamily="2" charset="0"/>
              </a:rPr>
              <a:t>F</a:t>
            </a:r>
          </a:p>
        </p:txBody>
      </p:sp>
      <p:cxnSp>
        <p:nvCxnSpPr>
          <p:cNvPr id="38" name="Straight Connector 37">
            <a:extLst>
              <a:ext uri="{FF2B5EF4-FFF2-40B4-BE49-F238E27FC236}">
                <a16:creationId xmlns:a16="http://schemas.microsoft.com/office/drawing/2014/main" id="{7BC38E25-3894-DCC3-9943-E46510A2CECD}"/>
              </a:ext>
            </a:extLst>
          </p:cNvPr>
          <p:cNvCxnSpPr>
            <a:cxnSpLocks/>
          </p:cNvCxnSpPr>
          <p:nvPr/>
        </p:nvCxnSpPr>
        <p:spPr>
          <a:xfrm>
            <a:off x="5967122" y="3779520"/>
            <a:ext cx="0" cy="841248"/>
          </a:xfrm>
          <a:prstGeom prst="line">
            <a:avLst/>
          </a:prstGeom>
          <a:ln w="57150">
            <a:solidFill>
              <a:schemeClr val="tx1"/>
            </a:solidFill>
            <a:headEnd type="triangle" w="lg" len="lg"/>
            <a:tailEnd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FE919-C31C-895E-120F-74C2F7482D82}"/>
              </a:ext>
            </a:extLst>
          </p:cNvPr>
          <p:cNvCxnSpPr>
            <a:cxnSpLocks/>
          </p:cNvCxnSpPr>
          <p:nvPr/>
        </p:nvCxnSpPr>
        <p:spPr>
          <a:xfrm flipV="1">
            <a:off x="5967122" y="2705354"/>
            <a:ext cx="0" cy="652272"/>
          </a:xfrm>
          <a:prstGeom prst="line">
            <a:avLst/>
          </a:prstGeom>
          <a:ln w="57150">
            <a:solidFill>
              <a:schemeClr val="tx1"/>
            </a:solidFill>
            <a:headEnd type="triangle" w="lg" len="lg"/>
            <a:tailEnd w="lg" len="lg"/>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FA274F2-6AE2-66D4-CA28-7D55BFF191F7}"/>
              </a:ext>
            </a:extLst>
          </p:cNvPr>
          <p:cNvCxnSpPr>
            <a:cxnSpLocks/>
            <a:endCxn id="29" idx="2"/>
          </p:cNvCxnSpPr>
          <p:nvPr/>
        </p:nvCxnSpPr>
        <p:spPr>
          <a:xfrm flipH="1" flipV="1">
            <a:off x="5972429" y="1653676"/>
            <a:ext cx="3712" cy="633028"/>
          </a:xfrm>
          <a:prstGeom prst="line">
            <a:avLst/>
          </a:prstGeom>
          <a:ln w="57150">
            <a:solidFill>
              <a:schemeClr val="tx1"/>
            </a:solidFill>
            <a:headEnd type="triangle" w="lg" len="lg"/>
            <a:tailEnd w="lg" len="lg"/>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1BC8C7B-1C50-05F5-21C7-7CB18C8628A3}"/>
              </a:ext>
            </a:extLst>
          </p:cNvPr>
          <p:cNvSpPr txBox="1"/>
          <p:nvPr/>
        </p:nvSpPr>
        <p:spPr>
          <a:xfrm>
            <a:off x="5746851" y="1219590"/>
            <a:ext cx="462999" cy="369332"/>
          </a:xfrm>
          <a:prstGeom prst="rect">
            <a:avLst/>
          </a:prstGeom>
          <a:noFill/>
        </p:spPr>
        <p:txBody>
          <a:bodyPr wrap="square" rtlCol="0">
            <a:spAutoFit/>
          </a:bodyPr>
          <a:lstStyle/>
          <a:p>
            <a:pPr algn="ctr"/>
            <a:r>
              <a:rPr lang="en-US" dirty="0">
                <a:latin typeface="Avenir" panose="02000503020000020003" pitchFamily="2" charset="0"/>
              </a:rPr>
              <a:t>-1</a:t>
            </a:r>
          </a:p>
        </p:txBody>
      </p:sp>
      <p:sp>
        <p:nvSpPr>
          <p:cNvPr id="42" name="Arc 41">
            <a:extLst>
              <a:ext uri="{FF2B5EF4-FFF2-40B4-BE49-F238E27FC236}">
                <a16:creationId xmlns:a16="http://schemas.microsoft.com/office/drawing/2014/main" id="{1E44558E-CA82-56F5-7861-1C3F88B6B996}"/>
              </a:ext>
            </a:extLst>
          </p:cNvPr>
          <p:cNvSpPr/>
          <p:nvPr/>
        </p:nvSpPr>
        <p:spPr>
          <a:xfrm>
            <a:off x="5204445" y="2379004"/>
            <a:ext cx="2998457" cy="3456427"/>
          </a:xfrm>
          <a:prstGeom prst="arc">
            <a:avLst>
              <a:gd name="adj1" fmla="val 15599865"/>
              <a:gd name="adj2" fmla="val 563383"/>
            </a:avLst>
          </a:prstGeom>
          <a:ln w="28575">
            <a:solidFill>
              <a:srgbClr val="65BB7B"/>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FC4B2944-E258-2592-A590-5DAE5EA1B6C0}"/>
              </a:ext>
            </a:extLst>
          </p:cNvPr>
          <p:cNvCxnSpPr>
            <a:cxnSpLocks/>
          </p:cNvCxnSpPr>
          <p:nvPr/>
        </p:nvCxnSpPr>
        <p:spPr>
          <a:xfrm>
            <a:off x="4535424" y="4804219"/>
            <a:ext cx="2885100" cy="0"/>
          </a:xfrm>
          <a:prstGeom prst="line">
            <a:avLst/>
          </a:prstGeom>
          <a:ln w="57150">
            <a:solidFill>
              <a:schemeClr val="tx1"/>
            </a:solidFill>
            <a:prstDash val="sysDot"/>
            <a:headEnd type="none" w="lg" len="lg"/>
            <a:tailEnd w="lg" len="lg"/>
          </a:ln>
        </p:spPr>
        <p:style>
          <a:lnRef idx="1">
            <a:schemeClr val="accent1"/>
          </a:lnRef>
          <a:fillRef idx="0">
            <a:schemeClr val="accent1"/>
          </a:fillRef>
          <a:effectRef idx="0">
            <a:schemeClr val="accent1"/>
          </a:effectRef>
          <a:fontRef idx="minor">
            <a:schemeClr val="tx1"/>
          </a:fontRef>
        </p:style>
      </p:cxnSp>
      <p:sp>
        <p:nvSpPr>
          <p:cNvPr id="44" name="Text Placeholder 3">
            <a:extLst>
              <a:ext uri="{FF2B5EF4-FFF2-40B4-BE49-F238E27FC236}">
                <a16:creationId xmlns:a16="http://schemas.microsoft.com/office/drawing/2014/main" id="{F25D1ED0-07EB-48F3-21C4-2F4BA3C58F9C}"/>
              </a:ext>
            </a:extLst>
          </p:cNvPr>
          <p:cNvSpPr txBox="1">
            <a:spLocks/>
          </p:cNvSpPr>
          <p:nvPr/>
        </p:nvSpPr>
        <p:spPr>
          <a:xfrm>
            <a:off x="5609885" y="4632956"/>
            <a:ext cx="871533" cy="501587"/>
          </a:xfrm>
          <a:prstGeom prst="rect">
            <a:avLst/>
          </a:prstGeom>
          <a:solidFill>
            <a:schemeClr val="bg1"/>
          </a:solidFill>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2000" dirty="0">
                <a:solidFill>
                  <a:schemeClr val="tx1">
                    <a:lumMod val="85000"/>
                    <a:lumOff val="15000"/>
                  </a:schemeClr>
                </a:solidFill>
                <a:latin typeface="Sofia Pro Medium" pitchFamily="2" charset="0"/>
              </a:rPr>
              <a:t>W</a:t>
            </a:r>
            <a:r>
              <a:rPr lang="en-US" sz="2000" baseline="-25000" dirty="0">
                <a:solidFill>
                  <a:schemeClr val="tx1">
                    <a:lumMod val="85000"/>
                    <a:lumOff val="15000"/>
                  </a:schemeClr>
                </a:solidFill>
                <a:latin typeface="Sofia Pro Medium" pitchFamily="2" charset="0"/>
              </a:rPr>
              <a:t>gf1</a:t>
            </a:r>
            <a:endParaRPr lang="en-US" sz="2000" dirty="0">
              <a:solidFill>
                <a:schemeClr val="tx1">
                  <a:lumMod val="85000"/>
                  <a:lumOff val="15000"/>
                </a:schemeClr>
              </a:solidFill>
              <a:latin typeface="Sofia Pro Medium" pitchFamily="2" charset="0"/>
            </a:endParaRPr>
          </a:p>
        </p:txBody>
      </p:sp>
      <p:sp>
        <p:nvSpPr>
          <p:cNvPr id="45" name="Arc 44">
            <a:extLst>
              <a:ext uri="{FF2B5EF4-FFF2-40B4-BE49-F238E27FC236}">
                <a16:creationId xmlns:a16="http://schemas.microsoft.com/office/drawing/2014/main" id="{9FDCD23C-26B6-5DE0-C0B8-E823C5AB0AB9}"/>
              </a:ext>
            </a:extLst>
          </p:cNvPr>
          <p:cNvSpPr/>
          <p:nvPr/>
        </p:nvSpPr>
        <p:spPr>
          <a:xfrm flipH="1">
            <a:off x="3766313" y="2374825"/>
            <a:ext cx="2998457" cy="3456427"/>
          </a:xfrm>
          <a:prstGeom prst="arc">
            <a:avLst>
              <a:gd name="adj1" fmla="val 15599865"/>
              <a:gd name="adj2" fmla="val 563383"/>
            </a:avLst>
          </a:prstGeom>
          <a:ln w="28575">
            <a:solidFill>
              <a:srgbClr val="5A5AA8"/>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a:extLst>
              <a:ext uri="{FF2B5EF4-FFF2-40B4-BE49-F238E27FC236}">
                <a16:creationId xmlns:a16="http://schemas.microsoft.com/office/drawing/2014/main" id="{2573D068-5CF8-7F7F-7967-4915D5613C2A}"/>
              </a:ext>
            </a:extLst>
          </p:cNvPr>
          <p:cNvSpPr/>
          <p:nvPr/>
        </p:nvSpPr>
        <p:spPr>
          <a:xfrm>
            <a:off x="5357968" y="3584448"/>
            <a:ext cx="370713" cy="1024128"/>
          </a:xfrm>
          <a:custGeom>
            <a:avLst/>
            <a:gdLst>
              <a:gd name="connsiteX0" fmla="*/ 276223 w 276223"/>
              <a:gd name="connsiteY0" fmla="*/ 0 h 1024128"/>
              <a:gd name="connsiteX1" fmla="*/ 227455 w 276223"/>
              <a:gd name="connsiteY1" fmla="*/ 1024128 h 1024128"/>
              <a:gd name="connsiteX0" fmla="*/ 370713 w 370713"/>
              <a:gd name="connsiteY0" fmla="*/ 0 h 1024128"/>
              <a:gd name="connsiteX1" fmla="*/ 321945 w 370713"/>
              <a:gd name="connsiteY1" fmla="*/ 1024128 h 1024128"/>
            </a:gdLst>
            <a:ahLst/>
            <a:cxnLst>
              <a:cxn ang="0">
                <a:pos x="connsiteX0" y="connsiteY0"/>
              </a:cxn>
              <a:cxn ang="0">
                <a:pos x="connsiteX1" y="connsiteY1"/>
              </a:cxn>
            </a:cxnLst>
            <a:rect l="l" t="t" r="r" b="b"/>
            <a:pathLst>
              <a:path w="370713" h="1024128">
                <a:moveTo>
                  <a:pt x="370713" y="0"/>
                </a:moveTo>
                <a:cubicBezTo>
                  <a:pt x="-140335" y="233680"/>
                  <a:pt x="-90551" y="564896"/>
                  <a:pt x="321945" y="1024128"/>
                </a:cubicBezTo>
              </a:path>
            </a:pathLst>
          </a:custGeom>
          <a:noFill/>
          <a:ln w="38100">
            <a:solidFill>
              <a:srgbClr val="EDC24C"/>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65609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3.2|24.6|11.9|20.8|9.2"/>
</p:tagLst>
</file>

<file path=ppt/tags/tag2.xml><?xml version="1.0" encoding="utf-8"?>
<p:tagLst xmlns:a="http://schemas.openxmlformats.org/drawingml/2006/main" xmlns:r="http://schemas.openxmlformats.org/officeDocument/2006/relationships" xmlns:p="http://schemas.openxmlformats.org/presentationml/2006/main">
  <p:tag name="TIMING" val="|6.2|13.8"/>
</p:tagLst>
</file>

<file path=ppt/tags/tag3.xml><?xml version="1.0" encoding="utf-8"?>
<p:tagLst xmlns:a="http://schemas.openxmlformats.org/drawingml/2006/main" xmlns:r="http://schemas.openxmlformats.org/officeDocument/2006/relationships" xmlns:p="http://schemas.openxmlformats.org/presentationml/2006/main">
  <p:tag name="TIMING" val="|19.5|28|5.9|12.8|7.8"/>
</p:tagLst>
</file>

<file path=ppt/tags/tag4.xml><?xml version="1.0" encoding="utf-8"?>
<p:tagLst xmlns:a="http://schemas.openxmlformats.org/drawingml/2006/main" xmlns:r="http://schemas.openxmlformats.org/officeDocument/2006/relationships" xmlns:p="http://schemas.openxmlformats.org/presentationml/2006/main">
  <p:tag name="TIMING" val="|7.8|6.4|9.1|12|4.4"/>
</p:tagLst>
</file>

<file path=ppt/tags/tag5.xml><?xml version="1.0" encoding="utf-8"?>
<p:tagLst xmlns:a="http://schemas.openxmlformats.org/drawingml/2006/main" xmlns:r="http://schemas.openxmlformats.org/officeDocument/2006/relationships" xmlns:p="http://schemas.openxmlformats.org/presentationml/2006/main">
  <p:tag name="TIMING" val="|4.2|37.6|5.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10351</TotalTime>
  <Words>1990</Words>
  <Application>Microsoft Office PowerPoint</Application>
  <PresentationFormat>Widescreen</PresentationFormat>
  <Paragraphs>226</Paragraphs>
  <Slides>10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Avenir</vt:lpstr>
      <vt:lpstr>Sofia Pro</vt:lpstr>
      <vt:lpstr>Sofia Pro Medium</vt:lpstr>
      <vt:lpstr>Arial</vt:lpstr>
      <vt:lpstr>Calibri</vt:lpstr>
      <vt:lpstr>Calibri Light</vt:lpstr>
      <vt:lpstr>Cambria Math</vt:lpstr>
      <vt:lpstr>Lato</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Maxwell,Daniel</dc:creator>
  <cp:lastModifiedBy>Maxwell,Daniel</cp:lastModifiedBy>
  <cp:revision>12</cp:revision>
  <dcterms:created xsi:type="dcterms:W3CDTF">2022-06-13T12:48:12Z</dcterms:created>
  <dcterms:modified xsi:type="dcterms:W3CDTF">2023-07-07T14:43:57Z</dcterms:modified>
</cp:coreProperties>
</file>