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323" r:id="rId2"/>
    <p:sldId id="263" r:id="rId3"/>
    <p:sldId id="264" r:id="rId4"/>
    <p:sldId id="380" r:id="rId5"/>
    <p:sldId id="379" r:id="rId6"/>
    <p:sldId id="390" r:id="rId7"/>
    <p:sldId id="391" r:id="rId8"/>
    <p:sldId id="382" r:id="rId9"/>
    <p:sldId id="381" r:id="rId10"/>
    <p:sldId id="383" r:id="rId11"/>
    <p:sldId id="384" r:id="rId12"/>
    <p:sldId id="385" r:id="rId13"/>
    <p:sldId id="394" r:id="rId14"/>
    <p:sldId id="395" r:id="rId15"/>
    <p:sldId id="392" r:id="rId16"/>
    <p:sldId id="389" r:id="rId17"/>
    <p:sldId id="39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4B5AF27-325A-4DA7-87BA-84CB45EDEB3F}">
          <p14:sldIdLst>
            <p14:sldId id="323"/>
            <p14:sldId id="263"/>
            <p14:sldId id="264"/>
            <p14:sldId id="380"/>
            <p14:sldId id="379"/>
            <p14:sldId id="390"/>
            <p14:sldId id="391"/>
            <p14:sldId id="382"/>
            <p14:sldId id="381"/>
            <p14:sldId id="383"/>
            <p14:sldId id="384"/>
            <p14:sldId id="385"/>
            <p14:sldId id="394"/>
            <p14:sldId id="395"/>
            <p14:sldId id="392"/>
            <p14:sldId id="389"/>
            <p14:sldId id="393"/>
          </p14:sldIdLst>
        </p14:section>
        <p14:section name="无标题节" id="{43D0AFD1-D0F7-4EEE-8CF6-407ECB6C64E7}">
          <p14:sldIdLst/>
        </p14:section>
      </p14:sectionLst>
    </p:ext>
    <p:ext uri="{EFAFB233-063F-42B5-8137-9DF3F51BA10A}">
      <p15:sldGuideLst xmlns:p15="http://schemas.microsoft.com/office/powerpoint/2012/main">
        <p15:guide id="1" orient="horz" pos="2238">
          <p15:clr>
            <a:srgbClr val="A4A3A4"/>
          </p15:clr>
        </p15:guide>
        <p15:guide id="2" pos="3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44B"/>
    <a:srgbClr val="21273E"/>
    <a:srgbClr val="DADCE4"/>
    <a:srgbClr val="3A2E4F"/>
    <a:srgbClr val="528DA9"/>
    <a:srgbClr val="4A67D4"/>
    <a:srgbClr val="7483DE"/>
    <a:srgbClr val="7383E1"/>
    <a:srgbClr val="8DB6FF"/>
    <a:srgbClr val="ABC7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87" autoAdjust="0"/>
    <p:restoredTop sz="93443" autoAdjust="0"/>
  </p:normalViewPr>
  <p:slideViewPr>
    <p:cSldViewPr snapToGrid="0">
      <p:cViewPr>
        <p:scale>
          <a:sx n="79" d="100"/>
          <a:sy n="79" d="100"/>
        </p:scale>
        <p:origin x="854" y="130"/>
      </p:cViewPr>
      <p:guideLst>
        <p:guide orient="horz" pos="2238"/>
        <p:guide pos="3835"/>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总成绩</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9D2-4EBA-9C33-9F634C9D6BF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9D2-4EBA-9C33-9F634C9D6BF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9D2-4EBA-9C33-9F634C9D6BF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9D2-4EBA-9C33-9F634C9D6BFF}"/>
              </c:ext>
            </c:extLst>
          </c:dPt>
          <c:cat>
            <c:strRef>
              <c:f>Sheet1!$A$1:$D$1</c:f>
              <c:strCache>
                <c:ptCount val="4"/>
                <c:pt idx="0">
                  <c:v>作业成绩</c:v>
                </c:pt>
                <c:pt idx="1">
                  <c:v>课堂表现</c:v>
                </c:pt>
                <c:pt idx="2">
                  <c:v>点名</c:v>
                </c:pt>
                <c:pt idx="3">
                  <c:v>考试成绩</c:v>
                </c:pt>
              </c:strCache>
            </c:strRef>
          </c:cat>
          <c:val>
            <c:numRef>
              <c:f>Sheet1!$A$2:$D$2</c:f>
              <c:numCache>
                <c:formatCode>General</c:formatCode>
                <c:ptCount val="4"/>
                <c:pt idx="0">
                  <c:v>0.3</c:v>
                </c:pt>
                <c:pt idx="1">
                  <c:v>0.1</c:v>
                </c:pt>
                <c:pt idx="2">
                  <c:v>0.1</c:v>
                </c:pt>
                <c:pt idx="3">
                  <c:v>0.5</c:v>
                </c:pt>
              </c:numCache>
            </c:numRef>
          </c:val>
          <c:extLst>
            <c:ext xmlns:c16="http://schemas.microsoft.com/office/drawing/2014/chart" uri="{C3380CC4-5D6E-409C-BE32-E72D297353CC}">
              <c16:uniqueId val="{00000008-99D2-4EBA-9C33-9F634C9D6BF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dobe 黑体 Std R" panose="020B04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dobe 黑体 Std R" panose="020B0400000000000000" pitchFamily="34" charset="-122"/>
              </a:defRPr>
            </a:lvl1pPr>
          </a:lstStyle>
          <a:p>
            <a:fld id="{EA053EFB-6033-4CE6-AA30-12A46473932B}" type="datetimeFigureOut">
              <a:rPr lang="zh-CN" altLang="en-US" smtClean="0"/>
              <a:t>2020/12/29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dobe 黑体 Std R" panose="020B04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dobe 黑体 Std R" panose="020B0400000000000000" pitchFamily="34" charset="-122"/>
              </a:defRPr>
            </a:lvl1pPr>
          </a:lstStyle>
          <a:p>
            <a:fld id="{3CF659B7-856F-413B-B4A3-0AD6F5EDB980}"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dobe 黑体 Std R" panose="020B0400000000000000" pitchFamily="34" charset="-122"/>
        <a:cs typeface="+mn-cs"/>
      </a:defRPr>
    </a:lvl1pPr>
    <a:lvl2pPr marL="457200" algn="l" defTabSz="914400" rtl="0" eaLnBrk="1" latinLnBrk="0" hangingPunct="1">
      <a:defRPr sz="1200" kern="1200">
        <a:solidFill>
          <a:schemeClr val="tx1"/>
        </a:solidFill>
        <a:latin typeface="+mn-lt"/>
        <a:ea typeface="Adobe 黑体 Std R" panose="020B0400000000000000" pitchFamily="34" charset="-122"/>
        <a:cs typeface="+mn-cs"/>
      </a:defRPr>
    </a:lvl2pPr>
    <a:lvl3pPr marL="914400" algn="l" defTabSz="914400" rtl="0" eaLnBrk="1" latinLnBrk="0" hangingPunct="1">
      <a:defRPr sz="1200" kern="1200">
        <a:solidFill>
          <a:schemeClr val="tx1"/>
        </a:solidFill>
        <a:latin typeface="+mn-lt"/>
        <a:ea typeface="Adobe 黑体 Std R" panose="020B0400000000000000" pitchFamily="34" charset="-122"/>
        <a:cs typeface="+mn-cs"/>
      </a:defRPr>
    </a:lvl3pPr>
    <a:lvl4pPr marL="1371600" algn="l" defTabSz="914400" rtl="0" eaLnBrk="1" latinLnBrk="0" hangingPunct="1">
      <a:defRPr sz="1200" kern="1200">
        <a:solidFill>
          <a:schemeClr val="tx1"/>
        </a:solidFill>
        <a:latin typeface="+mn-lt"/>
        <a:ea typeface="Adobe 黑体 Std R" panose="020B0400000000000000" pitchFamily="34" charset="-122"/>
        <a:cs typeface="+mn-cs"/>
      </a:defRPr>
    </a:lvl4pPr>
    <a:lvl5pPr marL="1828800" algn="l" defTabSz="914400" rtl="0" eaLnBrk="1" latinLnBrk="0" hangingPunct="1">
      <a:defRPr sz="1200" kern="1200">
        <a:solidFill>
          <a:schemeClr val="tx1"/>
        </a:solidFill>
        <a:latin typeface="+mn-lt"/>
        <a:ea typeface="Adobe 黑体 Std R" panose="020B04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nSpc>
                <a:spcPct val="200000"/>
              </a:lnSpc>
              <a:buFont typeface="Arial" panose="020B0604020202020204" pitchFamily="34" charset="0"/>
              <a:buChar char="•"/>
            </a:pPr>
            <a:r>
              <a:rPr lang="zh-CN" altLang="en-US" sz="1200" dirty="0">
                <a:latin typeface="黑体" panose="02010609060101010101" charset="-122"/>
                <a:ea typeface="黑体" panose="02010609060101010101" charset="-122"/>
              </a:rPr>
              <a:t>背景：大学教学班的学生数较多，大学老师期末统计学生课程成绩较为繁琐。</a:t>
            </a:r>
          </a:p>
          <a:p>
            <a:pPr marL="457200" indent="-457200">
              <a:lnSpc>
                <a:spcPct val="200000"/>
              </a:lnSpc>
              <a:buFont typeface="Arial" panose="020B0604020202020204" pitchFamily="34" charset="0"/>
              <a:buChar char="•"/>
            </a:pPr>
            <a:r>
              <a:rPr lang="zh-CN" altLang="en-US" sz="1200" dirty="0">
                <a:latin typeface="黑体" panose="02010609060101010101" charset="-122"/>
                <a:ea typeface="黑体" panose="02010609060101010101" charset="-122"/>
              </a:rPr>
              <a:t>目的：</a:t>
            </a:r>
            <a:r>
              <a:rPr lang="en-US" altLang="zh-CN" sz="1200" dirty="0" err="1">
                <a:latin typeface="黑体" panose="02010609060101010101" charset="-122"/>
                <a:ea typeface="黑体" panose="02010609060101010101" charset="-122"/>
              </a:rPr>
              <a:t>为了</a:t>
            </a:r>
            <a:r>
              <a:rPr lang="zh-CN" altLang="en-US" sz="1200" dirty="0">
                <a:latin typeface="黑体" panose="02010609060101010101" charset="-122"/>
                <a:ea typeface="黑体" panose="02010609060101010101" charset="-122"/>
              </a:rPr>
              <a:t>提高</a:t>
            </a:r>
            <a:r>
              <a:rPr lang="en-US" altLang="zh-CN" sz="1200" dirty="0" err="1">
                <a:latin typeface="黑体" panose="02010609060101010101" charset="-122"/>
                <a:ea typeface="黑体" panose="02010609060101010101" charset="-122"/>
              </a:rPr>
              <a:t>大学老师</a:t>
            </a:r>
            <a:r>
              <a:rPr lang="zh-CN" altLang="en-US" sz="1200" dirty="0">
                <a:latin typeface="黑体" panose="02010609060101010101" charset="-122"/>
                <a:ea typeface="黑体" panose="02010609060101010101" charset="-122"/>
              </a:rPr>
              <a:t>在期末时</a:t>
            </a:r>
            <a:r>
              <a:rPr lang="en-US" altLang="zh-CN" sz="1200" dirty="0" err="1">
                <a:latin typeface="黑体" panose="02010609060101010101" charset="-122"/>
                <a:ea typeface="黑体" panose="02010609060101010101" charset="-122"/>
              </a:rPr>
              <a:t>统计学生成绩</a:t>
            </a:r>
            <a:r>
              <a:rPr lang="zh-CN" altLang="en-US" sz="1200" dirty="0">
                <a:latin typeface="黑体" panose="02010609060101010101" charset="-122"/>
                <a:ea typeface="黑体" panose="02010609060101010101" charset="-122"/>
              </a:rPr>
              <a:t>的效率。</a:t>
            </a:r>
          </a:p>
          <a:p>
            <a:pPr marL="457200" indent="-457200">
              <a:lnSpc>
                <a:spcPct val="200000"/>
              </a:lnSpc>
              <a:buFont typeface="Arial" panose="020B0604020202020204" pitchFamily="34" charset="0"/>
              <a:buChar char="•"/>
            </a:pPr>
            <a:r>
              <a:rPr lang="zh-CN" altLang="en-US" sz="1200" dirty="0">
                <a:latin typeface="黑体" panose="02010609060101010101" charset="-122"/>
                <a:ea typeface="黑体" panose="02010609060101010101" charset="-122"/>
              </a:rPr>
              <a:t>功能概述：该小程序能够自动根据学生的出勤率、每一次平时作业成绩、课堂表现以及期末考核成绩各自所占的百分比计算得出学生这门课程的总成绩。</a:t>
            </a:r>
          </a:p>
          <a:p>
            <a:endParaRPr lang="zh-CN" altLang="en-US" dirty="0"/>
          </a:p>
        </p:txBody>
      </p:sp>
      <p:sp>
        <p:nvSpPr>
          <p:cNvPr id="4" name="灯片编号占位符 3"/>
          <p:cNvSpPr>
            <a:spLocks noGrp="1"/>
          </p:cNvSpPr>
          <p:nvPr>
            <p:ph type="sldNum" sz="quarter" idx="5"/>
          </p:nvPr>
        </p:nvSpPr>
        <p:spPr/>
        <p:txBody>
          <a:bodyPr/>
          <a:lstStyle/>
          <a:p>
            <a:fld id="{3CF659B7-856F-413B-B4A3-0AD6F5EDB980}" type="slidenum">
              <a:rPr lang="zh-CN" altLang="en-US" smtClean="0"/>
              <a:t>4</a:t>
            </a:fld>
            <a:endParaRPr lang="zh-CN" altLang="en-US" dirty="0"/>
          </a:p>
        </p:txBody>
      </p:sp>
    </p:spTree>
    <p:extLst>
      <p:ext uri="{BB962C8B-B14F-4D97-AF65-F5344CB8AC3E}">
        <p14:creationId xmlns:p14="http://schemas.microsoft.com/office/powerpoint/2010/main" val="357572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F659B7-856F-413B-B4A3-0AD6F5EDB980}" type="slidenum">
              <a:rPr lang="zh-CN" altLang="en-US" smtClean="0"/>
              <a:t>5</a:t>
            </a:fld>
            <a:endParaRPr lang="zh-CN" altLang="en-US" dirty="0"/>
          </a:p>
        </p:txBody>
      </p:sp>
    </p:spTree>
    <p:extLst>
      <p:ext uri="{BB962C8B-B14F-4D97-AF65-F5344CB8AC3E}">
        <p14:creationId xmlns:p14="http://schemas.microsoft.com/office/powerpoint/2010/main" val="2559499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lnSpc>
                <a:spcPct val="150000"/>
              </a:lnSpc>
            </a:pPr>
            <a:r>
              <a:rPr lang="zh-CN" altLang="en-US" sz="1200" b="1" dirty="0">
                <a:latin typeface="黑体" panose="02010609060101010101" charset="-122"/>
                <a:ea typeface="黑体" panose="02010609060101010101" charset="-122"/>
              </a:rPr>
              <a:t>用户注册：</a:t>
            </a:r>
            <a:r>
              <a:rPr lang="zh-CN" altLang="en-US" sz="1200" dirty="0">
                <a:latin typeface="黑体" panose="02010609060101010101" charset="-122"/>
                <a:ea typeface="黑体" panose="02010609060101010101" charset="-122"/>
              </a:rPr>
              <a:t>教师注册、学生注册</a:t>
            </a:r>
          </a:p>
          <a:p>
            <a:pPr algn="l">
              <a:lnSpc>
                <a:spcPct val="150000"/>
              </a:lnSpc>
            </a:pPr>
            <a:r>
              <a:rPr lang="zh-CN" altLang="en-US" sz="1200" b="1" dirty="0">
                <a:latin typeface="黑体" panose="02010609060101010101" charset="-122"/>
                <a:ea typeface="黑体" panose="02010609060101010101" charset="-122"/>
              </a:rPr>
              <a:t>出勤考察：</a:t>
            </a:r>
            <a:r>
              <a:rPr lang="zh-CN" altLang="en-US" sz="1200" dirty="0">
                <a:latin typeface="黑体" panose="02010609060101010101" charset="-122"/>
                <a:ea typeface="黑体" panose="02010609060101010101" charset="-122"/>
              </a:rPr>
              <a:t>线上点名</a:t>
            </a:r>
            <a:r>
              <a:rPr lang="en-US" altLang="zh-CN" sz="1200" dirty="0">
                <a:latin typeface="黑体" panose="02010609060101010101" charset="-122"/>
                <a:ea typeface="黑体" panose="02010609060101010101" charset="-122"/>
              </a:rPr>
              <a:t>(</a:t>
            </a:r>
            <a:r>
              <a:rPr lang="zh-CN" altLang="en-US" sz="1200" dirty="0">
                <a:latin typeface="黑体" panose="02010609060101010101" charset="-122"/>
                <a:ea typeface="黑体" panose="02010609060101010101" charset="-122"/>
              </a:rPr>
              <a:t>出勤次数</a:t>
            </a:r>
            <a:r>
              <a:rPr lang="en-US" altLang="zh-CN" sz="1200" dirty="0">
                <a:latin typeface="黑体" panose="02010609060101010101" charset="-122"/>
                <a:ea typeface="黑体" panose="02010609060101010101" charset="-122"/>
              </a:rPr>
              <a:t>/</a:t>
            </a:r>
            <a:r>
              <a:rPr lang="zh-CN" altLang="en-US" sz="1200" dirty="0">
                <a:latin typeface="黑体" panose="02010609060101010101" charset="-122"/>
                <a:ea typeface="黑体" panose="02010609060101010101" charset="-122"/>
              </a:rPr>
              <a:t>考察次数</a:t>
            </a:r>
            <a:r>
              <a:rPr lang="en-US" altLang="zh-CN" sz="1200" dirty="0">
                <a:latin typeface="黑体" panose="02010609060101010101" charset="-122"/>
                <a:ea typeface="黑体" panose="02010609060101010101" charset="-122"/>
              </a:rPr>
              <a:t>*</a:t>
            </a:r>
            <a:r>
              <a:rPr lang="zh-CN" altLang="en-US" sz="1200" dirty="0">
                <a:latin typeface="黑体" panose="02010609060101010101" charset="-122"/>
                <a:ea typeface="黑体" panose="02010609060101010101" charset="-122"/>
              </a:rPr>
              <a:t>出勤占比</a:t>
            </a:r>
            <a:r>
              <a:rPr lang="en-US" altLang="zh-CN" sz="1200" dirty="0">
                <a:latin typeface="黑体" panose="02010609060101010101" charset="-122"/>
                <a:ea typeface="黑体" panose="02010609060101010101" charset="-122"/>
              </a:rPr>
              <a:t>=</a:t>
            </a:r>
            <a:r>
              <a:rPr lang="zh-CN" altLang="en-US" sz="1200" dirty="0">
                <a:latin typeface="黑体" panose="02010609060101010101" charset="-122"/>
                <a:ea typeface="黑体" panose="02010609060101010101" charset="-122"/>
              </a:rPr>
              <a:t>出勤分</a:t>
            </a:r>
            <a:r>
              <a:rPr lang="en-US" altLang="zh-CN" sz="1200" dirty="0">
                <a:latin typeface="黑体" panose="02010609060101010101" charset="-122"/>
                <a:ea typeface="黑体" panose="02010609060101010101" charset="-122"/>
              </a:rPr>
              <a:t>)</a:t>
            </a:r>
            <a:endParaRPr lang="zh-CN" altLang="en-US" sz="1200" dirty="0">
              <a:latin typeface="黑体" panose="02010609060101010101" charset="-122"/>
              <a:ea typeface="黑体" panose="02010609060101010101" charset="-122"/>
            </a:endParaRPr>
          </a:p>
          <a:p>
            <a:pPr algn="l">
              <a:lnSpc>
                <a:spcPct val="150000"/>
              </a:lnSpc>
            </a:pPr>
            <a:r>
              <a:rPr lang="zh-CN" altLang="en-US" sz="1200" b="1" dirty="0">
                <a:latin typeface="黑体" panose="02010609060101010101" charset="-122"/>
                <a:ea typeface="黑体" panose="02010609060101010101" charset="-122"/>
              </a:rPr>
              <a:t>平时作业批改：</a:t>
            </a:r>
            <a:r>
              <a:rPr lang="zh-CN" altLang="en-US" sz="1200" dirty="0">
                <a:latin typeface="黑体" panose="02010609060101010101" charset="-122"/>
                <a:ea typeface="黑体" panose="02010609060101010101" charset="-122"/>
              </a:rPr>
              <a:t>对已提交的作业进行评分和写出评语</a:t>
            </a:r>
          </a:p>
          <a:p>
            <a:pPr algn="l">
              <a:lnSpc>
                <a:spcPct val="150000"/>
              </a:lnSpc>
            </a:pPr>
            <a:r>
              <a:rPr lang="zh-CN" altLang="en-US" sz="1200" b="1" dirty="0">
                <a:latin typeface="黑体" panose="02010609060101010101" charset="-122"/>
                <a:ea typeface="黑体" panose="02010609060101010101" charset="-122"/>
              </a:rPr>
              <a:t>课堂表现记录：</a:t>
            </a:r>
            <a:r>
              <a:rPr lang="zh-CN" altLang="en-US" sz="1200" dirty="0">
                <a:latin typeface="黑体" panose="02010609060101010101" charset="-122"/>
                <a:ea typeface="黑体" panose="02010609060101010101" charset="-122"/>
              </a:rPr>
              <a:t>可直接选择所在班级的同学进行平时表现分记录</a:t>
            </a:r>
          </a:p>
          <a:p>
            <a:pPr algn="l">
              <a:lnSpc>
                <a:spcPct val="150000"/>
              </a:lnSpc>
            </a:pPr>
            <a:r>
              <a:rPr lang="zh-CN" altLang="en-US" sz="1200" b="1" dirty="0">
                <a:latin typeface="黑体" panose="02010609060101010101" charset="-122"/>
                <a:ea typeface="黑体" panose="02010609060101010101" charset="-122"/>
              </a:rPr>
              <a:t>期末统考成绩导入：</a:t>
            </a:r>
            <a:r>
              <a:rPr lang="zh-CN" altLang="en-US" sz="1200" dirty="0">
                <a:latin typeface="黑体" panose="02010609060101010101" charset="-122"/>
                <a:ea typeface="黑体" panose="02010609060101010101" charset="-122"/>
              </a:rPr>
              <a:t>一次性将Excel表格导入</a:t>
            </a:r>
          </a:p>
          <a:p>
            <a:pPr algn="l">
              <a:lnSpc>
                <a:spcPct val="150000"/>
              </a:lnSpc>
            </a:pPr>
            <a:r>
              <a:rPr lang="zh-CN" altLang="en-US" sz="1200" b="1" dirty="0">
                <a:latin typeface="黑体" panose="02010609060101010101" charset="-122"/>
                <a:ea typeface="黑体" panose="02010609060101010101" charset="-122"/>
              </a:rPr>
              <a:t>课程总成绩的计算：</a:t>
            </a:r>
            <a:r>
              <a:rPr lang="zh-CN" altLang="en-US" sz="1200" dirty="0">
                <a:latin typeface="黑体" panose="02010609060101010101" charset="-122"/>
                <a:ea typeface="黑体" panose="02010609060101010101" charset="-122"/>
              </a:rPr>
              <a:t>各模块分数</a:t>
            </a:r>
            <a:r>
              <a:rPr lang="en-US" altLang="zh-CN" sz="1200" dirty="0">
                <a:latin typeface="黑体" panose="02010609060101010101" charset="-122"/>
                <a:ea typeface="黑体" panose="02010609060101010101" charset="-122"/>
              </a:rPr>
              <a:t>*</a:t>
            </a:r>
            <a:r>
              <a:rPr lang="zh-CN" altLang="en-US" sz="1200" dirty="0">
                <a:latin typeface="黑体" panose="02010609060101010101" charset="-122"/>
                <a:ea typeface="黑体" panose="02010609060101010101" charset="-122"/>
              </a:rPr>
              <a:t>相对应的百分比，再累加得到总成绩</a:t>
            </a:r>
          </a:p>
          <a:p>
            <a:pPr algn="l">
              <a:lnSpc>
                <a:spcPct val="150000"/>
              </a:lnSpc>
            </a:pPr>
            <a:r>
              <a:rPr lang="zh-CN" altLang="en-US" sz="1200" b="1" dirty="0">
                <a:latin typeface="黑体" panose="02010609060101010101" charset="-122"/>
                <a:ea typeface="黑体" panose="02010609060101010101" charset="-122"/>
              </a:rPr>
              <a:t>异常处理：</a:t>
            </a:r>
            <a:r>
              <a:rPr lang="zh-CN" altLang="en-US" sz="1200" dirty="0">
                <a:latin typeface="黑体" panose="02010609060101010101" charset="-122"/>
                <a:ea typeface="黑体" panose="02010609060101010101" charset="-122"/>
              </a:rPr>
              <a:t>当操作出现异常时，软件会自动报错</a:t>
            </a:r>
            <a:endParaRPr lang="en-US" altLang="zh-CN" sz="1200" dirty="0">
              <a:latin typeface="黑体" panose="02010609060101010101" charset="-122"/>
              <a:ea typeface="黑体" panose="02010609060101010101" charset="-122"/>
            </a:endParaRPr>
          </a:p>
          <a:p>
            <a:pPr algn="l">
              <a:lnSpc>
                <a:spcPct val="150000"/>
              </a:lnSpc>
            </a:pPr>
            <a:r>
              <a:rPr lang="zh-CN" altLang="en-US" sz="1200" b="1" dirty="0">
                <a:latin typeface="黑体" panose="02010609060101010101" charset="-122"/>
                <a:ea typeface="黑体" panose="02010609060101010101" charset="-122"/>
              </a:rPr>
              <a:t>界面操作需求：</a:t>
            </a:r>
            <a:r>
              <a:rPr lang="zh-CN" altLang="en-US" sz="1200" dirty="0">
                <a:latin typeface="黑体" panose="02010609060101010101" charset="-122"/>
                <a:ea typeface="黑体" panose="02010609060101010101" charset="-122"/>
              </a:rPr>
              <a:t>运行界面的变化及兼容800X600以及以上各分辨率。</a:t>
            </a:r>
          </a:p>
          <a:p>
            <a:pPr algn="l">
              <a:lnSpc>
                <a:spcPct val="150000"/>
              </a:lnSpc>
            </a:pPr>
            <a:r>
              <a:rPr lang="zh-CN" altLang="en-US" sz="1200" b="1" dirty="0">
                <a:latin typeface="黑体" panose="02010609060101010101" charset="-122"/>
                <a:ea typeface="黑体" panose="02010609060101010101" charset="-122"/>
              </a:rPr>
              <a:t>性能需求：</a:t>
            </a:r>
            <a:r>
              <a:rPr lang="zh-CN" altLang="en-US" sz="1200" dirty="0">
                <a:latin typeface="黑体" panose="02010609060101010101" charset="-122"/>
                <a:ea typeface="黑体" panose="02010609060101010101" charset="-122"/>
              </a:rPr>
              <a:t>系统响应时间不超过10s；支持同时在线人数</a:t>
            </a:r>
            <a:r>
              <a:rPr lang="en-US" altLang="zh-CN" sz="1200" dirty="0">
                <a:latin typeface="黑体" panose="02010609060101010101" charset="-122"/>
                <a:ea typeface="黑体" panose="02010609060101010101" charset="-122"/>
              </a:rPr>
              <a:t>3</a:t>
            </a:r>
            <a:r>
              <a:rPr lang="zh-CN" altLang="en-US" sz="1200" dirty="0">
                <a:latin typeface="黑体" panose="02010609060101010101" charset="-122"/>
                <a:ea typeface="黑体" panose="02010609060101010101" charset="-122"/>
              </a:rPr>
              <a:t>万人</a:t>
            </a:r>
          </a:p>
          <a:p>
            <a:pPr algn="l">
              <a:lnSpc>
                <a:spcPct val="150000"/>
              </a:lnSpc>
            </a:pPr>
            <a:r>
              <a:rPr lang="zh-CN" altLang="en-US" sz="1200" b="1" dirty="0">
                <a:latin typeface="黑体" panose="02010609060101010101" charset="-122"/>
                <a:ea typeface="黑体" panose="02010609060101010101" charset="-122"/>
              </a:rPr>
              <a:t>安全性需求：</a:t>
            </a:r>
            <a:r>
              <a:rPr lang="zh-CN" altLang="en-US" sz="1200" dirty="0">
                <a:latin typeface="黑体" panose="02010609060101010101" charset="-122"/>
                <a:ea typeface="黑体" panose="02010609060101010101" charset="-122"/>
              </a:rPr>
              <a:t>数据库存储密码及敏感信息加密</a:t>
            </a:r>
          </a:p>
          <a:p>
            <a:pPr algn="l">
              <a:lnSpc>
                <a:spcPct val="150000"/>
              </a:lnSpc>
            </a:pPr>
            <a:r>
              <a:rPr lang="zh-CN" altLang="en-US" sz="1200" b="1" dirty="0">
                <a:latin typeface="黑体" panose="02010609060101010101" charset="-122"/>
                <a:ea typeface="黑体" panose="02010609060101010101" charset="-122"/>
              </a:rPr>
              <a:t>可靠性需求：</a:t>
            </a:r>
            <a:r>
              <a:rPr lang="zh-CN" altLang="en-US" sz="1200" dirty="0">
                <a:latin typeface="黑体" panose="02010609060101010101" charset="-122"/>
                <a:ea typeface="黑体" panose="02010609060101010101" charset="-122"/>
              </a:rPr>
              <a:t>容错性</a:t>
            </a:r>
            <a:r>
              <a:rPr lang="en-US" altLang="zh-CN" sz="1200" dirty="0">
                <a:latin typeface="黑体" panose="02010609060101010101" charset="-122"/>
                <a:ea typeface="黑体" panose="02010609060101010101" charset="-122"/>
              </a:rPr>
              <a:t>/</a:t>
            </a:r>
            <a:r>
              <a:rPr lang="zh-CN" altLang="en-US" sz="1200" dirty="0">
                <a:latin typeface="黑体" panose="02010609060101010101" charset="-122"/>
                <a:ea typeface="黑体" panose="02010609060101010101" charset="-122"/>
              </a:rPr>
              <a:t>系统故障</a:t>
            </a:r>
          </a:p>
          <a:p>
            <a:pPr algn="l">
              <a:lnSpc>
                <a:spcPct val="150000"/>
              </a:lnSpc>
            </a:pPr>
            <a:endParaRPr lang="zh-CN" altLang="en-US" sz="1200" dirty="0">
              <a:latin typeface="黑体" panose="02010609060101010101" charset="-122"/>
              <a:ea typeface="黑体" panose="02010609060101010101" charset="-122"/>
            </a:endParaRPr>
          </a:p>
          <a:p>
            <a:endParaRPr lang="zh-CN" altLang="en-US" dirty="0"/>
          </a:p>
        </p:txBody>
      </p:sp>
      <p:sp>
        <p:nvSpPr>
          <p:cNvPr id="4" name="灯片编号占位符 3"/>
          <p:cNvSpPr>
            <a:spLocks noGrp="1"/>
          </p:cNvSpPr>
          <p:nvPr>
            <p:ph type="sldNum" sz="quarter" idx="5"/>
          </p:nvPr>
        </p:nvSpPr>
        <p:spPr/>
        <p:txBody>
          <a:bodyPr/>
          <a:lstStyle/>
          <a:p>
            <a:fld id="{3CF659B7-856F-413B-B4A3-0AD6F5EDB980}" type="slidenum">
              <a:rPr lang="zh-CN" altLang="en-US" smtClean="0"/>
              <a:t>7</a:t>
            </a:fld>
            <a:endParaRPr lang="zh-CN" altLang="en-US" dirty="0"/>
          </a:p>
        </p:txBody>
      </p:sp>
    </p:spTree>
    <p:extLst>
      <p:ext uri="{BB962C8B-B14F-4D97-AF65-F5344CB8AC3E}">
        <p14:creationId xmlns:p14="http://schemas.microsoft.com/office/powerpoint/2010/main" val="3945192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F659B7-856F-413B-B4A3-0AD6F5EDB980}" type="slidenum">
              <a:rPr lang="zh-CN" altLang="en-US" smtClean="0"/>
              <a:t>8</a:t>
            </a:fld>
            <a:endParaRPr lang="zh-CN" altLang="en-US" dirty="0"/>
          </a:p>
        </p:txBody>
      </p:sp>
    </p:spTree>
    <p:extLst>
      <p:ext uri="{BB962C8B-B14F-4D97-AF65-F5344CB8AC3E}">
        <p14:creationId xmlns:p14="http://schemas.microsoft.com/office/powerpoint/2010/main" val="911690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ctr">
              <a:lnSpc>
                <a:spcPct val="200000"/>
              </a:lnSpc>
              <a:buFont typeface="Arial" panose="020B0604020202020204" pitchFamily="34" charset="0"/>
              <a:buNone/>
            </a:pPr>
            <a:r>
              <a:rPr lang="en-US" altLang="zh-CN" sz="1200" dirty="0">
                <a:solidFill>
                  <a:schemeClr val="tx1"/>
                </a:solidFill>
                <a:latin typeface="黑体" panose="02010609060101010101" charset="-122"/>
                <a:ea typeface="黑体" panose="02010609060101010101" charset="-122"/>
              </a:rPr>
              <a:t>“</a:t>
            </a:r>
            <a:r>
              <a:rPr lang="zh-CN" altLang="en-US" sz="1200" dirty="0">
                <a:solidFill>
                  <a:schemeClr val="tx1"/>
                </a:solidFill>
                <a:latin typeface="黑体" panose="02010609060101010101" charset="-122"/>
                <a:ea typeface="黑体" panose="02010609060101010101" charset="-122"/>
              </a:rPr>
              <a:t>掌上成绩</a:t>
            </a:r>
            <a:r>
              <a:rPr lang="en-US" altLang="zh-CN" sz="1200" dirty="0">
                <a:solidFill>
                  <a:schemeClr val="tx1"/>
                </a:solidFill>
                <a:latin typeface="黑体" panose="02010609060101010101" charset="-122"/>
                <a:ea typeface="黑体" panose="02010609060101010101" charset="-122"/>
              </a:rPr>
              <a:t>”</a:t>
            </a:r>
            <a:r>
              <a:rPr lang="zh-CN" altLang="en-US" sz="1200" dirty="0">
                <a:solidFill>
                  <a:schemeClr val="tx1"/>
                </a:solidFill>
                <a:latin typeface="黑体" panose="02010609060101010101" charset="-122"/>
                <a:ea typeface="黑体" panose="02010609060101010101" charset="-122"/>
              </a:rPr>
              <a:t>小程序能高效地解决当代大学老师计算期末成绩的苦恼</a:t>
            </a:r>
          </a:p>
          <a:p>
            <a:pPr indent="0" algn="ctr">
              <a:lnSpc>
                <a:spcPct val="200000"/>
              </a:lnSpc>
              <a:buFont typeface="Arial" panose="020B0604020202020204" pitchFamily="34" charset="0"/>
              <a:buNone/>
            </a:pPr>
            <a:r>
              <a:rPr lang="zh-CN" altLang="en-US" sz="1200" dirty="0">
                <a:solidFill>
                  <a:schemeClr val="tx1"/>
                </a:solidFill>
                <a:latin typeface="黑体" panose="02010609060101010101" charset="-122"/>
                <a:ea typeface="黑体" panose="02010609060101010101" charset="-122"/>
              </a:rPr>
              <a:t>我们以浙江理工大学作为起点</a:t>
            </a:r>
          </a:p>
          <a:p>
            <a:pPr indent="0" algn="ctr">
              <a:lnSpc>
                <a:spcPct val="200000"/>
              </a:lnSpc>
              <a:buFont typeface="Arial" panose="020B0604020202020204" pitchFamily="34" charset="0"/>
              <a:buNone/>
            </a:pPr>
            <a:r>
              <a:rPr lang="zh-CN" altLang="en-US" sz="1200" dirty="0">
                <a:solidFill>
                  <a:schemeClr val="tx1"/>
                </a:solidFill>
                <a:latin typeface="黑体" panose="02010609060101010101" charset="-122"/>
                <a:ea typeface="黑体" panose="02010609060101010101" charset="-122"/>
              </a:rPr>
              <a:t>通过各任课老师的使用与推广</a:t>
            </a:r>
          </a:p>
          <a:p>
            <a:pPr indent="0" algn="ctr">
              <a:lnSpc>
                <a:spcPct val="200000"/>
              </a:lnSpc>
              <a:buFont typeface="Arial" panose="020B0604020202020204" pitchFamily="34" charset="0"/>
              <a:buNone/>
            </a:pPr>
            <a:r>
              <a:rPr lang="zh-CN" altLang="en-US" sz="1200" dirty="0">
                <a:solidFill>
                  <a:schemeClr val="tx1"/>
                </a:solidFill>
                <a:latin typeface="黑体" panose="02010609060101010101" charset="-122"/>
                <a:ea typeface="黑体" panose="02010609060101010101" charset="-122"/>
              </a:rPr>
              <a:t>能很快让</a:t>
            </a:r>
            <a:r>
              <a:rPr lang="en-US" altLang="zh-CN" sz="1200" dirty="0">
                <a:solidFill>
                  <a:schemeClr val="tx1"/>
                </a:solidFill>
                <a:latin typeface="黑体" panose="02010609060101010101" charset="-122"/>
                <a:ea typeface="黑体" panose="02010609060101010101" charset="-122"/>
              </a:rPr>
              <a:t>“</a:t>
            </a:r>
            <a:r>
              <a:rPr lang="zh-CN" altLang="en-US" sz="1200" dirty="0">
                <a:solidFill>
                  <a:schemeClr val="tx1"/>
                </a:solidFill>
                <a:latin typeface="黑体" panose="02010609060101010101" charset="-122"/>
                <a:ea typeface="黑体" panose="02010609060101010101" charset="-122"/>
              </a:rPr>
              <a:t>掌上成绩</a:t>
            </a:r>
            <a:r>
              <a:rPr lang="en-US" altLang="zh-CN" sz="1200" dirty="0">
                <a:solidFill>
                  <a:schemeClr val="tx1"/>
                </a:solidFill>
                <a:latin typeface="黑体" panose="02010609060101010101" charset="-122"/>
                <a:ea typeface="黑体" panose="02010609060101010101" charset="-122"/>
              </a:rPr>
              <a:t>”</a:t>
            </a:r>
            <a:r>
              <a:rPr lang="zh-CN" altLang="en-US" sz="1200" dirty="0">
                <a:solidFill>
                  <a:schemeClr val="tx1"/>
                </a:solidFill>
                <a:latin typeface="黑体" panose="02010609060101010101" charset="-122"/>
                <a:ea typeface="黑体" panose="02010609060101010101" charset="-122"/>
              </a:rPr>
              <a:t>小程序</a:t>
            </a:r>
          </a:p>
          <a:p>
            <a:pPr indent="0" algn="ctr">
              <a:lnSpc>
                <a:spcPct val="200000"/>
              </a:lnSpc>
              <a:buFont typeface="Arial" panose="020B0604020202020204" pitchFamily="34" charset="0"/>
              <a:buNone/>
            </a:pPr>
            <a:r>
              <a:rPr lang="zh-CN" altLang="en-US" sz="1200" dirty="0">
                <a:solidFill>
                  <a:schemeClr val="tx1"/>
                </a:solidFill>
                <a:latin typeface="黑体" panose="02010609060101010101" charset="-122"/>
                <a:ea typeface="黑体" panose="02010609060101010101" charset="-122"/>
              </a:rPr>
              <a:t>走出理工，走向市场！</a:t>
            </a:r>
          </a:p>
          <a:p>
            <a:endParaRPr lang="zh-CN" altLang="en-US" dirty="0"/>
          </a:p>
        </p:txBody>
      </p:sp>
      <p:sp>
        <p:nvSpPr>
          <p:cNvPr id="4" name="灯片编号占位符 3"/>
          <p:cNvSpPr>
            <a:spLocks noGrp="1"/>
          </p:cNvSpPr>
          <p:nvPr>
            <p:ph type="sldNum" sz="quarter" idx="5"/>
          </p:nvPr>
        </p:nvSpPr>
        <p:spPr/>
        <p:txBody>
          <a:bodyPr/>
          <a:lstStyle/>
          <a:p>
            <a:fld id="{3CF659B7-856F-413B-B4A3-0AD6F5EDB980}" type="slidenum">
              <a:rPr lang="zh-CN" altLang="en-US" smtClean="0"/>
              <a:t>15</a:t>
            </a:fld>
            <a:endParaRPr lang="zh-CN" altLang="en-US" dirty="0"/>
          </a:p>
        </p:txBody>
      </p:sp>
    </p:spTree>
    <p:extLst>
      <p:ext uri="{BB962C8B-B14F-4D97-AF65-F5344CB8AC3E}">
        <p14:creationId xmlns:p14="http://schemas.microsoft.com/office/powerpoint/2010/main" val="2685569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029813" flipH="1" flipV="1">
            <a:off x="144001" y="178669"/>
            <a:ext cx="1002244" cy="1068651"/>
          </a:xfrm>
          <a:prstGeom prst="rect">
            <a:avLst/>
          </a:prstGeom>
        </p:spPr>
      </p:pic>
      <p:sp>
        <p:nvSpPr>
          <p:cNvPr id="3" name="文本框 2"/>
          <p:cNvSpPr txBox="1"/>
          <p:nvPr userDrawn="1"/>
        </p:nvSpPr>
        <p:spPr>
          <a:xfrm>
            <a:off x="10630526" y="514214"/>
            <a:ext cx="986167" cy="523220"/>
          </a:xfrm>
          <a:prstGeom prst="rect">
            <a:avLst/>
          </a:prstGeom>
          <a:noFill/>
        </p:spPr>
        <p:txBody>
          <a:bodyPr wrap="none" rtlCol="0">
            <a:spAutoFit/>
          </a:bodyPr>
          <a:lstStyle/>
          <a:p>
            <a:r>
              <a:rPr lang="en-US" altLang="zh-CN"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rPr>
              <a:t>LOGO</a:t>
            </a:r>
            <a:endParaRPr lang="zh-CN" altLang="en-US"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389" y="365781"/>
            <a:ext cx="10515224" cy="1324636"/>
          </a:xfrm>
          <a:prstGeom prst="rect">
            <a:avLst/>
          </a:prstGeom>
        </p:spPr>
        <p:txBody>
          <a:bodyPr/>
          <a:lstStyle>
            <a:lvl1pPr>
              <a:defRPr>
                <a:ea typeface="Adobe 黑体 Std R" panose="020B0400000000000000" pitchFamily="34" charset="-122"/>
              </a:defRPr>
            </a:lvl1pPr>
          </a:lstStyle>
          <a:p>
            <a:r>
              <a:rPr lang="zh-CN" altLang="en-US" dirty="0"/>
              <a:t>单击此处编辑母版标题样式</a:t>
            </a:r>
          </a:p>
        </p:txBody>
      </p:sp>
      <p:sp>
        <p:nvSpPr>
          <p:cNvPr id="3" name="内容占位符 2"/>
          <p:cNvSpPr>
            <a:spLocks noGrp="1"/>
          </p:cNvSpPr>
          <p:nvPr>
            <p:ph idx="1"/>
          </p:nvPr>
        </p:nvSpPr>
        <p:spPr>
          <a:xfrm>
            <a:off x="838389" y="1825891"/>
            <a:ext cx="10515224" cy="4351729"/>
          </a:xfrm>
          <a:prstGeom prst="rect">
            <a:avLst/>
          </a:prstGeom>
        </p:spPr>
        <p:txBody>
          <a:bodyPr/>
          <a:lstStyle>
            <a:lvl1pPr>
              <a:defRPr>
                <a:ea typeface="Adobe 黑体 Std R" panose="020B0400000000000000" pitchFamily="34" charset="-122"/>
              </a:defRPr>
            </a:lvl1pPr>
            <a:lvl2pPr>
              <a:defRPr>
                <a:ea typeface="Adobe 黑体 Std R" panose="020B0400000000000000" pitchFamily="34" charset="-122"/>
              </a:defRPr>
            </a:lvl2pPr>
            <a:lvl3pPr>
              <a:defRPr>
                <a:ea typeface="Adobe 黑体 Std R" panose="020B0400000000000000" pitchFamily="34" charset="-122"/>
              </a:defRPr>
            </a:lvl3pPr>
            <a:lvl4pPr>
              <a:defRPr>
                <a:ea typeface="Adobe 黑体 Std R" panose="020B0400000000000000" pitchFamily="34" charset="-122"/>
              </a:defRPr>
            </a:lvl4pPr>
            <a:lvl5pPr>
              <a:defRPr>
                <a:ea typeface="Adobe 黑体 Std R" panose="020B0400000000000000"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390" y="6356748"/>
            <a:ext cx="2742447" cy="364275"/>
          </a:xfrm>
          <a:prstGeom prst="rect">
            <a:avLst/>
          </a:prstGeom>
        </p:spPr>
        <p:txBody>
          <a:bodyPr/>
          <a:lstStyle>
            <a:lvl1pPr>
              <a:defRPr>
                <a:ea typeface="Adobe 黑体 Std R" panose="020B0400000000000000" pitchFamily="34" charset="-122"/>
              </a:defRPr>
            </a:lvl1pPr>
          </a:lstStyle>
          <a:p>
            <a:fld id="{6CE9CDA6-EBF6-406F-B3E0-C54727C5BA5C}" type="datetimeFigureOut">
              <a:rPr lang="zh-CN" altLang="en-US" smtClean="0"/>
              <a:t>2020/12/29</a:t>
            </a:fld>
            <a:endParaRPr lang="zh-CN" altLang="en-US" dirty="0"/>
          </a:p>
        </p:txBody>
      </p:sp>
      <p:sp>
        <p:nvSpPr>
          <p:cNvPr id="5" name="页脚占位符 4"/>
          <p:cNvSpPr>
            <a:spLocks noGrp="1"/>
          </p:cNvSpPr>
          <p:nvPr>
            <p:ph type="ftr" sz="quarter" idx="11"/>
          </p:nvPr>
        </p:nvSpPr>
        <p:spPr>
          <a:xfrm>
            <a:off x="4038413" y="6356748"/>
            <a:ext cx="4115176" cy="364275"/>
          </a:xfrm>
          <a:prstGeom prst="rect">
            <a:avLst/>
          </a:prstGeom>
        </p:spPr>
        <p:txBody>
          <a:bodyPr/>
          <a:lstStyle>
            <a:lvl1pPr>
              <a:defRPr>
                <a:ea typeface="Adobe 黑体 Std R" panose="020B0400000000000000" pitchFamily="34" charset="-122"/>
              </a:defRPr>
            </a:lvl1pPr>
          </a:lstStyle>
          <a:p>
            <a:endParaRPr lang="zh-CN" altLang="en-US" dirty="0"/>
          </a:p>
        </p:txBody>
      </p:sp>
      <p:sp>
        <p:nvSpPr>
          <p:cNvPr id="6" name="灯片编号占位符 5"/>
          <p:cNvSpPr>
            <a:spLocks noGrp="1"/>
          </p:cNvSpPr>
          <p:nvPr>
            <p:ph type="sldNum" sz="quarter" idx="12"/>
          </p:nvPr>
        </p:nvSpPr>
        <p:spPr>
          <a:xfrm>
            <a:off x="8611167" y="6356748"/>
            <a:ext cx="2742447" cy="364275"/>
          </a:xfrm>
          <a:prstGeom prst="rect">
            <a:avLst/>
          </a:prstGeom>
        </p:spPr>
        <p:txBody>
          <a:bodyPr/>
          <a:lstStyle>
            <a:lvl1pPr>
              <a:defRPr>
                <a:ea typeface="Adobe 黑体 Std R" panose="020B0400000000000000" pitchFamily="34" charset="-122"/>
              </a:defRPr>
            </a:lvl1pPr>
          </a:lstStyle>
          <a:p>
            <a:fld id="{1EEBC43A-32FB-4EEB-A6E0-814D95442B88}" type="slidenum">
              <a:rPr lang="zh-CN" altLang="en-US" smtClean="0"/>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3" name="Freeform: Shape 2"/>
          <p:cNvSpPr/>
          <p:nvPr userDrawn="1"/>
        </p:nvSpPr>
        <p:spPr>
          <a:xfrm>
            <a:off x="2" y="-176981"/>
            <a:ext cx="12191999" cy="4291740"/>
          </a:xfrm>
          <a:custGeom>
            <a:avLst/>
            <a:gdLst>
              <a:gd name="connsiteX0" fmla="*/ 0 w 12191999"/>
              <a:gd name="connsiteY0" fmla="*/ 0 h 4291740"/>
              <a:gd name="connsiteX1" fmla="*/ 12191999 w 12191999"/>
              <a:gd name="connsiteY1" fmla="*/ 0 h 4291740"/>
              <a:gd name="connsiteX2" fmla="*/ 12191999 w 12191999"/>
              <a:gd name="connsiteY2" fmla="*/ 1244082 h 4291740"/>
              <a:gd name="connsiteX3" fmla="*/ 12191998 w 12191999"/>
              <a:gd name="connsiteY3" fmla="*/ 1244082 h 4291740"/>
              <a:gd name="connsiteX4" fmla="*/ 12191998 w 12191999"/>
              <a:gd name="connsiteY4" fmla="*/ 3713545 h 4291740"/>
              <a:gd name="connsiteX5" fmla="*/ 9905998 w 12191999"/>
              <a:gd name="connsiteY5" fmla="*/ 4122524 h 4291740"/>
              <a:gd name="connsiteX6" fmla="*/ 9905998 w 12191999"/>
              <a:gd name="connsiteY6" fmla="*/ 4125232 h 4291740"/>
              <a:gd name="connsiteX7" fmla="*/ 9857087 w 12191999"/>
              <a:gd name="connsiteY7" fmla="*/ 4136195 h 4291740"/>
              <a:gd name="connsiteX8" fmla="*/ 9690569 w 12191999"/>
              <a:gd name="connsiteY8" fmla="*/ 4182739 h 4291740"/>
              <a:gd name="connsiteX9" fmla="*/ 8839877 w 12191999"/>
              <a:gd name="connsiteY9" fmla="*/ 4291723 h 4291740"/>
              <a:gd name="connsiteX10" fmla="*/ 8765196 w 12191999"/>
              <a:gd name="connsiteY10" fmla="*/ 4290006 h 4291740"/>
              <a:gd name="connsiteX11" fmla="*/ 8717158 w 12191999"/>
              <a:gd name="connsiteY11" fmla="*/ 4291490 h 4291740"/>
              <a:gd name="connsiteX12" fmla="*/ 7673594 w 12191999"/>
              <a:gd name="connsiteY12" fmla="*/ 4138313 h 4291740"/>
              <a:gd name="connsiteX13" fmla="*/ 7659974 w 12191999"/>
              <a:gd name="connsiteY13" fmla="*/ 4134175 h 4291740"/>
              <a:gd name="connsiteX14" fmla="*/ 7619998 w 12191999"/>
              <a:gd name="connsiteY14" fmla="*/ 4125232 h 4291740"/>
              <a:gd name="connsiteX15" fmla="*/ 7619998 w 12191999"/>
              <a:gd name="connsiteY15" fmla="*/ 4122032 h 4291740"/>
              <a:gd name="connsiteX16" fmla="*/ 7465547 w 12191999"/>
              <a:gd name="connsiteY16" fmla="*/ 4075115 h 4291740"/>
              <a:gd name="connsiteX17" fmla="*/ 5541753 w 12191999"/>
              <a:gd name="connsiteY17" fmla="*/ 3716264 h 4291740"/>
              <a:gd name="connsiteX18" fmla="*/ 5333999 w 12191999"/>
              <a:gd name="connsiteY18" fmla="*/ 3713545 h 4291740"/>
              <a:gd name="connsiteX19" fmla="*/ 5091621 w 12191999"/>
              <a:gd name="connsiteY19" fmla="*/ 3716264 h 4291740"/>
              <a:gd name="connsiteX20" fmla="*/ 235032 w 12191999"/>
              <a:gd name="connsiteY20" fmla="*/ 4170386 h 4291740"/>
              <a:gd name="connsiteX21" fmla="*/ 0 w 12191999"/>
              <a:gd name="connsiteY21" fmla="*/ 4125232 h 429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1999" h="4291740">
                <a:moveTo>
                  <a:pt x="0" y="0"/>
                </a:moveTo>
                <a:lnTo>
                  <a:pt x="12191999" y="0"/>
                </a:lnTo>
                <a:lnTo>
                  <a:pt x="12191999" y="1244082"/>
                </a:lnTo>
                <a:lnTo>
                  <a:pt x="12191998" y="1244082"/>
                </a:lnTo>
                <a:lnTo>
                  <a:pt x="12191998" y="3713545"/>
                </a:lnTo>
                <a:cubicBezTo>
                  <a:pt x="11048998" y="3713545"/>
                  <a:pt x="10477498" y="3951890"/>
                  <a:pt x="9905998" y="4122524"/>
                </a:cubicBezTo>
                <a:lnTo>
                  <a:pt x="9905998" y="4125232"/>
                </a:lnTo>
                <a:lnTo>
                  <a:pt x="9857087" y="4136195"/>
                </a:lnTo>
                <a:lnTo>
                  <a:pt x="9690569" y="4182739"/>
                </a:lnTo>
                <a:cubicBezTo>
                  <a:pt x="9436631" y="4247894"/>
                  <a:pt x="9169020" y="4292764"/>
                  <a:pt x="8839877" y="4291723"/>
                </a:cubicBezTo>
                <a:lnTo>
                  <a:pt x="8765196" y="4290006"/>
                </a:lnTo>
                <a:lnTo>
                  <a:pt x="8717158" y="4291490"/>
                </a:lnTo>
                <a:cubicBezTo>
                  <a:pt x="8302351" y="4296392"/>
                  <a:pt x="7985321" y="4228826"/>
                  <a:pt x="7673594" y="4138313"/>
                </a:cubicBezTo>
                <a:lnTo>
                  <a:pt x="7659974" y="4134175"/>
                </a:lnTo>
                <a:lnTo>
                  <a:pt x="7619998" y="4125232"/>
                </a:lnTo>
                <a:lnTo>
                  <a:pt x="7619998" y="4122032"/>
                </a:lnTo>
                <a:lnTo>
                  <a:pt x="7465547" y="4075115"/>
                </a:lnTo>
                <a:cubicBezTo>
                  <a:pt x="6977201" y="3922257"/>
                  <a:pt x="6451962" y="3740504"/>
                  <a:pt x="5541753" y="3716264"/>
                </a:cubicBezTo>
                <a:lnTo>
                  <a:pt x="5333999" y="3713545"/>
                </a:lnTo>
                <a:lnTo>
                  <a:pt x="5091621" y="3716264"/>
                </a:lnTo>
                <a:cubicBezTo>
                  <a:pt x="2740246" y="3769940"/>
                  <a:pt x="2590994" y="4595906"/>
                  <a:pt x="235032" y="4170386"/>
                </a:cubicBezTo>
                <a:lnTo>
                  <a:pt x="0" y="4125232"/>
                </a:lnTo>
                <a:close/>
              </a:path>
            </a:pathLst>
          </a:custGeom>
          <a:gradFill>
            <a:gsLst>
              <a:gs pos="100000">
                <a:srgbClr val="21273E"/>
              </a:gs>
              <a:gs pos="0">
                <a:srgbClr val="2C344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682" y="1156519"/>
            <a:ext cx="9199044" cy="5146631"/>
          </a:xfrm>
          <a:prstGeom prst="rect">
            <a:avLst/>
          </a:prstGeom>
        </p:spPr>
      </p:pic>
      <p:sp>
        <p:nvSpPr>
          <p:cNvPr id="8" name="Picture Placeholder 7"/>
          <p:cNvSpPr>
            <a:spLocks noGrp="1"/>
          </p:cNvSpPr>
          <p:nvPr>
            <p:ph type="pic" sz="quarter" idx="10"/>
          </p:nvPr>
        </p:nvSpPr>
        <p:spPr>
          <a:xfrm>
            <a:off x="4930141" y="1410612"/>
            <a:ext cx="5801591" cy="3627203"/>
          </a:xfrm>
          <a:custGeom>
            <a:avLst/>
            <a:gdLst>
              <a:gd name="connsiteX0" fmla="*/ 0 w 5778698"/>
              <a:gd name="connsiteY0" fmla="*/ 0 h 3627202"/>
              <a:gd name="connsiteX1" fmla="*/ 5778698 w 5778698"/>
              <a:gd name="connsiteY1" fmla="*/ 0 h 3627202"/>
              <a:gd name="connsiteX2" fmla="*/ 5778698 w 5778698"/>
              <a:gd name="connsiteY2" fmla="*/ 3627202 h 3627202"/>
              <a:gd name="connsiteX3" fmla="*/ 0 w 5778698"/>
              <a:gd name="connsiteY3" fmla="*/ 3627202 h 3627202"/>
            </a:gdLst>
            <a:ahLst/>
            <a:cxnLst>
              <a:cxn ang="0">
                <a:pos x="connsiteX0" y="connsiteY0"/>
              </a:cxn>
              <a:cxn ang="0">
                <a:pos x="connsiteX1" y="connsiteY1"/>
              </a:cxn>
              <a:cxn ang="0">
                <a:pos x="connsiteX2" y="connsiteY2"/>
              </a:cxn>
              <a:cxn ang="0">
                <a:pos x="connsiteX3" y="connsiteY3"/>
              </a:cxn>
            </a:cxnLst>
            <a:rect l="l" t="t" r="r" b="b"/>
            <a:pathLst>
              <a:path w="5778698" h="3627202">
                <a:moveTo>
                  <a:pt x="0" y="0"/>
                </a:moveTo>
                <a:lnTo>
                  <a:pt x="5778698" y="0"/>
                </a:lnTo>
                <a:lnTo>
                  <a:pt x="5778698" y="3627202"/>
                </a:lnTo>
                <a:lnTo>
                  <a:pt x="0" y="3627202"/>
                </a:lnTo>
                <a:close/>
              </a:path>
            </a:pathLst>
          </a:custGeom>
          <a:pattFill prst="ltUpDiag">
            <a:fgClr>
              <a:schemeClr val="bg1">
                <a:lumMod val="75000"/>
              </a:schemeClr>
            </a:fgClr>
            <a:bgClr>
              <a:schemeClr val="bg1">
                <a:lumMod val="95000"/>
              </a:schemeClr>
            </a:bgClr>
          </a:pattFill>
        </p:spPr>
        <p:txBody>
          <a:bodyPr wrap="square">
            <a:noAutofit/>
          </a:bodyPr>
          <a:lstStyle>
            <a:lvl1pPr>
              <a:defRPr lang="en-US" sz="1400" b="1" i="1" dirty="0"/>
            </a:lvl1pPr>
          </a:lstStyle>
          <a:p>
            <a:pPr marL="0" lvl="0" indent="0">
              <a:buNone/>
            </a:pPr>
            <a:endParaRPr lang="en-US" dirty="0"/>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3" name="Freeform: Shape 2"/>
          <p:cNvSpPr/>
          <p:nvPr userDrawn="1"/>
        </p:nvSpPr>
        <p:spPr>
          <a:xfrm flipH="1">
            <a:off x="2" y="-176981"/>
            <a:ext cx="12191999" cy="4291740"/>
          </a:xfrm>
          <a:custGeom>
            <a:avLst/>
            <a:gdLst>
              <a:gd name="connsiteX0" fmla="*/ 0 w 12191999"/>
              <a:gd name="connsiteY0" fmla="*/ 0 h 4291740"/>
              <a:gd name="connsiteX1" fmla="*/ 12191999 w 12191999"/>
              <a:gd name="connsiteY1" fmla="*/ 0 h 4291740"/>
              <a:gd name="connsiteX2" fmla="*/ 12191999 w 12191999"/>
              <a:gd name="connsiteY2" fmla="*/ 1244082 h 4291740"/>
              <a:gd name="connsiteX3" fmla="*/ 12191998 w 12191999"/>
              <a:gd name="connsiteY3" fmla="*/ 1244082 h 4291740"/>
              <a:gd name="connsiteX4" fmla="*/ 12191998 w 12191999"/>
              <a:gd name="connsiteY4" fmla="*/ 3713545 h 4291740"/>
              <a:gd name="connsiteX5" fmla="*/ 9905998 w 12191999"/>
              <a:gd name="connsiteY5" fmla="*/ 4122524 h 4291740"/>
              <a:gd name="connsiteX6" fmla="*/ 9905998 w 12191999"/>
              <a:gd name="connsiteY6" fmla="*/ 4125232 h 4291740"/>
              <a:gd name="connsiteX7" fmla="*/ 9857087 w 12191999"/>
              <a:gd name="connsiteY7" fmla="*/ 4136195 h 4291740"/>
              <a:gd name="connsiteX8" fmla="*/ 9690569 w 12191999"/>
              <a:gd name="connsiteY8" fmla="*/ 4182739 h 4291740"/>
              <a:gd name="connsiteX9" fmla="*/ 8839877 w 12191999"/>
              <a:gd name="connsiteY9" fmla="*/ 4291723 h 4291740"/>
              <a:gd name="connsiteX10" fmla="*/ 8765196 w 12191999"/>
              <a:gd name="connsiteY10" fmla="*/ 4290006 h 4291740"/>
              <a:gd name="connsiteX11" fmla="*/ 8717158 w 12191999"/>
              <a:gd name="connsiteY11" fmla="*/ 4291490 h 4291740"/>
              <a:gd name="connsiteX12" fmla="*/ 7673594 w 12191999"/>
              <a:gd name="connsiteY12" fmla="*/ 4138313 h 4291740"/>
              <a:gd name="connsiteX13" fmla="*/ 7659974 w 12191999"/>
              <a:gd name="connsiteY13" fmla="*/ 4134175 h 4291740"/>
              <a:gd name="connsiteX14" fmla="*/ 7619998 w 12191999"/>
              <a:gd name="connsiteY14" fmla="*/ 4125232 h 4291740"/>
              <a:gd name="connsiteX15" fmla="*/ 7619998 w 12191999"/>
              <a:gd name="connsiteY15" fmla="*/ 4122032 h 4291740"/>
              <a:gd name="connsiteX16" fmla="*/ 7465547 w 12191999"/>
              <a:gd name="connsiteY16" fmla="*/ 4075115 h 4291740"/>
              <a:gd name="connsiteX17" fmla="*/ 5541753 w 12191999"/>
              <a:gd name="connsiteY17" fmla="*/ 3716264 h 4291740"/>
              <a:gd name="connsiteX18" fmla="*/ 5333999 w 12191999"/>
              <a:gd name="connsiteY18" fmla="*/ 3713545 h 4291740"/>
              <a:gd name="connsiteX19" fmla="*/ 5091621 w 12191999"/>
              <a:gd name="connsiteY19" fmla="*/ 3716264 h 4291740"/>
              <a:gd name="connsiteX20" fmla="*/ 235032 w 12191999"/>
              <a:gd name="connsiteY20" fmla="*/ 4170386 h 4291740"/>
              <a:gd name="connsiteX21" fmla="*/ 0 w 12191999"/>
              <a:gd name="connsiteY21" fmla="*/ 4125232 h 429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1999" h="4291740">
                <a:moveTo>
                  <a:pt x="0" y="0"/>
                </a:moveTo>
                <a:lnTo>
                  <a:pt x="12191999" y="0"/>
                </a:lnTo>
                <a:lnTo>
                  <a:pt x="12191999" y="1244082"/>
                </a:lnTo>
                <a:lnTo>
                  <a:pt x="12191998" y="1244082"/>
                </a:lnTo>
                <a:lnTo>
                  <a:pt x="12191998" y="3713545"/>
                </a:lnTo>
                <a:cubicBezTo>
                  <a:pt x="11048998" y="3713545"/>
                  <a:pt x="10477498" y="3951890"/>
                  <a:pt x="9905998" y="4122524"/>
                </a:cubicBezTo>
                <a:lnTo>
                  <a:pt x="9905998" y="4125232"/>
                </a:lnTo>
                <a:lnTo>
                  <a:pt x="9857087" y="4136195"/>
                </a:lnTo>
                <a:lnTo>
                  <a:pt x="9690569" y="4182739"/>
                </a:lnTo>
                <a:cubicBezTo>
                  <a:pt x="9436631" y="4247894"/>
                  <a:pt x="9169020" y="4292764"/>
                  <a:pt x="8839877" y="4291723"/>
                </a:cubicBezTo>
                <a:lnTo>
                  <a:pt x="8765196" y="4290006"/>
                </a:lnTo>
                <a:lnTo>
                  <a:pt x="8717158" y="4291490"/>
                </a:lnTo>
                <a:cubicBezTo>
                  <a:pt x="8302351" y="4296392"/>
                  <a:pt x="7985321" y="4228826"/>
                  <a:pt x="7673594" y="4138313"/>
                </a:cubicBezTo>
                <a:lnTo>
                  <a:pt x="7659974" y="4134175"/>
                </a:lnTo>
                <a:lnTo>
                  <a:pt x="7619998" y="4125232"/>
                </a:lnTo>
                <a:lnTo>
                  <a:pt x="7619998" y="4122032"/>
                </a:lnTo>
                <a:lnTo>
                  <a:pt x="7465547" y="4075115"/>
                </a:lnTo>
                <a:cubicBezTo>
                  <a:pt x="6977201" y="3922257"/>
                  <a:pt x="6451962" y="3740504"/>
                  <a:pt x="5541753" y="3716264"/>
                </a:cubicBezTo>
                <a:lnTo>
                  <a:pt x="5333999" y="3713545"/>
                </a:lnTo>
                <a:lnTo>
                  <a:pt x="5091621" y="3716264"/>
                </a:lnTo>
                <a:cubicBezTo>
                  <a:pt x="2740246" y="3769940"/>
                  <a:pt x="2590994" y="4595906"/>
                  <a:pt x="235032" y="4170386"/>
                </a:cubicBezTo>
                <a:lnTo>
                  <a:pt x="0" y="4125232"/>
                </a:lnTo>
                <a:close/>
              </a:path>
            </a:pathLst>
          </a:custGeom>
          <a:gradFill>
            <a:gsLst>
              <a:gs pos="100000">
                <a:srgbClr val="21273E"/>
              </a:gs>
              <a:gs pos="0">
                <a:srgbClr val="2C344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p:cNvPicPr>
            <a:picLocks noChangeAspect="1"/>
          </p:cNvPicPr>
          <p:nvPr userDrawn="1"/>
        </p:nvPicPr>
        <p:blipFill>
          <a:blip r:embed="rId2"/>
          <a:stretch>
            <a:fillRect/>
          </a:stretch>
        </p:blipFill>
        <p:spPr>
          <a:xfrm>
            <a:off x="4376580" y="470718"/>
            <a:ext cx="3196131" cy="5562601"/>
          </a:xfrm>
          <a:prstGeom prst="rect">
            <a:avLst/>
          </a:prstGeom>
        </p:spPr>
      </p:pic>
      <p:sp>
        <p:nvSpPr>
          <p:cNvPr id="13" name="Picture Placeholder 12"/>
          <p:cNvSpPr>
            <a:spLocks noGrp="1"/>
          </p:cNvSpPr>
          <p:nvPr>
            <p:ph type="pic" sz="quarter" idx="11"/>
          </p:nvPr>
        </p:nvSpPr>
        <p:spPr>
          <a:xfrm>
            <a:off x="2712193" y="1448744"/>
            <a:ext cx="2040132" cy="3606549"/>
          </a:xfrm>
          <a:custGeom>
            <a:avLst/>
            <a:gdLst>
              <a:gd name="connsiteX0" fmla="*/ 0 w 2040132"/>
              <a:gd name="connsiteY0" fmla="*/ 0 h 3606549"/>
              <a:gd name="connsiteX1" fmla="*/ 2040132 w 2040132"/>
              <a:gd name="connsiteY1" fmla="*/ 0 h 3606549"/>
              <a:gd name="connsiteX2" fmla="*/ 2040132 w 2040132"/>
              <a:gd name="connsiteY2" fmla="*/ 3606549 h 3606549"/>
              <a:gd name="connsiteX3" fmla="*/ 0 w 2040132"/>
              <a:gd name="connsiteY3" fmla="*/ 3606549 h 3606549"/>
            </a:gdLst>
            <a:ahLst/>
            <a:cxnLst>
              <a:cxn ang="0">
                <a:pos x="connsiteX0" y="connsiteY0"/>
              </a:cxn>
              <a:cxn ang="0">
                <a:pos x="connsiteX1" y="connsiteY1"/>
              </a:cxn>
              <a:cxn ang="0">
                <a:pos x="connsiteX2" y="connsiteY2"/>
              </a:cxn>
              <a:cxn ang="0">
                <a:pos x="connsiteX3" y="connsiteY3"/>
              </a:cxn>
            </a:cxnLst>
            <a:rect l="l" t="t" r="r" b="b"/>
            <a:pathLst>
              <a:path w="2040132" h="3606549">
                <a:moveTo>
                  <a:pt x="0" y="0"/>
                </a:moveTo>
                <a:lnTo>
                  <a:pt x="2040132" y="0"/>
                </a:lnTo>
                <a:lnTo>
                  <a:pt x="2040132" y="3606549"/>
                </a:lnTo>
                <a:lnTo>
                  <a:pt x="0" y="3606549"/>
                </a:lnTo>
                <a:close/>
              </a:path>
            </a:pathLst>
          </a:custGeom>
          <a:pattFill prst="ltUpDiag">
            <a:fgClr>
              <a:schemeClr val="bg1">
                <a:lumMod val="75000"/>
              </a:schemeClr>
            </a:fgClr>
            <a:bgClr>
              <a:schemeClr val="bg1">
                <a:lumMod val="95000"/>
              </a:schemeClr>
            </a:bgClr>
          </a:pattFill>
          <a:effectLst>
            <a:outerShdw blurRad="381000" dist="63500" dir="8100000" algn="tr" rotWithShape="0">
              <a:schemeClr val="tx1">
                <a:lumMod val="75000"/>
                <a:lumOff val="25000"/>
                <a:alpha val="40000"/>
              </a:schemeClr>
            </a:outerShdw>
          </a:effectLst>
        </p:spPr>
        <p:txBody>
          <a:bodyPr wrap="square">
            <a:noAutofit/>
          </a:bodyPr>
          <a:lstStyle>
            <a:lvl1pPr>
              <a:defRPr lang="en-US" sz="1400" b="1" i="1" dirty="0"/>
            </a:lvl1pPr>
          </a:lstStyle>
          <a:p>
            <a:pPr marL="0" lvl="0" indent="0">
              <a:buNone/>
            </a:pPr>
            <a:endParaRPr lang="en-US" dirty="0"/>
          </a:p>
        </p:txBody>
      </p:sp>
      <p:sp>
        <p:nvSpPr>
          <p:cNvPr id="14" name="Picture Placeholder 13"/>
          <p:cNvSpPr>
            <a:spLocks noGrp="1"/>
          </p:cNvSpPr>
          <p:nvPr>
            <p:ph type="pic" sz="quarter" idx="12"/>
          </p:nvPr>
        </p:nvSpPr>
        <p:spPr>
          <a:xfrm>
            <a:off x="4967213" y="1448744"/>
            <a:ext cx="2040132" cy="3606549"/>
          </a:xfrm>
          <a:custGeom>
            <a:avLst/>
            <a:gdLst>
              <a:gd name="connsiteX0" fmla="*/ 0 w 2040132"/>
              <a:gd name="connsiteY0" fmla="*/ 0 h 3606549"/>
              <a:gd name="connsiteX1" fmla="*/ 2040132 w 2040132"/>
              <a:gd name="connsiteY1" fmla="*/ 0 h 3606549"/>
              <a:gd name="connsiteX2" fmla="*/ 2040132 w 2040132"/>
              <a:gd name="connsiteY2" fmla="*/ 3606549 h 3606549"/>
              <a:gd name="connsiteX3" fmla="*/ 0 w 2040132"/>
              <a:gd name="connsiteY3" fmla="*/ 3606549 h 3606549"/>
            </a:gdLst>
            <a:ahLst/>
            <a:cxnLst>
              <a:cxn ang="0">
                <a:pos x="connsiteX0" y="connsiteY0"/>
              </a:cxn>
              <a:cxn ang="0">
                <a:pos x="connsiteX1" y="connsiteY1"/>
              </a:cxn>
              <a:cxn ang="0">
                <a:pos x="connsiteX2" y="connsiteY2"/>
              </a:cxn>
              <a:cxn ang="0">
                <a:pos x="connsiteX3" y="connsiteY3"/>
              </a:cxn>
            </a:cxnLst>
            <a:rect l="l" t="t" r="r" b="b"/>
            <a:pathLst>
              <a:path w="2040132" h="3606549">
                <a:moveTo>
                  <a:pt x="0" y="0"/>
                </a:moveTo>
                <a:lnTo>
                  <a:pt x="2040132" y="0"/>
                </a:lnTo>
                <a:lnTo>
                  <a:pt x="2040132" y="3606549"/>
                </a:lnTo>
                <a:lnTo>
                  <a:pt x="0" y="3606549"/>
                </a:lnTo>
                <a:close/>
              </a:path>
            </a:pathLst>
          </a:custGeom>
          <a:pattFill prst="ltUpDiag">
            <a:fgClr>
              <a:schemeClr val="bg1">
                <a:lumMod val="75000"/>
              </a:schemeClr>
            </a:fgClr>
            <a:bgClr>
              <a:schemeClr val="bg1">
                <a:lumMod val="95000"/>
              </a:schemeClr>
            </a:bgClr>
          </a:pattFill>
          <a:effectLst/>
        </p:spPr>
        <p:txBody>
          <a:bodyPr wrap="square">
            <a:noAutofit/>
          </a:bodyPr>
          <a:lstStyle>
            <a:lvl1pPr>
              <a:defRPr lang="en-US" sz="1400" b="1" i="1" dirty="0"/>
            </a:lvl1pPr>
          </a:lstStyle>
          <a:p>
            <a:pPr marL="0" lvl="0" indent="0">
              <a:buNone/>
            </a:pPr>
            <a:endParaRPr lang="en-US" dirty="0"/>
          </a:p>
        </p:txBody>
      </p:sp>
      <p:sp>
        <p:nvSpPr>
          <p:cNvPr id="12" name="Picture Placeholder 11"/>
          <p:cNvSpPr>
            <a:spLocks noGrp="1"/>
          </p:cNvSpPr>
          <p:nvPr>
            <p:ph type="pic" sz="quarter" idx="10"/>
          </p:nvPr>
        </p:nvSpPr>
        <p:spPr>
          <a:xfrm>
            <a:off x="575414" y="1448744"/>
            <a:ext cx="2040132" cy="3606549"/>
          </a:xfrm>
          <a:custGeom>
            <a:avLst/>
            <a:gdLst>
              <a:gd name="connsiteX0" fmla="*/ 0 w 2040132"/>
              <a:gd name="connsiteY0" fmla="*/ 0 h 3606549"/>
              <a:gd name="connsiteX1" fmla="*/ 2040132 w 2040132"/>
              <a:gd name="connsiteY1" fmla="*/ 0 h 3606549"/>
              <a:gd name="connsiteX2" fmla="*/ 2040132 w 2040132"/>
              <a:gd name="connsiteY2" fmla="*/ 3606549 h 3606549"/>
              <a:gd name="connsiteX3" fmla="*/ 0 w 2040132"/>
              <a:gd name="connsiteY3" fmla="*/ 3606549 h 3606549"/>
            </a:gdLst>
            <a:ahLst/>
            <a:cxnLst>
              <a:cxn ang="0">
                <a:pos x="connsiteX0" y="connsiteY0"/>
              </a:cxn>
              <a:cxn ang="0">
                <a:pos x="connsiteX1" y="connsiteY1"/>
              </a:cxn>
              <a:cxn ang="0">
                <a:pos x="connsiteX2" y="connsiteY2"/>
              </a:cxn>
              <a:cxn ang="0">
                <a:pos x="connsiteX3" y="connsiteY3"/>
              </a:cxn>
            </a:cxnLst>
            <a:rect l="l" t="t" r="r" b="b"/>
            <a:pathLst>
              <a:path w="2040132" h="3606549">
                <a:moveTo>
                  <a:pt x="0" y="0"/>
                </a:moveTo>
                <a:lnTo>
                  <a:pt x="2040132" y="0"/>
                </a:lnTo>
                <a:lnTo>
                  <a:pt x="2040132" y="3606549"/>
                </a:lnTo>
                <a:lnTo>
                  <a:pt x="0" y="3606549"/>
                </a:lnTo>
                <a:close/>
              </a:path>
            </a:pathLst>
          </a:custGeom>
          <a:pattFill prst="ltUpDiag">
            <a:fgClr>
              <a:schemeClr val="bg1">
                <a:lumMod val="75000"/>
              </a:schemeClr>
            </a:fgClr>
            <a:bgClr>
              <a:schemeClr val="bg1">
                <a:lumMod val="95000"/>
              </a:schemeClr>
            </a:bgClr>
          </a:pattFill>
          <a:effectLst>
            <a:outerShdw blurRad="381000" dist="63500" dir="8100000" algn="tr" rotWithShape="0">
              <a:schemeClr val="tx1">
                <a:lumMod val="75000"/>
                <a:lumOff val="25000"/>
                <a:alpha val="40000"/>
              </a:schemeClr>
            </a:outerShdw>
          </a:effectLst>
        </p:spPr>
        <p:txBody>
          <a:bodyPr wrap="square">
            <a:noAutofit/>
          </a:bodyPr>
          <a:lstStyle>
            <a:lvl1pPr>
              <a:defRPr lang="en-US" sz="1400" b="1" i="1" dirty="0"/>
            </a:lvl1pPr>
          </a:lstStyle>
          <a:p>
            <a:pPr marL="0" lvl="0" indent="0">
              <a:buNone/>
            </a:pPr>
            <a:endParaRPr lang="en-US" dirty="0"/>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ppt_x"/>
                                          </p:val>
                                        </p:tav>
                                        <p:tav tm="100000">
                                          <p:val>
                                            <p:strVal val="#ppt_x"/>
                                          </p:val>
                                        </p:tav>
                                      </p:tavLst>
                                    </p:anim>
                                    <p:anim calcmode="lin" valueType="num">
                                      <p:cBhvr additive="base">
                                        <p:cTn id="12" dur="75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750" fill="hold"/>
                                        <p:tgtEl>
                                          <p:spTgt spid="12"/>
                                        </p:tgtEl>
                                        <p:attrNameLst>
                                          <p:attrName>ppt_x</p:attrName>
                                        </p:attrNameLst>
                                      </p:cBhvr>
                                      <p:tavLst>
                                        <p:tav tm="0">
                                          <p:val>
                                            <p:strVal val="#ppt_x"/>
                                          </p:val>
                                        </p:tav>
                                        <p:tav tm="100000">
                                          <p:val>
                                            <p:strVal val="#ppt_x"/>
                                          </p:val>
                                        </p:tav>
                                      </p:tavLst>
                                    </p:anim>
                                    <p:anim calcmode="lin" valueType="num">
                                      <p:cBhvr additive="base">
                                        <p:cTn id="20"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cSld>
  <p:clrMapOvr>
    <a:masterClrMapping/>
  </p:clrMapOvr>
  <p:transition spd="med">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7" name="Freeform: Shape 6"/>
          <p:cNvSpPr/>
          <p:nvPr userDrawn="1"/>
        </p:nvSpPr>
        <p:spPr>
          <a:xfrm>
            <a:off x="4914901" y="1"/>
            <a:ext cx="7277100" cy="4379547"/>
          </a:xfrm>
          <a:custGeom>
            <a:avLst/>
            <a:gdLst>
              <a:gd name="connsiteX0" fmla="*/ 0 w 7208506"/>
              <a:gd name="connsiteY0" fmla="*/ 0 h 4338265"/>
              <a:gd name="connsiteX1" fmla="*/ 7208506 w 7208506"/>
              <a:gd name="connsiteY1" fmla="*/ 0 h 4338265"/>
              <a:gd name="connsiteX2" fmla="*/ 7208506 w 7208506"/>
              <a:gd name="connsiteY2" fmla="*/ 3736930 h 4338265"/>
              <a:gd name="connsiteX3" fmla="*/ 7182826 w 7208506"/>
              <a:gd name="connsiteY3" fmla="*/ 3751567 h 4338265"/>
              <a:gd name="connsiteX4" fmla="*/ 4858361 w 7208506"/>
              <a:gd name="connsiteY4" fmla="*/ 4338265 h 4338265"/>
              <a:gd name="connsiteX5" fmla="*/ 24497 w 7208506"/>
              <a:gd name="connsiteY5" fmla="*/ 192786 h 433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08506" h="4338265">
                <a:moveTo>
                  <a:pt x="0" y="0"/>
                </a:moveTo>
                <a:lnTo>
                  <a:pt x="7208506" y="0"/>
                </a:lnTo>
                <a:lnTo>
                  <a:pt x="7208506" y="3736930"/>
                </a:lnTo>
                <a:lnTo>
                  <a:pt x="7182826" y="3751567"/>
                </a:lnTo>
                <a:cubicBezTo>
                  <a:pt x="6491452" y="4125789"/>
                  <a:pt x="5699720" y="4338265"/>
                  <a:pt x="4858361" y="4338265"/>
                </a:cubicBezTo>
                <a:cubicBezTo>
                  <a:pt x="2410772" y="4338265"/>
                  <a:pt x="383162" y="2540117"/>
                  <a:pt x="24497" y="192786"/>
                </a:cubicBezTo>
                <a:close/>
              </a:path>
            </a:pathLst>
          </a:custGeom>
          <a:gradFill>
            <a:gsLst>
              <a:gs pos="100000">
                <a:srgbClr val="21273E"/>
              </a:gs>
              <a:gs pos="0">
                <a:srgbClr val="2C344B"/>
              </a:gs>
            </a:gsLst>
            <a:lin ang="5400000" scaled="0"/>
          </a:gradFill>
          <a:ln>
            <a:noFill/>
          </a:ln>
          <a:effectLst>
            <a:outerShdw blurRad="1270000" dist="444500" dir="8100000" sx="95000" sy="9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2400"/>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6849786" y="831273"/>
            <a:ext cx="4621832" cy="5846618"/>
          </a:xfrm>
          <a:prstGeom prst="rect">
            <a:avLst/>
          </a:prstGeom>
        </p:spPr>
      </p:pic>
      <p:sp>
        <p:nvSpPr>
          <p:cNvPr id="5" name="Picture Placeholder 6"/>
          <p:cNvSpPr>
            <a:spLocks noGrp="1"/>
          </p:cNvSpPr>
          <p:nvPr>
            <p:ph type="pic" sz="quarter" idx="12"/>
          </p:nvPr>
        </p:nvSpPr>
        <p:spPr>
          <a:xfrm rot="549907">
            <a:off x="7001708" y="1715323"/>
            <a:ext cx="2082759" cy="2035229"/>
          </a:xfrm>
          <a:custGeom>
            <a:avLst/>
            <a:gdLst>
              <a:gd name="connsiteX0" fmla="*/ 0 w 1235810"/>
              <a:gd name="connsiteY0" fmla="*/ 0 h 2171712"/>
              <a:gd name="connsiteX1" fmla="*/ 1235810 w 1235810"/>
              <a:gd name="connsiteY1" fmla="*/ 0 h 2171712"/>
              <a:gd name="connsiteX2" fmla="*/ 1235810 w 1235810"/>
              <a:gd name="connsiteY2" fmla="*/ 2171712 h 2171712"/>
              <a:gd name="connsiteX3" fmla="*/ 0 w 1235810"/>
              <a:gd name="connsiteY3" fmla="*/ 2171712 h 2171712"/>
              <a:gd name="connsiteX4" fmla="*/ 0 w 1235810"/>
              <a:gd name="connsiteY4" fmla="*/ 0 h 2171712"/>
              <a:gd name="connsiteX0-1" fmla="*/ 0 w 1253859"/>
              <a:gd name="connsiteY0-2" fmla="*/ 7736 h 2179448"/>
              <a:gd name="connsiteX1-3" fmla="*/ 1253859 w 1253859"/>
              <a:gd name="connsiteY1-4" fmla="*/ 0 h 2179448"/>
              <a:gd name="connsiteX2-5" fmla="*/ 1235810 w 1253859"/>
              <a:gd name="connsiteY2-6" fmla="*/ 2179448 h 2179448"/>
              <a:gd name="connsiteX3-7" fmla="*/ 0 w 1253859"/>
              <a:gd name="connsiteY3-8" fmla="*/ 2179448 h 2179448"/>
              <a:gd name="connsiteX4-9" fmla="*/ 0 w 1253859"/>
              <a:gd name="connsiteY4-10" fmla="*/ 7736 h 2179448"/>
              <a:gd name="connsiteX0-11" fmla="*/ 0 w 1263262"/>
              <a:gd name="connsiteY0-12" fmla="*/ 9253 h 2180965"/>
              <a:gd name="connsiteX1-13" fmla="*/ 1263262 w 1263262"/>
              <a:gd name="connsiteY1-14" fmla="*/ 0 h 2180965"/>
              <a:gd name="connsiteX2-15" fmla="*/ 1235810 w 1263262"/>
              <a:gd name="connsiteY2-16" fmla="*/ 2180965 h 2180965"/>
              <a:gd name="connsiteX3-17" fmla="*/ 0 w 1263262"/>
              <a:gd name="connsiteY3-18" fmla="*/ 2180965 h 2180965"/>
              <a:gd name="connsiteX4-19" fmla="*/ 0 w 1263262"/>
              <a:gd name="connsiteY4-20" fmla="*/ 9253 h 2180965"/>
              <a:gd name="connsiteX0-21" fmla="*/ 0 w 1277368"/>
              <a:gd name="connsiteY0-22" fmla="*/ 11528 h 2183240"/>
              <a:gd name="connsiteX1-23" fmla="*/ 1277368 w 1277368"/>
              <a:gd name="connsiteY1-24" fmla="*/ 0 h 2183240"/>
              <a:gd name="connsiteX2-25" fmla="*/ 1235810 w 1277368"/>
              <a:gd name="connsiteY2-26" fmla="*/ 2183240 h 2183240"/>
              <a:gd name="connsiteX3-27" fmla="*/ 0 w 1277368"/>
              <a:gd name="connsiteY3-28" fmla="*/ 2183240 h 2183240"/>
              <a:gd name="connsiteX4-29" fmla="*/ 0 w 1277368"/>
              <a:gd name="connsiteY4-30" fmla="*/ 11528 h 2183240"/>
              <a:gd name="connsiteX0-31" fmla="*/ 0 w 1298150"/>
              <a:gd name="connsiteY0-32" fmla="*/ 11528 h 2240720"/>
              <a:gd name="connsiteX1-33" fmla="*/ 1277368 w 1298150"/>
              <a:gd name="connsiteY1-34" fmla="*/ 0 h 2240720"/>
              <a:gd name="connsiteX2-35" fmla="*/ 1298150 w 1298150"/>
              <a:gd name="connsiteY2-36" fmla="*/ 2240720 h 2240720"/>
              <a:gd name="connsiteX3-37" fmla="*/ 0 w 1298150"/>
              <a:gd name="connsiteY3-38" fmla="*/ 2183240 h 2240720"/>
              <a:gd name="connsiteX4-39" fmla="*/ 0 w 1298150"/>
              <a:gd name="connsiteY4-40" fmla="*/ 11528 h 2240720"/>
              <a:gd name="connsiteX0-41" fmla="*/ 0 w 1306495"/>
              <a:gd name="connsiteY0-42" fmla="*/ 11528 h 2292439"/>
              <a:gd name="connsiteX1-43" fmla="*/ 1277368 w 1306495"/>
              <a:gd name="connsiteY1-44" fmla="*/ 0 h 2292439"/>
              <a:gd name="connsiteX2-45" fmla="*/ 1306495 w 1306495"/>
              <a:gd name="connsiteY2-46" fmla="*/ 2292439 h 2292439"/>
              <a:gd name="connsiteX3-47" fmla="*/ 0 w 1306495"/>
              <a:gd name="connsiteY3-48" fmla="*/ 2183240 h 2292439"/>
              <a:gd name="connsiteX4-49" fmla="*/ 0 w 1306495"/>
              <a:gd name="connsiteY4-50" fmla="*/ 11528 h 2292439"/>
              <a:gd name="connsiteX0-51" fmla="*/ 12438 w 1318933"/>
              <a:gd name="connsiteY0-52" fmla="*/ 11528 h 2292439"/>
              <a:gd name="connsiteX1-53" fmla="*/ 1289806 w 1318933"/>
              <a:gd name="connsiteY1-54" fmla="*/ 0 h 2292439"/>
              <a:gd name="connsiteX2-55" fmla="*/ 1318933 w 1318933"/>
              <a:gd name="connsiteY2-56" fmla="*/ 2292439 h 2292439"/>
              <a:gd name="connsiteX3-57" fmla="*/ 0 w 1318933"/>
              <a:gd name="connsiteY3-58" fmla="*/ 2165951 h 2292439"/>
              <a:gd name="connsiteX4-59" fmla="*/ 12438 w 1318933"/>
              <a:gd name="connsiteY4-60" fmla="*/ 11528 h 2292439"/>
              <a:gd name="connsiteX0-61" fmla="*/ 24426 w 1318933"/>
              <a:gd name="connsiteY0-62" fmla="*/ 115724 h 2292439"/>
              <a:gd name="connsiteX1-63" fmla="*/ 1289806 w 1318933"/>
              <a:gd name="connsiteY1-64" fmla="*/ 0 h 2292439"/>
              <a:gd name="connsiteX2-65" fmla="*/ 1318933 w 1318933"/>
              <a:gd name="connsiteY2-66" fmla="*/ 2292439 h 2292439"/>
              <a:gd name="connsiteX3-67" fmla="*/ 0 w 1318933"/>
              <a:gd name="connsiteY3-68" fmla="*/ 2165951 h 2292439"/>
              <a:gd name="connsiteX4-69" fmla="*/ 24426 w 1318933"/>
              <a:gd name="connsiteY4-70" fmla="*/ 115724 h 2292439"/>
              <a:gd name="connsiteX0-71" fmla="*/ 27911 w 1318933"/>
              <a:gd name="connsiteY0-72" fmla="*/ 47624 h 2292439"/>
              <a:gd name="connsiteX1-73" fmla="*/ 1289806 w 1318933"/>
              <a:gd name="connsiteY1-74" fmla="*/ 0 h 2292439"/>
              <a:gd name="connsiteX2-75" fmla="*/ 1318933 w 1318933"/>
              <a:gd name="connsiteY2-76" fmla="*/ 2292439 h 2292439"/>
              <a:gd name="connsiteX3-77" fmla="*/ 0 w 1318933"/>
              <a:gd name="connsiteY3-78" fmla="*/ 2165951 h 2292439"/>
              <a:gd name="connsiteX4-79" fmla="*/ 27911 w 1318933"/>
              <a:gd name="connsiteY4-80" fmla="*/ 47624 h 2292439"/>
              <a:gd name="connsiteX0-81" fmla="*/ 24877 w 1318933"/>
              <a:gd name="connsiteY0-82" fmla="*/ 28817 h 2292439"/>
              <a:gd name="connsiteX1-83" fmla="*/ 1289806 w 1318933"/>
              <a:gd name="connsiteY1-84" fmla="*/ 0 h 2292439"/>
              <a:gd name="connsiteX2-85" fmla="*/ 1318933 w 1318933"/>
              <a:gd name="connsiteY2-86" fmla="*/ 2292439 h 2292439"/>
              <a:gd name="connsiteX3-87" fmla="*/ 0 w 1318933"/>
              <a:gd name="connsiteY3-88" fmla="*/ 2165951 h 2292439"/>
              <a:gd name="connsiteX4-89" fmla="*/ 24877 w 1318933"/>
              <a:gd name="connsiteY4-90" fmla="*/ 28817 h 2292439"/>
              <a:gd name="connsiteX0-91" fmla="*/ 0 w 1321208"/>
              <a:gd name="connsiteY0-92" fmla="*/ 0 h 2312307"/>
              <a:gd name="connsiteX1-93" fmla="*/ 1292081 w 1321208"/>
              <a:gd name="connsiteY1-94" fmla="*/ 19868 h 2312307"/>
              <a:gd name="connsiteX2-95" fmla="*/ 1321208 w 1321208"/>
              <a:gd name="connsiteY2-96" fmla="*/ 2312307 h 2312307"/>
              <a:gd name="connsiteX3-97" fmla="*/ 2275 w 1321208"/>
              <a:gd name="connsiteY3-98" fmla="*/ 2185819 h 2312307"/>
              <a:gd name="connsiteX4-99" fmla="*/ 0 w 1321208"/>
              <a:gd name="connsiteY4-100" fmla="*/ 0 h 2312307"/>
              <a:gd name="connsiteX0-101" fmla="*/ 439249 w 1318934"/>
              <a:gd name="connsiteY0-102" fmla="*/ 0 h 2521663"/>
              <a:gd name="connsiteX1-103" fmla="*/ 1289807 w 1318934"/>
              <a:gd name="connsiteY1-104" fmla="*/ 229224 h 2521663"/>
              <a:gd name="connsiteX2-105" fmla="*/ 1318934 w 1318934"/>
              <a:gd name="connsiteY2-106" fmla="*/ 2521663 h 2521663"/>
              <a:gd name="connsiteX3-107" fmla="*/ 1 w 1318934"/>
              <a:gd name="connsiteY3-108" fmla="*/ 2395175 h 2521663"/>
              <a:gd name="connsiteX4-109" fmla="*/ 439249 w 1318934"/>
              <a:gd name="connsiteY4-110" fmla="*/ 0 h 2521663"/>
              <a:gd name="connsiteX0-111" fmla="*/ 439249 w 1896861"/>
              <a:gd name="connsiteY0-112" fmla="*/ 0 h 2521663"/>
              <a:gd name="connsiteX1-113" fmla="*/ 1896861 w 1896861"/>
              <a:gd name="connsiteY1-114" fmla="*/ 139406 h 2521663"/>
              <a:gd name="connsiteX2-115" fmla="*/ 1318934 w 1896861"/>
              <a:gd name="connsiteY2-116" fmla="*/ 2521663 h 2521663"/>
              <a:gd name="connsiteX3-117" fmla="*/ 1 w 1896861"/>
              <a:gd name="connsiteY3-118" fmla="*/ 2395175 h 2521663"/>
              <a:gd name="connsiteX4-119" fmla="*/ 439249 w 1896861"/>
              <a:gd name="connsiteY4-120" fmla="*/ 0 h 2521663"/>
              <a:gd name="connsiteX0-121" fmla="*/ 450018 w 1907630"/>
              <a:gd name="connsiteY0-122" fmla="*/ 0 h 2521663"/>
              <a:gd name="connsiteX1-123" fmla="*/ 1907630 w 1907630"/>
              <a:gd name="connsiteY1-124" fmla="*/ 139406 h 2521663"/>
              <a:gd name="connsiteX2-125" fmla="*/ 1329703 w 1907630"/>
              <a:gd name="connsiteY2-126" fmla="*/ 2521663 h 2521663"/>
              <a:gd name="connsiteX3-127" fmla="*/ 0 w 1907630"/>
              <a:gd name="connsiteY3-128" fmla="*/ 1547873 h 2521663"/>
              <a:gd name="connsiteX4-129" fmla="*/ 450018 w 1907630"/>
              <a:gd name="connsiteY4-130" fmla="*/ 0 h 2521663"/>
              <a:gd name="connsiteX0-131" fmla="*/ 450018 w 1907630"/>
              <a:gd name="connsiteY0-132" fmla="*/ 0 h 1851265"/>
              <a:gd name="connsiteX1-133" fmla="*/ 1907630 w 1907630"/>
              <a:gd name="connsiteY1-134" fmla="*/ 139406 h 1851265"/>
              <a:gd name="connsiteX2-135" fmla="*/ 1103732 w 1907630"/>
              <a:gd name="connsiteY2-136" fmla="*/ 1851265 h 1851265"/>
              <a:gd name="connsiteX3-137" fmla="*/ 0 w 1907630"/>
              <a:gd name="connsiteY3-138" fmla="*/ 1547873 h 1851265"/>
              <a:gd name="connsiteX4-139" fmla="*/ 450018 w 1907630"/>
              <a:gd name="connsiteY4-140" fmla="*/ 0 h 1851265"/>
              <a:gd name="connsiteX0-141" fmla="*/ 450018 w 1907630"/>
              <a:gd name="connsiteY0-142" fmla="*/ 0 h 1931216"/>
              <a:gd name="connsiteX1-143" fmla="*/ 1907630 w 1907630"/>
              <a:gd name="connsiteY1-144" fmla="*/ 139406 h 1931216"/>
              <a:gd name="connsiteX2-145" fmla="*/ 1136943 w 1907630"/>
              <a:gd name="connsiteY2-146" fmla="*/ 1931216 h 1931216"/>
              <a:gd name="connsiteX3-147" fmla="*/ 0 w 1907630"/>
              <a:gd name="connsiteY3-148" fmla="*/ 1547873 h 1931216"/>
              <a:gd name="connsiteX4-149" fmla="*/ 450018 w 1907630"/>
              <a:gd name="connsiteY4-150" fmla="*/ 0 h 1931216"/>
              <a:gd name="connsiteX0-151" fmla="*/ 450018 w 1907630"/>
              <a:gd name="connsiteY0-152" fmla="*/ 0 h 1935175"/>
              <a:gd name="connsiteX1-153" fmla="*/ 1907630 w 1907630"/>
              <a:gd name="connsiteY1-154" fmla="*/ 139406 h 1935175"/>
              <a:gd name="connsiteX2-155" fmla="*/ 1137582 w 1907630"/>
              <a:gd name="connsiteY2-156" fmla="*/ 1935175 h 1935175"/>
              <a:gd name="connsiteX3-157" fmla="*/ 0 w 1907630"/>
              <a:gd name="connsiteY3-158" fmla="*/ 1547873 h 1935175"/>
              <a:gd name="connsiteX4-159" fmla="*/ 450018 w 1907630"/>
              <a:gd name="connsiteY4-160" fmla="*/ 0 h 1935175"/>
              <a:gd name="connsiteX0-161" fmla="*/ 450018 w 1975071"/>
              <a:gd name="connsiteY0-162" fmla="*/ 0 h 1935175"/>
              <a:gd name="connsiteX1-163" fmla="*/ 1975071 w 1975071"/>
              <a:gd name="connsiteY1-164" fmla="*/ 230086 h 1935175"/>
              <a:gd name="connsiteX2-165" fmla="*/ 1137582 w 1975071"/>
              <a:gd name="connsiteY2-166" fmla="*/ 1935175 h 1935175"/>
              <a:gd name="connsiteX3-167" fmla="*/ 0 w 1975071"/>
              <a:gd name="connsiteY3-168" fmla="*/ 1547873 h 1935175"/>
              <a:gd name="connsiteX4-169" fmla="*/ 450018 w 1975071"/>
              <a:gd name="connsiteY4-170" fmla="*/ 0 h 1935175"/>
              <a:gd name="connsiteX0-171" fmla="*/ 450018 w 2029482"/>
              <a:gd name="connsiteY0-172" fmla="*/ 0 h 1935175"/>
              <a:gd name="connsiteX1-173" fmla="*/ 2029482 w 2029482"/>
              <a:gd name="connsiteY1-174" fmla="*/ 290368 h 1935175"/>
              <a:gd name="connsiteX2-175" fmla="*/ 1137582 w 2029482"/>
              <a:gd name="connsiteY2-176" fmla="*/ 1935175 h 1935175"/>
              <a:gd name="connsiteX3-177" fmla="*/ 0 w 2029482"/>
              <a:gd name="connsiteY3-178" fmla="*/ 1547873 h 1935175"/>
              <a:gd name="connsiteX4-179" fmla="*/ 450018 w 2029482"/>
              <a:gd name="connsiteY4-180" fmla="*/ 0 h 1935175"/>
              <a:gd name="connsiteX0-181" fmla="*/ 450018 w 2057451"/>
              <a:gd name="connsiteY0-182" fmla="*/ 0 h 1935175"/>
              <a:gd name="connsiteX1-183" fmla="*/ 2057451 w 2057451"/>
              <a:gd name="connsiteY1-184" fmla="*/ 237108 h 1935175"/>
              <a:gd name="connsiteX2-185" fmla="*/ 1137582 w 2057451"/>
              <a:gd name="connsiteY2-186" fmla="*/ 1935175 h 1935175"/>
              <a:gd name="connsiteX3-187" fmla="*/ 0 w 2057451"/>
              <a:gd name="connsiteY3-188" fmla="*/ 1547873 h 1935175"/>
              <a:gd name="connsiteX4-189" fmla="*/ 450018 w 2057451"/>
              <a:gd name="connsiteY4-190" fmla="*/ 0 h 1935175"/>
              <a:gd name="connsiteX0-191" fmla="*/ 453465 w 2057451"/>
              <a:gd name="connsiteY0-192" fmla="*/ 0 h 1964168"/>
              <a:gd name="connsiteX1-193" fmla="*/ 2057451 w 2057451"/>
              <a:gd name="connsiteY1-194" fmla="*/ 266101 h 1964168"/>
              <a:gd name="connsiteX2-195" fmla="*/ 1137582 w 2057451"/>
              <a:gd name="connsiteY2-196" fmla="*/ 1964168 h 1964168"/>
              <a:gd name="connsiteX3-197" fmla="*/ 0 w 2057451"/>
              <a:gd name="connsiteY3-198" fmla="*/ 1576866 h 1964168"/>
              <a:gd name="connsiteX4-199" fmla="*/ 453465 w 2057451"/>
              <a:gd name="connsiteY4-200" fmla="*/ 0 h 1964168"/>
              <a:gd name="connsiteX0-201" fmla="*/ 453467 w 2057453"/>
              <a:gd name="connsiteY0-202" fmla="*/ 0 h 1964168"/>
              <a:gd name="connsiteX1-203" fmla="*/ 2057453 w 2057453"/>
              <a:gd name="connsiteY1-204" fmla="*/ 266101 h 1964168"/>
              <a:gd name="connsiteX2-205" fmla="*/ 1137584 w 2057453"/>
              <a:gd name="connsiteY2-206" fmla="*/ 1964168 h 1964168"/>
              <a:gd name="connsiteX3-207" fmla="*/ 2 w 2057453"/>
              <a:gd name="connsiteY3-208" fmla="*/ 1576866 h 1964168"/>
              <a:gd name="connsiteX4-209" fmla="*/ 453467 w 2057453"/>
              <a:gd name="connsiteY4-210" fmla="*/ 0 h 1964168"/>
              <a:gd name="connsiteX0-211" fmla="*/ 412596 w 2016582"/>
              <a:gd name="connsiteY0-212" fmla="*/ 0 h 1964168"/>
              <a:gd name="connsiteX1-213" fmla="*/ 2016582 w 2016582"/>
              <a:gd name="connsiteY1-214" fmla="*/ 266101 h 1964168"/>
              <a:gd name="connsiteX2-215" fmla="*/ 1096713 w 2016582"/>
              <a:gd name="connsiteY2-216" fmla="*/ 1964168 h 1964168"/>
              <a:gd name="connsiteX3-217" fmla="*/ 3 w 2016582"/>
              <a:gd name="connsiteY3-218" fmla="*/ 1578396 h 1964168"/>
              <a:gd name="connsiteX4-219" fmla="*/ 412596 w 2016582"/>
              <a:gd name="connsiteY4-220" fmla="*/ 0 h 1964168"/>
              <a:gd name="connsiteX0-221" fmla="*/ 418230 w 2022216"/>
              <a:gd name="connsiteY0-222" fmla="*/ 0 h 1964168"/>
              <a:gd name="connsiteX1-223" fmla="*/ 2022216 w 2022216"/>
              <a:gd name="connsiteY1-224" fmla="*/ 266101 h 1964168"/>
              <a:gd name="connsiteX2-225" fmla="*/ 1102347 w 2022216"/>
              <a:gd name="connsiteY2-226" fmla="*/ 1964168 h 1964168"/>
              <a:gd name="connsiteX3-227" fmla="*/ 5637 w 2022216"/>
              <a:gd name="connsiteY3-228" fmla="*/ 1578396 h 1964168"/>
              <a:gd name="connsiteX4-229" fmla="*/ 418230 w 2022216"/>
              <a:gd name="connsiteY4-230" fmla="*/ 0 h 1964168"/>
              <a:gd name="connsiteX0-231" fmla="*/ 418230 w 2022216"/>
              <a:gd name="connsiteY0-232" fmla="*/ 0 h 1964168"/>
              <a:gd name="connsiteX1-233" fmla="*/ 2022216 w 2022216"/>
              <a:gd name="connsiteY1-234" fmla="*/ 266101 h 1964168"/>
              <a:gd name="connsiteX2-235" fmla="*/ 1102347 w 2022216"/>
              <a:gd name="connsiteY2-236" fmla="*/ 1964168 h 1964168"/>
              <a:gd name="connsiteX3-237" fmla="*/ 5637 w 2022216"/>
              <a:gd name="connsiteY3-238" fmla="*/ 1578396 h 1964168"/>
              <a:gd name="connsiteX4-239" fmla="*/ 418230 w 2022216"/>
              <a:gd name="connsiteY4-240" fmla="*/ 0 h 1964168"/>
              <a:gd name="connsiteX0-241" fmla="*/ 511627 w 2115613"/>
              <a:gd name="connsiteY0-242" fmla="*/ 0 h 1964168"/>
              <a:gd name="connsiteX1-243" fmla="*/ 2115613 w 2115613"/>
              <a:gd name="connsiteY1-244" fmla="*/ 266101 h 1964168"/>
              <a:gd name="connsiteX2-245" fmla="*/ 1195744 w 2115613"/>
              <a:gd name="connsiteY2-246" fmla="*/ 1964168 h 1964168"/>
              <a:gd name="connsiteX3-247" fmla="*/ 4004 w 2115613"/>
              <a:gd name="connsiteY3-248" fmla="*/ 1467795 h 1964168"/>
              <a:gd name="connsiteX4-249" fmla="*/ 511627 w 2115613"/>
              <a:gd name="connsiteY4-250" fmla="*/ 0 h 1964168"/>
              <a:gd name="connsiteX0-251" fmla="*/ 461527 w 2116352"/>
              <a:gd name="connsiteY0-252" fmla="*/ 0 h 2077837"/>
              <a:gd name="connsiteX1-253" fmla="*/ 2116352 w 2116352"/>
              <a:gd name="connsiteY1-254" fmla="*/ 379770 h 2077837"/>
              <a:gd name="connsiteX2-255" fmla="*/ 1196483 w 2116352"/>
              <a:gd name="connsiteY2-256" fmla="*/ 2077837 h 2077837"/>
              <a:gd name="connsiteX3-257" fmla="*/ 4743 w 2116352"/>
              <a:gd name="connsiteY3-258" fmla="*/ 1581464 h 2077837"/>
              <a:gd name="connsiteX4-259" fmla="*/ 461527 w 2116352"/>
              <a:gd name="connsiteY4-260" fmla="*/ 0 h 2077837"/>
              <a:gd name="connsiteX0-261" fmla="*/ 482016 w 2116020"/>
              <a:gd name="connsiteY0-262" fmla="*/ 0 h 2024323"/>
              <a:gd name="connsiteX1-263" fmla="*/ 2116020 w 2116020"/>
              <a:gd name="connsiteY1-264" fmla="*/ 326256 h 2024323"/>
              <a:gd name="connsiteX2-265" fmla="*/ 1196151 w 2116020"/>
              <a:gd name="connsiteY2-266" fmla="*/ 2024323 h 2024323"/>
              <a:gd name="connsiteX3-267" fmla="*/ 4411 w 2116020"/>
              <a:gd name="connsiteY3-268" fmla="*/ 1527950 h 2024323"/>
              <a:gd name="connsiteX4-269" fmla="*/ 482016 w 2116020"/>
              <a:gd name="connsiteY4-270" fmla="*/ 0 h 2024323"/>
              <a:gd name="connsiteX0-271" fmla="*/ 451743 w 2116529"/>
              <a:gd name="connsiteY0-272" fmla="*/ 0 h 2064043"/>
              <a:gd name="connsiteX1-273" fmla="*/ 2116529 w 2116529"/>
              <a:gd name="connsiteY1-274" fmla="*/ 365976 h 2064043"/>
              <a:gd name="connsiteX2-275" fmla="*/ 1196660 w 2116529"/>
              <a:gd name="connsiteY2-276" fmla="*/ 2064043 h 2064043"/>
              <a:gd name="connsiteX3-277" fmla="*/ 4920 w 2116529"/>
              <a:gd name="connsiteY3-278" fmla="*/ 1567670 h 2064043"/>
              <a:gd name="connsiteX4-279" fmla="*/ 451743 w 2116529"/>
              <a:gd name="connsiteY4-280" fmla="*/ 0 h 2064043"/>
              <a:gd name="connsiteX0-281" fmla="*/ 453624 w 2118410"/>
              <a:gd name="connsiteY0-282" fmla="*/ 0 h 2064043"/>
              <a:gd name="connsiteX1-283" fmla="*/ 2118410 w 2118410"/>
              <a:gd name="connsiteY1-284" fmla="*/ 365976 h 2064043"/>
              <a:gd name="connsiteX2-285" fmla="*/ 1198541 w 2118410"/>
              <a:gd name="connsiteY2-286" fmla="*/ 2064043 h 2064043"/>
              <a:gd name="connsiteX3-287" fmla="*/ 4885 w 2118410"/>
              <a:gd name="connsiteY3-288" fmla="*/ 1555791 h 2064043"/>
              <a:gd name="connsiteX4-289" fmla="*/ 453624 w 2118410"/>
              <a:gd name="connsiteY4-290" fmla="*/ 0 h 2064043"/>
              <a:gd name="connsiteX0-291" fmla="*/ 481903 w 2146689"/>
              <a:gd name="connsiteY0-292" fmla="*/ 0 h 2064043"/>
              <a:gd name="connsiteX1-293" fmla="*/ 2146689 w 2146689"/>
              <a:gd name="connsiteY1-294" fmla="*/ 365976 h 2064043"/>
              <a:gd name="connsiteX2-295" fmla="*/ 1226820 w 2146689"/>
              <a:gd name="connsiteY2-296" fmla="*/ 2064043 h 2064043"/>
              <a:gd name="connsiteX3-297" fmla="*/ 33164 w 2146689"/>
              <a:gd name="connsiteY3-298" fmla="*/ 1555791 h 2064043"/>
              <a:gd name="connsiteX4-299" fmla="*/ 481903 w 2146689"/>
              <a:gd name="connsiteY4-300" fmla="*/ 0 h 2064043"/>
              <a:gd name="connsiteX0-301" fmla="*/ 485074 w 2149860"/>
              <a:gd name="connsiteY0-302" fmla="*/ 0 h 2064043"/>
              <a:gd name="connsiteX1-303" fmla="*/ 2149860 w 2149860"/>
              <a:gd name="connsiteY1-304" fmla="*/ 365976 h 2064043"/>
              <a:gd name="connsiteX2-305" fmla="*/ 1229991 w 2149860"/>
              <a:gd name="connsiteY2-306" fmla="*/ 2064043 h 2064043"/>
              <a:gd name="connsiteX3-307" fmla="*/ 36335 w 2149860"/>
              <a:gd name="connsiteY3-308" fmla="*/ 1555791 h 2064043"/>
              <a:gd name="connsiteX4-309" fmla="*/ 485074 w 2149860"/>
              <a:gd name="connsiteY4-310" fmla="*/ 0 h 2064043"/>
              <a:gd name="connsiteX0-311" fmla="*/ 485074 w 2149860"/>
              <a:gd name="connsiteY0-312" fmla="*/ 0 h 2064043"/>
              <a:gd name="connsiteX1-313" fmla="*/ 2149860 w 2149860"/>
              <a:gd name="connsiteY1-314" fmla="*/ 365976 h 2064043"/>
              <a:gd name="connsiteX2-315" fmla="*/ 1229991 w 2149860"/>
              <a:gd name="connsiteY2-316" fmla="*/ 2064043 h 2064043"/>
              <a:gd name="connsiteX3-317" fmla="*/ 36335 w 2149860"/>
              <a:gd name="connsiteY3-318" fmla="*/ 1555791 h 2064043"/>
              <a:gd name="connsiteX4-319" fmla="*/ 485074 w 2149860"/>
              <a:gd name="connsiteY4-320" fmla="*/ 0 h 2064043"/>
              <a:gd name="connsiteX0-321" fmla="*/ 485074 w 2149860"/>
              <a:gd name="connsiteY0-322" fmla="*/ 0 h 2064043"/>
              <a:gd name="connsiteX1-323" fmla="*/ 2149860 w 2149860"/>
              <a:gd name="connsiteY1-324" fmla="*/ 365976 h 2064043"/>
              <a:gd name="connsiteX2-325" fmla="*/ 1229991 w 2149860"/>
              <a:gd name="connsiteY2-326" fmla="*/ 2064043 h 2064043"/>
              <a:gd name="connsiteX3-327" fmla="*/ 36335 w 2149860"/>
              <a:gd name="connsiteY3-328" fmla="*/ 1555791 h 2064043"/>
              <a:gd name="connsiteX4-329" fmla="*/ 485074 w 2149860"/>
              <a:gd name="connsiteY4-330" fmla="*/ 0 h 2064043"/>
              <a:gd name="connsiteX0-331" fmla="*/ 485074 w 2149860"/>
              <a:gd name="connsiteY0-332" fmla="*/ 0 h 2064043"/>
              <a:gd name="connsiteX1-333" fmla="*/ 2149860 w 2149860"/>
              <a:gd name="connsiteY1-334" fmla="*/ 365976 h 2064043"/>
              <a:gd name="connsiteX2-335" fmla="*/ 1229991 w 2149860"/>
              <a:gd name="connsiteY2-336" fmla="*/ 2064043 h 2064043"/>
              <a:gd name="connsiteX3-337" fmla="*/ 36335 w 2149860"/>
              <a:gd name="connsiteY3-338" fmla="*/ 1555791 h 2064043"/>
              <a:gd name="connsiteX4-339" fmla="*/ 485074 w 2149860"/>
              <a:gd name="connsiteY4-340" fmla="*/ 0 h 2064043"/>
              <a:gd name="connsiteX0-341" fmla="*/ 472393 w 2137179"/>
              <a:gd name="connsiteY0-342" fmla="*/ 0 h 2064043"/>
              <a:gd name="connsiteX1-343" fmla="*/ 2137179 w 2137179"/>
              <a:gd name="connsiteY1-344" fmla="*/ 365976 h 2064043"/>
              <a:gd name="connsiteX2-345" fmla="*/ 1217310 w 2137179"/>
              <a:gd name="connsiteY2-346" fmla="*/ 2064043 h 2064043"/>
              <a:gd name="connsiteX3-347" fmla="*/ 23654 w 2137179"/>
              <a:gd name="connsiteY3-348" fmla="*/ 1555791 h 2064043"/>
              <a:gd name="connsiteX4-349" fmla="*/ 472393 w 2137179"/>
              <a:gd name="connsiteY4-350" fmla="*/ 0 h 2064043"/>
              <a:gd name="connsiteX0-351" fmla="*/ 472393 w 2113935"/>
              <a:gd name="connsiteY0-352" fmla="*/ 0 h 2064043"/>
              <a:gd name="connsiteX1-353" fmla="*/ 2113935 w 2113935"/>
              <a:gd name="connsiteY1-354" fmla="*/ 398164 h 2064043"/>
              <a:gd name="connsiteX2-355" fmla="*/ 1217310 w 2113935"/>
              <a:gd name="connsiteY2-356" fmla="*/ 2064043 h 2064043"/>
              <a:gd name="connsiteX3-357" fmla="*/ 23654 w 2113935"/>
              <a:gd name="connsiteY3-358" fmla="*/ 1555791 h 2064043"/>
              <a:gd name="connsiteX4-359" fmla="*/ 472393 w 2113935"/>
              <a:gd name="connsiteY4-360" fmla="*/ 0 h 2064043"/>
              <a:gd name="connsiteX0-361" fmla="*/ 472393 w 2144845"/>
              <a:gd name="connsiteY0-362" fmla="*/ 0 h 2064043"/>
              <a:gd name="connsiteX1-363" fmla="*/ 2144845 w 2144845"/>
              <a:gd name="connsiteY1-364" fmla="*/ 413490 h 2064043"/>
              <a:gd name="connsiteX2-365" fmla="*/ 1217310 w 2144845"/>
              <a:gd name="connsiteY2-366" fmla="*/ 2064043 h 2064043"/>
              <a:gd name="connsiteX3-367" fmla="*/ 23654 w 2144845"/>
              <a:gd name="connsiteY3-368" fmla="*/ 1555791 h 2064043"/>
              <a:gd name="connsiteX4-369" fmla="*/ 472393 w 2144845"/>
              <a:gd name="connsiteY4-370" fmla="*/ 0 h 2064043"/>
              <a:gd name="connsiteX0-371" fmla="*/ 472393 w 2135010"/>
              <a:gd name="connsiteY0-372" fmla="*/ 0 h 2064043"/>
              <a:gd name="connsiteX1-373" fmla="*/ 2135010 w 2135010"/>
              <a:gd name="connsiteY1-374" fmla="*/ 402890 h 2064043"/>
              <a:gd name="connsiteX2-375" fmla="*/ 1217310 w 2135010"/>
              <a:gd name="connsiteY2-376" fmla="*/ 2064043 h 2064043"/>
              <a:gd name="connsiteX3-377" fmla="*/ 23654 w 2135010"/>
              <a:gd name="connsiteY3-378" fmla="*/ 1555791 h 2064043"/>
              <a:gd name="connsiteX4-379" fmla="*/ 472393 w 2135010"/>
              <a:gd name="connsiteY4-380" fmla="*/ 0 h 2064043"/>
              <a:gd name="connsiteX0-381" fmla="*/ 472393 w 2117894"/>
              <a:gd name="connsiteY0-382" fmla="*/ 0 h 2064043"/>
              <a:gd name="connsiteX1-383" fmla="*/ 2117894 w 2117894"/>
              <a:gd name="connsiteY1-384" fmla="*/ 397525 h 2064043"/>
              <a:gd name="connsiteX2-385" fmla="*/ 1217310 w 2117894"/>
              <a:gd name="connsiteY2-386" fmla="*/ 2064043 h 2064043"/>
              <a:gd name="connsiteX3-387" fmla="*/ 23654 w 2117894"/>
              <a:gd name="connsiteY3-388" fmla="*/ 1555791 h 2064043"/>
              <a:gd name="connsiteX4-389" fmla="*/ 472393 w 2117894"/>
              <a:gd name="connsiteY4-390" fmla="*/ 0 h 2064043"/>
              <a:gd name="connsiteX0-391" fmla="*/ 472393 w 2100779"/>
              <a:gd name="connsiteY0-392" fmla="*/ 0 h 2064043"/>
              <a:gd name="connsiteX1-393" fmla="*/ 2100779 w 2100779"/>
              <a:gd name="connsiteY1-394" fmla="*/ 392162 h 2064043"/>
              <a:gd name="connsiteX2-395" fmla="*/ 1217310 w 2100779"/>
              <a:gd name="connsiteY2-396" fmla="*/ 2064043 h 2064043"/>
              <a:gd name="connsiteX3-397" fmla="*/ 23654 w 2100779"/>
              <a:gd name="connsiteY3-398" fmla="*/ 1555791 h 2064043"/>
              <a:gd name="connsiteX4-399" fmla="*/ 472393 w 2100779"/>
              <a:gd name="connsiteY4-400" fmla="*/ 0 h 2064043"/>
              <a:gd name="connsiteX0-401" fmla="*/ 472393 w 2100779"/>
              <a:gd name="connsiteY0-402" fmla="*/ 0 h 2064043"/>
              <a:gd name="connsiteX1-403" fmla="*/ 2100779 w 2100779"/>
              <a:gd name="connsiteY1-404" fmla="*/ 392162 h 2064043"/>
              <a:gd name="connsiteX2-405" fmla="*/ 1217310 w 2100779"/>
              <a:gd name="connsiteY2-406" fmla="*/ 2064043 h 2064043"/>
              <a:gd name="connsiteX3-407" fmla="*/ 23654 w 2100779"/>
              <a:gd name="connsiteY3-408" fmla="*/ 1555791 h 2064043"/>
              <a:gd name="connsiteX4-409" fmla="*/ 472393 w 2100779"/>
              <a:gd name="connsiteY4-410" fmla="*/ 0 h 2064043"/>
              <a:gd name="connsiteX0-411" fmla="*/ 472393 w 2100779"/>
              <a:gd name="connsiteY0-412" fmla="*/ 0 h 2064043"/>
              <a:gd name="connsiteX1-413" fmla="*/ 2100779 w 2100779"/>
              <a:gd name="connsiteY1-414" fmla="*/ 392162 h 2064043"/>
              <a:gd name="connsiteX2-415" fmla="*/ 1217310 w 2100779"/>
              <a:gd name="connsiteY2-416" fmla="*/ 2064043 h 2064043"/>
              <a:gd name="connsiteX3-417" fmla="*/ 23654 w 2100779"/>
              <a:gd name="connsiteY3-418" fmla="*/ 1555791 h 2064043"/>
              <a:gd name="connsiteX4-419" fmla="*/ 472393 w 2100779"/>
              <a:gd name="connsiteY4-420" fmla="*/ 0 h 2064043"/>
              <a:gd name="connsiteX0-421" fmla="*/ 472393 w 2100779"/>
              <a:gd name="connsiteY0-422" fmla="*/ 0 h 2064043"/>
              <a:gd name="connsiteX1-423" fmla="*/ 2100779 w 2100779"/>
              <a:gd name="connsiteY1-424" fmla="*/ 392162 h 2064043"/>
              <a:gd name="connsiteX2-425" fmla="*/ 1217310 w 2100779"/>
              <a:gd name="connsiteY2-426" fmla="*/ 2064043 h 2064043"/>
              <a:gd name="connsiteX3-427" fmla="*/ 23654 w 2100779"/>
              <a:gd name="connsiteY3-428" fmla="*/ 1555791 h 2064043"/>
              <a:gd name="connsiteX4-429" fmla="*/ 472393 w 2100779"/>
              <a:gd name="connsiteY4-430" fmla="*/ 0 h 2064043"/>
              <a:gd name="connsiteX0-431" fmla="*/ 472393 w 2100779"/>
              <a:gd name="connsiteY0-432" fmla="*/ 0 h 2064043"/>
              <a:gd name="connsiteX1-433" fmla="*/ 2100779 w 2100779"/>
              <a:gd name="connsiteY1-434" fmla="*/ 392162 h 2064043"/>
              <a:gd name="connsiteX2-435" fmla="*/ 1217310 w 2100779"/>
              <a:gd name="connsiteY2-436" fmla="*/ 2064043 h 2064043"/>
              <a:gd name="connsiteX3-437" fmla="*/ 23654 w 2100779"/>
              <a:gd name="connsiteY3-438" fmla="*/ 1555791 h 2064043"/>
              <a:gd name="connsiteX4-439" fmla="*/ 472393 w 2100779"/>
              <a:gd name="connsiteY4-440" fmla="*/ 0 h 2064043"/>
              <a:gd name="connsiteX0-441" fmla="*/ 472393 w 2100779"/>
              <a:gd name="connsiteY0-442" fmla="*/ 0 h 2064043"/>
              <a:gd name="connsiteX1-443" fmla="*/ 2100779 w 2100779"/>
              <a:gd name="connsiteY1-444" fmla="*/ 392162 h 2064043"/>
              <a:gd name="connsiteX2-445" fmla="*/ 1217310 w 2100779"/>
              <a:gd name="connsiteY2-446" fmla="*/ 2064043 h 2064043"/>
              <a:gd name="connsiteX3-447" fmla="*/ 23654 w 2100779"/>
              <a:gd name="connsiteY3-448" fmla="*/ 1555791 h 2064043"/>
              <a:gd name="connsiteX4-449" fmla="*/ 472393 w 2100779"/>
              <a:gd name="connsiteY4-450" fmla="*/ 0 h 2064043"/>
              <a:gd name="connsiteX0-451" fmla="*/ 472393 w 2100779"/>
              <a:gd name="connsiteY0-452" fmla="*/ 0 h 2036708"/>
              <a:gd name="connsiteX1-453" fmla="*/ 2100779 w 2100779"/>
              <a:gd name="connsiteY1-454" fmla="*/ 392162 h 2036708"/>
              <a:gd name="connsiteX2-455" fmla="*/ 1286023 w 2100779"/>
              <a:gd name="connsiteY2-456" fmla="*/ 2036708 h 2036708"/>
              <a:gd name="connsiteX3-457" fmla="*/ 23654 w 2100779"/>
              <a:gd name="connsiteY3-458" fmla="*/ 1555791 h 2036708"/>
              <a:gd name="connsiteX4-459" fmla="*/ 472393 w 2100779"/>
              <a:gd name="connsiteY4-460" fmla="*/ 0 h 2036708"/>
              <a:gd name="connsiteX0-461" fmla="*/ 472393 w 2100779"/>
              <a:gd name="connsiteY0-462" fmla="*/ 0 h 2051268"/>
              <a:gd name="connsiteX1-463" fmla="*/ 2100779 w 2100779"/>
              <a:gd name="connsiteY1-464" fmla="*/ 392162 h 2051268"/>
              <a:gd name="connsiteX2-465" fmla="*/ 1296497 w 2100779"/>
              <a:gd name="connsiteY2-466" fmla="*/ 2051268 h 2051268"/>
              <a:gd name="connsiteX3-467" fmla="*/ 23654 w 2100779"/>
              <a:gd name="connsiteY3-468" fmla="*/ 1555791 h 2051268"/>
              <a:gd name="connsiteX4-469" fmla="*/ 472393 w 2100779"/>
              <a:gd name="connsiteY4-470" fmla="*/ 0 h 2051268"/>
              <a:gd name="connsiteX0-471" fmla="*/ 472393 w 2100779"/>
              <a:gd name="connsiteY0-472" fmla="*/ 0 h 2051268"/>
              <a:gd name="connsiteX1-473" fmla="*/ 2100779 w 2100779"/>
              <a:gd name="connsiteY1-474" fmla="*/ 392162 h 2051268"/>
              <a:gd name="connsiteX2-475" fmla="*/ 1296497 w 2100779"/>
              <a:gd name="connsiteY2-476" fmla="*/ 2051268 h 2051268"/>
              <a:gd name="connsiteX3-477" fmla="*/ 23654 w 2100779"/>
              <a:gd name="connsiteY3-478" fmla="*/ 1555791 h 2051268"/>
              <a:gd name="connsiteX4-479" fmla="*/ 472393 w 2100779"/>
              <a:gd name="connsiteY4-480" fmla="*/ 0 h 2051268"/>
              <a:gd name="connsiteX0-481" fmla="*/ 472393 w 2100779"/>
              <a:gd name="connsiteY0-482" fmla="*/ 0 h 2051906"/>
              <a:gd name="connsiteX1-483" fmla="*/ 2100779 w 2100779"/>
              <a:gd name="connsiteY1-484" fmla="*/ 392162 h 2051906"/>
              <a:gd name="connsiteX2-485" fmla="*/ 1292538 w 2100779"/>
              <a:gd name="connsiteY2-486" fmla="*/ 2051906 h 2051906"/>
              <a:gd name="connsiteX3-487" fmla="*/ 23654 w 2100779"/>
              <a:gd name="connsiteY3-488" fmla="*/ 1555791 h 2051906"/>
              <a:gd name="connsiteX4-489" fmla="*/ 472393 w 2100779"/>
              <a:gd name="connsiteY4-490" fmla="*/ 0 h 2051906"/>
              <a:gd name="connsiteX0-491" fmla="*/ 472393 w 2100779"/>
              <a:gd name="connsiteY0-492" fmla="*/ 0 h 2056222"/>
              <a:gd name="connsiteX1-493" fmla="*/ 2100779 w 2100779"/>
              <a:gd name="connsiteY1-494" fmla="*/ 392162 h 2056222"/>
              <a:gd name="connsiteX2-495" fmla="*/ 1292538 w 2100779"/>
              <a:gd name="connsiteY2-496" fmla="*/ 2051906 h 2056222"/>
              <a:gd name="connsiteX3-497" fmla="*/ 23654 w 2100779"/>
              <a:gd name="connsiteY3-498" fmla="*/ 1555791 h 2056222"/>
              <a:gd name="connsiteX4-499" fmla="*/ 472393 w 2100779"/>
              <a:gd name="connsiteY4-500" fmla="*/ 0 h 2056222"/>
              <a:gd name="connsiteX0-501" fmla="*/ 472393 w 2100779"/>
              <a:gd name="connsiteY0-502" fmla="*/ 0 h 2052500"/>
              <a:gd name="connsiteX1-503" fmla="*/ 2100779 w 2100779"/>
              <a:gd name="connsiteY1-504" fmla="*/ 392162 h 2052500"/>
              <a:gd name="connsiteX2-505" fmla="*/ 1292538 w 2100779"/>
              <a:gd name="connsiteY2-506" fmla="*/ 2051906 h 2052500"/>
              <a:gd name="connsiteX3-507" fmla="*/ 23654 w 2100779"/>
              <a:gd name="connsiteY3-508" fmla="*/ 1555791 h 2052500"/>
              <a:gd name="connsiteX4-509" fmla="*/ 472393 w 2100779"/>
              <a:gd name="connsiteY4-510" fmla="*/ 0 h 2052500"/>
              <a:gd name="connsiteX0-511" fmla="*/ 496457 w 2124843"/>
              <a:gd name="connsiteY0-512" fmla="*/ 0 h 2052470"/>
              <a:gd name="connsiteX1-513" fmla="*/ 2124843 w 2124843"/>
              <a:gd name="connsiteY1-514" fmla="*/ 392162 h 2052470"/>
              <a:gd name="connsiteX2-515" fmla="*/ 1316602 w 2124843"/>
              <a:gd name="connsiteY2-516" fmla="*/ 2051906 h 2052470"/>
              <a:gd name="connsiteX3-517" fmla="*/ 22046 w 2124843"/>
              <a:gd name="connsiteY3-518" fmla="*/ 1547745 h 2052470"/>
              <a:gd name="connsiteX4-519" fmla="*/ 496457 w 2124843"/>
              <a:gd name="connsiteY4-520" fmla="*/ 0 h 2052470"/>
              <a:gd name="connsiteX0-521" fmla="*/ 486906 w 2115292"/>
              <a:gd name="connsiteY0-522" fmla="*/ 0 h 2052470"/>
              <a:gd name="connsiteX1-523" fmla="*/ 2115292 w 2115292"/>
              <a:gd name="connsiteY1-524" fmla="*/ 392162 h 2052470"/>
              <a:gd name="connsiteX2-525" fmla="*/ 1307051 w 2115292"/>
              <a:gd name="connsiteY2-526" fmla="*/ 2051906 h 2052470"/>
              <a:gd name="connsiteX3-527" fmla="*/ 12495 w 2115292"/>
              <a:gd name="connsiteY3-528" fmla="*/ 1547745 h 2052470"/>
              <a:gd name="connsiteX4-529" fmla="*/ 486906 w 2115292"/>
              <a:gd name="connsiteY4-530" fmla="*/ 0 h 2052470"/>
              <a:gd name="connsiteX0-531" fmla="*/ 483725 w 2112111"/>
              <a:gd name="connsiteY0-532" fmla="*/ 0 h 2052470"/>
              <a:gd name="connsiteX1-533" fmla="*/ 2112111 w 2112111"/>
              <a:gd name="connsiteY1-534" fmla="*/ 392162 h 2052470"/>
              <a:gd name="connsiteX2-535" fmla="*/ 1303870 w 2112111"/>
              <a:gd name="connsiteY2-536" fmla="*/ 2051906 h 2052470"/>
              <a:gd name="connsiteX3-537" fmla="*/ 9314 w 2112111"/>
              <a:gd name="connsiteY3-538" fmla="*/ 1547745 h 2052470"/>
              <a:gd name="connsiteX4-539" fmla="*/ 483725 w 2112111"/>
              <a:gd name="connsiteY4-540" fmla="*/ 0 h 2052470"/>
              <a:gd name="connsiteX0-541" fmla="*/ 477592 w 2105978"/>
              <a:gd name="connsiteY0-542" fmla="*/ 0 h 2052470"/>
              <a:gd name="connsiteX1-543" fmla="*/ 2105978 w 2105978"/>
              <a:gd name="connsiteY1-544" fmla="*/ 392162 h 2052470"/>
              <a:gd name="connsiteX2-545" fmla="*/ 1297737 w 2105978"/>
              <a:gd name="connsiteY2-546" fmla="*/ 2051906 h 2052470"/>
              <a:gd name="connsiteX3-547" fmla="*/ 3181 w 2105978"/>
              <a:gd name="connsiteY3-548" fmla="*/ 1547745 h 2052470"/>
              <a:gd name="connsiteX4-549" fmla="*/ 477592 w 2105978"/>
              <a:gd name="connsiteY4-550" fmla="*/ 0 h 2052470"/>
              <a:gd name="connsiteX0-551" fmla="*/ 477592 w 2082861"/>
              <a:gd name="connsiteY0-552" fmla="*/ 0 h 2052470"/>
              <a:gd name="connsiteX1-553" fmla="*/ 2082861 w 2082861"/>
              <a:gd name="connsiteY1-554" fmla="*/ 399953 h 2052470"/>
              <a:gd name="connsiteX2-555" fmla="*/ 1297737 w 2082861"/>
              <a:gd name="connsiteY2-556" fmla="*/ 2051906 h 2052470"/>
              <a:gd name="connsiteX3-557" fmla="*/ 3181 w 2082861"/>
              <a:gd name="connsiteY3-558" fmla="*/ 1547745 h 2052470"/>
              <a:gd name="connsiteX4-559" fmla="*/ 477592 w 2082861"/>
              <a:gd name="connsiteY4-560" fmla="*/ 0 h 2052470"/>
              <a:gd name="connsiteX0-561" fmla="*/ 477592 w 2082861"/>
              <a:gd name="connsiteY0-562" fmla="*/ 0 h 2052470"/>
              <a:gd name="connsiteX1-563" fmla="*/ 2082861 w 2082861"/>
              <a:gd name="connsiteY1-564" fmla="*/ 399953 h 2052470"/>
              <a:gd name="connsiteX2-565" fmla="*/ 1297737 w 2082861"/>
              <a:gd name="connsiteY2-566" fmla="*/ 2051906 h 2052470"/>
              <a:gd name="connsiteX3-567" fmla="*/ 3181 w 2082861"/>
              <a:gd name="connsiteY3-568" fmla="*/ 1547745 h 2052470"/>
              <a:gd name="connsiteX4-569" fmla="*/ 477592 w 2082861"/>
              <a:gd name="connsiteY4-570" fmla="*/ 0 h 2052470"/>
              <a:gd name="connsiteX0-571" fmla="*/ 477592 w 2082861"/>
              <a:gd name="connsiteY0-572" fmla="*/ 0 h 2052470"/>
              <a:gd name="connsiteX1-573" fmla="*/ 2082861 w 2082861"/>
              <a:gd name="connsiteY1-574" fmla="*/ 399953 h 2052470"/>
              <a:gd name="connsiteX2-575" fmla="*/ 1297737 w 2082861"/>
              <a:gd name="connsiteY2-576" fmla="*/ 2051906 h 2052470"/>
              <a:gd name="connsiteX3-577" fmla="*/ 3181 w 2082861"/>
              <a:gd name="connsiteY3-578" fmla="*/ 1547745 h 2052470"/>
              <a:gd name="connsiteX4-579" fmla="*/ 477592 w 2082861"/>
              <a:gd name="connsiteY4-580" fmla="*/ 0 h 2052470"/>
              <a:gd name="connsiteX0-581" fmla="*/ 477592 w 2082861"/>
              <a:gd name="connsiteY0-582" fmla="*/ 0 h 2052470"/>
              <a:gd name="connsiteX1-583" fmla="*/ 2082861 w 2082861"/>
              <a:gd name="connsiteY1-584" fmla="*/ 399953 h 2052470"/>
              <a:gd name="connsiteX2-585" fmla="*/ 1297737 w 2082861"/>
              <a:gd name="connsiteY2-586" fmla="*/ 2051906 h 2052470"/>
              <a:gd name="connsiteX3-587" fmla="*/ 3181 w 2082861"/>
              <a:gd name="connsiteY3-588" fmla="*/ 1547745 h 2052470"/>
              <a:gd name="connsiteX4-589" fmla="*/ 477592 w 2082861"/>
              <a:gd name="connsiteY4-590" fmla="*/ 0 h 2052470"/>
              <a:gd name="connsiteX0-591" fmla="*/ 496384 w 2082622"/>
              <a:gd name="connsiteY0-592" fmla="*/ 0 h 2035229"/>
              <a:gd name="connsiteX1-593" fmla="*/ 2082622 w 2082622"/>
              <a:gd name="connsiteY1-594" fmla="*/ 382712 h 2035229"/>
              <a:gd name="connsiteX2-595" fmla="*/ 1297498 w 2082622"/>
              <a:gd name="connsiteY2-596" fmla="*/ 2034665 h 2035229"/>
              <a:gd name="connsiteX3-597" fmla="*/ 2942 w 2082622"/>
              <a:gd name="connsiteY3-598" fmla="*/ 1530504 h 2035229"/>
              <a:gd name="connsiteX4-599" fmla="*/ 496384 w 2082622"/>
              <a:gd name="connsiteY4-600" fmla="*/ 0 h 2035229"/>
              <a:gd name="connsiteX0-601" fmla="*/ 496546 w 2082784"/>
              <a:gd name="connsiteY0-602" fmla="*/ 0 h 2035229"/>
              <a:gd name="connsiteX1-603" fmla="*/ 2082784 w 2082784"/>
              <a:gd name="connsiteY1-604" fmla="*/ 382712 h 2035229"/>
              <a:gd name="connsiteX2-605" fmla="*/ 1297660 w 2082784"/>
              <a:gd name="connsiteY2-606" fmla="*/ 2034665 h 2035229"/>
              <a:gd name="connsiteX3-607" fmla="*/ 3104 w 2082784"/>
              <a:gd name="connsiteY3-608" fmla="*/ 1530504 h 2035229"/>
              <a:gd name="connsiteX4-609" fmla="*/ 496546 w 2082784"/>
              <a:gd name="connsiteY4-610" fmla="*/ 0 h 2035229"/>
              <a:gd name="connsiteX0-611" fmla="*/ 496521 w 2082759"/>
              <a:gd name="connsiteY0-612" fmla="*/ 0 h 2035229"/>
              <a:gd name="connsiteX1-613" fmla="*/ 2082759 w 2082759"/>
              <a:gd name="connsiteY1-614" fmla="*/ 382712 h 2035229"/>
              <a:gd name="connsiteX2-615" fmla="*/ 1297635 w 2082759"/>
              <a:gd name="connsiteY2-616" fmla="*/ 2034665 h 2035229"/>
              <a:gd name="connsiteX3-617" fmla="*/ 3079 w 2082759"/>
              <a:gd name="connsiteY3-618" fmla="*/ 1530504 h 2035229"/>
              <a:gd name="connsiteX4-619" fmla="*/ 496521 w 2082759"/>
              <a:gd name="connsiteY4-620" fmla="*/ 0 h 20352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82759" h="2035229">
                <a:moveTo>
                  <a:pt x="496521" y="0"/>
                </a:moveTo>
                <a:lnTo>
                  <a:pt x="2082759" y="382712"/>
                </a:lnTo>
                <a:cubicBezTo>
                  <a:pt x="1768600" y="918806"/>
                  <a:pt x="1547691" y="1781093"/>
                  <a:pt x="1297635" y="2034665"/>
                </a:cubicBezTo>
                <a:cubicBezTo>
                  <a:pt x="722991" y="2045428"/>
                  <a:pt x="241450" y="1903047"/>
                  <a:pt x="3079" y="1530504"/>
                </a:cubicBezTo>
                <a:cubicBezTo>
                  <a:pt x="-27940" y="916465"/>
                  <a:pt x="178219" y="463217"/>
                  <a:pt x="496521" y="0"/>
                </a:cubicBezTo>
                <a:close/>
              </a:path>
            </a:pathLst>
          </a:custGeom>
          <a:pattFill prst="dkUpDiag">
            <a:fgClr>
              <a:schemeClr val="bg1">
                <a:lumMod val="85000"/>
              </a:schemeClr>
            </a:fgClr>
            <a:bgClr>
              <a:schemeClr val="bg1"/>
            </a:bgClr>
          </a:pattFill>
          <a:scene3d>
            <a:camera prst="isometricOffAxis1Right"/>
            <a:lightRig rig="threePt" dir="t"/>
          </a:scene3d>
        </p:spPr>
        <p:txBody>
          <a:bodyPr/>
          <a:lstStyle>
            <a:lvl1pPr marL="0" indent="0" algn="ctr">
              <a:buNone/>
              <a:defRPr sz="1200"/>
            </a:lvl1pPr>
          </a:lstStyle>
          <a:p>
            <a:endParaRPr lang="id-ID"/>
          </a:p>
        </p:txBody>
      </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ea typeface="Adobe 黑体 Std R" panose="020B0400000000000000"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7"/>
            <a:ext cx="9144000" cy="1655763"/>
          </a:xfrm>
          <a:prstGeom prst="rect">
            <a:avLst/>
          </a:prstGeom>
        </p:spPr>
        <p:txBody>
          <a:bodyPr/>
          <a:lstStyle>
            <a:lvl1pPr marL="0" indent="0" algn="ctr">
              <a:buNone/>
              <a:defRPr sz="2400">
                <a:ea typeface="Adobe 黑体 Std R" panose="020B04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1"/>
            <a:ext cx="2743200" cy="365125"/>
          </a:xfrm>
          <a:prstGeom prst="rect">
            <a:avLst/>
          </a:prstGeom>
        </p:spPr>
        <p:txBody>
          <a:bodyPr/>
          <a:lstStyle>
            <a:lvl1pPr>
              <a:defRPr>
                <a:ea typeface="Adobe 黑体 Std R" panose="020B0400000000000000" pitchFamily="34" charset="-122"/>
              </a:defRPr>
            </a:lvl1pPr>
          </a:lstStyle>
          <a:p>
            <a:fld id="{53B7F2D0-5C61-4ECD-8EF0-7DC153D82996}" type="datetimeFigureOut">
              <a:rPr lang="zh-CN" altLang="en-US" smtClean="0">
                <a:solidFill>
                  <a:prstClr val="black">
                    <a:tint val="75000"/>
                  </a:prstClr>
                </a:solidFill>
              </a:rPr>
              <a:t>2020/12/29</a:t>
            </a:fld>
            <a:endParaRPr lang="zh-CN" altLang="en-US" dirty="0">
              <a:solidFill>
                <a:prstClr val="black">
                  <a:tint val="75000"/>
                </a:prstClr>
              </a:solidFill>
            </a:endParaRPr>
          </a:p>
        </p:txBody>
      </p:sp>
      <p:sp>
        <p:nvSpPr>
          <p:cNvPr id="5" name="页脚占位符 4"/>
          <p:cNvSpPr>
            <a:spLocks noGrp="1"/>
          </p:cNvSpPr>
          <p:nvPr>
            <p:ph type="ftr" sz="quarter" idx="11"/>
          </p:nvPr>
        </p:nvSpPr>
        <p:spPr>
          <a:xfrm>
            <a:off x="4038600" y="6356351"/>
            <a:ext cx="4114800" cy="365125"/>
          </a:xfrm>
          <a:prstGeom prst="rect">
            <a:avLst/>
          </a:prstGeom>
        </p:spPr>
        <p:txBody>
          <a:bodyPr/>
          <a:lstStyle>
            <a:lvl1pPr>
              <a:defRPr>
                <a:ea typeface="Adobe 黑体 Std R" panose="020B0400000000000000" pitchFamily="34" charset="-122"/>
              </a:defRPr>
            </a:lvl1pPr>
          </a:lstStyle>
          <a:p>
            <a:endParaRPr lang="zh-CN" altLang="en-US" dirty="0">
              <a:solidFill>
                <a:prstClr val="black">
                  <a:tint val="75000"/>
                </a:prstClr>
              </a:solidFill>
            </a:endParaRPr>
          </a:p>
        </p:txBody>
      </p:sp>
      <p:sp>
        <p:nvSpPr>
          <p:cNvPr id="6" name="灯片编号占位符 5"/>
          <p:cNvSpPr>
            <a:spLocks noGrp="1"/>
          </p:cNvSpPr>
          <p:nvPr>
            <p:ph type="sldNum" sz="quarter" idx="12"/>
          </p:nvPr>
        </p:nvSpPr>
        <p:spPr>
          <a:xfrm>
            <a:off x="8610600" y="6356351"/>
            <a:ext cx="2743200" cy="365125"/>
          </a:xfrm>
          <a:prstGeom prst="rect">
            <a:avLst/>
          </a:prstGeom>
        </p:spPr>
        <p:txBody>
          <a:bodyPr/>
          <a:lstStyle>
            <a:lvl1pPr>
              <a:defRPr>
                <a:ea typeface="Adobe 黑体 Std R" panose="020B0400000000000000" pitchFamily="34" charset="-122"/>
              </a:defRPr>
            </a:lvl1pPr>
          </a:lstStyle>
          <a:p>
            <a:fld id="{ABC027CB-4B16-4B21-A276-8705E54D5316}" type="slidenum">
              <a:rPr lang="zh-CN" altLang="en-US" smtClean="0">
                <a:solidFill>
                  <a:prstClr val="black">
                    <a:tint val="75000"/>
                  </a:prstClr>
                </a:solidFill>
              </a:rPr>
              <a:t>‹#›</a:t>
            </a:fld>
            <a:endParaRPr lang="zh-CN" altLang="en-US" dirty="0">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19" name="Picture Placeholder 7"/>
          <p:cNvSpPr>
            <a:spLocks noGrp="1"/>
          </p:cNvSpPr>
          <p:nvPr>
            <p:ph type="pic" sz="quarter" idx="12"/>
          </p:nvPr>
        </p:nvSpPr>
        <p:spPr>
          <a:xfrm>
            <a:off x="450015" y="1451085"/>
            <a:ext cx="11332551" cy="36464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029813" flipH="1" flipV="1">
            <a:off x="144001" y="178669"/>
            <a:ext cx="1002244" cy="1068651"/>
          </a:xfrm>
          <a:prstGeom prst="rect">
            <a:avLst/>
          </a:prstGeom>
        </p:spPr>
      </p:pic>
      <p:sp>
        <p:nvSpPr>
          <p:cNvPr id="4" name="文本框 3"/>
          <p:cNvSpPr txBox="1"/>
          <p:nvPr userDrawn="1"/>
        </p:nvSpPr>
        <p:spPr>
          <a:xfrm>
            <a:off x="10630526" y="514214"/>
            <a:ext cx="986167" cy="523220"/>
          </a:xfrm>
          <a:prstGeom prst="rect">
            <a:avLst/>
          </a:prstGeom>
          <a:noFill/>
        </p:spPr>
        <p:txBody>
          <a:bodyPr wrap="none" rtlCol="0">
            <a:spAutoFit/>
          </a:bodyPr>
          <a:lstStyle/>
          <a:p>
            <a:r>
              <a:rPr lang="en-US" altLang="zh-CN"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rPr>
              <a:t>LOGO</a:t>
            </a:r>
            <a:endParaRPr lang="zh-CN" altLang="en-US"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1"/>
            <a:ext cx="2743200" cy="365125"/>
          </a:xfrm>
          <a:prstGeom prst="rect">
            <a:avLst/>
          </a:prstGeom>
        </p:spPr>
        <p:txBody>
          <a:bodyPr/>
          <a:lstStyle>
            <a:lvl1pPr>
              <a:defRPr>
                <a:ea typeface="Adobe 黑体 Std R" panose="020B0400000000000000" pitchFamily="34" charset="-122"/>
              </a:defRPr>
            </a:lvl1pPr>
          </a:lstStyle>
          <a:p>
            <a:fld id="{F68D6209-B3DA-41BE-87E3-CC78C5062099}" type="datetimeFigureOut">
              <a:rPr lang="zh-CN" altLang="en-US" smtClean="0">
                <a:solidFill>
                  <a:srgbClr val="000000">
                    <a:tint val="75000"/>
                  </a:srgbClr>
                </a:solidFill>
              </a:rPr>
              <a:t>2020/12/29</a:t>
            </a:fld>
            <a:endParaRPr lang="zh-CN" altLang="en-US" dirty="0">
              <a:solidFill>
                <a:srgbClr val="000000">
                  <a:tint val="75000"/>
                </a:srgbClr>
              </a:solidFill>
            </a:endParaRPr>
          </a:p>
        </p:txBody>
      </p:sp>
      <p:sp>
        <p:nvSpPr>
          <p:cNvPr id="3" name="页脚占位符 2"/>
          <p:cNvSpPr>
            <a:spLocks noGrp="1"/>
          </p:cNvSpPr>
          <p:nvPr>
            <p:ph type="ftr" sz="quarter" idx="11"/>
          </p:nvPr>
        </p:nvSpPr>
        <p:spPr>
          <a:xfrm>
            <a:off x="4038600" y="6356351"/>
            <a:ext cx="4114800" cy="365125"/>
          </a:xfrm>
          <a:prstGeom prst="rect">
            <a:avLst/>
          </a:prstGeom>
        </p:spPr>
        <p:txBody>
          <a:bodyPr/>
          <a:lstStyle>
            <a:lvl1pPr>
              <a:defRPr>
                <a:ea typeface="Adobe 黑体 Std R" panose="020B0400000000000000" pitchFamily="34" charset="-122"/>
              </a:defRPr>
            </a:lvl1pPr>
          </a:lstStyle>
          <a:p>
            <a:endParaRPr lang="zh-CN" altLang="en-US" dirty="0">
              <a:solidFill>
                <a:srgbClr val="000000">
                  <a:tint val="75000"/>
                </a:srgbClr>
              </a:solidFill>
            </a:endParaRPr>
          </a:p>
        </p:txBody>
      </p:sp>
      <p:sp>
        <p:nvSpPr>
          <p:cNvPr id="4" name="灯片编号占位符 3"/>
          <p:cNvSpPr>
            <a:spLocks noGrp="1"/>
          </p:cNvSpPr>
          <p:nvPr>
            <p:ph type="sldNum" sz="quarter" idx="12"/>
          </p:nvPr>
        </p:nvSpPr>
        <p:spPr>
          <a:xfrm>
            <a:off x="8610600" y="6356351"/>
            <a:ext cx="2743200" cy="365125"/>
          </a:xfrm>
          <a:prstGeom prst="rect">
            <a:avLst/>
          </a:prstGeom>
        </p:spPr>
        <p:txBody>
          <a:bodyPr/>
          <a:lstStyle>
            <a:lvl1pPr>
              <a:defRPr>
                <a:ea typeface="Adobe 黑体 Std R" panose="020B0400000000000000" pitchFamily="34" charset="-122"/>
              </a:defRPr>
            </a:lvl1pPr>
          </a:lstStyle>
          <a:p>
            <a:fld id="{44341BB1-40C4-4700-B8C2-D06FA29C9A59}" type="slidenum">
              <a:rPr lang="zh-CN" altLang="en-US" smtClean="0">
                <a:solidFill>
                  <a:srgbClr val="000000">
                    <a:tint val="75000"/>
                  </a:srgbClr>
                </a:solidFill>
              </a:rPr>
              <a:t>‹#›</a:t>
            </a:fld>
            <a:endParaRPr lang="zh-CN" altLang="en-US" dirty="0">
              <a:solidFill>
                <a:srgbClr val="000000">
                  <a:tint val="75000"/>
                </a:srgb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21" name="Picture Placeholder 7"/>
          <p:cNvSpPr>
            <a:spLocks noGrp="1"/>
          </p:cNvSpPr>
          <p:nvPr>
            <p:ph type="pic" sz="quarter" idx="12"/>
          </p:nvPr>
        </p:nvSpPr>
        <p:spPr>
          <a:xfrm>
            <a:off x="6561945" y="1041338"/>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9099873" y="3104038"/>
            <a:ext cx="2449031" cy="335875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9099873" y="1036736"/>
            <a:ext cx="2449031" cy="196440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6561945" y="3881535"/>
            <a:ext cx="2449031" cy="258125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029813" flipH="1" flipV="1">
            <a:off x="144001" y="178669"/>
            <a:ext cx="1002244" cy="1068651"/>
          </a:xfrm>
          <a:prstGeom prst="rect">
            <a:avLst/>
          </a:prstGeom>
        </p:spPr>
      </p:pic>
      <p:sp>
        <p:nvSpPr>
          <p:cNvPr id="12" name="文本框 11"/>
          <p:cNvSpPr txBox="1"/>
          <p:nvPr userDrawn="1"/>
        </p:nvSpPr>
        <p:spPr>
          <a:xfrm>
            <a:off x="10630526" y="514214"/>
            <a:ext cx="986167" cy="523220"/>
          </a:xfrm>
          <a:prstGeom prst="rect">
            <a:avLst/>
          </a:prstGeom>
          <a:noFill/>
        </p:spPr>
        <p:txBody>
          <a:bodyPr wrap="none" rtlCol="0">
            <a:spAutoFit/>
          </a:bodyPr>
          <a:lstStyle/>
          <a:p>
            <a:r>
              <a:rPr lang="en-US" altLang="zh-CN"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rPr>
              <a:t>LOGO</a:t>
            </a:r>
            <a:endParaRPr lang="zh-CN" altLang="en-US" sz="2800" dirty="0">
              <a:solidFill>
                <a:srgbClr val="2C344B"/>
              </a:solidFill>
              <a:effectLst>
                <a:outerShdw blurRad="25400" dist="25400" dir="2700000" algn="tl" rotWithShape="0">
                  <a:prstClr val="black">
                    <a:alpha val="20000"/>
                  </a:prst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4"/>
            <a:ext cx="2844800" cy="365127"/>
          </a:xfrm>
          <a:prstGeom prst="rect">
            <a:avLst/>
          </a:prstGeom>
        </p:spPr>
        <p:txBody>
          <a:bodyPr/>
          <a:lstStyle>
            <a:lvl1pPr>
              <a:defRPr>
                <a:ea typeface="Adobe 黑体 Std R" panose="020B0400000000000000" pitchFamily="34" charset="-122"/>
              </a:defRPr>
            </a:lvl1pPr>
          </a:lstStyle>
          <a:p>
            <a:endParaRPr lang="zh-CN" altLang="en-US" dirty="0"/>
          </a:p>
        </p:txBody>
      </p:sp>
      <p:sp>
        <p:nvSpPr>
          <p:cNvPr id="5" name="页脚占位符 4"/>
          <p:cNvSpPr>
            <a:spLocks noGrp="1"/>
          </p:cNvSpPr>
          <p:nvPr>
            <p:ph type="ftr" sz="quarter" idx="11"/>
          </p:nvPr>
        </p:nvSpPr>
        <p:spPr>
          <a:xfrm>
            <a:off x="4165600" y="6356354"/>
            <a:ext cx="3860800" cy="365127"/>
          </a:xfrm>
          <a:prstGeom prst="rect">
            <a:avLst/>
          </a:prstGeom>
        </p:spPr>
        <p:txBody>
          <a:bodyPr/>
          <a:lstStyle>
            <a:lvl1pPr>
              <a:defRPr>
                <a:ea typeface="Adobe 黑体 Std R" panose="020B0400000000000000" pitchFamily="34" charset="-122"/>
              </a:defRPr>
            </a:lvl1pPr>
          </a:lstStyle>
          <a:p>
            <a:endParaRPr lang="zh-CN" altLang="en-US" dirty="0"/>
          </a:p>
        </p:txBody>
      </p:sp>
      <p:sp>
        <p:nvSpPr>
          <p:cNvPr id="6" name="灯片编号占位符 5"/>
          <p:cNvSpPr>
            <a:spLocks noGrp="1"/>
          </p:cNvSpPr>
          <p:nvPr>
            <p:ph type="sldNum" sz="quarter" idx="12"/>
          </p:nvPr>
        </p:nvSpPr>
        <p:spPr>
          <a:xfrm>
            <a:off x="11448163" y="6382170"/>
            <a:ext cx="547804" cy="365127"/>
          </a:xfrm>
          <a:prstGeom prst="rect">
            <a:avLst/>
          </a:prstGeom>
        </p:spPr>
        <p:txBody>
          <a:bodyPr/>
          <a:lstStyle>
            <a:lvl1pPr>
              <a:defRPr>
                <a:ea typeface="Adobe 黑体 Std R" panose="020B0400000000000000" pitchFamily="34" charset="-122"/>
              </a:defRPr>
            </a:lvl1pPr>
          </a:lstStyle>
          <a:p>
            <a:fld id="{ECB62A96-75BD-4D1B-A9DE-49026C62D5F2}" type="slidenum">
              <a:rPr lang="zh-CN" altLang="en-US" smtClean="0"/>
              <a:t>‹#›</a:t>
            </a:fld>
            <a:endParaRPr lang="zh-CN" altLang="en-US" dirty="0"/>
          </a:p>
        </p:txBody>
      </p:sp>
    </p:spTree>
  </p:cSld>
  <p:clrMapOvr>
    <a:masterClrMapping/>
  </p:clrMapOvr>
  <p:transition spd="med" advClick="0" advTm="0">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slideLayout" Target="../slideLayouts/slideLayout2.xml" /><Relationship Id="rId1" Type="http://schemas.openxmlformats.org/officeDocument/2006/relationships/tags" Target="../tags/tag5.xml" /><Relationship Id="rId5" Type="http://schemas.openxmlformats.org/officeDocument/2006/relationships/image" Target="../media/image13.png" /><Relationship Id="rId4" Type="http://schemas.openxmlformats.org/officeDocument/2006/relationships/image" Target="../media/image12.png" /></Relationships>
</file>

<file path=ppt/slides/_rels/slide1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slideLayout" Target="../slideLayouts/slideLayout2.xml" /><Relationship Id="rId1" Type="http://schemas.openxmlformats.org/officeDocument/2006/relationships/tags" Target="../tags/tag6.xml" /><Relationship Id="rId5" Type="http://schemas.openxmlformats.org/officeDocument/2006/relationships/image" Target="../media/image15.png" /><Relationship Id="rId4" Type="http://schemas.openxmlformats.org/officeDocument/2006/relationships/image" Target="../media/image14.png" /></Relationships>
</file>

<file path=ppt/slides/_rels/slide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slideLayout" Target="../slideLayouts/slideLayout2.xml" /><Relationship Id="rId1" Type="http://schemas.openxmlformats.org/officeDocument/2006/relationships/tags" Target="../tags/tag7.xml" /><Relationship Id="rId5" Type="http://schemas.openxmlformats.org/officeDocument/2006/relationships/image" Target="../media/image17.png" /><Relationship Id="rId4" Type="http://schemas.openxmlformats.org/officeDocument/2006/relationships/image" Target="../media/image16.png" /></Relationships>
</file>

<file path=ppt/slides/_rels/slide13.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slideLayout" Target="../slideLayouts/slideLayout2.xml" /><Relationship Id="rId1" Type="http://schemas.openxmlformats.org/officeDocument/2006/relationships/tags" Target="../tags/tag8.xml" /><Relationship Id="rId5" Type="http://schemas.openxmlformats.org/officeDocument/2006/relationships/image" Target="../media/image5.png" /><Relationship Id="rId4" Type="http://schemas.openxmlformats.org/officeDocument/2006/relationships/image" Target="../media/image19.png" /></Relationships>
</file>

<file path=ppt/slides/_rels/slide14.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slideLayout" Target="../slideLayouts/slideLayout2.xml" /><Relationship Id="rId1" Type="http://schemas.openxmlformats.org/officeDocument/2006/relationships/tags" Target="../tags/tag9.xml" /><Relationship Id="rId5" Type="http://schemas.openxmlformats.org/officeDocument/2006/relationships/image" Target="../media/image5.png" /><Relationship Id="rId4" Type="http://schemas.openxmlformats.org/officeDocument/2006/relationships/image" Target="../media/image21.png" /></Relationships>
</file>

<file path=ppt/slides/_rels/slide1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22.jpg" /></Relationships>
</file>

<file path=ppt/slides/_rels/slide1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3.jp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 /><Relationship Id="rId2" Type="http://schemas.openxmlformats.org/officeDocument/2006/relationships/slideLayout" Target="../slideLayouts/slideLayout2.xml" /><Relationship Id="rId1" Type="http://schemas.openxmlformats.org/officeDocument/2006/relationships/tags" Target="../tags/tag1.xml" /><Relationship Id="rId5" Type="http://schemas.openxmlformats.org/officeDocument/2006/relationships/image" Target="../media/image6.png" /><Relationship Id="rId4" Type="http://schemas.openxmlformats.org/officeDocument/2006/relationships/image" Target="../media/image5.png"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slideLayout" Target="../slideLayouts/slideLayout2.xml" /><Relationship Id="rId1" Type="http://schemas.openxmlformats.org/officeDocument/2006/relationships/tags" Target="../tags/tag2.xml" /><Relationship Id="rId4" Type="http://schemas.openxmlformats.org/officeDocument/2006/relationships/image" Target="../media/image7.png" /></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 /><Relationship Id="rId7" Type="http://schemas.openxmlformats.org/officeDocument/2006/relationships/image" Target="../media/image9.jpg" /><Relationship Id="rId2" Type="http://schemas.openxmlformats.org/officeDocument/2006/relationships/slideLayout" Target="../slideLayouts/slideLayout2.xml" /><Relationship Id="rId1" Type="http://schemas.openxmlformats.org/officeDocument/2006/relationships/tags" Target="../tags/tag3.xml" /><Relationship Id="rId6" Type="http://schemas.openxmlformats.org/officeDocument/2006/relationships/image" Target="../media/image8.jfif" /><Relationship Id="rId5" Type="http://schemas.openxmlformats.org/officeDocument/2006/relationships/chart" Target="../charts/chart1.xml" /><Relationship Id="rId4" Type="http://schemas.openxmlformats.org/officeDocument/2006/relationships/image" Target="../media/image5.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slideLayout" Target="../slideLayouts/slideLayout2.xml" /><Relationship Id="rId1" Type="http://schemas.openxmlformats.org/officeDocument/2006/relationships/tags" Target="../tags/tag4.xml" /><Relationship Id="rId5" Type="http://schemas.openxmlformats.org/officeDocument/2006/relationships/image" Target="../media/image11.png" /><Relationship Id="rId4" Type="http://schemas.openxmlformats.org/officeDocument/2006/relationships/image" Target="../media/image1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65325" y="1571543"/>
            <a:ext cx="8061350" cy="1106805"/>
          </a:xfrm>
          <a:prstGeom prst="rect">
            <a:avLst/>
          </a:prstGeom>
          <a:noFill/>
        </p:spPr>
        <p:txBody>
          <a:bodyPr wrap="square" rtlCol="0">
            <a:spAutoFit/>
          </a:bodyPr>
          <a:lstStyle/>
          <a:p>
            <a:pPr algn="ctr"/>
            <a:r>
              <a:rPr lang="en-US" altLang="zh-CN" sz="6600" dirty="0">
                <a:solidFill>
                  <a:schemeClr val="tx1"/>
                </a:solidFill>
                <a:effectLst>
                  <a:outerShdw blurRad="38100" dist="38100" dir="2700000" algn="tl">
                    <a:srgbClr val="000000">
                      <a:alpha val="30000"/>
                    </a:srgbClr>
                  </a:outerShdw>
                </a:effectLst>
                <a:latin typeface="黑体" panose="02010609060101010101" charset="-122"/>
                <a:ea typeface="黑体" panose="02010609060101010101" charset="-122"/>
                <a:cs typeface="黑体" panose="02010609060101010101" charset="-122"/>
              </a:rPr>
              <a:t>“</a:t>
            </a:r>
            <a:r>
              <a:rPr lang="zh-CN" altLang="en-US" sz="6600" dirty="0">
                <a:solidFill>
                  <a:schemeClr val="tx1"/>
                </a:solidFill>
                <a:effectLst>
                  <a:outerShdw blurRad="38100" dist="38100" dir="2700000" algn="tl">
                    <a:srgbClr val="000000">
                      <a:alpha val="30000"/>
                    </a:srgbClr>
                  </a:outerShdw>
                </a:effectLst>
                <a:latin typeface="黑体" panose="02010609060101010101" charset="-122"/>
                <a:ea typeface="黑体" panose="02010609060101010101" charset="-122"/>
                <a:cs typeface="黑体" panose="02010609060101010101" charset="-122"/>
              </a:rPr>
              <a:t>掌上成绩</a:t>
            </a:r>
            <a:r>
              <a:rPr lang="en-US" altLang="zh-CN" sz="6600" dirty="0">
                <a:solidFill>
                  <a:schemeClr val="tx1"/>
                </a:solidFill>
                <a:effectLst>
                  <a:outerShdw blurRad="38100" dist="38100" dir="2700000" algn="tl">
                    <a:srgbClr val="000000">
                      <a:alpha val="30000"/>
                    </a:srgbClr>
                  </a:outerShdw>
                </a:effectLst>
                <a:latin typeface="黑体" panose="02010609060101010101" charset="-122"/>
                <a:ea typeface="黑体" panose="02010609060101010101" charset="-122"/>
                <a:cs typeface="黑体" panose="02010609060101010101" charset="-122"/>
              </a:rPr>
              <a:t>”</a:t>
            </a:r>
            <a:r>
              <a:rPr lang="zh-CN" altLang="en-US" sz="6600" dirty="0">
                <a:solidFill>
                  <a:schemeClr val="tx1"/>
                </a:solidFill>
                <a:effectLst>
                  <a:outerShdw blurRad="38100" dist="38100" dir="2700000" algn="tl">
                    <a:srgbClr val="000000">
                      <a:alpha val="30000"/>
                    </a:srgbClr>
                  </a:outerShdw>
                </a:effectLst>
                <a:latin typeface="黑体" panose="02010609060101010101" charset="-122"/>
                <a:ea typeface="黑体" panose="02010609060101010101" charset="-122"/>
                <a:cs typeface="黑体" panose="02010609060101010101" charset="-122"/>
              </a:rPr>
              <a:t>小程序</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67772" flipV="1">
            <a:off x="-2318053" y="-2771349"/>
            <a:ext cx="6930283" cy="6930283"/>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615912" flipV="1">
            <a:off x="7864806" y="2404740"/>
            <a:ext cx="6930283" cy="6930283"/>
          </a:xfrm>
          <a:prstGeom prst="rect">
            <a:avLst/>
          </a:prstGeom>
        </p:spPr>
      </p:pic>
      <p:sp>
        <p:nvSpPr>
          <p:cNvPr id="10" name="文本框 9"/>
          <p:cNvSpPr txBox="1"/>
          <p:nvPr/>
        </p:nvSpPr>
        <p:spPr>
          <a:xfrm>
            <a:off x="2817188" y="3826756"/>
            <a:ext cx="6998021" cy="461665"/>
          </a:xfrm>
          <a:prstGeom prst="rect">
            <a:avLst/>
          </a:prstGeom>
          <a:noFill/>
        </p:spPr>
        <p:txBody>
          <a:bodyPr wrap="square" rtlCol="0">
            <a:spAutoFit/>
          </a:bodyPr>
          <a:lstStyle/>
          <a:p>
            <a:r>
              <a:rPr lang="zh-CN" altLang="en-US" sz="2400" dirty="0">
                <a:solidFill>
                  <a:schemeClr val="tx1"/>
                </a:solidFill>
                <a:latin typeface="黑体" panose="02010609060101010101" charset="-122"/>
                <a:ea typeface="黑体" panose="02010609060101010101" charset="-122"/>
                <a:cs typeface="黑体" panose="02010609060101010101" charset="-122"/>
              </a:rPr>
              <a:t>小组成员：彭俣淇 吕柳滢 盛盟盟 朱宇柔 徐威霆</a:t>
            </a:r>
          </a:p>
        </p:txBody>
      </p:sp>
      <p:sp>
        <p:nvSpPr>
          <p:cNvPr id="3" name="文本框 2">
            <a:extLst>
              <a:ext uri="{FF2B5EF4-FFF2-40B4-BE49-F238E27FC236}">
                <a16:creationId xmlns:a16="http://schemas.microsoft.com/office/drawing/2014/main" id="{B6F450F5-8F23-4EC9-92D5-02024509E3CA}"/>
              </a:ext>
            </a:extLst>
          </p:cNvPr>
          <p:cNvSpPr txBox="1"/>
          <p:nvPr/>
        </p:nvSpPr>
        <p:spPr>
          <a:xfrm>
            <a:off x="2817188" y="4287131"/>
            <a:ext cx="7738665" cy="461665"/>
          </a:xfrm>
          <a:prstGeom prst="rect">
            <a:avLst/>
          </a:prstGeom>
          <a:noFill/>
        </p:spPr>
        <p:txBody>
          <a:bodyPr wrap="square" rtlCol="0">
            <a:spAutoFit/>
          </a:bodyPr>
          <a:lstStyle/>
          <a:p>
            <a:r>
              <a:rPr lang="en-US" altLang="zh-CN" sz="2400" dirty="0">
                <a:latin typeface="黑体" panose="02010609060101010101" charset="-122"/>
                <a:ea typeface="黑体" panose="02010609060101010101" charset="-122"/>
              </a:rPr>
              <a:t>https://www.cnblogs.com/yuqipeng/p/14098685.html</a:t>
            </a:r>
            <a:endParaRPr lang="zh-CN" altLang="en-US" sz="2400" dirty="0">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846288" flipH="1" flipV="1">
            <a:off x="-37465" y="-92075"/>
            <a:ext cx="1224280" cy="1306195"/>
          </a:xfrm>
          <a:prstGeom prst="rect">
            <a:avLst/>
          </a:prstGeom>
        </p:spPr>
      </p:pic>
      <p:sp>
        <p:nvSpPr>
          <p:cNvPr id="20" name="PA_文本框 1"/>
          <p:cNvSpPr txBox="1"/>
          <p:nvPr>
            <p:custDataLst>
              <p:tags r:id="rId1"/>
            </p:custDataLst>
          </p:nvPr>
        </p:nvSpPr>
        <p:spPr>
          <a:xfrm>
            <a:off x="1097280" y="378460"/>
            <a:ext cx="4288155" cy="507365"/>
          </a:xfrm>
          <a:prstGeom prst="rect">
            <a:avLst/>
          </a:prstGeom>
          <a:noFill/>
        </p:spPr>
        <p:txBody>
          <a:bodyPr wrap="none" lIns="0" tIns="0" rIns="0" rtlCol="0">
            <a:spAutoFit/>
          </a:bodyPr>
          <a:lstStyle/>
          <a:p>
            <a:pPr>
              <a:lnSpc>
                <a:spcPts val="3600"/>
              </a:lnSpc>
            </a:pPr>
            <a:r>
              <a:rPr lang="zh-CN" altLang="en-US" sz="3200" b="1" dirty="0">
                <a:solidFill>
                  <a:schemeClr val="tx1"/>
                </a:solidFill>
                <a:latin typeface="黑体" panose="02010609060101010101" charset="-122"/>
                <a:ea typeface="黑体" panose="02010609060101010101" charset="-122"/>
                <a:cs typeface="+mn-ea"/>
                <a:sym typeface="+mn-lt"/>
              </a:rPr>
              <a:t>首页</a:t>
            </a:r>
            <a:r>
              <a:rPr lang="en-US" altLang="zh-CN" sz="3200" b="1" dirty="0">
                <a:solidFill>
                  <a:schemeClr val="tx1"/>
                </a:solidFill>
                <a:latin typeface="黑体" panose="02010609060101010101" charset="-122"/>
                <a:ea typeface="黑体" panose="02010609060101010101" charset="-122"/>
                <a:cs typeface="+mn-ea"/>
                <a:sym typeface="+mn-lt"/>
              </a:rPr>
              <a:t>+</a:t>
            </a:r>
            <a:r>
              <a:rPr lang="zh-CN" altLang="en-US" sz="3200" b="1" dirty="0">
                <a:solidFill>
                  <a:schemeClr val="tx1"/>
                </a:solidFill>
                <a:latin typeface="黑体" panose="02010609060101010101" charset="-122"/>
                <a:ea typeface="黑体" panose="02010609060101010101" charset="-122"/>
                <a:cs typeface="+mn-ea"/>
                <a:sym typeface="+mn-lt"/>
              </a:rPr>
              <a:t>当前课程信息界面</a:t>
            </a:r>
          </a:p>
        </p:txBody>
      </p:sp>
      <p:sp>
        <p:nvSpPr>
          <p:cNvPr id="11" name="矩形 10"/>
          <p:cNvSpPr/>
          <p:nvPr/>
        </p:nvSpPr>
        <p:spPr>
          <a:xfrm>
            <a:off x="1097280" y="1254950"/>
            <a:ext cx="2768600" cy="5043805"/>
          </a:xfrm>
          <a:prstGeom prst="rect">
            <a:avLst/>
          </a:prstGeom>
          <a:noFill/>
          <a:ln w="28575">
            <a:solidFill>
              <a:srgbClr val="21273E"/>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4"/>
          <p:cNvPicPr>
            <a:picLocks noChangeAspect="1"/>
          </p:cNvPicPr>
          <p:nvPr/>
        </p:nvPicPr>
        <p:blipFill>
          <a:blip r:embed="rId4"/>
          <a:stretch>
            <a:fillRect/>
          </a:stretch>
        </p:blipFill>
        <p:spPr>
          <a:xfrm>
            <a:off x="1127760" y="1298130"/>
            <a:ext cx="2707005" cy="4956810"/>
          </a:xfrm>
          <a:prstGeom prst="rect">
            <a:avLst/>
          </a:prstGeom>
        </p:spPr>
      </p:pic>
      <p:sp>
        <p:nvSpPr>
          <p:cNvPr id="2" name="矩形 1"/>
          <p:cNvSpPr/>
          <p:nvPr/>
        </p:nvSpPr>
        <p:spPr>
          <a:xfrm>
            <a:off x="6790674" y="1251775"/>
            <a:ext cx="2768600" cy="5045710"/>
          </a:xfrm>
          <a:prstGeom prst="rect">
            <a:avLst/>
          </a:prstGeom>
          <a:noFill/>
          <a:ln w="28575">
            <a:solidFill>
              <a:srgbClr val="21273E"/>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6"/>
          <p:cNvPicPr>
            <a:picLocks noChangeAspect="1"/>
          </p:cNvPicPr>
          <p:nvPr/>
        </p:nvPicPr>
        <p:blipFill>
          <a:blip r:embed="rId5"/>
          <a:stretch>
            <a:fillRect/>
          </a:stretch>
        </p:blipFill>
        <p:spPr>
          <a:xfrm>
            <a:off x="6822424" y="1298130"/>
            <a:ext cx="2705735" cy="49510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846288" flipH="1" flipV="1">
            <a:off x="-37465" y="-92075"/>
            <a:ext cx="1224280" cy="1306195"/>
          </a:xfrm>
          <a:prstGeom prst="rect">
            <a:avLst/>
          </a:prstGeom>
        </p:spPr>
      </p:pic>
      <p:sp>
        <p:nvSpPr>
          <p:cNvPr id="20" name="PA_文本框 1"/>
          <p:cNvSpPr txBox="1"/>
          <p:nvPr>
            <p:custDataLst>
              <p:tags r:id="rId1"/>
            </p:custDataLst>
          </p:nvPr>
        </p:nvSpPr>
        <p:spPr>
          <a:xfrm>
            <a:off x="1097280" y="378460"/>
            <a:ext cx="3471545" cy="507365"/>
          </a:xfrm>
          <a:prstGeom prst="rect">
            <a:avLst/>
          </a:prstGeom>
          <a:noFill/>
        </p:spPr>
        <p:txBody>
          <a:bodyPr wrap="none" lIns="0" tIns="0" rIns="0" rtlCol="0">
            <a:spAutoFit/>
          </a:bodyPr>
          <a:lstStyle/>
          <a:p>
            <a:pPr>
              <a:lnSpc>
                <a:spcPts val="3600"/>
              </a:lnSpc>
            </a:pPr>
            <a:r>
              <a:rPr lang="zh-CN" altLang="en-US" sz="3200" b="1" dirty="0">
                <a:solidFill>
                  <a:schemeClr val="tx1"/>
                </a:solidFill>
                <a:latin typeface="黑体" panose="02010609060101010101" charset="-122"/>
                <a:ea typeface="黑体" panose="02010609060101010101" charset="-122"/>
                <a:cs typeface="+mn-ea"/>
                <a:sym typeface="+mn-lt"/>
              </a:rPr>
              <a:t>点名</a:t>
            </a:r>
            <a:r>
              <a:rPr lang="en-US" altLang="zh-CN" sz="3200" b="1" dirty="0">
                <a:solidFill>
                  <a:schemeClr val="tx1"/>
                </a:solidFill>
                <a:latin typeface="黑体" panose="02010609060101010101" charset="-122"/>
                <a:ea typeface="黑体" panose="02010609060101010101" charset="-122"/>
                <a:cs typeface="+mn-ea"/>
                <a:sym typeface="+mn-lt"/>
              </a:rPr>
              <a:t>+</a:t>
            </a:r>
            <a:r>
              <a:rPr lang="zh-CN" altLang="en-US" sz="3200" b="1" dirty="0">
                <a:solidFill>
                  <a:schemeClr val="tx1"/>
                </a:solidFill>
                <a:latin typeface="黑体" panose="02010609060101010101" charset="-122"/>
                <a:ea typeface="黑体" panose="02010609060101010101" charset="-122"/>
                <a:cs typeface="+mn-ea"/>
                <a:sym typeface="+mn-lt"/>
              </a:rPr>
              <a:t>学生作业界面</a:t>
            </a:r>
          </a:p>
        </p:txBody>
      </p:sp>
      <p:sp>
        <p:nvSpPr>
          <p:cNvPr id="11" name="矩形 10"/>
          <p:cNvSpPr/>
          <p:nvPr/>
        </p:nvSpPr>
        <p:spPr>
          <a:xfrm>
            <a:off x="6477379" y="1267061"/>
            <a:ext cx="2768600" cy="5043805"/>
          </a:xfrm>
          <a:prstGeom prst="rect">
            <a:avLst/>
          </a:prstGeom>
          <a:noFill/>
          <a:ln w="28575">
            <a:solidFill>
              <a:srgbClr val="21273E"/>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30"/>
          <p:cNvPicPr>
            <a:picLocks noChangeAspect="1"/>
          </p:cNvPicPr>
          <p:nvPr/>
        </p:nvPicPr>
        <p:blipFill>
          <a:blip r:embed="rId4"/>
          <a:stretch>
            <a:fillRect/>
          </a:stretch>
        </p:blipFill>
        <p:spPr>
          <a:xfrm>
            <a:off x="1122680" y="1267061"/>
            <a:ext cx="2717165" cy="4994275"/>
          </a:xfrm>
          <a:prstGeom prst="rect">
            <a:avLst/>
          </a:prstGeom>
        </p:spPr>
      </p:pic>
      <p:sp>
        <p:nvSpPr>
          <p:cNvPr id="2" name="矩形 1"/>
          <p:cNvSpPr/>
          <p:nvPr/>
        </p:nvSpPr>
        <p:spPr>
          <a:xfrm>
            <a:off x="1097280" y="1242296"/>
            <a:ext cx="2768600" cy="5043805"/>
          </a:xfrm>
          <a:prstGeom prst="rect">
            <a:avLst/>
          </a:prstGeom>
          <a:noFill/>
          <a:ln w="28575">
            <a:solidFill>
              <a:srgbClr val="21273E"/>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40"/>
          <p:cNvPicPr>
            <a:picLocks noChangeAspect="1"/>
          </p:cNvPicPr>
          <p:nvPr/>
        </p:nvPicPr>
        <p:blipFill>
          <a:blip r:embed="rId5"/>
          <a:stretch>
            <a:fillRect/>
          </a:stretch>
        </p:blipFill>
        <p:spPr>
          <a:xfrm>
            <a:off x="6495159" y="1291826"/>
            <a:ext cx="2733040" cy="49949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846288" flipH="1" flipV="1">
            <a:off x="-37465" y="-92075"/>
            <a:ext cx="1224280" cy="1306195"/>
          </a:xfrm>
          <a:prstGeom prst="rect">
            <a:avLst/>
          </a:prstGeom>
        </p:spPr>
      </p:pic>
      <p:sp>
        <p:nvSpPr>
          <p:cNvPr id="20" name="PA_文本框 1"/>
          <p:cNvSpPr txBox="1"/>
          <p:nvPr>
            <p:custDataLst>
              <p:tags r:id="rId1"/>
            </p:custDataLst>
          </p:nvPr>
        </p:nvSpPr>
        <p:spPr>
          <a:xfrm>
            <a:off x="1097280" y="378460"/>
            <a:ext cx="4288155" cy="507365"/>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黑体" panose="02010609060101010101" charset="-122"/>
                <a:ea typeface="黑体" panose="02010609060101010101" charset="-122"/>
                <a:cs typeface="+mn-ea"/>
                <a:sym typeface="+mn-lt"/>
              </a:rPr>
              <a:t>课堂表现</a:t>
            </a:r>
            <a:r>
              <a:rPr lang="en-US" altLang="zh-CN" sz="3200" b="1" dirty="0">
                <a:solidFill>
                  <a:srgbClr val="21273E"/>
                </a:solidFill>
                <a:latin typeface="黑体" panose="02010609060101010101" charset="-122"/>
                <a:ea typeface="黑体" panose="02010609060101010101" charset="-122"/>
                <a:cs typeface="+mn-ea"/>
                <a:sym typeface="+mn-lt"/>
              </a:rPr>
              <a:t>+</a:t>
            </a:r>
            <a:r>
              <a:rPr lang="zh-CN" altLang="en-US" sz="3200" b="1" dirty="0">
                <a:solidFill>
                  <a:srgbClr val="21273E"/>
                </a:solidFill>
                <a:latin typeface="黑体" panose="02010609060101010101" charset="-122"/>
                <a:ea typeface="黑体" panose="02010609060101010101" charset="-122"/>
                <a:cs typeface="+mn-ea"/>
                <a:sym typeface="+mn-lt"/>
              </a:rPr>
              <a:t>成绩管理界面</a:t>
            </a:r>
          </a:p>
        </p:txBody>
      </p:sp>
      <p:sp>
        <p:nvSpPr>
          <p:cNvPr id="11" name="矩形 10"/>
          <p:cNvSpPr/>
          <p:nvPr/>
        </p:nvSpPr>
        <p:spPr>
          <a:xfrm>
            <a:off x="6722477" y="1218044"/>
            <a:ext cx="2768600" cy="5043805"/>
          </a:xfrm>
          <a:prstGeom prst="rect">
            <a:avLst/>
          </a:prstGeom>
          <a:noFill/>
          <a:ln w="28575">
            <a:solidFill>
              <a:srgbClr val="21273E"/>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156721" y="1223442"/>
            <a:ext cx="2768600" cy="5043805"/>
          </a:xfrm>
          <a:prstGeom prst="rect">
            <a:avLst/>
          </a:prstGeom>
          <a:noFill/>
          <a:ln w="28575">
            <a:solidFill>
              <a:srgbClr val="21273E"/>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4" name="图片 44"/>
          <p:cNvPicPr>
            <a:picLocks noChangeAspect="1"/>
          </p:cNvPicPr>
          <p:nvPr/>
        </p:nvPicPr>
        <p:blipFill>
          <a:blip r:embed="rId4"/>
          <a:stretch>
            <a:fillRect/>
          </a:stretch>
        </p:blipFill>
        <p:spPr>
          <a:xfrm>
            <a:off x="1182756" y="1237412"/>
            <a:ext cx="2716530" cy="5005070"/>
          </a:xfrm>
          <a:prstGeom prst="rect">
            <a:avLst/>
          </a:prstGeom>
        </p:spPr>
      </p:pic>
      <p:pic>
        <p:nvPicPr>
          <p:cNvPr id="3" name="图片 2">
            <a:extLst>
              <a:ext uri="{FF2B5EF4-FFF2-40B4-BE49-F238E27FC236}">
                <a16:creationId xmlns:a16="http://schemas.microsoft.com/office/drawing/2014/main" id="{2F81A78E-4791-4A3E-88F6-8BEE1A6F2D20}"/>
              </a:ext>
            </a:extLst>
          </p:cNvPr>
          <p:cNvPicPr>
            <a:picLocks noChangeAspect="1"/>
          </p:cNvPicPr>
          <p:nvPr/>
        </p:nvPicPr>
        <p:blipFill>
          <a:blip r:embed="rId5"/>
          <a:stretch>
            <a:fillRect/>
          </a:stretch>
        </p:blipFill>
        <p:spPr>
          <a:xfrm>
            <a:off x="6737478" y="1237412"/>
            <a:ext cx="2753599" cy="50050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430D9D8-988E-45EA-8FDF-B659B5B5B57B}"/>
              </a:ext>
            </a:extLst>
          </p:cNvPr>
          <p:cNvPicPr>
            <a:picLocks noChangeAspect="1"/>
          </p:cNvPicPr>
          <p:nvPr/>
        </p:nvPicPr>
        <p:blipFill>
          <a:blip r:embed="rId3"/>
          <a:stretch>
            <a:fillRect/>
          </a:stretch>
        </p:blipFill>
        <p:spPr>
          <a:xfrm>
            <a:off x="1097280" y="1303022"/>
            <a:ext cx="2751166" cy="5043805"/>
          </a:xfrm>
          <a:prstGeom prst="rect">
            <a:avLst/>
          </a:prstGeom>
        </p:spPr>
      </p:pic>
      <p:pic>
        <p:nvPicPr>
          <p:cNvPr id="3" name="图片 2">
            <a:extLst>
              <a:ext uri="{FF2B5EF4-FFF2-40B4-BE49-F238E27FC236}">
                <a16:creationId xmlns:a16="http://schemas.microsoft.com/office/drawing/2014/main" id="{025A238C-5EAC-49C3-945C-9C4CC6C93722}"/>
              </a:ext>
            </a:extLst>
          </p:cNvPr>
          <p:cNvPicPr>
            <a:picLocks noChangeAspect="1"/>
          </p:cNvPicPr>
          <p:nvPr/>
        </p:nvPicPr>
        <p:blipFill>
          <a:blip r:embed="rId4"/>
          <a:stretch>
            <a:fillRect/>
          </a:stretch>
        </p:blipFill>
        <p:spPr>
          <a:xfrm>
            <a:off x="6638651" y="1303022"/>
            <a:ext cx="2740675" cy="5047750"/>
          </a:xfrm>
          <a:prstGeom prst="rect">
            <a:avLst/>
          </a:prstGeom>
        </p:spPr>
      </p:pic>
      <p:sp>
        <p:nvSpPr>
          <p:cNvPr id="4" name="矩形 3">
            <a:extLst>
              <a:ext uri="{FF2B5EF4-FFF2-40B4-BE49-F238E27FC236}">
                <a16:creationId xmlns:a16="http://schemas.microsoft.com/office/drawing/2014/main" id="{D02BB6AE-3ED8-4481-B4C3-AE46F5E70191}"/>
              </a:ext>
            </a:extLst>
          </p:cNvPr>
          <p:cNvSpPr/>
          <p:nvPr/>
        </p:nvSpPr>
        <p:spPr>
          <a:xfrm>
            <a:off x="6614841" y="1303022"/>
            <a:ext cx="2768600" cy="5043805"/>
          </a:xfrm>
          <a:prstGeom prst="rect">
            <a:avLst/>
          </a:prstGeom>
          <a:noFill/>
          <a:ln w="28575">
            <a:solidFill>
              <a:srgbClr val="21273E"/>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1AAEB81-BB9B-45CE-88DD-3365E1831E15}"/>
              </a:ext>
            </a:extLst>
          </p:cNvPr>
          <p:cNvSpPr/>
          <p:nvPr/>
        </p:nvSpPr>
        <p:spPr>
          <a:xfrm>
            <a:off x="1093165" y="1303022"/>
            <a:ext cx="2768600" cy="5043805"/>
          </a:xfrm>
          <a:prstGeom prst="rect">
            <a:avLst/>
          </a:prstGeom>
          <a:noFill/>
          <a:ln w="28575">
            <a:solidFill>
              <a:srgbClr val="21273E"/>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1D5C470A-508E-4B21-922B-4C90A1E5C64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8846288" flipH="1" flipV="1">
            <a:off x="-37465" y="-92075"/>
            <a:ext cx="1224280" cy="1306195"/>
          </a:xfrm>
          <a:prstGeom prst="rect">
            <a:avLst/>
          </a:prstGeom>
        </p:spPr>
      </p:pic>
      <p:sp>
        <p:nvSpPr>
          <p:cNvPr id="7" name="PA_文本框 1">
            <a:extLst>
              <a:ext uri="{FF2B5EF4-FFF2-40B4-BE49-F238E27FC236}">
                <a16:creationId xmlns:a16="http://schemas.microsoft.com/office/drawing/2014/main" id="{810D65D6-A8AD-48EE-97EF-8EA74F4CB525}"/>
              </a:ext>
            </a:extLst>
          </p:cNvPr>
          <p:cNvSpPr txBox="1"/>
          <p:nvPr>
            <p:custDataLst>
              <p:tags r:id="rId1"/>
            </p:custDataLst>
          </p:nvPr>
        </p:nvSpPr>
        <p:spPr>
          <a:xfrm>
            <a:off x="1097280" y="378460"/>
            <a:ext cx="3502562" cy="507831"/>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黑体" panose="02010609060101010101" charset="-122"/>
                <a:ea typeface="黑体" panose="02010609060101010101" charset="-122"/>
                <a:cs typeface="+mn-ea"/>
                <a:sym typeface="+mn-lt"/>
              </a:rPr>
              <a:t>学校公告</a:t>
            </a:r>
            <a:r>
              <a:rPr lang="en-US" altLang="zh-CN" sz="3200" b="1" dirty="0">
                <a:solidFill>
                  <a:srgbClr val="21273E"/>
                </a:solidFill>
                <a:latin typeface="黑体" panose="02010609060101010101" charset="-122"/>
                <a:ea typeface="黑体" panose="02010609060101010101" charset="-122"/>
                <a:cs typeface="+mn-ea"/>
                <a:sym typeface="+mn-lt"/>
              </a:rPr>
              <a:t>+</a:t>
            </a:r>
            <a:r>
              <a:rPr lang="zh-CN" altLang="en-US" sz="3200" b="1" dirty="0">
                <a:solidFill>
                  <a:srgbClr val="21273E"/>
                </a:solidFill>
                <a:latin typeface="黑体" panose="02010609060101010101" charset="-122"/>
                <a:ea typeface="黑体" panose="02010609060101010101" charset="-122"/>
                <a:cs typeface="+mn-ea"/>
                <a:sym typeface="+mn-lt"/>
              </a:rPr>
              <a:t>个人信息</a:t>
            </a:r>
          </a:p>
        </p:txBody>
      </p:sp>
    </p:spTree>
    <p:extLst>
      <p:ext uri="{BB962C8B-B14F-4D97-AF65-F5344CB8AC3E}">
        <p14:creationId xmlns:p14="http://schemas.microsoft.com/office/powerpoint/2010/main" val="4145509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F5C76D5-A949-488F-B123-CA583268F409}"/>
              </a:ext>
            </a:extLst>
          </p:cNvPr>
          <p:cNvPicPr>
            <a:picLocks noChangeAspect="1"/>
          </p:cNvPicPr>
          <p:nvPr/>
        </p:nvPicPr>
        <p:blipFill>
          <a:blip r:embed="rId3"/>
          <a:stretch>
            <a:fillRect/>
          </a:stretch>
        </p:blipFill>
        <p:spPr>
          <a:xfrm>
            <a:off x="1097280" y="1082040"/>
            <a:ext cx="2786843" cy="4976505"/>
          </a:xfrm>
          <a:prstGeom prst="rect">
            <a:avLst/>
          </a:prstGeom>
        </p:spPr>
      </p:pic>
      <p:pic>
        <p:nvPicPr>
          <p:cNvPr id="3" name="图片 2">
            <a:extLst>
              <a:ext uri="{FF2B5EF4-FFF2-40B4-BE49-F238E27FC236}">
                <a16:creationId xmlns:a16="http://schemas.microsoft.com/office/drawing/2014/main" id="{7D817C8B-9DBE-46D2-9FB6-3574D3AB2153}"/>
              </a:ext>
            </a:extLst>
          </p:cNvPr>
          <p:cNvPicPr>
            <a:picLocks noChangeAspect="1"/>
          </p:cNvPicPr>
          <p:nvPr/>
        </p:nvPicPr>
        <p:blipFill>
          <a:blip r:embed="rId4"/>
          <a:stretch>
            <a:fillRect/>
          </a:stretch>
        </p:blipFill>
        <p:spPr>
          <a:xfrm>
            <a:off x="6489524" y="1082040"/>
            <a:ext cx="2768600" cy="5110723"/>
          </a:xfrm>
          <a:prstGeom prst="rect">
            <a:avLst/>
          </a:prstGeom>
        </p:spPr>
      </p:pic>
      <p:sp>
        <p:nvSpPr>
          <p:cNvPr id="4" name="矩形 3">
            <a:extLst>
              <a:ext uri="{FF2B5EF4-FFF2-40B4-BE49-F238E27FC236}">
                <a16:creationId xmlns:a16="http://schemas.microsoft.com/office/drawing/2014/main" id="{F2FC5F86-9C96-4805-B642-4F5D510B8B27}"/>
              </a:ext>
            </a:extLst>
          </p:cNvPr>
          <p:cNvSpPr/>
          <p:nvPr/>
        </p:nvSpPr>
        <p:spPr>
          <a:xfrm>
            <a:off x="1125245" y="1082040"/>
            <a:ext cx="2768600" cy="5043805"/>
          </a:xfrm>
          <a:prstGeom prst="rect">
            <a:avLst/>
          </a:prstGeom>
          <a:noFill/>
          <a:ln w="28575">
            <a:solidFill>
              <a:srgbClr val="21273E"/>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9377403E-D6B5-406C-8C34-580A17F50DA7}"/>
              </a:ext>
            </a:extLst>
          </p:cNvPr>
          <p:cNvSpPr/>
          <p:nvPr/>
        </p:nvSpPr>
        <p:spPr>
          <a:xfrm>
            <a:off x="6489524" y="1082040"/>
            <a:ext cx="2768600" cy="5043805"/>
          </a:xfrm>
          <a:prstGeom prst="rect">
            <a:avLst/>
          </a:prstGeom>
          <a:noFill/>
          <a:ln w="28575">
            <a:solidFill>
              <a:srgbClr val="21273E"/>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941BA39B-C65C-482D-A02B-6B60C60B644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8846288" flipH="1" flipV="1">
            <a:off x="-37465" y="-92075"/>
            <a:ext cx="1224280" cy="1306195"/>
          </a:xfrm>
          <a:prstGeom prst="rect">
            <a:avLst/>
          </a:prstGeom>
        </p:spPr>
      </p:pic>
      <p:sp>
        <p:nvSpPr>
          <p:cNvPr id="7" name="PA_文本框 1">
            <a:extLst>
              <a:ext uri="{FF2B5EF4-FFF2-40B4-BE49-F238E27FC236}">
                <a16:creationId xmlns:a16="http://schemas.microsoft.com/office/drawing/2014/main" id="{6315FA4B-3632-4B46-84F4-42650379CDD6}"/>
              </a:ext>
            </a:extLst>
          </p:cNvPr>
          <p:cNvSpPr txBox="1"/>
          <p:nvPr>
            <p:custDataLst>
              <p:tags r:id="rId1"/>
            </p:custDataLst>
          </p:nvPr>
        </p:nvSpPr>
        <p:spPr>
          <a:xfrm>
            <a:off x="1097280" y="378460"/>
            <a:ext cx="1647887" cy="507831"/>
          </a:xfrm>
          <a:prstGeom prst="rect">
            <a:avLst/>
          </a:prstGeom>
          <a:noFill/>
        </p:spPr>
        <p:txBody>
          <a:bodyPr wrap="none" lIns="0" tIns="0" rIns="0" rtlCol="0">
            <a:spAutoFit/>
          </a:bodyPr>
          <a:lstStyle/>
          <a:p>
            <a:pPr>
              <a:lnSpc>
                <a:spcPts val="3600"/>
              </a:lnSpc>
            </a:pPr>
            <a:r>
              <a:rPr lang="zh-CN" altLang="en-US" sz="3200" b="1" dirty="0">
                <a:solidFill>
                  <a:srgbClr val="21273E"/>
                </a:solidFill>
                <a:latin typeface="黑体" panose="02010609060101010101" charset="-122"/>
                <a:ea typeface="黑体" panose="02010609060101010101" charset="-122"/>
                <a:cs typeface="+mn-ea"/>
                <a:sym typeface="+mn-lt"/>
              </a:rPr>
              <a:t>账号安全</a:t>
            </a:r>
          </a:p>
        </p:txBody>
      </p:sp>
    </p:spTree>
    <p:extLst>
      <p:ext uri="{BB962C8B-B14F-4D97-AF65-F5344CB8AC3E}">
        <p14:creationId xmlns:p14="http://schemas.microsoft.com/office/powerpoint/2010/main" val="2085357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846288" flipH="1" flipV="1">
            <a:off x="-37465" y="-92075"/>
            <a:ext cx="1224280" cy="1306195"/>
          </a:xfrm>
          <a:prstGeom prst="rect">
            <a:avLst/>
          </a:prstGeom>
        </p:spPr>
      </p:pic>
      <p:pic>
        <p:nvPicPr>
          <p:cNvPr id="7" name="图片 6" descr="文本&#10;&#10;描述已自动生成">
            <a:extLst>
              <a:ext uri="{FF2B5EF4-FFF2-40B4-BE49-F238E27FC236}">
                <a16:creationId xmlns:a16="http://schemas.microsoft.com/office/drawing/2014/main" id="{68CA9B71-B94E-4DDF-A0FB-59C7B98820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2899" y="1639283"/>
            <a:ext cx="7134225" cy="33909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2717549" flipV="1">
            <a:off x="9618575" y="440869"/>
            <a:ext cx="5572132" cy="5941338"/>
          </a:xfrm>
          <a:prstGeom prst="rect">
            <a:avLst/>
          </a:prstGeom>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846288" flipH="1" flipV="1">
            <a:off x="-2720753" y="440869"/>
            <a:ext cx="5572134" cy="5941338"/>
          </a:xfrm>
          <a:prstGeom prst="rect">
            <a:avLst/>
          </a:prstGeom>
        </p:spPr>
      </p:pic>
      <p:grpSp>
        <p:nvGrpSpPr>
          <p:cNvPr id="13" name="组合 12"/>
          <p:cNvGrpSpPr/>
          <p:nvPr/>
        </p:nvGrpSpPr>
        <p:grpSpPr>
          <a:xfrm>
            <a:off x="5675272" y="1553786"/>
            <a:ext cx="837646" cy="952069"/>
            <a:chOff x="5568043" y="1174090"/>
            <a:chExt cx="1383041" cy="1571969"/>
          </a:xfrm>
        </p:grpSpPr>
        <p:sp>
          <p:nvSpPr>
            <p:cNvPr id="12" name="圆角矩形 11"/>
            <p:cNvSpPr/>
            <p:nvPr/>
          </p:nvSpPr>
          <p:spPr>
            <a:xfrm rot="2700000">
              <a:off x="5568043" y="1174090"/>
              <a:ext cx="1383041" cy="1383041"/>
            </a:xfrm>
            <a:prstGeom prst="roundRect">
              <a:avLst>
                <a:gd name="adj" fmla="val 4861"/>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11" name="文本框 10"/>
            <p:cNvSpPr txBox="1"/>
            <p:nvPr/>
          </p:nvSpPr>
          <p:spPr>
            <a:xfrm>
              <a:off x="5633972" y="1223704"/>
              <a:ext cx="1256627" cy="1522355"/>
            </a:xfrm>
            <a:prstGeom prst="rect">
              <a:avLst/>
            </a:prstGeom>
            <a:noFill/>
          </p:spPr>
          <p:txBody>
            <a:bodyPr wrap="square" rtlCol="0">
              <a:spAutoFit/>
            </a:bodyPr>
            <a:lstStyle/>
            <a:p>
              <a:pPr algn="ctr"/>
              <a:r>
                <a:rPr lang="en-US" altLang="zh-CN"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4</a:t>
              </a:r>
            </a:p>
          </p:txBody>
        </p:sp>
      </p:grpSp>
      <p:cxnSp>
        <p:nvCxnSpPr>
          <p:cNvPr id="15" name="直接连接符 14"/>
          <p:cNvCxnSpPr/>
          <p:nvPr/>
        </p:nvCxnSpPr>
        <p:spPr>
          <a:xfrm>
            <a:off x="2345977"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737285"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393055" y="3112135"/>
            <a:ext cx="1402080" cy="829945"/>
          </a:xfrm>
          <a:prstGeom prst="rect">
            <a:avLst/>
          </a:prstGeom>
          <a:noFill/>
        </p:spPr>
        <p:txBody>
          <a:bodyPr wrap="none" rtlCol="0">
            <a:spAutoFit/>
          </a:bodyPr>
          <a:lstStyle/>
          <a:p>
            <a:r>
              <a:rPr lang="zh-CN" altLang="en-US" sz="4800" b="1" dirty="0">
                <a:latin typeface="微软雅黑" panose="020B0503020204020204" pitchFamily="34" charset="-122"/>
                <a:ea typeface="微软雅黑" panose="020B0503020204020204" pitchFamily="34" charset="-122"/>
              </a:rPr>
              <a:t>总结</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A0CCBF2-D49B-4609-BC46-ED177648C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137" y="1124112"/>
            <a:ext cx="3133725" cy="5571067"/>
          </a:xfrm>
          <a:prstGeom prst="rect">
            <a:avLst/>
          </a:prstGeom>
        </p:spPr>
      </p:pic>
      <p:sp>
        <p:nvSpPr>
          <p:cNvPr id="4" name="文本框 3">
            <a:extLst>
              <a:ext uri="{FF2B5EF4-FFF2-40B4-BE49-F238E27FC236}">
                <a16:creationId xmlns:a16="http://schemas.microsoft.com/office/drawing/2014/main" id="{FDA0CC29-DC5F-4BEE-9BF6-6EC8F523DC16}"/>
              </a:ext>
            </a:extLst>
          </p:cNvPr>
          <p:cNvSpPr txBox="1"/>
          <p:nvPr/>
        </p:nvSpPr>
        <p:spPr>
          <a:xfrm>
            <a:off x="3546230" y="754780"/>
            <a:ext cx="5099538" cy="769441"/>
          </a:xfrm>
          <a:prstGeom prst="rect">
            <a:avLst/>
          </a:prstGeom>
          <a:noFill/>
        </p:spPr>
        <p:txBody>
          <a:bodyPr wrap="square" rtlCol="0">
            <a:spAutoFit/>
          </a:bodyPr>
          <a:lstStyle/>
          <a:p>
            <a:pPr algn="ctr"/>
            <a:r>
              <a:rPr lang="zh-CN" altLang="en-US" sz="4400" dirty="0">
                <a:latin typeface="黑体" panose="02010609060101010101" charset="-122"/>
                <a:ea typeface="黑体" panose="02010609060101010101" charset="-122"/>
              </a:rPr>
              <a:t>谢谢观看</a:t>
            </a:r>
          </a:p>
        </p:txBody>
      </p:sp>
    </p:spTree>
    <p:extLst>
      <p:ext uri="{BB962C8B-B14F-4D97-AF65-F5344CB8AC3E}">
        <p14:creationId xmlns:p14="http://schemas.microsoft.com/office/powerpoint/2010/main" val="30551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7744399" flipV="1">
            <a:off x="755883" y="1387475"/>
            <a:ext cx="3829050" cy="4083050"/>
          </a:xfrm>
          <a:prstGeom prst="rect">
            <a:avLst/>
          </a:prstGeom>
        </p:spPr>
      </p:pic>
      <p:sp>
        <p:nvSpPr>
          <p:cNvPr id="4" name="文本框 3"/>
          <p:cNvSpPr txBox="1"/>
          <p:nvPr/>
        </p:nvSpPr>
        <p:spPr>
          <a:xfrm>
            <a:off x="4973302" y="720992"/>
            <a:ext cx="1982769" cy="400110"/>
          </a:xfrm>
          <a:prstGeom prst="rect">
            <a:avLst/>
          </a:prstGeom>
          <a:noFill/>
        </p:spPr>
        <p:txBody>
          <a:bodyPr wrap="square" rtlCol="0">
            <a:spAutoFit/>
          </a:bodyPr>
          <a:lstStyle/>
          <a:p>
            <a:pPr algn="dist"/>
            <a:r>
              <a:rPr lang="en-US" altLang="zh-CN" sz="2000" dirty="0">
                <a:solidFill>
                  <a:srgbClr val="21273E"/>
                </a:solidFill>
                <a:effectLst>
                  <a:outerShdw blurRad="38100" dist="38100" dir="2700000" algn="tl">
                    <a:srgbClr val="000000">
                      <a:alpha val="30000"/>
                    </a:srgbClr>
                  </a:outerShdw>
                </a:effectLst>
                <a:latin typeface="Aparajita" panose="020B0604020202020204" pitchFamily="34" charset="0"/>
                <a:ea typeface="造字工房力黑（非商用）常规体" pitchFamily="50" charset="-122"/>
                <a:cs typeface="Aparajita" panose="020B0604020202020204" pitchFamily="34" charset="0"/>
              </a:rPr>
              <a:t>CONTENTS</a:t>
            </a:r>
            <a:endParaRPr lang="zh-CN" altLang="en-US" sz="2000" dirty="0">
              <a:solidFill>
                <a:srgbClr val="21273E"/>
              </a:solidFill>
              <a:effectLst>
                <a:outerShdw blurRad="38100" dist="38100" dir="2700000" algn="tl">
                  <a:srgbClr val="000000">
                    <a:alpha val="30000"/>
                  </a:srgbClr>
                </a:outerShdw>
              </a:effectLst>
              <a:latin typeface="Aparajita" panose="020B0604020202020204" pitchFamily="34" charset="0"/>
              <a:ea typeface="造字工房力黑（非商用）常规体" pitchFamily="50" charset="-122"/>
              <a:cs typeface="Aparajita" panose="020B0604020202020204" pitchFamily="34" charset="0"/>
            </a:endParaRPr>
          </a:p>
        </p:txBody>
      </p:sp>
      <p:grpSp>
        <p:nvGrpSpPr>
          <p:cNvPr id="19" name="组合 18"/>
          <p:cNvGrpSpPr/>
          <p:nvPr/>
        </p:nvGrpSpPr>
        <p:grpSpPr>
          <a:xfrm>
            <a:off x="4981575" y="1443355"/>
            <a:ext cx="4301490" cy="665480"/>
            <a:chOff x="7160548" y="2648693"/>
            <a:chExt cx="3308851" cy="414154"/>
          </a:xfrm>
        </p:grpSpPr>
        <p:sp>
          <p:nvSpPr>
            <p:cNvPr id="11" name="文本框 10"/>
            <p:cNvSpPr txBox="1"/>
            <p:nvPr/>
          </p:nvSpPr>
          <p:spPr>
            <a:xfrm>
              <a:off x="7834400" y="2743409"/>
              <a:ext cx="1273159" cy="286509"/>
            </a:xfrm>
            <a:prstGeom prst="rect">
              <a:avLst/>
            </a:prstGeom>
            <a:noFill/>
          </p:spPr>
          <p:txBody>
            <a:bodyPr wrap="square" rtlCol="0">
              <a:spAutoFit/>
            </a:bodyPr>
            <a:lstStyle/>
            <a:p>
              <a:r>
                <a:rPr lang="zh-CN" altLang="en-US" sz="2400" b="1" dirty="0">
                  <a:solidFill>
                    <a:schemeClr val="tx1"/>
                  </a:solidFill>
                  <a:effectLst>
                    <a:outerShdw blurRad="38100" dist="38100" dir="2700000" algn="tl">
                      <a:srgbClr val="000000">
                        <a:alpha val="30000"/>
                      </a:srgbClr>
                    </a:outerShdw>
                  </a:effectLst>
                  <a:latin typeface="黑体" panose="02010609060101010101" charset="-122"/>
                  <a:ea typeface="黑体" panose="02010609060101010101" charset="-122"/>
                </a:rPr>
                <a:t>项目简介</a:t>
              </a:r>
            </a:p>
          </p:txBody>
        </p:sp>
        <p:sp>
          <p:nvSpPr>
            <p:cNvPr id="18" name="圆角矩形 17"/>
            <p:cNvSpPr/>
            <p:nvPr/>
          </p:nvSpPr>
          <p:spPr>
            <a:xfrm>
              <a:off x="7160548" y="2648693"/>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16" name="矩形 15"/>
            <p:cNvSpPr/>
            <p:nvPr/>
          </p:nvSpPr>
          <p:spPr>
            <a:xfrm>
              <a:off x="7160906" y="2648890"/>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a:latin typeface="Aparajita" panose="020B0604020202020204" pitchFamily="34" charset="0"/>
                  <a:ea typeface="Adobe 黑体 Std R" panose="020B0400000000000000" pitchFamily="34" charset="-122"/>
                  <a:cs typeface="Aparajita" panose="020B0604020202020204" pitchFamily="34" charset="0"/>
                </a:rPr>
                <a:t>01</a:t>
              </a:r>
              <a:endParaRPr lang="zh-CN" altLang="en-US" sz="2800" dirty="0">
                <a:latin typeface="Aparajita" panose="020B0604020202020204" pitchFamily="34" charset="0"/>
                <a:ea typeface="Adobe 黑体 Std R" panose="020B0400000000000000" pitchFamily="34" charset="-122"/>
                <a:cs typeface="Aparajita" panose="020B0604020202020204" pitchFamily="34" charset="0"/>
              </a:endParaRPr>
            </a:p>
          </p:txBody>
        </p:sp>
      </p:grpSp>
      <p:grpSp>
        <p:nvGrpSpPr>
          <p:cNvPr id="97" name="组合 96"/>
          <p:cNvGrpSpPr/>
          <p:nvPr/>
        </p:nvGrpSpPr>
        <p:grpSpPr>
          <a:xfrm>
            <a:off x="4973269" y="1152976"/>
            <a:ext cx="7218731" cy="69134"/>
            <a:chOff x="4973269" y="1609541"/>
            <a:chExt cx="7218731" cy="69134"/>
          </a:xfrm>
        </p:grpSpPr>
        <p:cxnSp>
          <p:nvCxnSpPr>
            <p:cNvPr id="15" name="直接连接符 14"/>
            <p:cNvCxnSpPr/>
            <p:nvPr/>
          </p:nvCxnSpPr>
          <p:spPr>
            <a:xfrm>
              <a:off x="4973269" y="1644108"/>
              <a:ext cx="7218731" cy="0"/>
            </a:xfrm>
            <a:prstGeom prst="line">
              <a:avLst/>
            </a:prstGeom>
            <a:ln w="12700">
              <a:solidFill>
                <a:srgbClr val="21273E"/>
              </a:solidFill>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4978265" y="1609541"/>
              <a:ext cx="932856" cy="69134"/>
            </a:xfrm>
            <a:prstGeom prst="rect">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grpSp>
      <p:grpSp>
        <p:nvGrpSpPr>
          <p:cNvPr id="2" name="组合 1"/>
          <p:cNvGrpSpPr/>
          <p:nvPr/>
        </p:nvGrpSpPr>
        <p:grpSpPr>
          <a:xfrm>
            <a:off x="4973320" y="2402840"/>
            <a:ext cx="4301490" cy="665480"/>
            <a:chOff x="7160548" y="2648693"/>
            <a:chExt cx="3308851" cy="414154"/>
          </a:xfrm>
        </p:grpSpPr>
        <p:sp>
          <p:nvSpPr>
            <p:cNvPr id="3" name="文本框 2"/>
            <p:cNvSpPr txBox="1"/>
            <p:nvPr/>
          </p:nvSpPr>
          <p:spPr>
            <a:xfrm>
              <a:off x="7834400" y="2743409"/>
              <a:ext cx="1273159" cy="286509"/>
            </a:xfrm>
            <a:prstGeom prst="rect">
              <a:avLst/>
            </a:prstGeom>
            <a:noFill/>
          </p:spPr>
          <p:txBody>
            <a:bodyPr wrap="square" rtlCol="0">
              <a:spAutoFit/>
            </a:bodyPr>
            <a:lstStyle/>
            <a:p>
              <a:r>
                <a:rPr lang="zh-CN" altLang="en-US" sz="2400" b="1" dirty="0">
                  <a:solidFill>
                    <a:schemeClr val="tx1"/>
                  </a:solidFill>
                  <a:effectLst>
                    <a:outerShdw blurRad="38100" dist="38100" dir="2700000" algn="tl">
                      <a:srgbClr val="000000">
                        <a:alpha val="30000"/>
                      </a:srgbClr>
                    </a:outerShdw>
                  </a:effectLst>
                  <a:latin typeface="黑体" panose="02010609060101010101" charset="-122"/>
                  <a:ea typeface="黑体" panose="02010609060101010101" charset="-122"/>
                </a:rPr>
                <a:t>项目需求</a:t>
              </a:r>
            </a:p>
          </p:txBody>
        </p:sp>
        <p:sp>
          <p:nvSpPr>
            <p:cNvPr id="6" name="圆角矩形 5"/>
            <p:cNvSpPr/>
            <p:nvPr/>
          </p:nvSpPr>
          <p:spPr>
            <a:xfrm>
              <a:off x="7160548" y="2648693"/>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7" name="矩形 6"/>
            <p:cNvSpPr/>
            <p:nvPr/>
          </p:nvSpPr>
          <p:spPr>
            <a:xfrm>
              <a:off x="7160906" y="2648890"/>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a:latin typeface="Aparajita" panose="020B0604020202020204" pitchFamily="34" charset="0"/>
                  <a:ea typeface="Adobe 黑体 Std R" panose="020B0400000000000000" pitchFamily="34" charset="-122"/>
                  <a:cs typeface="Aparajita" panose="020B0604020202020204" pitchFamily="34" charset="0"/>
                </a:rPr>
                <a:t>02</a:t>
              </a:r>
              <a:endParaRPr lang="zh-CN" altLang="en-US" sz="2800" dirty="0">
                <a:latin typeface="Aparajita" panose="020B0604020202020204" pitchFamily="34" charset="0"/>
                <a:ea typeface="Adobe 黑体 Std R" panose="020B0400000000000000" pitchFamily="34" charset="-122"/>
                <a:cs typeface="Aparajita" panose="020B0604020202020204" pitchFamily="34" charset="0"/>
              </a:endParaRPr>
            </a:p>
          </p:txBody>
        </p:sp>
      </p:grpSp>
      <p:grpSp>
        <p:nvGrpSpPr>
          <p:cNvPr id="8" name="组合 7"/>
          <p:cNvGrpSpPr/>
          <p:nvPr/>
        </p:nvGrpSpPr>
        <p:grpSpPr>
          <a:xfrm>
            <a:off x="4973320" y="3345815"/>
            <a:ext cx="4301490" cy="665480"/>
            <a:chOff x="7160548" y="2648693"/>
            <a:chExt cx="3308851" cy="414154"/>
          </a:xfrm>
        </p:grpSpPr>
        <p:sp>
          <p:nvSpPr>
            <p:cNvPr id="10" name="文本框 9"/>
            <p:cNvSpPr txBox="1"/>
            <p:nvPr/>
          </p:nvSpPr>
          <p:spPr>
            <a:xfrm>
              <a:off x="7834627" y="2743537"/>
              <a:ext cx="2279170" cy="286509"/>
            </a:xfrm>
            <a:prstGeom prst="rect">
              <a:avLst/>
            </a:prstGeom>
            <a:noFill/>
          </p:spPr>
          <p:txBody>
            <a:bodyPr wrap="square" rtlCol="0">
              <a:spAutoFit/>
            </a:bodyPr>
            <a:lstStyle/>
            <a:p>
              <a:r>
                <a:rPr lang="zh-CN" altLang="en-US" sz="2400" b="1" dirty="0">
                  <a:solidFill>
                    <a:schemeClr val="tx1"/>
                  </a:solidFill>
                  <a:effectLst>
                    <a:outerShdw blurRad="38100" dist="38100" dir="2700000" algn="tl">
                      <a:srgbClr val="000000">
                        <a:alpha val="30000"/>
                      </a:srgbClr>
                    </a:outerShdw>
                  </a:effectLst>
                  <a:latin typeface="黑体" panose="02010609060101010101" charset="-122"/>
                  <a:ea typeface="黑体" panose="02010609060101010101" charset="-122"/>
                </a:rPr>
                <a:t>用户使用指南</a:t>
              </a:r>
            </a:p>
          </p:txBody>
        </p:sp>
        <p:sp>
          <p:nvSpPr>
            <p:cNvPr id="14" name="圆角矩形 13"/>
            <p:cNvSpPr/>
            <p:nvPr/>
          </p:nvSpPr>
          <p:spPr>
            <a:xfrm>
              <a:off x="7160548" y="2648693"/>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17" name="矩形 16"/>
            <p:cNvSpPr/>
            <p:nvPr/>
          </p:nvSpPr>
          <p:spPr>
            <a:xfrm>
              <a:off x="7160906" y="2648890"/>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a:latin typeface="Aparajita" panose="020B0604020202020204" pitchFamily="34" charset="0"/>
                  <a:ea typeface="Adobe 黑体 Std R" panose="020B0400000000000000" pitchFamily="34" charset="-122"/>
                  <a:cs typeface="Aparajita" panose="020B0604020202020204" pitchFamily="34" charset="0"/>
                </a:rPr>
                <a:t>03</a:t>
              </a:r>
              <a:endParaRPr lang="zh-CN" altLang="en-US" sz="2800" dirty="0">
                <a:latin typeface="Aparajita" panose="020B0604020202020204" pitchFamily="34" charset="0"/>
                <a:ea typeface="Adobe 黑体 Std R" panose="020B0400000000000000" pitchFamily="34" charset="-122"/>
                <a:cs typeface="Aparajita" panose="020B0604020202020204" pitchFamily="34" charset="0"/>
              </a:endParaRPr>
            </a:p>
          </p:txBody>
        </p:sp>
      </p:grpSp>
      <p:grpSp>
        <p:nvGrpSpPr>
          <p:cNvPr id="20" name="组合 19"/>
          <p:cNvGrpSpPr/>
          <p:nvPr/>
        </p:nvGrpSpPr>
        <p:grpSpPr>
          <a:xfrm>
            <a:off x="4973320" y="4319270"/>
            <a:ext cx="4301490" cy="665480"/>
            <a:chOff x="7160548" y="2648693"/>
            <a:chExt cx="3308851" cy="414154"/>
          </a:xfrm>
        </p:grpSpPr>
        <p:sp>
          <p:nvSpPr>
            <p:cNvPr id="21" name="文本框 20"/>
            <p:cNvSpPr txBox="1"/>
            <p:nvPr/>
          </p:nvSpPr>
          <p:spPr>
            <a:xfrm>
              <a:off x="7834400" y="2743409"/>
              <a:ext cx="1273159" cy="286509"/>
            </a:xfrm>
            <a:prstGeom prst="rect">
              <a:avLst/>
            </a:prstGeom>
            <a:noFill/>
          </p:spPr>
          <p:txBody>
            <a:bodyPr wrap="square" rtlCol="0">
              <a:spAutoFit/>
            </a:bodyPr>
            <a:lstStyle/>
            <a:p>
              <a:r>
                <a:rPr lang="zh-CN" altLang="en-US" sz="2400" b="1" dirty="0">
                  <a:effectLst>
                    <a:outerShdw blurRad="38100" dist="38100" dir="2700000" algn="tl">
                      <a:srgbClr val="000000">
                        <a:alpha val="30000"/>
                      </a:srgbClr>
                    </a:outerShdw>
                  </a:effectLst>
                  <a:latin typeface="黑体" panose="02010609060101010101" charset="-122"/>
                  <a:ea typeface="黑体" panose="02010609060101010101" charset="-122"/>
                </a:rPr>
                <a:t>总结</a:t>
              </a:r>
              <a:endParaRPr lang="zh-CN" altLang="en-US" sz="2400" b="1" dirty="0">
                <a:solidFill>
                  <a:schemeClr val="tx1"/>
                </a:solidFill>
                <a:effectLst>
                  <a:outerShdw blurRad="38100" dist="38100" dir="2700000" algn="tl">
                    <a:srgbClr val="000000">
                      <a:alpha val="30000"/>
                    </a:srgbClr>
                  </a:outerShdw>
                </a:effectLst>
                <a:latin typeface="黑体" panose="02010609060101010101" charset="-122"/>
                <a:ea typeface="黑体" panose="02010609060101010101" charset="-122"/>
              </a:endParaRPr>
            </a:p>
          </p:txBody>
        </p:sp>
        <p:sp>
          <p:nvSpPr>
            <p:cNvPr id="22" name="圆角矩形 21"/>
            <p:cNvSpPr/>
            <p:nvPr/>
          </p:nvSpPr>
          <p:spPr>
            <a:xfrm>
              <a:off x="7160548" y="2648693"/>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23" name="矩形 22"/>
            <p:cNvSpPr/>
            <p:nvPr/>
          </p:nvSpPr>
          <p:spPr>
            <a:xfrm>
              <a:off x="7160906" y="2648890"/>
              <a:ext cx="399972" cy="399972"/>
            </a:xfrm>
            <a:prstGeom prst="rect">
              <a:avLst/>
            </a:prstGeom>
            <a:gradFill>
              <a:gsLst>
                <a:gs pos="0">
                  <a:srgbClr val="2C344B"/>
                </a:gs>
                <a:gs pos="100000">
                  <a:srgbClr val="21273E"/>
                </a:gs>
              </a:gsLst>
              <a:lin ang="5400000" scaled="0"/>
            </a:gra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2800" dirty="0">
                  <a:latin typeface="Aparajita" panose="020B0604020202020204" pitchFamily="34" charset="0"/>
                  <a:ea typeface="Adobe 黑体 Std R" panose="020B0400000000000000" pitchFamily="34" charset="-122"/>
                  <a:cs typeface="Aparajita" panose="020B0604020202020204" pitchFamily="34" charset="0"/>
                </a:rPr>
                <a:t>04</a:t>
              </a:r>
              <a:endParaRPr lang="zh-CN" altLang="en-US" sz="2800" dirty="0">
                <a:latin typeface="Aparajita" panose="020B0604020202020204" pitchFamily="34" charset="0"/>
                <a:ea typeface="Adobe 黑体 Std R" panose="020B0400000000000000" pitchFamily="34" charset="-122"/>
                <a:cs typeface="Aparajita" panose="020B0604020202020204"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2717549" flipV="1">
            <a:off x="9618575" y="440869"/>
            <a:ext cx="5572132" cy="5941338"/>
          </a:xfrm>
          <a:prstGeom prst="rect">
            <a:avLst/>
          </a:prstGeom>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846288" flipH="1" flipV="1">
            <a:off x="-2720753" y="440869"/>
            <a:ext cx="5572134" cy="5941338"/>
          </a:xfrm>
          <a:prstGeom prst="rect">
            <a:avLst/>
          </a:prstGeom>
        </p:spPr>
      </p:pic>
      <p:grpSp>
        <p:nvGrpSpPr>
          <p:cNvPr id="13" name="组合 12"/>
          <p:cNvGrpSpPr/>
          <p:nvPr/>
        </p:nvGrpSpPr>
        <p:grpSpPr>
          <a:xfrm>
            <a:off x="5675272" y="1553786"/>
            <a:ext cx="837646" cy="952069"/>
            <a:chOff x="5568043" y="1174090"/>
            <a:chExt cx="1383041" cy="1571969"/>
          </a:xfrm>
        </p:grpSpPr>
        <p:sp>
          <p:nvSpPr>
            <p:cNvPr id="12" name="圆角矩形 11"/>
            <p:cNvSpPr/>
            <p:nvPr/>
          </p:nvSpPr>
          <p:spPr>
            <a:xfrm rot="2700000">
              <a:off x="5568043" y="1174090"/>
              <a:ext cx="1383041" cy="1383041"/>
            </a:xfrm>
            <a:prstGeom prst="roundRect">
              <a:avLst>
                <a:gd name="adj" fmla="val 4861"/>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11" name="文本框 10"/>
            <p:cNvSpPr txBox="1"/>
            <p:nvPr/>
          </p:nvSpPr>
          <p:spPr>
            <a:xfrm>
              <a:off x="5633972" y="1223704"/>
              <a:ext cx="1256627" cy="1522355"/>
            </a:xfrm>
            <a:prstGeom prst="rect">
              <a:avLst/>
            </a:prstGeom>
            <a:noFill/>
          </p:spPr>
          <p:txBody>
            <a:bodyPr wrap="square" rtlCol="0">
              <a:spAutoFit/>
            </a:bodyPr>
            <a:lstStyle/>
            <a:p>
              <a:pPr algn="ctr"/>
              <a:r>
                <a:rPr lang="en-US" altLang="zh-CN"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1</a:t>
              </a:r>
              <a:endParaRPr lang="zh-CN" altLang="en-US"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endParaRPr>
            </a:p>
          </p:txBody>
        </p:sp>
      </p:grpSp>
      <p:cxnSp>
        <p:nvCxnSpPr>
          <p:cNvPr id="15" name="直接连接符 14"/>
          <p:cNvCxnSpPr/>
          <p:nvPr/>
        </p:nvCxnSpPr>
        <p:spPr>
          <a:xfrm>
            <a:off x="2345977"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737285"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783455" y="3111500"/>
            <a:ext cx="2631440" cy="829945"/>
          </a:xfrm>
          <a:prstGeom prst="rect">
            <a:avLst/>
          </a:prstGeom>
          <a:noFill/>
        </p:spPr>
        <p:txBody>
          <a:bodyPr wrap="none" rtlCol="0">
            <a:spAutoFit/>
          </a:bodyPr>
          <a:lstStyle/>
          <a:p>
            <a:r>
              <a:rPr lang="zh-CN" altLang="en-US" sz="4800" b="1" dirty="0">
                <a:latin typeface="黑体" panose="02010609060101010101" charset="-122"/>
                <a:ea typeface="黑体" panose="02010609060101010101" charset="-122"/>
              </a:rPr>
              <a:t>项目简介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8846288" flipH="1" flipV="1">
            <a:off x="-37465" y="-92075"/>
            <a:ext cx="1224280" cy="1306195"/>
          </a:xfrm>
          <a:prstGeom prst="rect">
            <a:avLst/>
          </a:prstGeom>
        </p:spPr>
      </p:pic>
      <p:sp>
        <p:nvSpPr>
          <p:cNvPr id="20" name="PA_文本框 1"/>
          <p:cNvSpPr txBox="1"/>
          <p:nvPr>
            <p:custDataLst>
              <p:tags r:id="rId1"/>
            </p:custDataLst>
          </p:nvPr>
        </p:nvSpPr>
        <p:spPr>
          <a:xfrm>
            <a:off x="1097280" y="378460"/>
            <a:ext cx="1633220" cy="507365"/>
          </a:xfrm>
          <a:prstGeom prst="rect">
            <a:avLst/>
          </a:prstGeom>
          <a:noFill/>
        </p:spPr>
        <p:txBody>
          <a:bodyPr wrap="none" lIns="0" tIns="0" rIns="0" rtlCol="0">
            <a:spAutoFit/>
          </a:bodyPr>
          <a:lstStyle/>
          <a:p>
            <a:pPr>
              <a:lnSpc>
                <a:spcPts val="3600"/>
              </a:lnSpc>
            </a:pPr>
            <a:r>
              <a:rPr lang="zh-CN" altLang="en-US" sz="3200" b="1" dirty="0">
                <a:solidFill>
                  <a:schemeClr val="tx1"/>
                </a:solidFill>
                <a:latin typeface="黑体" panose="02010609060101010101" charset="-122"/>
                <a:ea typeface="黑体" panose="02010609060101010101" charset="-122"/>
                <a:cs typeface="+mn-ea"/>
                <a:sym typeface="+mn-lt"/>
              </a:rPr>
              <a:t>项目简介</a:t>
            </a:r>
          </a:p>
        </p:txBody>
      </p:sp>
      <p:pic>
        <p:nvPicPr>
          <p:cNvPr id="3" name="图片 2">
            <a:extLst>
              <a:ext uri="{FF2B5EF4-FFF2-40B4-BE49-F238E27FC236}">
                <a16:creationId xmlns:a16="http://schemas.microsoft.com/office/drawing/2014/main" id="{6DFA2FC3-5164-44D4-B538-CEEB844535FE}"/>
              </a:ext>
            </a:extLst>
          </p:cNvPr>
          <p:cNvPicPr>
            <a:picLocks noChangeAspect="1"/>
          </p:cNvPicPr>
          <p:nvPr/>
        </p:nvPicPr>
        <p:blipFill>
          <a:blip r:embed="rId5"/>
          <a:stretch>
            <a:fillRect/>
          </a:stretch>
        </p:blipFill>
        <p:spPr>
          <a:xfrm>
            <a:off x="2884600" y="1816326"/>
            <a:ext cx="6185999" cy="322534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2717549" flipV="1">
            <a:off x="9618575" y="440869"/>
            <a:ext cx="5572132" cy="5941338"/>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846288" flipH="1" flipV="1">
            <a:off x="-2720753" y="440869"/>
            <a:ext cx="5572134" cy="5941338"/>
          </a:xfrm>
          <a:prstGeom prst="rect">
            <a:avLst/>
          </a:prstGeom>
        </p:spPr>
      </p:pic>
      <p:grpSp>
        <p:nvGrpSpPr>
          <p:cNvPr id="13" name="组合 12"/>
          <p:cNvGrpSpPr/>
          <p:nvPr/>
        </p:nvGrpSpPr>
        <p:grpSpPr>
          <a:xfrm>
            <a:off x="5675272" y="1553786"/>
            <a:ext cx="837646" cy="952069"/>
            <a:chOff x="5568043" y="1174090"/>
            <a:chExt cx="1383041" cy="1571969"/>
          </a:xfrm>
        </p:grpSpPr>
        <p:sp>
          <p:nvSpPr>
            <p:cNvPr id="12" name="圆角矩形 11"/>
            <p:cNvSpPr/>
            <p:nvPr/>
          </p:nvSpPr>
          <p:spPr>
            <a:xfrm rot="2700000">
              <a:off x="5568043" y="1174090"/>
              <a:ext cx="1383041" cy="1383041"/>
            </a:xfrm>
            <a:prstGeom prst="roundRect">
              <a:avLst>
                <a:gd name="adj" fmla="val 4861"/>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11" name="文本框 10"/>
            <p:cNvSpPr txBox="1"/>
            <p:nvPr/>
          </p:nvSpPr>
          <p:spPr>
            <a:xfrm>
              <a:off x="5633972" y="1223704"/>
              <a:ext cx="1256627" cy="1522355"/>
            </a:xfrm>
            <a:prstGeom prst="rect">
              <a:avLst/>
            </a:prstGeom>
            <a:noFill/>
          </p:spPr>
          <p:txBody>
            <a:bodyPr wrap="square" rtlCol="0">
              <a:spAutoFit/>
            </a:bodyPr>
            <a:lstStyle/>
            <a:p>
              <a:pPr algn="ctr"/>
              <a:r>
                <a:rPr lang="en-US" altLang="zh-CN"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2</a:t>
              </a:r>
            </a:p>
          </p:txBody>
        </p:sp>
      </p:grpSp>
      <p:cxnSp>
        <p:nvCxnSpPr>
          <p:cNvPr id="15" name="直接连接符 14"/>
          <p:cNvCxnSpPr/>
          <p:nvPr/>
        </p:nvCxnSpPr>
        <p:spPr>
          <a:xfrm>
            <a:off x="2345977"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737285" y="3526972"/>
            <a:ext cx="2108737" cy="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783455" y="3111500"/>
            <a:ext cx="2621280" cy="829945"/>
          </a:xfrm>
          <a:prstGeom prst="rect">
            <a:avLst/>
          </a:prstGeom>
          <a:noFill/>
        </p:spPr>
        <p:txBody>
          <a:bodyPr wrap="none" rtlCol="0">
            <a:spAutoFit/>
          </a:bodyPr>
          <a:lstStyle/>
          <a:p>
            <a:r>
              <a:rPr lang="zh-CN" altLang="en-US" sz="4800" b="1" dirty="0">
                <a:latin typeface="微软雅黑" panose="020B0503020204020204" pitchFamily="34" charset="-122"/>
                <a:ea typeface="微软雅黑" panose="020B0503020204020204" pitchFamily="34" charset="-122"/>
              </a:rPr>
              <a:t>项目需求</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846288" flipH="1" flipV="1">
            <a:off x="-37465" y="-92075"/>
            <a:ext cx="1224280" cy="1306195"/>
          </a:xfrm>
          <a:prstGeom prst="rect">
            <a:avLst/>
          </a:prstGeom>
        </p:spPr>
      </p:pic>
      <p:sp>
        <p:nvSpPr>
          <p:cNvPr id="20" name="PA_文本框 1"/>
          <p:cNvSpPr txBox="1"/>
          <p:nvPr>
            <p:custDataLst>
              <p:tags r:id="rId1"/>
            </p:custDataLst>
          </p:nvPr>
        </p:nvSpPr>
        <p:spPr>
          <a:xfrm>
            <a:off x="1097280" y="378460"/>
            <a:ext cx="7554595" cy="507365"/>
          </a:xfrm>
          <a:prstGeom prst="rect">
            <a:avLst/>
          </a:prstGeom>
          <a:noFill/>
        </p:spPr>
        <p:txBody>
          <a:bodyPr wrap="none" lIns="0" tIns="0" rIns="0" rtlCol="0">
            <a:spAutoFit/>
          </a:bodyPr>
          <a:lstStyle/>
          <a:p>
            <a:pPr>
              <a:lnSpc>
                <a:spcPts val="3600"/>
              </a:lnSpc>
            </a:pPr>
            <a:r>
              <a:rPr lang="zh-CN" altLang="en-US" sz="3200" b="1" dirty="0">
                <a:solidFill>
                  <a:schemeClr val="tx1"/>
                </a:solidFill>
                <a:latin typeface="黑体" panose="02010609060101010101" charset="-122"/>
                <a:ea typeface="黑体" panose="02010609060101010101" charset="-122"/>
                <a:cs typeface="+mn-ea"/>
                <a:sym typeface="+mn-lt"/>
              </a:rPr>
              <a:t>主要用户定位：大学任课老师</a:t>
            </a:r>
            <a:r>
              <a:rPr lang="en-US" altLang="zh-CN" sz="3200" b="1" dirty="0">
                <a:solidFill>
                  <a:schemeClr val="tx1"/>
                </a:solidFill>
                <a:latin typeface="黑体" panose="02010609060101010101" charset="-122"/>
                <a:ea typeface="黑体" panose="02010609060101010101" charset="-122"/>
                <a:cs typeface="+mn-ea"/>
                <a:sym typeface="+mn-lt"/>
              </a:rPr>
              <a:t>+</a:t>
            </a:r>
            <a:r>
              <a:rPr lang="zh-CN" altLang="en-US" sz="3200" b="1" dirty="0">
                <a:solidFill>
                  <a:schemeClr val="tx1"/>
                </a:solidFill>
                <a:latin typeface="黑体" panose="02010609060101010101" charset="-122"/>
                <a:ea typeface="黑体" panose="02010609060101010101" charset="-122"/>
                <a:cs typeface="+mn-ea"/>
                <a:sym typeface="+mn-lt"/>
              </a:rPr>
              <a:t>在校大学生</a:t>
            </a:r>
          </a:p>
        </p:txBody>
      </p:sp>
      <p:pic>
        <p:nvPicPr>
          <p:cNvPr id="4" name="图片 3" descr="5`~)V(~Q)T@$RXMO2HCW3HY"/>
          <p:cNvPicPr>
            <a:picLocks noChangeAspect="1"/>
          </p:cNvPicPr>
          <p:nvPr/>
        </p:nvPicPr>
        <p:blipFill>
          <a:blip r:embed="rId4"/>
          <a:stretch>
            <a:fillRect/>
          </a:stretch>
        </p:blipFill>
        <p:spPr>
          <a:xfrm>
            <a:off x="1160780" y="1856740"/>
            <a:ext cx="9869805" cy="4268470"/>
          </a:xfrm>
          <a:prstGeom prst="rect">
            <a:avLst/>
          </a:prstGeom>
        </p:spPr>
      </p:pic>
      <p:sp>
        <p:nvSpPr>
          <p:cNvPr id="5" name="文本框 4"/>
          <p:cNvSpPr txBox="1"/>
          <p:nvPr/>
        </p:nvSpPr>
        <p:spPr>
          <a:xfrm>
            <a:off x="4404360" y="1274445"/>
            <a:ext cx="3383280" cy="521970"/>
          </a:xfrm>
          <a:prstGeom prst="rect">
            <a:avLst/>
          </a:prstGeom>
          <a:noFill/>
        </p:spPr>
        <p:txBody>
          <a:bodyPr wrap="none" rtlCol="0">
            <a:spAutoFit/>
          </a:bodyPr>
          <a:lstStyle/>
          <a:p>
            <a:r>
              <a:rPr lang="zh-CN" altLang="en-US" sz="2800" dirty="0">
                <a:latin typeface="黑体" panose="02010609060101010101" charset="-122"/>
                <a:ea typeface="黑体" panose="02010609060101010101" charset="-122"/>
              </a:rPr>
              <a:t>项目中的角色信息表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8846288" flipH="1" flipV="1">
            <a:off x="-37465" y="-92075"/>
            <a:ext cx="1224280" cy="1306195"/>
          </a:xfrm>
          <a:prstGeom prst="rect">
            <a:avLst/>
          </a:prstGeom>
        </p:spPr>
      </p:pic>
      <p:sp>
        <p:nvSpPr>
          <p:cNvPr id="20" name="PA_文本框 1"/>
          <p:cNvSpPr txBox="1"/>
          <p:nvPr>
            <p:custDataLst>
              <p:tags r:id="rId1"/>
            </p:custDataLst>
          </p:nvPr>
        </p:nvSpPr>
        <p:spPr>
          <a:xfrm>
            <a:off x="1097280" y="378460"/>
            <a:ext cx="1633220" cy="507365"/>
          </a:xfrm>
          <a:prstGeom prst="rect">
            <a:avLst/>
          </a:prstGeom>
          <a:noFill/>
        </p:spPr>
        <p:txBody>
          <a:bodyPr wrap="none" lIns="0" tIns="0" rIns="0" rtlCol="0">
            <a:spAutoFit/>
          </a:bodyPr>
          <a:lstStyle/>
          <a:p>
            <a:pPr>
              <a:lnSpc>
                <a:spcPts val="3600"/>
              </a:lnSpc>
            </a:pPr>
            <a:r>
              <a:rPr lang="zh-CN" sz="3200" b="1" dirty="0">
                <a:solidFill>
                  <a:schemeClr val="tx1"/>
                </a:solidFill>
                <a:latin typeface="黑体" panose="02010609060101010101" charset="-122"/>
                <a:ea typeface="黑体" panose="02010609060101010101" charset="-122"/>
                <a:cs typeface="+mn-ea"/>
                <a:sym typeface="+mn-lt"/>
              </a:rPr>
              <a:t>需求分析</a:t>
            </a:r>
          </a:p>
        </p:txBody>
      </p:sp>
      <p:sp>
        <p:nvSpPr>
          <p:cNvPr id="8" name="文本框 7"/>
          <p:cNvSpPr txBox="1"/>
          <p:nvPr/>
        </p:nvSpPr>
        <p:spPr>
          <a:xfrm>
            <a:off x="1690896" y="1440920"/>
            <a:ext cx="1459230" cy="398780"/>
          </a:xfrm>
          <a:prstGeom prst="rect">
            <a:avLst/>
          </a:prstGeom>
          <a:noFill/>
        </p:spPr>
        <p:txBody>
          <a:bodyPr wrap="none" rtlCol="0">
            <a:spAutoFit/>
          </a:bodyPr>
          <a:lstStyle/>
          <a:p>
            <a:r>
              <a:rPr lang="zh-CN" altLang="en-US" sz="2000" b="1" dirty="0">
                <a:latin typeface="黑体" panose="02010609060101010101" charset="-122"/>
                <a:ea typeface="黑体" panose="02010609060101010101" charset="-122"/>
              </a:rPr>
              <a:t>功能性需求</a:t>
            </a:r>
          </a:p>
        </p:txBody>
      </p:sp>
      <p:sp>
        <p:nvSpPr>
          <p:cNvPr id="9" name="文本框 8"/>
          <p:cNvSpPr txBox="1"/>
          <p:nvPr/>
        </p:nvSpPr>
        <p:spPr>
          <a:xfrm>
            <a:off x="8424545" y="1440920"/>
            <a:ext cx="1714500" cy="398780"/>
          </a:xfrm>
          <a:prstGeom prst="rect">
            <a:avLst/>
          </a:prstGeom>
          <a:noFill/>
        </p:spPr>
        <p:txBody>
          <a:bodyPr wrap="none" rtlCol="0">
            <a:spAutoFit/>
          </a:bodyPr>
          <a:lstStyle/>
          <a:p>
            <a:r>
              <a:rPr lang="zh-CN" altLang="en-US" sz="2000" b="1" dirty="0">
                <a:latin typeface="黑体" panose="02010609060101010101" charset="-122"/>
                <a:ea typeface="黑体" panose="02010609060101010101" charset="-122"/>
              </a:rPr>
              <a:t>非功能性需求</a:t>
            </a:r>
          </a:p>
        </p:txBody>
      </p:sp>
      <p:graphicFrame>
        <p:nvGraphicFramePr>
          <p:cNvPr id="25" name="图表 24">
            <a:extLst>
              <a:ext uri="{FF2B5EF4-FFF2-40B4-BE49-F238E27FC236}">
                <a16:creationId xmlns:a16="http://schemas.microsoft.com/office/drawing/2014/main" id="{A8972D17-8AA6-42CA-985E-EE5644C041EF}"/>
              </a:ext>
            </a:extLst>
          </p:cNvPr>
          <p:cNvGraphicFramePr>
            <a:graphicFrameLocks/>
          </p:cNvGraphicFramePr>
          <p:nvPr>
            <p:extLst>
              <p:ext uri="{D42A27DB-BD31-4B8C-83A1-F6EECF244321}">
                <p14:modId xmlns:p14="http://schemas.microsoft.com/office/powerpoint/2010/main" val="2677342755"/>
              </p:ext>
            </p:extLst>
          </p:nvPr>
        </p:nvGraphicFramePr>
        <p:xfrm>
          <a:off x="-140444" y="2154130"/>
          <a:ext cx="5121910" cy="3262950"/>
        </p:xfrm>
        <a:graphic>
          <a:graphicData uri="http://schemas.openxmlformats.org/drawingml/2006/chart">
            <c:chart xmlns:c="http://schemas.openxmlformats.org/drawingml/2006/chart" xmlns:r="http://schemas.openxmlformats.org/officeDocument/2006/relationships" r:id="rId5"/>
          </a:graphicData>
        </a:graphic>
      </p:graphicFrame>
      <p:pic>
        <p:nvPicPr>
          <p:cNvPr id="5" name="图片 4">
            <a:extLst>
              <a:ext uri="{FF2B5EF4-FFF2-40B4-BE49-F238E27FC236}">
                <a16:creationId xmlns:a16="http://schemas.microsoft.com/office/drawing/2014/main" id="{CE404F74-73B2-47D7-A3F7-83CBA0D780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13786" y="1831218"/>
            <a:ext cx="4748108" cy="2033513"/>
          </a:xfrm>
          <a:prstGeom prst="rect">
            <a:avLst/>
          </a:prstGeom>
        </p:spPr>
      </p:pic>
      <p:pic>
        <p:nvPicPr>
          <p:cNvPr id="26" name="图片 25">
            <a:extLst>
              <a:ext uri="{FF2B5EF4-FFF2-40B4-BE49-F238E27FC236}">
                <a16:creationId xmlns:a16="http://schemas.microsoft.com/office/drawing/2014/main" id="{F226E329-81C7-42F7-A8E1-9D70F870F0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2840" y="3594313"/>
            <a:ext cx="3810000" cy="28479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2717549" flipV="1">
            <a:off x="9618575" y="440869"/>
            <a:ext cx="5572132" cy="5941338"/>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846288" flipH="1" flipV="1">
            <a:off x="-2720753" y="440869"/>
            <a:ext cx="5572134" cy="5941338"/>
          </a:xfrm>
          <a:prstGeom prst="rect">
            <a:avLst/>
          </a:prstGeom>
        </p:spPr>
      </p:pic>
      <p:grpSp>
        <p:nvGrpSpPr>
          <p:cNvPr id="13" name="组合 12"/>
          <p:cNvGrpSpPr/>
          <p:nvPr/>
        </p:nvGrpSpPr>
        <p:grpSpPr>
          <a:xfrm>
            <a:off x="5675272" y="1553786"/>
            <a:ext cx="837646" cy="952069"/>
            <a:chOff x="5568043" y="1174090"/>
            <a:chExt cx="1383041" cy="1571969"/>
          </a:xfrm>
        </p:grpSpPr>
        <p:sp>
          <p:nvSpPr>
            <p:cNvPr id="12" name="圆角矩形 11"/>
            <p:cNvSpPr/>
            <p:nvPr/>
          </p:nvSpPr>
          <p:spPr>
            <a:xfrm rot="2700000">
              <a:off x="5568043" y="1174090"/>
              <a:ext cx="1383041" cy="1383041"/>
            </a:xfrm>
            <a:prstGeom prst="roundRect">
              <a:avLst>
                <a:gd name="adj" fmla="val 4861"/>
              </a:avLst>
            </a:prstGeom>
            <a:gradFill>
              <a:gsLst>
                <a:gs pos="0">
                  <a:srgbClr val="2C344B"/>
                </a:gs>
                <a:gs pos="100000">
                  <a:srgbClr val="21273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Adobe 黑体 Std R" panose="020B0400000000000000" pitchFamily="34" charset="-122"/>
              </a:endParaRPr>
            </a:p>
          </p:txBody>
        </p:sp>
        <p:sp>
          <p:nvSpPr>
            <p:cNvPr id="11" name="文本框 10"/>
            <p:cNvSpPr txBox="1"/>
            <p:nvPr/>
          </p:nvSpPr>
          <p:spPr>
            <a:xfrm>
              <a:off x="5633972" y="1223704"/>
              <a:ext cx="1256627" cy="1522355"/>
            </a:xfrm>
            <a:prstGeom prst="rect">
              <a:avLst/>
            </a:prstGeom>
            <a:noFill/>
          </p:spPr>
          <p:txBody>
            <a:bodyPr wrap="square" rtlCol="0">
              <a:spAutoFit/>
            </a:bodyPr>
            <a:lstStyle/>
            <a:p>
              <a:pPr algn="ctr"/>
              <a:r>
                <a:rPr lang="en-US" altLang="zh-CN" sz="5400" dirty="0">
                  <a:solidFill>
                    <a:schemeClr val="bg1"/>
                  </a:solidFill>
                  <a:effectLst>
                    <a:outerShdw blurRad="38100" dist="38100" dir="2700000" algn="tl">
                      <a:srgbClr val="000000">
                        <a:alpha val="30000"/>
                      </a:srgbClr>
                    </a:outerShdw>
                  </a:effectLst>
                  <a:latin typeface="Aparajita" panose="020B0604020202020204" pitchFamily="34" charset="0"/>
                  <a:ea typeface="Adobe 黑体 Std R" panose="020B0400000000000000" pitchFamily="34" charset="-122"/>
                  <a:cs typeface="Aparajita" panose="020B0604020202020204" pitchFamily="34" charset="0"/>
                </a:rPr>
                <a:t>3</a:t>
              </a:r>
            </a:p>
          </p:txBody>
        </p:sp>
      </p:grpSp>
      <p:cxnSp>
        <p:nvCxnSpPr>
          <p:cNvPr id="15" name="直接连接符 14"/>
          <p:cNvCxnSpPr/>
          <p:nvPr/>
        </p:nvCxnSpPr>
        <p:spPr>
          <a:xfrm>
            <a:off x="2277110" y="3516630"/>
            <a:ext cx="1734820" cy="762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8228965" y="3524250"/>
            <a:ext cx="2266950" cy="2540"/>
          </a:xfrm>
          <a:prstGeom prst="line">
            <a:avLst/>
          </a:prstGeom>
          <a:ln w="19050">
            <a:gradFill>
              <a:gsLst>
                <a:gs pos="15000">
                  <a:srgbClr val="21273E">
                    <a:alpha val="0"/>
                  </a:srgbClr>
                </a:gs>
                <a:gs pos="100000">
                  <a:srgbClr val="21273E"/>
                </a:gs>
              </a:gsLst>
              <a:lin ang="0" scaled="0"/>
            </a:gradFill>
            <a:tailEnd type="ova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175760" y="3111500"/>
            <a:ext cx="3840480" cy="829945"/>
          </a:xfrm>
          <a:prstGeom prst="rect">
            <a:avLst/>
          </a:prstGeom>
          <a:noFill/>
        </p:spPr>
        <p:txBody>
          <a:bodyPr wrap="none" rtlCol="0">
            <a:spAutoFit/>
          </a:bodyPr>
          <a:lstStyle/>
          <a:p>
            <a:r>
              <a:rPr lang="zh-CN" altLang="en-US" sz="4800" b="1">
                <a:latin typeface="微软雅黑" panose="020B0503020204020204" pitchFamily="34" charset="-122"/>
                <a:ea typeface="微软雅黑" panose="020B0503020204020204" pitchFamily="34" charset="-122"/>
              </a:rPr>
              <a:t>用户使用指南</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846288" flipH="1" flipV="1">
            <a:off x="-37465" y="-92075"/>
            <a:ext cx="1224280" cy="1306195"/>
          </a:xfrm>
          <a:prstGeom prst="rect">
            <a:avLst/>
          </a:prstGeom>
        </p:spPr>
      </p:pic>
      <p:sp>
        <p:nvSpPr>
          <p:cNvPr id="20" name="PA_文本框 1"/>
          <p:cNvSpPr txBox="1"/>
          <p:nvPr>
            <p:custDataLst>
              <p:tags r:id="rId1"/>
            </p:custDataLst>
          </p:nvPr>
        </p:nvSpPr>
        <p:spPr>
          <a:xfrm>
            <a:off x="1097280" y="378460"/>
            <a:ext cx="3674745" cy="507365"/>
          </a:xfrm>
          <a:prstGeom prst="rect">
            <a:avLst/>
          </a:prstGeom>
          <a:noFill/>
        </p:spPr>
        <p:txBody>
          <a:bodyPr wrap="none" lIns="0" tIns="0" rIns="0" rtlCol="0">
            <a:spAutoFit/>
          </a:bodyPr>
          <a:lstStyle/>
          <a:p>
            <a:pPr>
              <a:lnSpc>
                <a:spcPts val="3600"/>
              </a:lnSpc>
            </a:pPr>
            <a:r>
              <a:rPr lang="zh-CN" altLang="en-US" sz="3200" b="1" dirty="0">
                <a:solidFill>
                  <a:schemeClr val="tx1"/>
                </a:solidFill>
                <a:latin typeface="黑体" panose="02010609060101010101" charset="-122"/>
                <a:ea typeface="黑体" panose="02010609060101010101" charset="-122"/>
                <a:cs typeface="+mn-ea"/>
                <a:sym typeface="+mn-lt"/>
              </a:rPr>
              <a:t>教师客户端登录界面</a:t>
            </a:r>
          </a:p>
        </p:txBody>
      </p:sp>
      <p:pic>
        <p:nvPicPr>
          <p:cNvPr id="5" name="图片 5"/>
          <p:cNvPicPr>
            <a:picLocks noChangeAspect="1"/>
          </p:cNvPicPr>
          <p:nvPr/>
        </p:nvPicPr>
        <p:blipFill>
          <a:blip r:embed="rId4"/>
          <a:stretch>
            <a:fillRect/>
          </a:stretch>
        </p:blipFill>
        <p:spPr>
          <a:xfrm>
            <a:off x="1097280" y="1278052"/>
            <a:ext cx="2777490" cy="5029200"/>
          </a:xfrm>
          <a:prstGeom prst="rect">
            <a:avLst/>
          </a:prstGeom>
        </p:spPr>
      </p:pic>
      <p:sp>
        <p:nvSpPr>
          <p:cNvPr id="11" name="矩形 10"/>
          <p:cNvSpPr/>
          <p:nvPr/>
        </p:nvSpPr>
        <p:spPr>
          <a:xfrm>
            <a:off x="1097280" y="1278052"/>
            <a:ext cx="2768600" cy="5043805"/>
          </a:xfrm>
          <a:prstGeom prst="rect">
            <a:avLst/>
          </a:prstGeom>
          <a:noFill/>
          <a:ln w="28575">
            <a:solidFill>
              <a:srgbClr val="21273E"/>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3FCFE3A-7033-4804-A73D-F64B52D12AF2}"/>
              </a:ext>
            </a:extLst>
          </p:cNvPr>
          <p:cNvSpPr/>
          <p:nvPr/>
        </p:nvSpPr>
        <p:spPr>
          <a:xfrm>
            <a:off x="6624667" y="1278052"/>
            <a:ext cx="2768600" cy="5043805"/>
          </a:xfrm>
          <a:prstGeom prst="rect">
            <a:avLst/>
          </a:prstGeom>
          <a:noFill/>
          <a:ln w="28575">
            <a:solidFill>
              <a:srgbClr val="21273E"/>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33510FC1-14B9-4BA9-B4C6-83DCB2393549}"/>
              </a:ext>
            </a:extLst>
          </p:cNvPr>
          <p:cNvPicPr>
            <a:picLocks noChangeAspect="1"/>
          </p:cNvPicPr>
          <p:nvPr/>
        </p:nvPicPr>
        <p:blipFill>
          <a:blip r:embed="rId5"/>
          <a:stretch>
            <a:fillRect/>
          </a:stretch>
        </p:blipFill>
        <p:spPr>
          <a:xfrm>
            <a:off x="6633557" y="1314476"/>
            <a:ext cx="2759710" cy="49563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387</Words>
  <Application>Microsoft Office PowerPoint</Application>
  <PresentationFormat>宽屏</PresentationFormat>
  <Paragraphs>58</Paragraphs>
  <Slides>17</Slides>
  <Notes>5</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peng yuqi</cp:lastModifiedBy>
  <cp:revision>97</cp:revision>
  <dcterms:created xsi:type="dcterms:W3CDTF">2020-08-06T03:23:00Z</dcterms:created>
  <dcterms:modified xsi:type="dcterms:W3CDTF">2020-12-29T00:26:17Z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