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22" r:id="rId37"/>
    <p:sldId id="316" r:id="rId38"/>
    <p:sldId id="318" r:id="rId39"/>
    <p:sldId id="319" r:id="rId40"/>
    <p:sldId id="320" r:id="rId41"/>
    <p:sldId id="321" r:id="rId42"/>
    <p:sldId id="304" r:id="rId43"/>
    <p:sldId id="305" r:id="rId44"/>
    <p:sldId id="306" r:id="rId45"/>
    <p:sldId id="307" r:id="rId46"/>
    <p:sldId id="288" r:id="rId47"/>
    <p:sldId id="264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1176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B05D20-7BBB-4608-9018-433FFE005F7A}" type="datetimeFigureOut">
              <a:rPr lang="zh-CN" altLang="en-US"/>
              <a:pPr>
                <a:defRPr/>
              </a:pPr>
              <a:t>2015/3/8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52ECD9-8D2B-4EA6-A16B-85BC3AC79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D4A3-970E-4B25-9EEE-109A96FFC5E0}" type="datetimeFigureOut">
              <a:rPr lang="zh-CN" altLang="en-US"/>
              <a:pPr>
                <a:defRPr/>
              </a:pPr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04B8B-3A3D-427E-ACF6-8ADB8788E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7FACF-9D74-49B1-9EED-A686BE52CEA1}" type="datetimeFigureOut">
              <a:rPr lang="zh-CN" altLang="en-US"/>
              <a:pPr>
                <a:defRPr/>
              </a:pPr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374F0-CADD-4A1C-A7AC-680D55215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17DC2-6F65-4BEE-A4A1-6DE8F7B3787D}" type="datetimeFigureOut">
              <a:rPr lang="zh-CN" altLang="en-US"/>
              <a:pPr>
                <a:defRPr/>
              </a:pPr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198DB-DA1D-4955-ADA2-97073E6893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923FF-00FA-4881-B708-53FC8B378ABE}" type="datetimeFigureOut">
              <a:rPr lang="zh-CN" altLang="en-US"/>
              <a:pPr>
                <a:defRPr/>
              </a:pPr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B7DC6-9FFC-443A-B8D2-17D46D24B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1897E-6377-4574-9948-400EDCDC0D5E}" type="datetimeFigureOut">
              <a:rPr lang="zh-CN" altLang="en-US"/>
              <a:pPr>
                <a:defRPr/>
              </a:pPr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7DD8-3092-4C5A-97FF-A9B8CA229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AD0D0-C98A-4362-BF88-1DE525558D99}" type="datetimeFigureOut">
              <a:rPr lang="zh-CN" altLang="en-US"/>
              <a:pPr>
                <a:defRPr/>
              </a:pPr>
              <a:t>2015/3/8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708E-29B8-491E-8701-C90563CF6F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140BC-0643-4BD4-8002-840E2C2D6EAC}" type="datetimeFigureOut">
              <a:rPr lang="zh-CN" altLang="en-US"/>
              <a:pPr>
                <a:defRPr/>
              </a:pPr>
              <a:t>2015/3/8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652D-217C-4E3B-AA50-D46B6672E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D22E9-9BC0-4071-A92F-2BE64D21ED86}" type="datetimeFigureOut">
              <a:rPr lang="zh-CN" altLang="en-US"/>
              <a:pPr>
                <a:defRPr/>
              </a:pPr>
              <a:t>2015/3/8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C0E3-CF17-4E06-AAE3-868B44603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F7958-8DB1-43B9-980F-16C6591E1EAF}" type="datetimeFigureOut">
              <a:rPr lang="zh-CN" altLang="en-US"/>
              <a:pPr>
                <a:defRPr/>
              </a:pPr>
              <a:t>2015/3/8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61D9-2768-4BA8-AF9B-A6B7E555E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D00E-26FB-41E5-A168-51AA78CAEB1E}" type="datetimeFigureOut">
              <a:rPr lang="zh-CN" altLang="en-US"/>
              <a:pPr>
                <a:defRPr/>
              </a:pPr>
              <a:t>2015/3/8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A21BA-776F-4BBF-A146-51D4F81DDB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9B26F-3F36-4DBE-9086-2D5766C8BFCB}" type="datetimeFigureOut">
              <a:rPr lang="zh-CN" altLang="en-US"/>
              <a:pPr>
                <a:defRPr/>
              </a:pPr>
              <a:t>2015/3/8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8BF45-9E65-4303-B568-196C7F07D7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9BA5FD-AED8-476D-ACEC-87948BD78B9E}" type="datetimeFigureOut">
              <a:rPr lang="zh-CN" altLang="en-US"/>
              <a:pPr>
                <a:defRPr/>
              </a:pPr>
              <a:t>2015/3/8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6F2D14-D8E1-43F7-B224-AAAEB8674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的工具方法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angular.version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angular.equals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angular.forEach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angular.fromJson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toJson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angular.identity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noop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angular.lowercase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/uppercase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angular.element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angular.bootstrap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angular.injector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$scope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scope.$watch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scope.$apply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angular.module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controller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run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的过滤器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currency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number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lowercase/uppercase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limitTo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date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orderBy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filter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过滤器扩展部分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可组合使用过滤器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中使用过滤器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$scope/$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rootScope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/$timeout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$filter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自定义过滤器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angular.module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controller/run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filter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-repeat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学过的指令有：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-app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-controller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-model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-click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遍历集合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的方式遍历每一项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表格的操作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-repeat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扩展部分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$index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$first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$middle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$last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$even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$odd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-repeat-start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-repeat-end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-click/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dblclick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ng-mousedown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/up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ng-mouseenter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/leave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ng-mousemove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/over/out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ng-keydown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/up/press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-focus/blur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-submit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-selected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-change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-copy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-cut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-paste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-disabled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服务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$interval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ng-readonly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-checked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-value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-bind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-cloak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-bind-template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-bind-html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http://www.bootcdn.cn/angular.js/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-non-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bindable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基于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javascript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开发的客户端应用框架，使我们可以更加快捷，简单的开发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web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应用。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诞生于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2009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年，后来被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google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收购，用在了很多项目中。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适用于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CRUD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应用或者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SPA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单页面网站的开发。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-class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-style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ng-href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ng-src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ng-attr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-(suffix)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-show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-hide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-if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ng-swtich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default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when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-open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-init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-include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-model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-model-options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updateOn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-controller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as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&lt;a&gt;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&lt;select&gt;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-options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for   in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&lt;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textarea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&gt;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&lt;input&gt;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&lt;form&gt;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novalidate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的表单验证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$valid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$invalid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$pristine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$dirty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$error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注意点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name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的方式进行查找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要写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-model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的表单验证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type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email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number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url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required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ng-minlength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ng-maxlength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-pattern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的表单验证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-valid{}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-invalid{}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-pristine{}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-dirty{}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实战中的表单验证方式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的自定义指令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angular.module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controller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run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filter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directive</a:t>
            </a:r>
          </a:p>
          <a:p>
            <a:pPr marL="2114550" lvl="5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restrict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的四种定义方式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replace</a:t>
            </a:r>
          </a:p>
          <a:p>
            <a:pPr marL="2114550" lvl="5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template</a:t>
            </a:r>
          </a:p>
          <a:p>
            <a:pPr marL="2114550" lvl="5" indent="-342900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templateUrl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的自定义指令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directive</a:t>
            </a:r>
          </a:p>
          <a:p>
            <a:pPr marL="1657350" lvl="4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scope</a:t>
            </a: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独立作用域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true</a:t>
            </a: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隔离作用域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{}</a:t>
            </a:r>
          </a:p>
          <a:p>
            <a:pPr marL="2571750" lvl="6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@</a:t>
            </a:r>
          </a:p>
          <a:p>
            <a:pPr marL="2571750" lvl="6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=</a:t>
            </a:r>
          </a:p>
          <a:p>
            <a:pPr marL="2571750" lvl="6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&amp;</a:t>
            </a:r>
          </a:p>
          <a:p>
            <a:pPr marL="1657350" lvl="4" indent="-342900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的自定义指令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directive</a:t>
            </a:r>
          </a:p>
          <a:p>
            <a:pPr marL="1657350" lvl="4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controller</a:t>
            </a:r>
          </a:p>
          <a:p>
            <a:pPr marL="1657350" lvl="4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link</a:t>
            </a:r>
          </a:p>
          <a:p>
            <a:pPr marL="2114550" lvl="5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scope</a:t>
            </a:r>
          </a:p>
          <a:p>
            <a:pPr marL="2114550" lvl="5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element</a:t>
            </a:r>
          </a:p>
          <a:p>
            <a:pPr marL="2114550" lvl="5" indent="-342900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attr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reController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http://www.angularjs.org/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https://www.github.com/angular/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http://www.angularjs.cn/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http://www.ngnice.com/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http://woxx.sinaapp.com/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http://www.bootcdn.cn/angular.js/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npm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install angular</a:t>
            </a: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的自定义指令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directive</a:t>
            </a:r>
          </a:p>
          <a:p>
            <a:pPr marL="1657350" lvl="4" indent="-342900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transclude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ng-transclude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require</a:t>
            </a:r>
          </a:p>
          <a:p>
            <a:pPr marL="2114550" lvl="5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^</a:t>
            </a:r>
          </a:p>
          <a:p>
            <a:pPr marL="2114550" lvl="5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?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的服务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$scope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$watch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$apply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rootScope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$timeout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$interval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$filter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的服务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$http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method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url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success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error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简写方式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jsonp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JSON_CALLBACK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百度下拉搜索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的服务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$location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absUrl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path()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replace()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hash()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search()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url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host()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port()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protocol()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的服务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anchorScroll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锚点跳转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cacheFactory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info()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put()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remove()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配置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capacity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的服务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$log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log()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info()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warn()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error()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$interpolate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插值计算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的服务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$q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promise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的实现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defer()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resolve()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reject()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notify()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then()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的供应商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服务的相关初始配置操作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config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provider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$interpolate</a:t>
            </a: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startSymbol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endSymbol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$log</a:t>
            </a: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debugEnabled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anchorScroll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disableAutoScrolling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的自定义服务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module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filter()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directive()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factory()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provider()</a:t>
            </a: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$get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的自定义服务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模块之间的通信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provide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好处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service()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构造函数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constant()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设置常量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value()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有哪些特性？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模块系统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指令系统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依赖注入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双向数据绑定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的插件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ngSanitize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ngRoute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版本的问题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-view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routeProvider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when</a:t>
            </a:r>
          </a:p>
          <a:p>
            <a:pPr marL="2114550" lvl="5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template</a:t>
            </a:r>
          </a:p>
          <a:p>
            <a:pPr marL="2114550" lvl="5" indent="-342900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templateUrl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的插件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ngRoute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routeProvider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when</a:t>
            </a:r>
          </a:p>
          <a:p>
            <a:pPr marL="2114550" lvl="5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controller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otherwise</a:t>
            </a:r>
          </a:p>
          <a:p>
            <a:pPr marL="2114550" lvl="5" indent="-342900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redirectTo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routeParams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$on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routeChangeStart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routeChangeSuccess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/Error</a:t>
            </a: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的事件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$emit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$broadcast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targetScope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currentScope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name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stopPropagation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()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内部传播方式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routeChangeStart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viewContentLoaded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的插件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ngAnimate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CSS3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-enter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-enter-active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-leave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-leave-active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支持的指令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if,view,repeat,include,swtich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repeat</a:t>
            </a:r>
          </a:p>
          <a:p>
            <a:pPr marL="2114550" lvl="5" indent="-342900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-enter-stagger</a:t>
            </a:r>
          </a:p>
          <a:p>
            <a:pPr marL="2114550" lvl="5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animation-delay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的插件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ngAnimate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-hide-add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-hide-add-active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-hide-remove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-hide-remove-active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支持的指令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class,show,hide,model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animation()</a:t>
            </a:r>
          </a:p>
          <a:p>
            <a:pPr marL="2114550" lvl="5" indent="-342900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enter/leave</a:t>
            </a:r>
          </a:p>
          <a:p>
            <a:pPr marL="2114550" lvl="5" indent="-342900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removeClass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addClass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的插件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ngResource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支持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RESTful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架构模式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get()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query()</a:t>
            </a: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save()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delete()</a:t>
            </a:r>
          </a:p>
          <a:p>
            <a:pPr marL="1200150" lvl="3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的架构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参考官方实例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phonecat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安装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数据的挂载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-controller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双大括号表达式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的作用域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$scope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rootScope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依赖注入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服务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的指令系统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-app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-controller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的双向数据绑定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MVVM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$timeout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-click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-model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的小例子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购物金额计算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过滤器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currency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$watch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监听数据变化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三个参数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的模块化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angular.module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压缩的问题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的工具方法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angular.bind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angular.copy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angular.extend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教程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974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angularJs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的工具方法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angular.isArray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angular.isDate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angular.isDefined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angular.isUndefined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angular.isFunction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angular.isNumber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angular.isObject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angular.isString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angular.isElement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5597</TotalTime>
  <Words>884</Words>
  <Application>Microsoft Office PowerPoint</Application>
  <PresentationFormat>全屏显示(4:3)</PresentationFormat>
  <Paragraphs>522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幻灯片 1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AngularJs教程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642</cp:revision>
  <dcterms:created xsi:type="dcterms:W3CDTF">2010-11-12T14:24:34Z</dcterms:created>
  <dcterms:modified xsi:type="dcterms:W3CDTF">2015-03-08T06:49:44Z</dcterms:modified>
</cp:coreProperties>
</file>