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  <p:sldId id="261" r:id="rId8"/>
    <p:sldId id="263" r:id="rId9"/>
    <p:sldId id="262" r:id="rId10"/>
    <p:sldId id="270" r:id="rId11"/>
    <p:sldId id="269" r:id="rId12"/>
    <p:sldId id="268" r:id="rId13"/>
    <p:sldId id="266" r:id="rId14"/>
    <p:sldId id="274" r:id="rId15"/>
    <p:sldId id="27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372" y="72"/>
      </p:cViewPr>
      <p:guideLst>
        <p:guide orient="horz" pos="2228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616EA-0D99-40F8-B5FA-F777CCBF7E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3DB9F-F804-4351-B565-428BC041785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3DB9F-F804-4351-B565-428BC04178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3DB9F-F804-4351-B565-428BC04178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3DB9F-F804-4351-B565-428BC04178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3DB9F-F804-4351-B565-428BC04178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3DB9F-F804-4351-B565-428BC04178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3DB9F-F804-4351-B565-428BC04178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3DB9F-F804-4351-B565-428BC04178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3DB9F-F804-4351-B565-428BC04178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3DB9F-F804-4351-B565-428BC04178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3DB9F-F804-4351-B565-428BC04178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3DB9F-F804-4351-B565-428BC04178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3DB9F-F804-4351-B565-428BC04178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3DB9F-F804-4351-B565-428BC04178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38CD-5D4A-4C85-BC14-BE8187E393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5595-03B3-4E33-A4B8-3BB2F5143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38CD-5D4A-4C85-BC14-BE8187E393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5595-03B3-4E33-A4B8-3BB2F5143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38CD-5D4A-4C85-BC14-BE8187E393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5595-03B3-4E33-A4B8-3BB2F5143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38CD-5D4A-4C85-BC14-BE8187E393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5595-03B3-4E33-A4B8-3BB2F5143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38CD-5D4A-4C85-BC14-BE8187E393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5595-03B3-4E33-A4B8-3BB2F5143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38CD-5D4A-4C85-BC14-BE8187E393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5595-03B3-4E33-A4B8-3BB2F5143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38CD-5D4A-4C85-BC14-BE8187E393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5595-03B3-4E33-A4B8-3BB2F5143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38CD-5D4A-4C85-BC14-BE8187E393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5595-03B3-4E33-A4B8-3BB2F5143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38CD-5D4A-4C85-BC14-BE8187E393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5595-03B3-4E33-A4B8-3BB2F5143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38CD-5D4A-4C85-BC14-BE8187E393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5595-03B3-4E33-A4B8-3BB2F5143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38CD-5D4A-4C85-BC14-BE8187E393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5595-03B3-4E33-A4B8-3BB2F5143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microsoft.com/office/2007/relationships/hdphoto" Target="../media/hdphoto1.wdp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338CD-5D4A-4C85-BC14-BE8187E393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15595-03B3-4E33-A4B8-3BB2F5143223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-1"/>
            <a:ext cx="12193057" cy="68580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3" Type="http://schemas.openxmlformats.org/officeDocument/2006/relationships/notesSlide" Target="../notesSlides/notesSlide1.xml"/><Relationship Id="rId22" Type="http://schemas.openxmlformats.org/officeDocument/2006/relationships/slideLayout" Target="../slideLayouts/slideLayout1.xml"/><Relationship Id="rId21" Type="http://schemas.openxmlformats.org/officeDocument/2006/relationships/image" Target="../media/image22.png"/><Relationship Id="rId20" Type="http://schemas.openxmlformats.org/officeDocument/2006/relationships/image" Target="../media/image21.png"/><Relationship Id="rId2" Type="http://schemas.openxmlformats.org/officeDocument/2006/relationships/image" Target="../media/image3.png"/><Relationship Id="rId19" Type="http://schemas.openxmlformats.org/officeDocument/2006/relationships/image" Target="../media/image20.png"/><Relationship Id="rId18" Type="http://schemas.openxmlformats.org/officeDocument/2006/relationships/image" Target="../media/image19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5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3" Type="http://schemas.openxmlformats.org/officeDocument/2006/relationships/notesSlide" Target="../notesSlides/notesSlide13.xml"/><Relationship Id="rId22" Type="http://schemas.openxmlformats.org/officeDocument/2006/relationships/slideLayout" Target="../slideLayouts/slideLayout1.xml"/><Relationship Id="rId21" Type="http://schemas.openxmlformats.org/officeDocument/2006/relationships/image" Target="../media/image22.png"/><Relationship Id="rId20" Type="http://schemas.openxmlformats.org/officeDocument/2006/relationships/image" Target="../media/image21.png"/><Relationship Id="rId2" Type="http://schemas.openxmlformats.org/officeDocument/2006/relationships/image" Target="../media/image3.png"/><Relationship Id="rId19" Type="http://schemas.openxmlformats.org/officeDocument/2006/relationships/image" Target="../media/image20.png"/><Relationship Id="rId18" Type="http://schemas.openxmlformats.org/officeDocument/2006/relationships/image" Target="../media/image19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8.png"/><Relationship Id="rId7" Type="http://schemas.openxmlformats.org/officeDocument/2006/relationships/hyperlink" Target="https://baike.baidu.com/item/Apache" TargetMode="External"/><Relationship Id="rId6" Type="http://schemas.openxmlformats.org/officeDocument/2006/relationships/hyperlink" Target="https://baike.baidu.com/item/PHP" TargetMode="External"/><Relationship Id="rId5" Type="http://schemas.openxmlformats.org/officeDocument/2006/relationships/hyperlink" Target="https://baike.baidu.com/item/%E5%BC%80%E6%94%BE%E6%BA%90%E7%A0%81" TargetMode="External"/><Relationship Id="rId4" Type="http://schemas.openxmlformats.org/officeDocument/2006/relationships/hyperlink" Target="https://baike.baidu.com/item/%E6%95%B0%E6%8D%AE%E5%BA%93" TargetMode="External"/><Relationship Id="rId3" Type="http://schemas.openxmlformats.org/officeDocument/2006/relationships/hyperlink" Target="https://baike.baidu.com/item/Oracle" TargetMode="External"/><Relationship Id="rId2" Type="http://schemas.openxmlformats.org/officeDocument/2006/relationships/hyperlink" Target="https://baike.baidu.com/item/%E5%85%B3%E7%B3%BB%E5%9E%8B%E6%95%B0%E6%8D%AE%E5%BA%93%E7%AE%A1%E7%90%86%E7%B3%BB%E7%BB%9F" TargetMode="External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1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图片 1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4747" y="1350871"/>
            <a:ext cx="8242506" cy="358475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865439" y="2622718"/>
            <a:ext cx="6721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MySQL </a:t>
            </a:r>
            <a:r>
              <a:rPr lang="zh-CN" altLang="en-US" sz="6000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基础</a:t>
            </a:r>
            <a:endParaRPr lang="zh-CN" altLang="en-US" sz="6000" dirty="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grpSp>
        <p:nvGrpSpPr>
          <p:cNvPr id="147" name="组合 146"/>
          <p:cNvGrpSpPr/>
          <p:nvPr/>
        </p:nvGrpSpPr>
        <p:grpSpPr>
          <a:xfrm>
            <a:off x="2916484" y="4316938"/>
            <a:ext cx="1000050" cy="707197"/>
            <a:chOff x="2916484" y="4316938"/>
            <a:chExt cx="1000050" cy="707197"/>
          </a:xfrm>
        </p:grpSpPr>
        <p:pic>
          <p:nvPicPr>
            <p:cNvPr id="134" name="图片 1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3985" y="4316938"/>
              <a:ext cx="792549" cy="707197"/>
            </a:xfrm>
            <a:prstGeom prst="rect">
              <a:avLst/>
            </a:prstGeom>
          </p:spPr>
        </p:pic>
        <p:pic>
          <p:nvPicPr>
            <p:cNvPr id="135" name="图片 1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6484" y="4500183"/>
              <a:ext cx="432854" cy="457240"/>
            </a:xfrm>
            <a:prstGeom prst="rect">
              <a:avLst/>
            </a:prstGeom>
          </p:spPr>
        </p:pic>
      </p:grpSp>
      <p:pic>
        <p:nvPicPr>
          <p:cNvPr id="136" name="图片 1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7056" y="3895372"/>
            <a:ext cx="676715" cy="573074"/>
          </a:xfrm>
          <a:prstGeom prst="rect">
            <a:avLst/>
          </a:prstGeom>
        </p:spPr>
      </p:pic>
      <p:grpSp>
        <p:nvGrpSpPr>
          <p:cNvPr id="146" name="组合 145"/>
          <p:cNvGrpSpPr/>
          <p:nvPr/>
        </p:nvGrpSpPr>
        <p:grpSpPr>
          <a:xfrm>
            <a:off x="5986871" y="4695632"/>
            <a:ext cx="859611" cy="650622"/>
            <a:chOff x="5986871" y="4695632"/>
            <a:chExt cx="859611" cy="650622"/>
          </a:xfrm>
        </p:grpSpPr>
        <p:pic>
          <p:nvPicPr>
            <p:cNvPr id="137" name="图片 1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86871" y="4695632"/>
              <a:ext cx="859611" cy="542591"/>
            </a:xfrm>
            <a:prstGeom prst="rect">
              <a:avLst/>
            </a:prstGeom>
          </p:spPr>
        </p:pic>
        <p:pic>
          <p:nvPicPr>
            <p:cNvPr id="138" name="图片 1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55353" y="5151165"/>
              <a:ext cx="170703" cy="195089"/>
            </a:xfrm>
            <a:prstGeom prst="rect">
              <a:avLst/>
            </a:prstGeom>
          </p:spPr>
        </p:pic>
      </p:grpSp>
      <p:pic>
        <p:nvPicPr>
          <p:cNvPr id="139" name="图片 1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9440" y="2046181"/>
            <a:ext cx="384081" cy="987638"/>
          </a:xfrm>
          <a:prstGeom prst="rect">
            <a:avLst/>
          </a:prstGeom>
        </p:spPr>
      </p:pic>
      <p:pic>
        <p:nvPicPr>
          <p:cNvPr id="140" name="图片 1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4188" y="1323437"/>
            <a:ext cx="597460" cy="737680"/>
          </a:xfrm>
          <a:prstGeom prst="rect">
            <a:avLst/>
          </a:prstGeom>
        </p:spPr>
      </p:pic>
      <p:pic>
        <p:nvPicPr>
          <p:cNvPr id="121" name="图片 1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1711" y="736416"/>
            <a:ext cx="1518036" cy="688908"/>
          </a:xfrm>
          <a:prstGeom prst="rect">
            <a:avLst/>
          </a:prstGeom>
        </p:spPr>
      </p:pic>
      <p:pic>
        <p:nvPicPr>
          <p:cNvPr id="122" name="图片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12445" y="4179476"/>
            <a:ext cx="2932430" cy="2700762"/>
          </a:xfrm>
          <a:prstGeom prst="rect">
            <a:avLst/>
          </a:prstGeom>
        </p:spPr>
      </p:pic>
      <p:pic>
        <p:nvPicPr>
          <p:cNvPr id="123" name="图片 1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3846" y="291513"/>
            <a:ext cx="1646063" cy="1194920"/>
          </a:xfrm>
          <a:prstGeom prst="rect">
            <a:avLst/>
          </a:prstGeom>
        </p:spPr>
      </p:pic>
      <p:pic>
        <p:nvPicPr>
          <p:cNvPr id="124" name="图片 1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06798" y="504948"/>
            <a:ext cx="1444877" cy="914479"/>
          </a:xfrm>
          <a:prstGeom prst="rect">
            <a:avLst/>
          </a:prstGeom>
        </p:spPr>
      </p:pic>
      <p:pic>
        <p:nvPicPr>
          <p:cNvPr id="125" name="图片 1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7566" y="4024459"/>
            <a:ext cx="1140051" cy="1505843"/>
          </a:xfrm>
          <a:prstGeom prst="rect">
            <a:avLst/>
          </a:prstGeom>
        </p:spPr>
      </p:pic>
      <p:pic>
        <p:nvPicPr>
          <p:cNvPr id="126" name="图片 1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51555" y="5809757"/>
            <a:ext cx="573074" cy="579170"/>
          </a:xfrm>
          <a:prstGeom prst="rect">
            <a:avLst/>
          </a:prstGeom>
        </p:spPr>
      </p:pic>
      <p:pic>
        <p:nvPicPr>
          <p:cNvPr id="127" name="图片 1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49706" y="5792469"/>
            <a:ext cx="1377815" cy="969348"/>
          </a:xfrm>
          <a:prstGeom prst="rect">
            <a:avLst/>
          </a:prstGeom>
        </p:spPr>
      </p:pic>
      <p:grpSp>
        <p:nvGrpSpPr>
          <p:cNvPr id="144" name="组合 143"/>
          <p:cNvGrpSpPr/>
          <p:nvPr/>
        </p:nvGrpSpPr>
        <p:grpSpPr>
          <a:xfrm>
            <a:off x="2780534" y="709981"/>
            <a:ext cx="1716575" cy="1048603"/>
            <a:chOff x="2780534" y="709981"/>
            <a:chExt cx="1716575" cy="1048603"/>
          </a:xfrm>
        </p:grpSpPr>
        <p:pic>
          <p:nvPicPr>
            <p:cNvPr id="128" name="图片 127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780534" y="709981"/>
              <a:ext cx="1566808" cy="1048603"/>
            </a:xfrm>
            <a:prstGeom prst="rect">
              <a:avLst/>
            </a:prstGeom>
          </p:spPr>
        </p:pic>
        <p:pic>
          <p:nvPicPr>
            <p:cNvPr id="129" name="图片 12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832408" y="1103620"/>
              <a:ext cx="243861" cy="243861"/>
            </a:xfrm>
            <a:prstGeom prst="rect">
              <a:avLst/>
            </a:prstGeom>
          </p:spPr>
        </p:pic>
        <p:pic>
          <p:nvPicPr>
            <p:cNvPr id="130" name="图片 129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806441" y="1075779"/>
              <a:ext cx="140220" cy="164606"/>
            </a:xfrm>
            <a:prstGeom prst="rect">
              <a:avLst/>
            </a:prstGeom>
          </p:spPr>
        </p:pic>
        <p:pic>
          <p:nvPicPr>
            <p:cNvPr id="131" name="图片 130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369082" y="1304753"/>
              <a:ext cx="128027" cy="335309"/>
            </a:xfrm>
            <a:prstGeom prst="rect">
              <a:avLst/>
            </a:prstGeom>
          </p:spPr>
        </p:pic>
      </p:grpSp>
      <p:pic>
        <p:nvPicPr>
          <p:cNvPr id="132" name="图片 13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972553" y="629954"/>
            <a:ext cx="402371" cy="469433"/>
          </a:xfrm>
          <a:prstGeom prst="rect">
            <a:avLst/>
          </a:prstGeom>
        </p:spPr>
      </p:pic>
      <p:pic>
        <p:nvPicPr>
          <p:cNvPr id="141" name="图片 14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091026" y="5675045"/>
            <a:ext cx="2145978" cy="95105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08702" y="6077415"/>
            <a:ext cx="131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Qin share</a:t>
            </a:r>
            <a:endParaRPr lang="zh-CN" altLang="en-US" dirty="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50"/>
                            </p:stCondLst>
                            <p:childTnLst>
                              <p:par>
                                <p:cTn id="73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510474" y="234963"/>
            <a:ext cx="5186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MySQL</a:t>
            </a:r>
            <a:r>
              <a:rPr lang="zh-CN" altLang="en-US" sz="32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删除数据</a:t>
            </a:r>
            <a:r>
              <a:rPr lang="en-US" altLang="zh-CN" sz="32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(delete)</a:t>
            </a:r>
            <a:endParaRPr lang="zh-CN" altLang="en-US" sz="3200" dirty="0">
              <a:latin typeface="Arial Black" panose="020B0A04020102020204" pitchFamily="34" charset="0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86199" y="338112"/>
            <a:ext cx="12227806" cy="963251"/>
            <a:chOff x="230895" y="130347"/>
            <a:chExt cx="12227806" cy="963251"/>
          </a:xfrm>
        </p:grpSpPr>
        <p:sp>
          <p:nvSpPr>
            <p:cNvPr id="6" name="任意多边形: 形状 5"/>
            <p:cNvSpPr/>
            <p:nvPr/>
          </p:nvSpPr>
          <p:spPr>
            <a:xfrm>
              <a:off x="1497774" y="457552"/>
              <a:ext cx="7455726" cy="372151"/>
            </a:xfrm>
            <a:custGeom>
              <a:avLst/>
              <a:gdLst>
                <a:gd name="connsiteX0" fmla="*/ 0 w 9877777"/>
                <a:gd name="connsiteY0" fmla="*/ 284617 h 420929"/>
                <a:gd name="connsiteX1" fmla="*/ 620889 w 9877777"/>
                <a:gd name="connsiteY1" fmla="*/ 115284 h 420929"/>
                <a:gd name="connsiteX2" fmla="*/ 2302933 w 9877777"/>
                <a:gd name="connsiteY2" fmla="*/ 420084 h 420929"/>
                <a:gd name="connsiteX3" fmla="*/ 4696177 w 9877777"/>
                <a:gd name="connsiteY3" fmla="*/ 2395 h 420929"/>
                <a:gd name="connsiteX4" fmla="*/ 6886222 w 9877777"/>
                <a:gd name="connsiteY4" fmla="*/ 250751 h 420929"/>
                <a:gd name="connsiteX5" fmla="*/ 9098844 w 9877777"/>
                <a:gd name="connsiteY5" fmla="*/ 284617 h 420929"/>
                <a:gd name="connsiteX6" fmla="*/ 9877777 w 9877777"/>
                <a:gd name="connsiteY6" fmla="*/ 149151 h 420929"/>
                <a:gd name="connsiteX0-1" fmla="*/ 0 w 9877777"/>
                <a:gd name="connsiteY0-2" fmla="*/ 284617 h 431037"/>
                <a:gd name="connsiteX1-3" fmla="*/ 595855 w 9877777"/>
                <a:gd name="connsiteY1-4" fmla="*/ 307195 h 431037"/>
                <a:gd name="connsiteX2-5" fmla="*/ 2302933 w 9877777"/>
                <a:gd name="connsiteY2-6" fmla="*/ 420084 h 431037"/>
                <a:gd name="connsiteX3-7" fmla="*/ 4696177 w 9877777"/>
                <a:gd name="connsiteY3-8" fmla="*/ 2395 h 431037"/>
                <a:gd name="connsiteX4-9" fmla="*/ 6886222 w 9877777"/>
                <a:gd name="connsiteY4-10" fmla="*/ 250751 h 431037"/>
                <a:gd name="connsiteX5-11" fmla="*/ 9098844 w 9877777"/>
                <a:gd name="connsiteY5-12" fmla="*/ 284617 h 431037"/>
                <a:gd name="connsiteX6-13" fmla="*/ 9877777 w 9877777"/>
                <a:gd name="connsiteY6-14" fmla="*/ 149151 h 431037"/>
                <a:gd name="connsiteX0-15" fmla="*/ 0 w 9915328"/>
                <a:gd name="connsiteY0-16" fmla="*/ 194306 h 431977"/>
                <a:gd name="connsiteX1-17" fmla="*/ 633406 w 9915328"/>
                <a:gd name="connsiteY1-18" fmla="*/ 307195 h 431977"/>
                <a:gd name="connsiteX2-19" fmla="*/ 2340484 w 9915328"/>
                <a:gd name="connsiteY2-20" fmla="*/ 420084 h 431977"/>
                <a:gd name="connsiteX3-21" fmla="*/ 4733728 w 9915328"/>
                <a:gd name="connsiteY3-22" fmla="*/ 2395 h 431977"/>
                <a:gd name="connsiteX4-23" fmla="*/ 6923773 w 9915328"/>
                <a:gd name="connsiteY4-24" fmla="*/ 250751 h 431977"/>
                <a:gd name="connsiteX5-25" fmla="*/ 9136395 w 9915328"/>
                <a:gd name="connsiteY5-26" fmla="*/ 284617 h 431977"/>
                <a:gd name="connsiteX6-27" fmla="*/ 9915328 w 9915328"/>
                <a:gd name="connsiteY6-28" fmla="*/ 149151 h 431977"/>
                <a:gd name="connsiteX0-29" fmla="*/ 0 w 9915328"/>
                <a:gd name="connsiteY0-30" fmla="*/ 194306 h 431977"/>
                <a:gd name="connsiteX1-31" fmla="*/ 633406 w 9915328"/>
                <a:gd name="connsiteY1-32" fmla="*/ 307195 h 431977"/>
                <a:gd name="connsiteX2-33" fmla="*/ 2340484 w 9915328"/>
                <a:gd name="connsiteY2-34" fmla="*/ 420084 h 431977"/>
                <a:gd name="connsiteX3-35" fmla="*/ 4733728 w 9915328"/>
                <a:gd name="connsiteY3-36" fmla="*/ 2395 h 431977"/>
                <a:gd name="connsiteX4-37" fmla="*/ 6923773 w 9915328"/>
                <a:gd name="connsiteY4-38" fmla="*/ 250751 h 431977"/>
                <a:gd name="connsiteX5-39" fmla="*/ 9136395 w 9915328"/>
                <a:gd name="connsiteY5-40" fmla="*/ 284617 h 431977"/>
                <a:gd name="connsiteX6-41" fmla="*/ 9915328 w 9915328"/>
                <a:gd name="connsiteY6-42" fmla="*/ 149151 h 431977"/>
                <a:gd name="connsiteX0-43" fmla="*/ 0 w 9915328"/>
                <a:gd name="connsiteY0-44" fmla="*/ 60818 h 291409"/>
                <a:gd name="connsiteX1-45" fmla="*/ 633406 w 9915328"/>
                <a:gd name="connsiteY1-46" fmla="*/ 173707 h 291409"/>
                <a:gd name="connsiteX2-47" fmla="*/ 2340484 w 9915328"/>
                <a:gd name="connsiteY2-48" fmla="*/ 286596 h 291409"/>
                <a:gd name="connsiteX3-49" fmla="*/ 5071684 w 9915328"/>
                <a:gd name="connsiteY3-50" fmla="*/ 4374 h 291409"/>
                <a:gd name="connsiteX4-51" fmla="*/ 6923773 w 9915328"/>
                <a:gd name="connsiteY4-52" fmla="*/ 117263 h 291409"/>
                <a:gd name="connsiteX5-53" fmla="*/ 9136395 w 9915328"/>
                <a:gd name="connsiteY5-54" fmla="*/ 151129 h 291409"/>
                <a:gd name="connsiteX6-55" fmla="*/ 9915328 w 9915328"/>
                <a:gd name="connsiteY6-56" fmla="*/ 15663 h 291409"/>
                <a:gd name="connsiteX0-57" fmla="*/ 0 w 9915328"/>
                <a:gd name="connsiteY0-58" fmla="*/ 163495 h 394086"/>
                <a:gd name="connsiteX1-59" fmla="*/ 633406 w 9915328"/>
                <a:gd name="connsiteY1-60" fmla="*/ 276384 h 394086"/>
                <a:gd name="connsiteX2-61" fmla="*/ 2340484 w 9915328"/>
                <a:gd name="connsiteY2-62" fmla="*/ 389273 h 394086"/>
                <a:gd name="connsiteX3-63" fmla="*/ 5071684 w 9915328"/>
                <a:gd name="connsiteY3-64" fmla="*/ 107051 h 394086"/>
                <a:gd name="connsiteX4-65" fmla="*/ 6986358 w 9915328"/>
                <a:gd name="connsiteY4-66" fmla="*/ 5451 h 394086"/>
                <a:gd name="connsiteX5-67" fmla="*/ 9136395 w 9915328"/>
                <a:gd name="connsiteY5-68" fmla="*/ 253806 h 394086"/>
                <a:gd name="connsiteX6-69" fmla="*/ 9915328 w 9915328"/>
                <a:gd name="connsiteY6-70" fmla="*/ 118340 h 394086"/>
                <a:gd name="connsiteX0-71" fmla="*/ 0 w 9915328"/>
                <a:gd name="connsiteY0-72" fmla="*/ 179002 h 409593"/>
                <a:gd name="connsiteX1-73" fmla="*/ 633406 w 9915328"/>
                <a:gd name="connsiteY1-74" fmla="*/ 291891 h 409593"/>
                <a:gd name="connsiteX2-75" fmla="*/ 2340484 w 9915328"/>
                <a:gd name="connsiteY2-76" fmla="*/ 404780 h 409593"/>
                <a:gd name="connsiteX3-77" fmla="*/ 5071684 w 9915328"/>
                <a:gd name="connsiteY3-78" fmla="*/ 122558 h 409593"/>
                <a:gd name="connsiteX4-79" fmla="*/ 6986358 w 9915328"/>
                <a:gd name="connsiteY4-80" fmla="*/ 20958 h 409593"/>
                <a:gd name="connsiteX5-81" fmla="*/ 9136395 w 9915328"/>
                <a:gd name="connsiteY5-82" fmla="*/ 9669 h 409593"/>
                <a:gd name="connsiteX6-83" fmla="*/ 9915328 w 9915328"/>
                <a:gd name="connsiteY6-84" fmla="*/ 133847 h 409593"/>
                <a:gd name="connsiteX0-85" fmla="*/ 0 w 9915328"/>
                <a:gd name="connsiteY0-86" fmla="*/ 198509 h 429100"/>
                <a:gd name="connsiteX1-87" fmla="*/ 633406 w 9915328"/>
                <a:gd name="connsiteY1-88" fmla="*/ 311398 h 429100"/>
                <a:gd name="connsiteX2-89" fmla="*/ 2340484 w 9915328"/>
                <a:gd name="connsiteY2-90" fmla="*/ 424287 h 429100"/>
                <a:gd name="connsiteX3-91" fmla="*/ 5071684 w 9915328"/>
                <a:gd name="connsiteY3-92" fmla="*/ 142065 h 429100"/>
                <a:gd name="connsiteX4-93" fmla="*/ 6986358 w 9915328"/>
                <a:gd name="connsiteY4-94" fmla="*/ 40465 h 429100"/>
                <a:gd name="connsiteX5-95" fmla="*/ 9136395 w 9915328"/>
                <a:gd name="connsiteY5-96" fmla="*/ 29176 h 429100"/>
                <a:gd name="connsiteX6-97" fmla="*/ 9915328 w 9915328"/>
                <a:gd name="connsiteY6-98" fmla="*/ 153354 h 429100"/>
                <a:gd name="connsiteX0-99" fmla="*/ 0 w 9915328"/>
                <a:gd name="connsiteY0-100" fmla="*/ 158109 h 388700"/>
                <a:gd name="connsiteX1-101" fmla="*/ 633406 w 9915328"/>
                <a:gd name="connsiteY1-102" fmla="*/ 270998 h 388700"/>
                <a:gd name="connsiteX2-103" fmla="*/ 2340484 w 9915328"/>
                <a:gd name="connsiteY2-104" fmla="*/ 383887 h 388700"/>
                <a:gd name="connsiteX3-105" fmla="*/ 5071684 w 9915328"/>
                <a:gd name="connsiteY3-106" fmla="*/ 101665 h 388700"/>
                <a:gd name="connsiteX4-107" fmla="*/ 6986358 w 9915328"/>
                <a:gd name="connsiteY4-108" fmla="*/ 65 h 388700"/>
                <a:gd name="connsiteX5-109" fmla="*/ 8835990 w 9915328"/>
                <a:gd name="connsiteY5-110" fmla="*/ 112954 h 388700"/>
                <a:gd name="connsiteX6-111" fmla="*/ 9915328 w 9915328"/>
                <a:gd name="connsiteY6-112" fmla="*/ 112954 h 388700"/>
                <a:gd name="connsiteX0-113" fmla="*/ 0 w 9915328"/>
                <a:gd name="connsiteY0-114" fmla="*/ 158569 h 385714"/>
                <a:gd name="connsiteX1-115" fmla="*/ 633406 w 9915328"/>
                <a:gd name="connsiteY1-116" fmla="*/ 271458 h 385714"/>
                <a:gd name="connsiteX2-117" fmla="*/ 2340484 w 9915328"/>
                <a:gd name="connsiteY2-118" fmla="*/ 384347 h 385714"/>
                <a:gd name="connsiteX3-119" fmla="*/ 5270277 w 9915328"/>
                <a:gd name="connsiteY3-120" fmla="*/ 191025 h 385714"/>
                <a:gd name="connsiteX4-121" fmla="*/ 6986358 w 9915328"/>
                <a:gd name="connsiteY4-122" fmla="*/ 525 h 385714"/>
                <a:gd name="connsiteX5-123" fmla="*/ 8835990 w 9915328"/>
                <a:gd name="connsiteY5-124" fmla="*/ 113414 h 385714"/>
                <a:gd name="connsiteX6-125" fmla="*/ 9915328 w 9915328"/>
                <a:gd name="connsiteY6-126" fmla="*/ 113414 h 385714"/>
                <a:gd name="connsiteX0-127" fmla="*/ 0 w 9915328"/>
                <a:gd name="connsiteY0-128" fmla="*/ 158569 h 323756"/>
                <a:gd name="connsiteX1-129" fmla="*/ 633406 w 9915328"/>
                <a:gd name="connsiteY1-130" fmla="*/ 271458 h 323756"/>
                <a:gd name="connsiteX2-131" fmla="*/ 2340484 w 9915328"/>
                <a:gd name="connsiteY2-132" fmla="*/ 320847 h 323756"/>
                <a:gd name="connsiteX3-133" fmla="*/ 5270277 w 9915328"/>
                <a:gd name="connsiteY3-134" fmla="*/ 191025 h 323756"/>
                <a:gd name="connsiteX4-135" fmla="*/ 6986358 w 9915328"/>
                <a:gd name="connsiteY4-136" fmla="*/ 525 h 323756"/>
                <a:gd name="connsiteX5-137" fmla="*/ 8835990 w 9915328"/>
                <a:gd name="connsiteY5-138" fmla="*/ 113414 h 323756"/>
                <a:gd name="connsiteX6-139" fmla="*/ 9915328 w 9915328"/>
                <a:gd name="connsiteY6-140" fmla="*/ 113414 h 323756"/>
                <a:gd name="connsiteX0-141" fmla="*/ 0 w 9915328"/>
                <a:gd name="connsiteY0-142" fmla="*/ 95979 h 261166"/>
                <a:gd name="connsiteX1-143" fmla="*/ 633406 w 9915328"/>
                <a:gd name="connsiteY1-144" fmla="*/ 208868 h 261166"/>
                <a:gd name="connsiteX2-145" fmla="*/ 2340484 w 9915328"/>
                <a:gd name="connsiteY2-146" fmla="*/ 258257 h 261166"/>
                <a:gd name="connsiteX3-147" fmla="*/ 5270277 w 9915328"/>
                <a:gd name="connsiteY3-148" fmla="*/ 128435 h 261166"/>
                <a:gd name="connsiteX4-149" fmla="*/ 8835990 w 9915328"/>
                <a:gd name="connsiteY4-150" fmla="*/ 50824 h 261166"/>
                <a:gd name="connsiteX5-151" fmla="*/ 9915328 w 9915328"/>
                <a:gd name="connsiteY5-152" fmla="*/ 50824 h 261166"/>
                <a:gd name="connsiteX0-153" fmla="*/ 0 w 9915328"/>
                <a:gd name="connsiteY0-154" fmla="*/ 201048 h 366235"/>
                <a:gd name="connsiteX1-155" fmla="*/ 633406 w 9915328"/>
                <a:gd name="connsiteY1-156" fmla="*/ 313937 h 366235"/>
                <a:gd name="connsiteX2-157" fmla="*/ 2340484 w 9915328"/>
                <a:gd name="connsiteY2-158" fmla="*/ 363326 h 366235"/>
                <a:gd name="connsiteX3-159" fmla="*/ 5270277 w 9915328"/>
                <a:gd name="connsiteY3-160" fmla="*/ 233504 h 366235"/>
                <a:gd name="connsiteX4-161" fmla="*/ 7659714 w 9915328"/>
                <a:gd name="connsiteY4-162" fmla="*/ 28893 h 366235"/>
                <a:gd name="connsiteX5-163" fmla="*/ 9915328 w 9915328"/>
                <a:gd name="connsiteY5-164" fmla="*/ 155893 h 366235"/>
                <a:gd name="connsiteX0-165" fmla="*/ 0 w 9915328"/>
                <a:gd name="connsiteY0-166" fmla="*/ 173629 h 338816"/>
                <a:gd name="connsiteX1-167" fmla="*/ 633406 w 9915328"/>
                <a:gd name="connsiteY1-168" fmla="*/ 286518 h 338816"/>
                <a:gd name="connsiteX2-169" fmla="*/ 2340484 w 9915328"/>
                <a:gd name="connsiteY2-170" fmla="*/ 335907 h 338816"/>
                <a:gd name="connsiteX3-171" fmla="*/ 5270277 w 9915328"/>
                <a:gd name="connsiteY3-172" fmla="*/ 206085 h 338816"/>
                <a:gd name="connsiteX4-173" fmla="*/ 7659714 w 9915328"/>
                <a:gd name="connsiteY4-174" fmla="*/ 1474 h 338816"/>
                <a:gd name="connsiteX5-175" fmla="*/ 9915328 w 9915328"/>
                <a:gd name="connsiteY5-176" fmla="*/ 128474 h 338816"/>
                <a:gd name="connsiteX0-177" fmla="*/ 0 w 10190302"/>
                <a:gd name="connsiteY0-178" fmla="*/ 174097 h 339284"/>
                <a:gd name="connsiteX1-179" fmla="*/ 633406 w 10190302"/>
                <a:gd name="connsiteY1-180" fmla="*/ 286986 h 339284"/>
                <a:gd name="connsiteX2-181" fmla="*/ 2340484 w 10190302"/>
                <a:gd name="connsiteY2-182" fmla="*/ 336375 h 339284"/>
                <a:gd name="connsiteX3-183" fmla="*/ 5270277 w 10190302"/>
                <a:gd name="connsiteY3-184" fmla="*/ 206553 h 339284"/>
                <a:gd name="connsiteX4-185" fmla="*/ 7659714 w 10190302"/>
                <a:gd name="connsiteY4-186" fmla="*/ 1942 h 339284"/>
                <a:gd name="connsiteX5-187" fmla="*/ 10190302 w 10190302"/>
                <a:gd name="connsiteY5-188" fmla="*/ 103542 h 339284"/>
                <a:gd name="connsiteX0-189" fmla="*/ 0 w 10129197"/>
                <a:gd name="connsiteY0-190" fmla="*/ 85197 h 340405"/>
                <a:gd name="connsiteX1-191" fmla="*/ 572301 w 10129197"/>
                <a:gd name="connsiteY1-192" fmla="*/ 286986 h 340405"/>
                <a:gd name="connsiteX2-193" fmla="*/ 2279379 w 10129197"/>
                <a:gd name="connsiteY2-194" fmla="*/ 336375 h 340405"/>
                <a:gd name="connsiteX3-195" fmla="*/ 5209172 w 10129197"/>
                <a:gd name="connsiteY3-196" fmla="*/ 206553 h 340405"/>
                <a:gd name="connsiteX4-197" fmla="*/ 7598609 w 10129197"/>
                <a:gd name="connsiteY4-198" fmla="*/ 1942 h 340405"/>
                <a:gd name="connsiteX5-199" fmla="*/ 10129197 w 10129197"/>
                <a:gd name="connsiteY5-200" fmla="*/ 103542 h 340405"/>
                <a:gd name="connsiteX0-201" fmla="*/ 0 w 10129197"/>
                <a:gd name="connsiteY0-202" fmla="*/ 85197 h 340405"/>
                <a:gd name="connsiteX1-203" fmla="*/ 572301 w 10129197"/>
                <a:gd name="connsiteY1-204" fmla="*/ 286986 h 340405"/>
                <a:gd name="connsiteX2-205" fmla="*/ 2279379 w 10129197"/>
                <a:gd name="connsiteY2-206" fmla="*/ 336375 h 340405"/>
                <a:gd name="connsiteX3-207" fmla="*/ 5209172 w 10129197"/>
                <a:gd name="connsiteY3-208" fmla="*/ 206553 h 340405"/>
                <a:gd name="connsiteX4-209" fmla="*/ 7598609 w 10129197"/>
                <a:gd name="connsiteY4-210" fmla="*/ 1942 h 340405"/>
                <a:gd name="connsiteX5-211" fmla="*/ 10129197 w 10129197"/>
                <a:gd name="connsiteY5-212" fmla="*/ 103542 h 340405"/>
                <a:gd name="connsiteX0-213" fmla="*/ 0 w 10129197"/>
                <a:gd name="connsiteY0-214" fmla="*/ 85197 h 339169"/>
                <a:gd name="connsiteX1-215" fmla="*/ 2279379 w 10129197"/>
                <a:gd name="connsiteY1-216" fmla="*/ 336375 h 339169"/>
                <a:gd name="connsiteX2-217" fmla="*/ 5209172 w 10129197"/>
                <a:gd name="connsiteY2-218" fmla="*/ 206553 h 339169"/>
                <a:gd name="connsiteX3-219" fmla="*/ 7598609 w 10129197"/>
                <a:gd name="connsiteY3-220" fmla="*/ 1942 h 339169"/>
                <a:gd name="connsiteX4-221" fmla="*/ 10129197 w 10129197"/>
                <a:gd name="connsiteY4-222" fmla="*/ 103542 h 339169"/>
                <a:gd name="connsiteX0-223" fmla="*/ 0 w 10129197"/>
                <a:gd name="connsiteY0-224" fmla="*/ 85197 h 339169"/>
                <a:gd name="connsiteX1-225" fmla="*/ 2279379 w 10129197"/>
                <a:gd name="connsiteY1-226" fmla="*/ 336375 h 339169"/>
                <a:gd name="connsiteX2-227" fmla="*/ 5209172 w 10129197"/>
                <a:gd name="connsiteY2-228" fmla="*/ 206553 h 339169"/>
                <a:gd name="connsiteX3-229" fmla="*/ 7598609 w 10129197"/>
                <a:gd name="connsiteY3-230" fmla="*/ 1942 h 339169"/>
                <a:gd name="connsiteX4-231" fmla="*/ 10129197 w 10129197"/>
                <a:gd name="connsiteY4-232" fmla="*/ 103542 h 339169"/>
                <a:gd name="connsiteX0-233" fmla="*/ 0 w 10129197"/>
                <a:gd name="connsiteY0-234" fmla="*/ 118179 h 372151"/>
                <a:gd name="connsiteX1-235" fmla="*/ 2279379 w 10129197"/>
                <a:gd name="connsiteY1-236" fmla="*/ 369357 h 372151"/>
                <a:gd name="connsiteX2-237" fmla="*/ 5209172 w 10129197"/>
                <a:gd name="connsiteY2-238" fmla="*/ 239535 h 372151"/>
                <a:gd name="connsiteX3-239" fmla="*/ 7598609 w 10129197"/>
                <a:gd name="connsiteY3-240" fmla="*/ 34924 h 372151"/>
                <a:gd name="connsiteX4-241" fmla="*/ 10129197 w 10129197"/>
                <a:gd name="connsiteY4-242" fmla="*/ 9524 h 37215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29197" h="372151">
                  <a:moveTo>
                    <a:pt x="0" y="118179"/>
                  </a:moveTo>
                  <a:cubicBezTo>
                    <a:pt x="245726" y="411808"/>
                    <a:pt x="1411184" y="349131"/>
                    <a:pt x="2279379" y="369357"/>
                  </a:cubicBezTo>
                  <a:cubicBezTo>
                    <a:pt x="3147574" y="389583"/>
                    <a:pt x="4322634" y="295274"/>
                    <a:pt x="5209172" y="239535"/>
                  </a:cubicBezTo>
                  <a:cubicBezTo>
                    <a:pt x="6095710" y="183796"/>
                    <a:pt x="6778605" y="73259"/>
                    <a:pt x="7598609" y="34924"/>
                  </a:cubicBezTo>
                  <a:cubicBezTo>
                    <a:pt x="8418613" y="-3411"/>
                    <a:pt x="10029478" y="-7409"/>
                    <a:pt x="10129197" y="9524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585453" y="260008"/>
              <a:ext cx="3873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Arial Black" panose="020B0A04020102020204" pitchFamily="34" charset="0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Ｔｈｅ　Ｐａｒｔ　Ｏｎｅ</a:t>
              </a:r>
              <a:endParaRPr lang="zh-CN" altLang="en-US" sz="2000" dirty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0895" y="130347"/>
              <a:ext cx="1335140" cy="963251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608" y="4705405"/>
            <a:ext cx="2462997" cy="21520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99" y="5614536"/>
            <a:ext cx="969348" cy="95105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218602" y="2452045"/>
            <a:ext cx="58360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删</a:t>
            </a:r>
            <a:r>
              <a:rPr lang="zh-CN" altLang="en-US" sz="24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除</a:t>
            </a:r>
            <a:r>
              <a:rPr lang="zh-CN" altLang="en-US" sz="24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指</a:t>
            </a:r>
            <a:r>
              <a:rPr lang="zh-CN" altLang="en-US" sz="24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定表：</a:t>
            </a:r>
            <a:r>
              <a:rPr lang="en-US" altLang="zh-CN" sz="2400" dirty="0" smtClean="0"/>
              <a:t>delete </a:t>
            </a:r>
            <a:r>
              <a:rPr lang="en-US" altLang="zh-CN" sz="2400" dirty="0"/>
              <a:t>from </a:t>
            </a:r>
            <a:r>
              <a:rPr lang="en-US" altLang="zh-CN" sz="2400" dirty="0" smtClean="0"/>
              <a:t>person</a:t>
            </a:r>
            <a:r>
              <a:rPr lang="en-US" altLang="zh-CN" sz="24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 (</a:t>
            </a:r>
            <a:r>
              <a:rPr lang="zh-CN" altLang="en-US" sz="24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表名</a:t>
            </a:r>
            <a:r>
              <a:rPr lang="en-US" altLang="zh-CN" sz="24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)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where id=2;</a:t>
            </a:r>
            <a:endParaRPr lang="zh-CN" altLang="en-US" sz="2400" dirty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27001" y="3582084"/>
            <a:ext cx="52738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删</a:t>
            </a:r>
            <a:r>
              <a:rPr lang="zh-CN" altLang="en-US" sz="24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除库：</a:t>
            </a:r>
            <a:r>
              <a:rPr lang="en-US" altLang="zh-CN" sz="2400" dirty="0"/>
              <a:t> drop </a:t>
            </a:r>
            <a:r>
              <a:rPr lang="en-US" altLang="zh-CN" sz="2400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database class(</a:t>
            </a:r>
            <a:r>
              <a:rPr lang="zh-CN" altLang="en-US" sz="2400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库名</a:t>
            </a:r>
            <a:r>
              <a:rPr lang="en-US" altLang="zh-CN" sz="2400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)</a:t>
            </a:r>
            <a:endParaRPr lang="zh-CN" altLang="en-US" sz="2400" dirty="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14546" y="4729499"/>
            <a:ext cx="4721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删除表：</a:t>
            </a:r>
            <a:r>
              <a:rPr lang="en-US" altLang="zh-CN" sz="2400" dirty="0"/>
              <a:t> drop table </a:t>
            </a:r>
            <a:r>
              <a:rPr lang="en-US" altLang="zh-CN" sz="2400" dirty="0" smtClean="0"/>
              <a:t>person(</a:t>
            </a:r>
            <a:r>
              <a:rPr lang="zh-CN" altLang="en-US" sz="2400" dirty="0" smtClean="0"/>
              <a:t>表名</a:t>
            </a:r>
            <a:r>
              <a:rPr lang="en-US" altLang="zh-CN" sz="2400" dirty="0" smtClean="0"/>
              <a:t>);</a:t>
            </a:r>
            <a:endParaRPr lang="zh-CN" altLang="en-US" sz="2400" dirty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096000" y="2076450"/>
            <a:ext cx="0" cy="353808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93"/>
          <p:cNvGrpSpPr/>
          <p:nvPr/>
        </p:nvGrpSpPr>
        <p:grpSpPr>
          <a:xfrm>
            <a:off x="2085976" y="2227263"/>
            <a:ext cx="3709988" cy="2974974"/>
            <a:chOff x="2085976" y="2227263"/>
            <a:chExt cx="3709988" cy="2974974"/>
          </a:xfrm>
        </p:grpSpPr>
        <p:sp>
          <p:nvSpPr>
            <p:cNvPr id="18" name="Freeform 6"/>
            <p:cNvSpPr/>
            <p:nvPr/>
          </p:nvSpPr>
          <p:spPr bwMode="auto">
            <a:xfrm>
              <a:off x="2511426" y="2319338"/>
              <a:ext cx="649288" cy="2511425"/>
            </a:xfrm>
            <a:custGeom>
              <a:avLst/>
              <a:gdLst>
                <a:gd name="T0" fmla="*/ 19 w 93"/>
                <a:gd name="T1" fmla="*/ 352 h 358"/>
                <a:gd name="T2" fmla="*/ 14 w 93"/>
                <a:gd name="T3" fmla="*/ 150 h 358"/>
                <a:gd name="T4" fmla="*/ 17 w 93"/>
                <a:gd name="T5" fmla="*/ 52 h 358"/>
                <a:gd name="T6" fmla="*/ 19 w 93"/>
                <a:gd name="T7" fmla="*/ 25 h 358"/>
                <a:gd name="T8" fmla="*/ 21 w 93"/>
                <a:gd name="T9" fmla="*/ 14 h 358"/>
                <a:gd name="T10" fmla="*/ 27 w 93"/>
                <a:gd name="T11" fmla="*/ 5 h 358"/>
                <a:gd name="T12" fmla="*/ 52 w 93"/>
                <a:gd name="T13" fmla="*/ 5 h 358"/>
                <a:gd name="T14" fmla="*/ 77 w 93"/>
                <a:gd name="T15" fmla="*/ 5 h 358"/>
                <a:gd name="T16" fmla="*/ 74 w 93"/>
                <a:gd name="T17" fmla="*/ 3 h 358"/>
                <a:gd name="T18" fmla="*/ 73 w 93"/>
                <a:gd name="T19" fmla="*/ 210 h 358"/>
                <a:gd name="T20" fmla="*/ 70 w 93"/>
                <a:gd name="T21" fmla="*/ 314 h 358"/>
                <a:gd name="T22" fmla="*/ 70 w 93"/>
                <a:gd name="T23" fmla="*/ 338 h 358"/>
                <a:gd name="T24" fmla="*/ 70 w 93"/>
                <a:gd name="T25" fmla="*/ 349 h 358"/>
                <a:gd name="T26" fmla="*/ 60 w 93"/>
                <a:gd name="T27" fmla="*/ 351 h 358"/>
                <a:gd name="T28" fmla="*/ 17 w 93"/>
                <a:gd name="T29" fmla="*/ 349 h 358"/>
                <a:gd name="T30" fmla="*/ 16 w 93"/>
                <a:gd name="T31" fmla="*/ 354 h 358"/>
                <a:gd name="T32" fmla="*/ 74 w 93"/>
                <a:gd name="T33" fmla="*/ 354 h 358"/>
                <a:gd name="T34" fmla="*/ 76 w 93"/>
                <a:gd name="T35" fmla="*/ 352 h 358"/>
                <a:gd name="T36" fmla="*/ 79 w 93"/>
                <a:gd name="T37" fmla="*/ 3 h 358"/>
                <a:gd name="T38" fmla="*/ 77 w 93"/>
                <a:gd name="T39" fmla="*/ 0 h 358"/>
                <a:gd name="T40" fmla="*/ 20 w 93"/>
                <a:gd name="T41" fmla="*/ 0 h 358"/>
                <a:gd name="T42" fmla="*/ 17 w 93"/>
                <a:gd name="T43" fmla="*/ 2 h 358"/>
                <a:gd name="T44" fmla="*/ 14 w 93"/>
                <a:gd name="T45" fmla="*/ 352 h 358"/>
                <a:gd name="T46" fmla="*/ 19 w 93"/>
                <a:gd name="T47" fmla="*/ 352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3" h="358">
                  <a:moveTo>
                    <a:pt x="19" y="352"/>
                  </a:moveTo>
                  <a:cubicBezTo>
                    <a:pt x="19" y="285"/>
                    <a:pt x="14" y="218"/>
                    <a:pt x="14" y="150"/>
                  </a:cubicBezTo>
                  <a:cubicBezTo>
                    <a:pt x="13" y="117"/>
                    <a:pt x="14" y="84"/>
                    <a:pt x="17" y="52"/>
                  </a:cubicBezTo>
                  <a:cubicBezTo>
                    <a:pt x="17" y="43"/>
                    <a:pt x="18" y="34"/>
                    <a:pt x="19" y="25"/>
                  </a:cubicBezTo>
                  <a:cubicBezTo>
                    <a:pt x="20" y="21"/>
                    <a:pt x="20" y="18"/>
                    <a:pt x="21" y="14"/>
                  </a:cubicBezTo>
                  <a:cubicBezTo>
                    <a:pt x="22" y="6"/>
                    <a:pt x="21" y="6"/>
                    <a:pt x="27" y="5"/>
                  </a:cubicBezTo>
                  <a:cubicBezTo>
                    <a:pt x="35" y="4"/>
                    <a:pt x="44" y="5"/>
                    <a:pt x="52" y="5"/>
                  </a:cubicBezTo>
                  <a:cubicBezTo>
                    <a:pt x="60" y="5"/>
                    <a:pt x="68" y="5"/>
                    <a:pt x="77" y="5"/>
                  </a:cubicBezTo>
                  <a:cubicBezTo>
                    <a:pt x="76" y="5"/>
                    <a:pt x="75" y="4"/>
                    <a:pt x="74" y="3"/>
                  </a:cubicBezTo>
                  <a:cubicBezTo>
                    <a:pt x="82" y="72"/>
                    <a:pt x="77" y="141"/>
                    <a:pt x="73" y="210"/>
                  </a:cubicBezTo>
                  <a:cubicBezTo>
                    <a:pt x="71" y="245"/>
                    <a:pt x="69" y="279"/>
                    <a:pt x="70" y="314"/>
                  </a:cubicBezTo>
                  <a:cubicBezTo>
                    <a:pt x="70" y="322"/>
                    <a:pt x="70" y="330"/>
                    <a:pt x="70" y="338"/>
                  </a:cubicBezTo>
                  <a:cubicBezTo>
                    <a:pt x="70" y="341"/>
                    <a:pt x="72" y="347"/>
                    <a:pt x="70" y="349"/>
                  </a:cubicBezTo>
                  <a:cubicBezTo>
                    <a:pt x="69" y="351"/>
                    <a:pt x="62" y="351"/>
                    <a:pt x="60" y="351"/>
                  </a:cubicBezTo>
                  <a:cubicBezTo>
                    <a:pt x="46" y="352"/>
                    <a:pt x="31" y="352"/>
                    <a:pt x="17" y="349"/>
                  </a:cubicBezTo>
                  <a:cubicBezTo>
                    <a:pt x="14" y="349"/>
                    <a:pt x="12" y="353"/>
                    <a:pt x="16" y="354"/>
                  </a:cubicBezTo>
                  <a:cubicBezTo>
                    <a:pt x="34" y="358"/>
                    <a:pt x="55" y="358"/>
                    <a:pt x="74" y="354"/>
                  </a:cubicBezTo>
                  <a:cubicBezTo>
                    <a:pt x="75" y="354"/>
                    <a:pt x="76" y="353"/>
                    <a:pt x="76" y="352"/>
                  </a:cubicBezTo>
                  <a:cubicBezTo>
                    <a:pt x="69" y="235"/>
                    <a:pt x="93" y="119"/>
                    <a:pt x="79" y="3"/>
                  </a:cubicBezTo>
                  <a:cubicBezTo>
                    <a:pt x="79" y="1"/>
                    <a:pt x="78" y="0"/>
                    <a:pt x="77" y="0"/>
                  </a:cubicBezTo>
                  <a:cubicBezTo>
                    <a:pt x="58" y="0"/>
                    <a:pt x="39" y="0"/>
                    <a:pt x="20" y="0"/>
                  </a:cubicBezTo>
                  <a:cubicBezTo>
                    <a:pt x="19" y="0"/>
                    <a:pt x="17" y="1"/>
                    <a:pt x="17" y="2"/>
                  </a:cubicBezTo>
                  <a:cubicBezTo>
                    <a:pt x="0" y="118"/>
                    <a:pt x="14" y="235"/>
                    <a:pt x="14" y="352"/>
                  </a:cubicBezTo>
                  <a:cubicBezTo>
                    <a:pt x="14" y="355"/>
                    <a:pt x="19" y="355"/>
                    <a:pt x="19" y="3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2085976" y="2227263"/>
              <a:ext cx="3709988" cy="2974974"/>
              <a:chOff x="2085976" y="2227263"/>
              <a:chExt cx="3709988" cy="2974974"/>
            </a:xfrm>
          </p:grpSpPr>
          <p:sp>
            <p:nvSpPr>
              <p:cNvPr id="17" name="Freeform 5"/>
              <p:cNvSpPr/>
              <p:nvPr/>
            </p:nvSpPr>
            <p:spPr bwMode="auto">
              <a:xfrm>
                <a:off x="4705351" y="2227263"/>
                <a:ext cx="650875" cy="2519362"/>
              </a:xfrm>
              <a:custGeom>
                <a:avLst/>
                <a:gdLst>
                  <a:gd name="T0" fmla="*/ 22 w 93"/>
                  <a:gd name="T1" fmla="*/ 355 h 359"/>
                  <a:gd name="T2" fmla="*/ 15 w 93"/>
                  <a:gd name="T3" fmla="*/ 152 h 359"/>
                  <a:gd name="T4" fmla="*/ 17 w 93"/>
                  <a:gd name="T5" fmla="*/ 50 h 359"/>
                  <a:gd name="T6" fmla="*/ 19 w 93"/>
                  <a:gd name="T7" fmla="*/ 28 h 359"/>
                  <a:gd name="T8" fmla="*/ 21 w 93"/>
                  <a:gd name="T9" fmla="*/ 13 h 359"/>
                  <a:gd name="T10" fmla="*/ 27 w 93"/>
                  <a:gd name="T11" fmla="*/ 5 h 359"/>
                  <a:gd name="T12" fmla="*/ 77 w 93"/>
                  <a:gd name="T13" fmla="*/ 5 h 359"/>
                  <a:gd name="T14" fmla="*/ 74 w 93"/>
                  <a:gd name="T15" fmla="*/ 2 h 359"/>
                  <a:gd name="T16" fmla="*/ 73 w 93"/>
                  <a:gd name="T17" fmla="*/ 212 h 359"/>
                  <a:gd name="T18" fmla="*/ 70 w 93"/>
                  <a:gd name="T19" fmla="*/ 315 h 359"/>
                  <a:gd name="T20" fmla="*/ 70 w 93"/>
                  <a:gd name="T21" fmla="*/ 341 h 359"/>
                  <a:gd name="T22" fmla="*/ 69 w 93"/>
                  <a:gd name="T23" fmla="*/ 350 h 359"/>
                  <a:gd name="T24" fmla="*/ 55 w 93"/>
                  <a:gd name="T25" fmla="*/ 352 h 359"/>
                  <a:gd name="T26" fmla="*/ 20 w 93"/>
                  <a:gd name="T27" fmla="*/ 352 h 359"/>
                  <a:gd name="T28" fmla="*/ 20 w 93"/>
                  <a:gd name="T29" fmla="*/ 357 h 359"/>
                  <a:gd name="T30" fmla="*/ 39 w 93"/>
                  <a:gd name="T31" fmla="*/ 359 h 359"/>
                  <a:gd name="T32" fmla="*/ 74 w 93"/>
                  <a:gd name="T33" fmla="*/ 354 h 359"/>
                  <a:gd name="T34" fmla="*/ 76 w 93"/>
                  <a:gd name="T35" fmla="*/ 351 h 359"/>
                  <a:gd name="T36" fmla="*/ 79 w 93"/>
                  <a:gd name="T37" fmla="*/ 2 h 359"/>
                  <a:gd name="T38" fmla="*/ 77 w 93"/>
                  <a:gd name="T39" fmla="*/ 0 h 359"/>
                  <a:gd name="T40" fmla="*/ 20 w 93"/>
                  <a:gd name="T41" fmla="*/ 0 h 359"/>
                  <a:gd name="T42" fmla="*/ 17 w 93"/>
                  <a:gd name="T43" fmla="*/ 2 h 359"/>
                  <a:gd name="T44" fmla="*/ 17 w 93"/>
                  <a:gd name="T45" fmla="*/ 355 h 359"/>
                  <a:gd name="T46" fmla="*/ 22 w 93"/>
                  <a:gd name="T47" fmla="*/ 355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3" h="359">
                    <a:moveTo>
                      <a:pt x="22" y="355"/>
                    </a:moveTo>
                    <a:cubicBezTo>
                      <a:pt x="22" y="287"/>
                      <a:pt x="17" y="220"/>
                      <a:pt x="15" y="152"/>
                    </a:cubicBezTo>
                    <a:cubicBezTo>
                      <a:pt x="14" y="118"/>
                      <a:pt x="15" y="84"/>
                      <a:pt x="17" y="50"/>
                    </a:cubicBezTo>
                    <a:cubicBezTo>
                      <a:pt x="18" y="43"/>
                      <a:pt x="18" y="36"/>
                      <a:pt x="19" y="28"/>
                    </a:cubicBezTo>
                    <a:cubicBezTo>
                      <a:pt x="19" y="23"/>
                      <a:pt x="20" y="18"/>
                      <a:pt x="21" y="13"/>
                    </a:cubicBezTo>
                    <a:cubicBezTo>
                      <a:pt x="22" y="6"/>
                      <a:pt x="21" y="6"/>
                      <a:pt x="27" y="5"/>
                    </a:cubicBezTo>
                    <a:cubicBezTo>
                      <a:pt x="43" y="3"/>
                      <a:pt x="61" y="5"/>
                      <a:pt x="77" y="5"/>
                    </a:cubicBezTo>
                    <a:cubicBezTo>
                      <a:pt x="76" y="4"/>
                      <a:pt x="75" y="3"/>
                      <a:pt x="74" y="2"/>
                    </a:cubicBezTo>
                    <a:cubicBezTo>
                      <a:pt x="82" y="72"/>
                      <a:pt x="77" y="142"/>
                      <a:pt x="73" y="212"/>
                    </a:cubicBezTo>
                    <a:cubicBezTo>
                      <a:pt x="71" y="246"/>
                      <a:pt x="69" y="281"/>
                      <a:pt x="70" y="315"/>
                    </a:cubicBezTo>
                    <a:cubicBezTo>
                      <a:pt x="70" y="324"/>
                      <a:pt x="70" y="333"/>
                      <a:pt x="70" y="341"/>
                    </a:cubicBezTo>
                    <a:cubicBezTo>
                      <a:pt x="70" y="345"/>
                      <a:pt x="71" y="347"/>
                      <a:pt x="69" y="350"/>
                    </a:cubicBezTo>
                    <a:cubicBezTo>
                      <a:pt x="67" y="352"/>
                      <a:pt x="57" y="352"/>
                      <a:pt x="55" y="352"/>
                    </a:cubicBezTo>
                    <a:cubicBezTo>
                      <a:pt x="43" y="354"/>
                      <a:pt x="31" y="352"/>
                      <a:pt x="20" y="352"/>
                    </a:cubicBezTo>
                    <a:cubicBezTo>
                      <a:pt x="16" y="352"/>
                      <a:pt x="16" y="357"/>
                      <a:pt x="20" y="357"/>
                    </a:cubicBezTo>
                    <a:cubicBezTo>
                      <a:pt x="26" y="357"/>
                      <a:pt x="32" y="358"/>
                      <a:pt x="39" y="359"/>
                    </a:cubicBezTo>
                    <a:cubicBezTo>
                      <a:pt x="51" y="359"/>
                      <a:pt x="63" y="356"/>
                      <a:pt x="74" y="354"/>
                    </a:cubicBezTo>
                    <a:cubicBezTo>
                      <a:pt x="75" y="354"/>
                      <a:pt x="76" y="352"/>
                      <a:pt x="76" y="351"/>
                    </a:cubicBezTo>
                    <a:cubicBezTo>
                      <a:pt x="69" y="235"/>
                      <a:pt x="93" y="119"/>
                      <a:pt x="79" y="2"/>
                    </a:cubicBezTo>
                    <a:cubicBezTo>
                      <a:pt x="79" y="1"/>
                      <a:pt x="78" y="0"/>
                      <a:pt x="77" y="0"/>
                    </a:cubicBezTo>
                    <a:cubicBezTo>
                      <a:pt x="58" y="0"/>
                      <a:pt x="39" y="0"/>
                      <a:pt x="20" y="0"/>
                    </a:cubicBezTo>
                    <a:cubicBezTo>
                      <a:pt x="19" y="0"/>
                      <a:pt x="17" y="1"/>
                      <a:pt x="17" y="2"/>
                    </a:cubicBezTo>
                    <a:cubicBezTo>
                      <a:pt x="0" y="119"/>
                      <a:pt x="17" y="237"/>
                      <a:pt x="17" y="355"/>
                    </a:cubicBezTo>
                    <a:cubicBezTo>
                      <a:pt x="17" y="358"/>
                      <a:pt x="22" y="358"/>
                      <a:pt x="22" y="35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7"/>
              <p:cNvSpPr/>
              <p:nvPr/>
            </p:nvSpPr>
            <p:spPr bwMode="auto">
              <a:xfrm>
                <a:off x="2085976" y="4654550"/>
                <a:ext cx="3709988" cy="547687"/>
              </a:xfrm>
              <a:custGeom>
                <a:avLst/>
                <a:gdLst>
                  <a:gd name="T0" fmla="*/ 27 w 531"/>
                  <a:gd name="T1" fmla="*/ 24 h 78"/>
                  <a:gd name="T2" fmla="*/ 188 w 531"/>
                  <a:gd name="T3" fmla="*/ 20 h 78"/>
                  <a:gd name="T4" fmla="*/ 398 w 531"/>
                  <a:gd name="T5" fmla="*/ 14 h 78"/>
                  <a:gd name="T6" fmla="*/ 522 w 531"/>
                  <a:gd name="T7" fmla="*/ 5 h 78"/>
                  <a:gd name="T8" fmla="*/ 519 w 531"/>
                  <a:gd name="T9" fmla="*/ 3 h 78"/>
                  <a:gd name="T10" fmla="*/ 499 w 531"/>
                  <a:gd name="T11" fmla="*/ 60 h 78"/>
                  <a:gd name="T12" fmla="*/ 469 w 531"/>
                  <a:gd name="T13" fmla="*/ 60 h 78"/>
                  <a:gd name="T14" fmla="*/ 414 w 531"/>
                  <a:gd name="T15" fmla="*/ 64 h 78"/>
                  <a:gd name="T16" fmla="*/ 113 w 531"/>
                  <a:gd name="T17" fmla="*/ 72 h 78"/>
                  <a:gd name="T18" fmla="*/ 31 w 531"/>
                  <a:gd name="T19" fmla="*/ 72 h 78"/>
                  <a:gd name="T20" fmla="*/ 11 w 531"/>
                  <a:gd name="T21" fmla="*/ 70 h 78"/>
                  <a:gd name="T22" fmla="*/ 10 w 531"/>
                  <a:gd name="T23" fmla="*/ 51 h 78"/>
                  <a:gd name="T24" fmla="*/ 21 w 531"/>
                  <a:gd name="T25" fmla="*/ 17 h 78"/>
                  <a:gd name="T26" fmla="*/ 17 w 531"/>
                  <a:gd name="T27" fmla="*/ 18 h 78"/>
                  <a:gd name="T28" fmla="*/ 26 w 531"/>
                  <a:gd name="T29" fmla="*/ 23 h 78"/>
                  <a:gd name="T30" fmla="*/ 29 w 531"/>
                  <a:gd name="T31" fmla="*/ 19 h 78"/>
                  <a:gd name="T32" fmla="*/ 20 w 531"/>
                  <a:gd name="T33" fmla="*/ 14 h 78"/>
                  <a:gd name="T34" fmla="*/ 16 w 531"/>
                  <a:gd name="T35" fmla="*/ 16 h 78"/>
                  <a:gd name="T36" fmla="*/ 6 w 531"/>
                  <a:gd name="T37" fmla="*/ 74 h 78"/>
                  <a:gd name="T38" fmla="*/ 8 w 531"/>
                  <a:gd name="T39" fmla="*/ 76 h 78"/>
                  <a:gd name="T40" fmla="*/ 154 w 531"/>
                  <a:gd name="T41" fmla="*/ 77 h 78"/>
                  <a:gd name="T42" fmla="*/ 302 w 531"/>
                  <a:gd name="T43" fmla="*/ 75 h 78"/>
                  <a:gd name="T44" fmla="*/ 448 w 531"/>
                  <a:gd name="T45" fmla="*/ 66 h 78"/>
                  <a:gd name="T46" fmla="*/ 484 w 531"/>
                  <a:gd name="T47" fmla="*/ 65 h 78"/>
                  <a:gd name="T48" fmla="*/ 508 w 531"/>
                  <a:gd name="T49" fmla="*/ 64 h 78"/>
                  <a:gd name="T50" fmla="*/ 524 w 531"/>
                  <a:gd name="T51" fmla="*/ 3 h 78"/>
                  <a:gd name="T52" fmla="*/ 522 w 531"/>
                  <a:gd name="T53" fmla="*/ 0 h 78"/>
                  <a:gd name="T54" fmla="*/ 308 w 531"/>
                  <a:gd name="T55" fmla="*/ 10 h 78"/>
                  <a:gd name="T56" fmla="*/ 205 w 531"/>
                  <a:gd name="T57" fmla="*/ 13 h 78"/>
                  <a:gd name="T58" fmla="*/ 117 w 531"/>
                  <a:gd name="T59" fmla="*/ 21 h 78"/>
                  <a:gd name="T60" fmla="*/ 28 w 531"/>
                  <a:gd name="T61" fmla="*/ 19 h 78"/>
                  <a:gd name="T62" fmla="*/ 27 w 531"/>
                  <a:gd name="T63" fmla="*/ 2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31" h="78">
                    <a:moveTo>
                      <a:pt x="27" y="24"/>
                    </a:moveTo>
                    <a:cubicBezTo>
                      <a:pt x="80" y="33"/>
                      <a:pt x="134" y="24"/>
                      <a:pt x="188" y="20"/>
                    </a:cubicBezTo>
                    <a:cubicBezTo>
                      <a:pt x="258" y="13"/>
                      <a:pt x="328" y="16"/>
                      <a:pt x="398" y="14"/>
                    </a:cubicBezTo>
                    <a:cubicBezTo>
                      <a:pt x="439" y="12"/>
                      <a:pt x="481" y="10"/>
                      <a:pt x="522" y="5"/>
                    </a:cubicBezTo>
                    <a:cubicBezTo>
                      <a:pt x="521" y="5"/>
                      <a:pt x="520" y="4"/>
                      <a:pt x="519" y="3"/>
                    </a:cubicBezTo>
                    <a:cubicBezTo>
                      <a:pt x="521" y="22"/>
                      <a:pt x="526" y="59"/>
                      <a:pt x="499" y="60"/>
                    </a:cubicBezTo>
                    <a:cubicBezTo>
                      <a:pt x="489" y="61"/>
                      <a:pt x="479" y="60"/>
                      <a:pt x="469" y="60"/>
                    </a:cubicBezTo>
                    <a:cubicBezTo>
                      <a:pt x="451" y="59"/>
                      <a:pt x="433" y="62"/>
                      <a:pt x="414" y="64"/>
                    </a:cubicBezTo>
                    <a:cubicBezTo>
                      <a:pt x="314" y="73"/>
                      <a:pt x="213" y="72"/>
                      <a:pt x="113" y="72"/>
                    </a:cubicBezTo>
                    <a:cubicBezTo>
                      <a:pt x="86" y="72"/>
                      <a:pt x="58" y="72"/>
                      <a:pt x="31" y="72"/>
                    </a:cubicBezTo>
                    <a:cubicBezTo>
                      <a:pt x="27" y="71"/>
                      <a:pt x="15" y="73"/>
                      <a:pt x="11" y="70"/>
                    </a:cubicBezTo>
                    <a:cubicBezTo>
                      <a:pt x="7" y="67"/>
                      <a:pt x="9" y="55"/>
                      <a:pt x="10" y="51"/>
                    </a:cubicBezTo>
                    <a:cubicBezTo>
                      <a:pt x="12" y="39"/>
                      <a:pt x="18" y="28"/>
                      <a:pt x="21" y="17"/>
                    </a:cubicBezTo>
                    <a:cubicBezTo>
                      <a:pt x="20" y="17"/>
                      <a:pt x="18" y="18"/>
                      <a:pt x="17" y="18"/>
                    </a:cubicBezTo>
                    <a:cubicBezTo>
                      <a:pt x="20" y="20"/>
                      <a:pt x="23" y="22"/>
                      <a:pt x="26" y="23"/>
                    </a:cubicBezTo>
                    <a:cubicBezTo>
                      <a:pt x="29" y="25"/>
                      <a:pt x="32" y="21"/>
                      <a:pt x="29" y="19"/>
                    </a:cubicBezTo>
                    <a:cubicBezTo>
                      <a:pt x="26" y="17"/>
                      <a:pt x="23" y="16"/>
                      <a:pt x="20" y="14"/>
                    </a:cubicBezTo>
                    <a:cubicBezTo>
                      <a:pt x="18" y="13"/>
                      <a:pt x="16" y="14"/>
                      <a:pt x="16" y="16"/>
                    </a:cubicBezTo>
                    <a:cubicBezTo>
                      <a:pt x="11" y="35"/>
                      <a:pt x="0" y="53"/>
                      <a:pt x="6" y="74"/>
                    </a:cubicBezTo>
                    <a:cubicBezTo>
                      <a:pt x="6" y="75"/>
                      <a:pt x="7" y="76"/>
                      <a:pt x="8" y="76"/>
                    </a:cubicBezTo>
                    <a:cubicBezTo>
                      <a:pt x="57" y="78"/>
                      <a:pt x="105" y="77"/>
                      <a:pt x="154" y="77"/>
                    </a:cubicBezTo>
                    <a:cubicBezTo>
                      <a:pt x="203" y="76"/>
                      <a:pt x="253" y="77"/>
                      <a:pt x="302" y="75"/>
                    </a:cubicBezTo>
                    <a:cubicBezTo>
                      <a:pt x="351" y="74"/>
                      <a:pt x="399" y="71"/>
                      <a:pt x="448" y="66"/>
                    </a:cubicBezTo>
                    <a:cubicBezTo>
                      <a:pt x="460" y="64"/>
                      <a:pt x="472" y="65"/>
                      <a:pt x="484" y="65"/>
                    </a:cubicBezTo>
                    <a:cubicBezTo>
                      <a:pt x="492" y="66"/>
                      <a:pt x="500" y="66"/>
                      <a:pt x="508" y="64"/>
                    </a:cubicBezTo>
                    <a:cubicBezTo>
                      <a:pt x="531" y="57"/>
                      <a:pt x="525" y="20"/>
                      <a:pt x="524" y="3"/>
                    </a:cubicBezTo>
                    <a:cubicBezTo>
                      <a:pt x="524" y="2"/>
                      <a:pt x="523" y="0"/>
                      <a:pt x="522" y="0"/>
                    </a:cubicBezTo>
                    <a:cubicBezTo>
                      <a:pt x="451" y="8"/>
                      <a:pt x="379" y="10"/>
                      <a:pt x="308" y="10"/>
                    </a:cubicBezTo>
                    <a:cubicBezTo>
                      <a:pt x="273" y="10"/>
                      <a:pt x="239" y="10"/>
                      <a:pt x="205" y="13"/>
                    </a:cubicBezTo>
                    <a:cubicBezTo>
                      <a:pt x="176" y="15"/>
                      <a:pt x="146" y="19"/>
                      <a:pt x="117" y="21"/>
                    </a:cubicBezTo>
                    <a:cubicBezTo>
                      <a:pt x="87" y="23"/>
                      <a:pt x="57" y="24"/>
                      <a:pt x="28" y="19"/>
                    </a:cubicBezTo>
                    <a:cubicBezTo>
                      <a:pt x="25" y="18"/>
                      <a:pt x="24" y="23"/>
                      <a:pt x="27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8"/>
              <p:cNvSpPr/>
              <p:nvPr/>
            </p:nvSpPr>
            <p:spPr bwMode="auto">
              <a:xfrm>
                <a:off x="3055938" y="2922588"/>
                <a:ext cx="1768475" cy="98425"/>
              </a:xfrm>
              <a:custGeom>
                <a:avLst/>
                <a:gdLst>
                  <a:gd name="T0" fmla="*/ 4 w 253"/>
                  <a:gd name="T1" fmla="*/ 7 h 14"/>
                  <a:gd name="T2" fmla="*/ 148 w 253"/>
                  <a:gd name="T3" fmla="*/ 5 h 14"/>
                  <a:gd name="T4" fmla="*/ 220 w 253"/>
                  <a:gd name="T5" fmla="*/ 9 h 14"/>
                  <a:gd name="T6" fmla="*/ 250 w 253"/>
                  <a:gd name="T7" fmla="*/ 9 h 14"/>
                  <a:gd name="T8" fmla="*/ 250 w 253"/>
                  <a:gd name="T9" fmla="*/ 4 h 14"/>
                  <a:gd name="T10" fmla="*/ 248 w 253"/>
                  <a:gd name="T11" fmla="*/ 4 h 14"/>
                  <a:gd name="T12" fmla="*/ 248 w 253"/>
                  <a:gd name="T13" fmla="*/ 9 h 14"/>
                  <a:gd name="T14" fmla="*/ 250 w 253"/>
                  <a:gd name="T15" fmla="*/ 9 h 14"/>
                  <a:gd name="T16" fmla="*/ 250 w 253"/>
                  <a:gd name="T17" fmla="*/ 4 h 14"/>
                  <a:gd name="T18" fmla="*/ 222 w 253"/>
                  <a:gd name="T19" fmla="*/ 4 h 14"/>
                  <a:gd name="T20" fmla="*/ 152 w 253"/>
                  <a:gd name="T21" fmla="*/ 0 h 14"/>
                  <a:gd name="T22" fmla="*/ 82 w 253"/>
                  <a:gd name="T23" fmla="*/ 2 h 14"/>
                  <a:gd name="T24" fmla="*/ 5 w 253"/>
                  <a:gd name="T25" fmla="*/ 2 h 14"/>
                  <a:gd name="T26" fmla="*/ 4 w 253"/>
                  <a:gd name="T27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3" h="14">
                    <a:moveTo>
                      <a:pt x="4" y="7"/>
                    </a:moveTo>
                    <a:cubicBezTo>
                      <a:pt x="51" y="14"/>
                      <a:pt x="100" y="5"/>
                      <a:pt x="148" y="5"/>
                    </a:cubicBezTo>
                    <a:cubicBezTo>
                      <a:pt x="172" y="6"/>
                      <a:pt x="196" y="9"/>
                      <a:pt x="220" y="9"/>
                    </a:cubicBezTo>
                    <a:cubicBezTo>
                      <a:pt x="230" y="9"/>
                      <a:pt x="240" y="9"/>
                      <a:pt x="250" y="9"/>
                    </a:cubicBezTo>
                    <a:cubicBezTo>
                      <a:pt x="253" y="9"/>
                      <a:pt x="253" y="4"/>
                      <a:pt x="250" y="4"/>
                    </a:cubicBezTo>
                    <a:cubicBezTo>
                      <a:pt x="249" y="4"/>
                      <a:pt x="249" y="4"/>
                      <a:pt x="248" y="4"/>
                    </a:cubicBezTo>
                    <a:cubicBezTo>
                      <a:pt x="245" y="4"/>
                      <a:pt x="245" y="9"/>
                      <a:pt x="248" y="9"/>
                    </a:cubicBezTo>
                    <a:cubicBezTo>
                      <a:pt x="249" y="9"/>
                      <a:pt x="249" y="9"/>
                      <a:pt x="250" y="9"/>
                    </a:cubicBezTo>
                    <a:cubicBezTo>
                      <a:pt x="253" y="9"/>
                      <a:pt x="253" y="4"/>
                      <a:pt x="250" y="4"/>
                    </a:cubicBezTo>
                    <a:cubicBezTo>
                      <a:pt x="240" y="4"/>
                      <a:pt x="231" y="4"/>
                      <a:pt x="222" y="4"/>
                    </a:cubicBezTo>
                    <a:cubicBezTo>
                      <a:pt x="199" y="4"/>
                      <a:pt x="175" y="1"/>
                      <a:pt x="152" y="0"/>
                    </a:cubicBezTo>
                    <a:cubicBezTo>
                      <a:pt x="128" y="0"/>
                      <a:pt x="105" y="1"/>
                      <a:pt x="82" y="2"/>
                    </a:cubicBezTo>
                    <a:cubicBezTo>
                      <a:pt x="56" y="4"/>
                      <a:pt x="30" y="6"/>
                      <a:pt x="5" y="2"/>
                    </a:cubicBezTo>
                    <a:cubicBezTo>
                      <a:pt x="2" y="1"/>
                      <a:pt x="0" y="6"/>
                      <a:pt x="4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9"/>
              <p:cNvSpPr/>
              <p:nvPr/>
            </p:nvSpPr>
            <p:spPr bwMode="auto">
              <a:xfrm>
                <a:off x="3070226" y="3349625"/>
                <a:ext cx="1747838" cy="190500"/>
              </a:xfrm>
              <a:custGeom>
                <a:avLst/>
                <a:gdLst>
                  <a:gd name="T0" fmla="*/ 4 w 250"/>
                  <a:gd name="T1" fmla="*/ 25 h 27"/>
                  <a:gd name="T2" fmla="*/ 246 w 250"/>
                  <a:gd name="T3" fmla="*/ 22 h 27"/>
                  <a:gd name="T4" fmla="*/ 247 w 250"/>
                  <a:gd name="T5" fmla="*/ 17 h 27"/>
                  <a:gd name="T6" fmla="*/ 4 w 250"/>
                  <a:gd name="T7" fmla="*/ 20 h 27"/>
                  <a:gd name="T8" fmla="*/ 4 w 250"/>
                  <a:gd name="T9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7">
                    <a:moveTo>
                      <a:pt x="4" y="25"/>
                    </a:moveTo>
                    <a:cubicBezTo>
                      <a:pt x="84" y="27"/>
                      <a:pt x="166" y="5"/>
                      <a:pt x="246" y="22"/>
                    </a:cubicBezTo>
                    <a:cubicBezTo>
                      <a:pt x="249" y="23"/>
                      <a:pt x="250" y="18"/>
                      <a:pt x="247" y="17"/>
                    </a:cubicBezTo>
                    <a:cubicBezTo>
                      <a:pt x="166" y="0"/>
                      <a:pt x="85" y="22"/>
                      <a:pt x="4" y="20"/>
                    </a:cubicBezTo>
                    <a:cubicBezTo>
                      <a:pt x="0" y="20"/>
                      <a:pt x="0" y="25"/>
                      <a:pt x="4" y="2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0"/>
              <p:cNvSpPr/>
              <p:nvPr/>
            </p:nvSpPr>
            <p:spPr bwMode="auto">
              <a:xfrm>
                <a:off x="3021013" y="3917950"/>
                <a:ext cx="1817688" cy="119062"/>
              </a:xfrm>
              <a:custGeom>
                <a:avLst/>
                <a:gdLst>
                  <a:gd name="T0" fmla="*/ 3 w 260"/>
                  <a:gd name="T1" fmla="*/ 17 h 17"/>
                  <a:gd name="T2" fmla="*/ 257 w 260"/>
                  <a:gd name="T3" fmla="*/ 14 h 17"/>
                  <a:gd name="T4" fmla="*/ 257 w 260"/>
                  <a:gd name="T5" fmla="*/ 9 h 17"/>
                  <a:gd name="T6" fmla="*/ 3 w 260"/>
                  <a:gd name="T7" fmla="*/ 12 h 17"/>
                  <a:gd name="T8" fmla="*/ 3 w 260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17">
                    <a:moveTo>
                      <a:pt x="3" y="17"/>
                    </a:moveTo>
                    <a:cubicBezTo>
                      <a:pt x="88" y="17"/>
                      <a:pt x="173" y="5"/>
                      <a:pt x="257" y="14"/>
                    </a:cubicBezTo>
                    <a:cubicBezTo>
                      <a:pt x="260" y="15"/>
                      <a:pt x="260" y="10"/>
                      <a:pt x="257" y="9"/>
                    </a:cubicBezTo>
                    <a:cubicBezTo>
                      <a:pt x="173" y="0"/>
                      <a:pt x="88" y="12"/>
                      <a:pt x="3" y="12"/>
                    </a:cubicBezTo>
                    <a:cubicBezTo>
                      <a:pt x="0" y="12"/>
                      <a:pt x="0" y="17"/>
                      <a:pt x="3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11"/>
              <p:cNvSpPr/>
              <p:nvPr/>
            </p:nvSpPr>
            <p:spPr bwMode="auto">
              <a:xfrm>
                <a:off x="2609851" y="2571750"/>
                <a:ext cx="230188" cy="69850"/>
              </a:xfrm>
              <a:custGeom>
                <a:avLst/>
                <a:gdLst>
                  <a:gd name="T0" fmla="*/ 3 w 33"/>
                  <a:gd name="T1" fmla="*/ 10 h 10"/>
                  <a:gd name="T2" fmla="*/ 30 w 33"/>
                  <a:gd name="T3" fmla="*/ 6 h 10"/>
                  <a:gd name="T4" fmla="*/ 29 w 33"/>
                  <a:gd name="T5" fmla="*/ 1 h 10"/>
                  <a:gd name="T6" fmla="*/ 3 w 33"/>
                  <a:gd name="T7" fmla="*/ 5 h 10"/>
                  <a:gd name="T8" fmla="*/ 3 w 33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0">
                    <a:moveTo>
                      <a:pt x="3" y="10"/>
                    </a:moveTo>
                    <a:cubicBezTo>
                      <a:pt x="12" y="10"/>
                      <a:pt x="21" y="9"/>
                      <a:pt x="30" y="6"/>
                    </a:cubicBezTo>
                    <a:cubicBezTo>
                      <a:pt x="33" y="5"/>
                      <a:pt x="32" y="0"/>
                      <a:pt x="29" y="1"/>
                    </a:cubicBezTo>
                    <a:cubicBezTo>
                      <a:pt x="20" y="4"/>
                      <a:pt x="12" y="5"/>
                      <a:pt x="3" y="5"/>
                    </a:cubicBezTo>
                    <a:cubicBezTo>
                      <a:pt x="0" y="5"/>
                      <a:pt x="0" y="10"/>
                      <a:pt x="3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12"/>
              <p:cNvSpPr/>
              <p:nvPr/>
            </p:nvSpPr>
            <p:spPr bwMode="auto">
              <a:xfrm>
                <a:off x="2609851" y="2670175"/>
                <a:ext cx="230188" cy="63500"/>
              </a:xfrm>
              <a:custGeom>
                <a:avLst/>
                <a:gdLst>
                  <a:gd name="T0" fmla="*/ 3 w 33"/>
                  <a:gd name="T1" fmla="*/ 9 h 9"/>
                  <a:gd name="T2" fmla="*/ 30 w 33"/>
                  <a:gd name="T3" fmla="*/ 6 h 9"/>
                  <a:gd name="T4" fmla="*/ 29 w 33"/>
                  <a:gd name="T5" fmla="*/ 1 h 9"/>
                  <a:gd name="T6" fmla="*/ 3 w 33"/>
                  <a:gd name="T7" fmla="*/ 4 h 9"/>
                  <a:gd name="T8" fmla="*/ 3 w 33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">
                    <a:moveTo>
                      <a:pt x="3" y="9"/>
                    </a:moveTo>
                    <a:cubicBezTo>
                      <a:pt x="12" y="9"/>
                      <a:pt x="21" y="8"/>
                      <a:pt x="30" y="6"/>
                    </a:cubicBezTo>
                    <a:cubicBezTo>
                      <a:pt x="33" y="5"/>
                      <a:pt x="32" y="0"/>
                      <a:pt x="29" y="1"/>
                    </a:cubicBezTo>
                    <a:cubicBezTo>
                      <a:pt x="20" y="3"/>
                      <a:pt x="12" y="4"/>
                      <a:pt x="3" y="4"/>
                    </a:cubicBezTo>
                    <a:cubicBezTo>
                      <a:pt x="0" y="4"/>
                      <a:pt x="0" y="9"/>
                      <a:pt x="3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3"/>
              <p:cNvSpPr/>
              <p:nvPr/>
            </p:nvSpPr>
            <p:spPr bwMode="auto">
              <a:xfrm>
                <a:off x="2587626" y="2719388"/>
                <a:ext cx="287338" cy="76200"/>
              </a:xfrm>
              <a:custGeom>
                <a:avLst/>
                <a:gdLst>
                  <a:gd name="T0" fmla="*/ 3 w 41"/>
                  <a:gd name="T1" fmla="*/ 10 h 11"/>
                  <a:gd name="T2" fmla="*/ 37 w 41"/>
                  <a:gd name="T3" fmla="*/ 5 h 11"/>
                  <a:gd name="T4" fmla="*/ 37 w 41"/>
                  <a:gd name="T5" fmla="*/ 0 h 11"/>
                  <a:gd name="T6" fmla="*/ 3 w 41"/>
                  <a:gd name="T7" fmla="*/ 5 h 11"/>
                  <a:gd name="T8" fmla="*/ 3 w 41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1">
                    <a:moveTo>
                      <a:pt x="3" y="10"/>
                    </a:moveTo>
                    <a:cubicBezTo>
                      <a:pt x="15" y="9"/>
                      <a:pt x="26" y="7"/>
                      <a:pt x="37" y="5"/>
                    </a:cubicBezTo>
                    <a:cubicBezTo>
                      <a:pt x="41" y="5"/>
                      <a:pt x="41" y="0"/>
                      <a:pt x="37" y="0"/>
                    </a:cubicBezTo>
                    <a:cubicBezTo>
                      <a:pt x="26" y="2"/>
                      <a:pt x="15" y="4"/>
                      <a:pt x="3" y="5"/>
                    </a:cubicBezTo>
                    <a:cubicBezTo>
                      <a:pt x="0" y="6"/>
                      <a:pt x="0" y="11"/>
                      <a:pt x="3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14"/>
              <p:cNvSpPr/>
              <p:nvPr/>
            </p:nvSpPr>
            <p:spPr bwMode="auto">
              <a:xfrm>
                <a:off x="2574926" y="2782888"/>
                <a:ext cx="250825" cy="61912"/>
              </a:xfrm>
              <a:custGeom>
                <a:avLst/>
                <a:gdLst>
                  <a:gd name="T0" fmla="*/ 3 w 36"/>
                  <a:gd name="T1" fmla="*/ 9 h 9"/>
                  <a:gd name="T2" fmla="*/ 32 w 36"/>
                  <a:gd name="T3" fmla="*/ 5 h 9"/>
                  <a:gd name="T4" fmla="*/ 31 w 36"/>
                  <a:gd name="T5" fmla="*/ 0 h 9"/>
                  <a:gd name="T6" fmla="*/ 3 w 36"/>
                  <a:gd name="T7" fmla="*/ 4 h 9"/>
                  <a:gd name="T8" fmla="*/ 3 w 36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9">
                    <a:moveTo>
                      <a:pt x="3" y="9"/>
                    </a:moveTo>
                    <a:cubicBezTo>
                      <a:pt x="13" y="9"/>
                      <a:pt x="23" y="6"/>
                      <a:pt x="32" y="5"/>
                    </a:cubicBezTo>
                    <a:cubicBezTo>
                      <a:pt x="36" y="5"/>
                      <a:pt x="34" y="0"/>
                      <a:pt x="31" y="0"/>
                    </a:cubicBezTo>
                    <a:cubicBezTo>
                      <a:pt x="22" y="2"/>
                      <a:pt x="12" y="4"/>
                      <a:pt x="3" y="4"/>
                    </a:cubicBezTo>
                    <a:cubicBezTo>
                      <a:pt x="0" y="4"/>
                      <a:pt x="0" y="9"/>
                      <a:pt x="3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15"/>
              <p:cNvSpPr/>
              <p:nvPr/>
            </p:nvSpPr>
            <p:spPr bwMode="auto">
              <a:xfrm>
                <a:off x="2609851" y="2844800"/>
                <a:ext cx="230188" cy="57150"/>
              </a:xfrm>
              <a:custGeom>
                <a:avLst/>
                <a:gdLst>
                  <a:gd name="T0" fmla="*/ 3 w 33"/>
                  <a:gd name="T1" fmla="*/ 8 h 8"/>
                  <a:gd name="T2" fmla="*/ 30 w 33"/>
                  <a:gd name="T3" fmla="*/ 5 h 8"/>
                  <a:gd name="T4" fmla="*/ 29 w 33"/>
                  <a:gd name="T5" fmla="*/ 0 h 8"/>
                  <a:gd name="T6" fmla="*/ 3 w 33"/>
                  <a:gd name="T7" fmla="*/ 3 h 8"/>
                  <a:gd name="T8" fmla="*/ 3 w 33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8">
                    <a:moveTo>
                      <a:pt x="3" y="8"/>
                    </a:moveTo>
                    <a:cubicBezTo>
                      <a:pt x="12" y="7"/>
                      <a:pt x="21" y="6"/>
                      <a:pt x="30" y="5"/>
                    </a:cubicBezTo>
                    <a:cubicBezTo>
                      <a:pt x="33" y="4"/>
                      <a:pt x="32" y="0"/>
                      <a:pt x="29" y="0"/>
                    </a:cubicBezTo>
                    <a:cubicBezTo>
                      <a:pt x="20" y="1"/>
                      <a:pt x="12" y="2"/>
                      <a:pt x="3" y="3"/>
                    </a:cubicBezTo>
                    <a:cubicBezTo>
                      <a:pt x="0" y="3"/>
                      <a:pt x="0" y="8"/>
                      <a:pt x="3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16"/>
              <p:cNvSpPr/>
              <p:nvPr/>
            </p:nvSpPr>
            <p:spPr bwMode="auto">
              <a:xfrm>
                <a:off x="2587626" y="2894013"/>
                <a:ext cx="287338" cy="77787"/>
              </a:xfrm>
              <a:custGeom>
                <a:avLst/>
                <a:gdLst>
                  <a:gd name="T0" fmla="*/ 4 w 41"/>
                  <a:gd name="T1" fmla="*/ 11 h 11"/>
                  <a:gd name="T2" fmla="*/ 38 w 41"/>
                  <a:gd name="T3" fmla="*/ 5 h 11"/>
                  <a:gd name="T4" fmla="*/ 37 w 41"/>
                  <a:gd name="T5" fmla="*/ 1 h 11"/>
                  <a:gd name="T6" fmla="*/ 3 w 41"/>
                  <a:gd name="T7" fmla="*/ 6 h 11"/>
                  <a:gd name="T8" fmla="*/ 4 w 41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1">
                    <a:moveTo>
                      <a:pt x="4" y="11"/>
                    </a:moveTo>
                    <a:cubicBezTo>
                      <a:pt x="15" y="9"/>
                      <a:pt x="27" y="8"/>
                      <a:pt x="38" y="5"/>
                    </a:cubicBezTo>
                    <a:cubicBezTo>
                      <a:pt x="41" y="5"/>
                      <a:pt x="40" y="0"/>
                      <a:pt x="37" y="1"/>
                    </a:cubicBezTo>
                    <a:cubicBezTo>
                      <a:pt x="25" y="3"/>
                      <a:pt x="14" y="4"/>
                      <a:pt x="3" y="6"/>
                    </a:cubicBezTo>
                    <a:cubicBezTo>
                      <a:pt x="0" y="7"/>
                      <a:pt x="1" y="11"/>
                      <a:pt x="4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17"/>
              <p:cNvSpPr/>
              <p:nvPr/>
            </p:nvSpPr>
            <p:spPr bwMode="auto">
              <a:xfrm>
                <a:off x="2587626" y="2957513"/>
                <a:ext cx="280988" cy="84137"/>
              </a:xfrm>
              <a:custGeom>
                <a:avLst/>
                <a:gdLst>
                  <a:gd name="T0" fmla="*/ 4 w 40"/>
                  <a:gd name="T1" fmla="*/ 12 h 12"/>
                  <a:gd name="T2" fmla="*/ 37 w 40"/>
                  <a:gd name="T3" fmla="*/ 5 h 12"/>
                  <a:gd name="T4" fmla="*/ 35 w 40"/>
                  <a:gd name="T5" fmla="*/ 0 h 12"/>
                  <a:gd name="T6" fmla="*/ 3 w 40"/>
                  <a:gd name="T7" fmla="*/ 7 h 12"/>
                  <a:gd name="T8" fmla="*/ 4 w 40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2">
                    <a:moveTo>
                      <a:pt x="4" y="12"/>
                    </a:moveTo>
                    <a:cubicBezTo>
                      <a:pt x="15" y="9"/>
                      <a:pt x="26" y="8"/>
                      <a:pt x="37" y="5"/>
                    </a:cubicBezTo>
                    <a:cubicBezTo>
                      <a:pt x="40" y="4"/>
                      <a:pt x="39" y="0"/>
                      <a:pt x="35" y="0"/>
                    </a:cubicBezTo>
                    <a:cubicBezTo>
                      <a:pt x="25" y="3"/>
                      <a:pt x="14" y="4"/>
                      <a:pt x="3" y="7"/>
                    </a:cubicBezTo>
                    <a:cubicBezTo>
                      <a:pt x="0" y="7"/>
                      <a:pt x="1" y="12"/>
                      <a:pt x="4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18"/>
              <p:cNvSpPr/>
              <p:nvPr/>
            </p:nvSpPr>
            <p:spPr bwMode="auto">
              <a:xfrm>
                <a:off x="2595563" y="3035300"/>
                <a:ext cx="314325" cy="76200"/>
              </a:xfrm>
              <a:custGeom>
                <a:avLst/>
                <a:gdLst>
                  <a:gd name="T0" fmla="*/ 4 w 45"/>
                  <a:gd name="T1" fmla="*/ 11 h 11"/>
                  <a:gd name="T2" fmla="*/ 41 w 45"/>
                  <a:gd name="T3" fmla="*/ 6 h 11"/>
                  <a:gd name="T4" fmla="*/ 41 w 45"/>
                  <a:gd name="T5" fmla="*/ 1 h 11"/>
                  <a:gd name="T6" fmla="*/ 3 w 45"/>
                  <a:gd name="T7" fmla="*/ 6 h 11"/>
                  <a:gd name="T8" fmla="*/ 4 w 45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11">
                    <a:moveTo>
                      <a:pt x="4" y="11"/>
                    </a:moveTo>
                    <a:cubicBezTo>
                      <a:pt x="17" y="8"/>
                      <a:pt x="29" y="7"/>
                      <a:pt x="41" y="6"/>
                    </a:cubicBezTo>
                    <a:cubicBezTo>
                      <a:pt x="45" y="5"/>
                      <a:pt x="45" y="0"/>
                      <a:pt x="41" y="1"/>
                    </a:cubicBezTo>
                    <a:cubicBezTo>
                      <a:pt x="29" y="2"/>
                      <a:pt x="16" y="3"/>
                      <a:pt x="3" y="6"/>
                    </a:cubicBezTo>
                    <a:cubicBezTo>
                      <a:pt x="0" y="6"/>
                      <a:pt x="1" y="11"/>
                      <a:pt x="4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9"/>
              <p:cNvSpPr/>
              <p:nvPr/>
            </p:nvSpPr>
            <p:spPr bwMode="auto">
              <a:xfrm>
                <a:off x="2595563" y="3140075"/>
                <a:ext cx="328613" cy="98425"/>
              </a:xfrm>
              <a:custGeom>
                <a:avLst/>
                <a:gdLst>
                  <a:gd name="T0" fmla="*/ 4 w 47"/>
                  <a:gd name="T1" fmla="*/ 13 h 14"/>
                  <a:gd name="T2" fmla="*/ 43 w 47"/>
                  <a:gd name="T3" fmla="*/ 6 h 14"/>
                  <a:gd name="T4" fmla="*/ 42 w 47"/>
                  <a:gd name="T5" fmla="*/ 1 h 14"/>
                  <a:gd name="T6" fmla="*/ 3 w 47"/>
                  <a:gd name="T7" fmla="*/ 8 h 14"/>
                  <a:gd name="T8" fmla="*/ 4 w 47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4">
                    <a:moveTo>
                      <a:pt x="4" y="13"/>
                    </a:moveTo>
                    <a:cubicBezTo>
                      <a:pt x="17" y="11"/>
                      <a:pt x="30" y="8"/>
                      <a:pt x="43" y="6"/>
                    </a:cubicBezTo>
                    <a:cubicBezTo>
                      <a:pt x="47" y="5"/>
                      <a:pt x="45" y="0"/>
                      <a:pt x="42" y="1"/>
                    </a:cubicBezTo>
                    <a:cubicBezTo>
                      <a:pt x="29" y="3"/>
                      <a:pt x="16" y="6"/>
                      <a:pt x="3" y="8"/>
                    </a:cubicBezTo>
                    <a:cubicBezTo>
                      <a:pt x="0" y="9"/>
                      <a:pt x="1" y="14"/>
                      <a:pt x="4" y="1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0"/>
              <p:cNvSpPr/>
              <p:nvPr/>
            </p:nvSpPr>
            <p:spPr bwMode="auto">
              <a:xfrm>
                <a:off x="2574926" y="3238500"/>
                <a:ext cx="215900" cy="90487"/>
              </a:xfrm>
              <a:custGeom>
                <a:avLst/>
                <a:gdLst>
                  <a:gd name="T0" fmla="*/ 5 w 31"/>
                  <a:gd name="T1" fmla="*/ 12 h 13"/>
                  <a:gd name="T2" fmla="*/ 27 w 31"/>
                  <a:gd name="T3" fmla="*/ 6 h 13"/>
                  <a:gd name="T4" fmla="*/ 26 w 31"/>
                  <a:gd name="T5" fmla="*/ 1 h 13"/>
                  <a:gd name="T6" fmla="*/ 3 w 31"/>
                  <a:gd name="T7" fmla="*/ 7 h 13"/>
                  <a:gd name="T8" fmla="*/ 5 w 31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3">
                    <a:moveTo>
                      <a:pt x="5" y="12"/>
                    </a:moveTo>
                    <a:cubicBezTo>
                      <a:pt x="13" y="9"/>
                      <a:pt x="20" y="7"/>
                      <a:pt x="27" y="6"/>
                    </a:cubicBezTo>
                    <a:cubicBezTo>
                      <a:pt x="31" y="5"/>
                      <a:pt x="29" y="0"/>
                      <a:pt x="26" y="1"/>
                    </a:cubicBezTo>
                    <a:cubicBezTo>
                      <a:pt x="18" y="2"/>
                      <a:pt x="10" y="4"/>
                      <a:pt x="3" y="7"/>
                    </a:cubicBezTo>
                    <a:cubicBezTo>
                      <a:pt x="0" y="9"/>
                      <a:pt x="2" y="13"/>
                      <a:pt x="5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1"/>
              <p:cNvSpPr/>
              <p:nvPr/>
            </p:nvSpPr>
            <p:spPr bwMode="auto">
              <a:xfrm>
                <a:off x="2581276" y="3308350"/>
                <a:ext cx="258763" cy="84137"/>
              </a:xfrm>
              <a:custGeom>
                <a:avLst/>
                <a:gdLst>
                  <a:gd name="T0" fmla="*/ 3 w 37"/>
                  <a:gd name="T1" fmla="*/ 12 h 12"/>
                  <a:gd name="T2" fmla="*/ 33 w 37"/>
                  <a:gd name="T3" fmla="*/ 6 h 12"/>
                  <a:gd name="T4" fmla="*/ 33 w 37"/>
                  <a:gd name="T5" fmla="*/ 1 h 12"/>
                  <a:gd name="T6" fmla="*/ 3 w 37"/>
                  <a:gd name="T7" fmla="*/ 7 h 12"/>
                  <a:gd name="T8" fmla="*/ 3 w 37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2">
                    <a:moveTo>
                      <a:pt x="3" y="12"/>
                    </a:moveTo>
                    <a:cubicBezTo>
                      <a:pt x="13" y="11"/>
                      <a:pt x="23" y="7"/>
                      <a:pt x="33" y="6"/>
                    </a:cubicBezTo>
                    <a:cubicBezTo>
                      <a:pt x="37" y="5"/>
                      <a:pt x="37" y="0"/>
                      <a:pt x="33" y="1"/>
                    </a:cubicBezTo>
                    <a:cubicBezTo>
                      <a:pt x="23" y="2"/>
                      <a:pt x="13" y="6"/>
                      <a:pt x="3" y="7"/>
                    </a:cubicBezTo>
                    <a:cubicBezTo>
                      <a:pt x="0" y="7"/>
                      <a:pt x="0" y="12"/>
                      <a:pt x="3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2"/>
              <p:cNvSpPr/>
              <p:nvPr/>
            </p:nvSpPr>
            <p:spPr bwMode="auto">
              <a:xfrm>
                <a:off x="2581276" y="3371850"/>
                <a:ext cx="279400" cy="84137"/>
              </a:xfrm>
              <a:custGeom>
                <a:avLst/>
                <a:gdLst>
                  <a:gd name="T0" fmla="*/ 3 w 40"/>
                  <a:gd name="T1" fmla="*/ 12 h 12"/>
                  <a:gd name="T2" fmla="*/ 37 w 40"/>
                  <a:gd name="T3" fmla="*/ 5 h 12"/>
                  <a:gd name="T4" fmla="*/ 35 w 40"/>
                  <a:gd name="T5" fmla="*/ 1 h 12"/>
                  <a:gd name="T6" fmla="*/ 3 w 40"/>
                  <a:gd name="T7" fmla="*/ 7 h 12"/>
                  <a:gd name="T8" fmla="*/ 3 w 40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2">
                    <a:moveTo>
                      <a:pt x="3" y="12"/>
                    </a:moveTo>
                    <a:cubicBezTo>
                      <a:pt x="15" y="12"/>
                      <a:pt x="25" y="8"/>
                      <a:pt x="37" y="5"/>
                    </a:cubicBezTo>
                    <a:cubicBezTo>
                      <a:pt x="40" y="5"/>
                      <a:pt x="38" y="0"/>
                      <a:pt x="35" y="1"/>
                    </a:cubicBezTo>
                    <a:cubicBezTo>
                      <a:pt x="25" y="3"/>
                      <a:pt x="14" y="7"/>
                      <a:pt x="3" y="7"/>
                    </a:cubicBezTo>
                    <a:cubicBezTo>
                      <a:pt x="0" y="7"/>
                      <a:pt x="0" y="12"/>
                      <a:pt x="3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3"/>
              <p:cNvSpPr/>
              <p:nvPr/>
            </p:nvSpPr>
            <p:spPr bwMode="auto">
              <a:xfrm>
                <a:off x="2574926" y="3433763"/>
                <a:ext cx="320675" cy="106362"/>
              </a:xfrm>
              <a:custGeom>
                <a:avLst/>
                <a:gdLst>
                  <a:gd name="T0" fmla="*/ 5 w 46"/>
                  <a:gd name="T1" fmla="*/ 14 h 15"/>
                  <a:gd name="T2" fmla="*/ 43 w 46"/>
                  <a:gd name="T3" fmla="*/ 5 h 15"/>
                  <a:gd name="T4" fmla="*/ 41 w 46"/>
                  <a:gd name="T5" fmla="*/ 0 h 15"/>
                  <a:gd name="T6" fmla="*/ 3 w 46"/>
                  <a:gd name="T7" fmla="*/ 9 h 15"/>
                  <a:gd name="T8" fmla="*/ 5 w 46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5">
                    <a:moveTo>
                      <a:pt x="5" y="14"/>
                    </a:moveTo>
                    <a:cubicBezTo>
                      <a:pt x="17" y="10"/>
                      <a:pt x="30" y="8"/>
                      <a:pt x="43" y="5"/>
                    </a:cubicBezTo>
                    <a:cubicBezTo>
                      <a:pt x="46" y="5"/>
                      <a:pt x="44" y="0"/>
                      <a:pt x="41" y="0"/>
                    </a:cubicBezTo>
                    <a:cubicBezTo>
                      <a:pt x="29" y="3"/>
                      <a:pt x="16" y="6"/>
                      <a:pt x="3" y="9"/>
                    </a:cubicBezTo>
                    <a:cubicBezTo>
                      <a:pt x="0" y="10"/>
                      <a:pt x="2" y="15"/>
                      <a:pt x="5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4"/>
              <p:cNvSpPr/>
              <p:nvPr/>
            </p:nvSpPr>
            <p:spPr bwMode="auto">
              <a:xfrm>
                <a:off x="2587626" y="3519488"/>
                <a:ext cx="342900" cy="84137"/>
              </a:xfrm>
              <a:custGeom>
                <a:avLst/>
                <a:gdLst>
                  <a:gd name="T0" fmla="*/ 3 w 49"/>
                  <a:gd name="T1" fmla="*/ 12 h 12"/>
                  <a:gd name="T2" fmla="*/ 46 w 49"/>
                  <a:gd name="T3" fmla="*/ 6 h 12"/>
                  <a:gd name="T4" fmla="*/ 44 w 49"/>
                  <a:gd name="T5" fmla="*/ 1 h 12"/>
                  <a:gd name="T6" fmla="*/ 3 w 49"/>
                  <a:gd name="T7" fmla="*/ 7 h 12"/>
                  <a:gd name="T8" fmla="*/ 3 w 49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2">
                    <a:moveTo>
                      <a:pt x="3" y="12"/>
                    </a:moveTo>
                    <a:cubicBezTo>
                      <a:pt x="18" y="12"/>
                      <a:pt x="32" y="8"/>
                      <a:pt x="46" y="6"/>
                    </a:cubicBezTo>
                    <a:cubicBezTo>
                      <a:pt x="49" y="5"/>
                      <a:pt x="47" y="0"/>
                      <a:pt x="44" y="1"/>
                    </a:cubicBezTo>
                    <a:cubicBezTo>
                      <a:pt x="31" y="4"/>
                      <a:pt x="17" y="7"/>
                      <a:pt x="3" y="7"/>
                    </a:cubicBezTo>
                    <a:cubicBezTo>
                      <a:pt x="0" y="7"/>
                      <a:pt x="0" y="12"/>
                      <a:pt x="3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5"/>
              <p:cNvSpPr/>
              <p:nvPr/>
            </p:nvSpPr>
            <p:spPr bwMode="auto">
              <a:xfrm>
                <a:off x="2587626" y="3581400"/>
                <a:ext cx="322263" cy="77787"/>
              </a:xfrm>
              <a:custGeom>
                <a:avLst/>
                <a:gdLst>
                  <a:gd name="T0" fmla="*/ 3 w 46"/>
                  <a:gd name="T1" fmla="*/ 9 h 11"/>
                  <a:gd name="T2" fmla="*/ 43 w 46"/>
                  <a:gd name="T3" fmla="*/ 6 h 11"/>
                  <a:gd name="T4" fmla="*/ 42 w 46"/>
                  <a:gd name="T5" fmla="*/ 1 h 11"/>
                  <a:gd name="T6" fmla="*/ 4 w 46"/>
                  <a:gd name="T7" fmla="*/ 5 h 11"/>
                  <a:gd name="T8" fmla="*/ 3 w 46"/>
                  <a:gd name="T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1">
                    <a:moveTo>
                      <a:pt x="3" y="9"/>
                    </a:moveTo>
                    <a:cubicBezTo>
                      <a:pt x="17" y="11"/>
                      <a:pt x="30" y="8"/>
                      <a:pt x="43" y="6"/>
                    </a:cubicBezTo>
                    <a:cubicBezTo>
                      <a:pt x="46" y="5"/>
                      <a:pt x="45" y="0"/>
                      <a:pt x="42" y="1"/>
                    </a:cubicBezTo>
                    <a:cubicBezTo>
                      <a:pt x="29" y="3"/>
                      <a:pt x="17" y="6"/>
                      <a:pt x="4" y="5"/>
                    </a:cubicBezTo>
                    <a:cubicBezTo>
                      <a:pt x="1" y="4"/>
                      <a:pt x="0" y="9"/>
                      <a:pt x="3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6"/>
              <p:cNvSpPr/>
              <p:nvPr/>
            </p:nvSpPr>
            <p:spPr bwMode="auto">
              <a:xfrm>
                <a:off x="2581276" y="3651250"/>
                <a:ext cx="287338" cy="71437"/>
              </a:xfrm>
              <a:custGeom>
                <a:avLst/>
                <a:gdLst>
                  <a:gd name="T0" fmla="*/ 3 w 41"/>
                  <a:gd name="T1" fmla="*/ 10 h 10"/>
                  <a:gd name="T2" fmla="*/ 38 w 41"/>
                  <a:gd name="T3" fmla="*/ 6 h 10"/>
                  <a:gd name="T4" fmla="*/ 36 w 41"/>
                  <a:gd name="T5" fmla="*/ 1 h 10"/>
                  <a:gd name="T6" fmla="*/ 3 w 41"/>
                  <a:gd name="T7" fmla="*/ 5 h 10"/>
                  <a:gd name="T8" fmla="*/ 3 w 41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0">
                    <a:moveTo>
                      <a:pt x="3" y="10"/>
                    </a:moveTo>
                    <a:cubicBezTo>
                      <a:pt x="15" y="9"/>
                      <a:pt x="27" y="9"/>
                      <a:pt x="38" y="6"/>
                    </a:cubicBezTo>
                    <a:cubicBezTo>
                      <a:pt x="41" y="5"/>
                      <a:pt x="40" y="0"/>
                      <a:pt x="36" y="1"/>
                    </a:cubicBezTo>
                    <a:cubicBezTo>
                      <a:pt x="26" y="4"/>
                      <a:pt x="14" y="4"/>
                      <a:pt x="3" y="5"/>
                    </a:cubicBezTo>
                    <a:cubicBezTo>
                      <a:pt x="0" y="5"/>
                      <a:pt x="0" y="10"/>
                      <a:pt x="3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7"/>
              <p:cNvSpPr/>
              <p:nvPr/>
            </p:nvSpPr>
            <p:spPr bwMode="auto">
              <a:xfrm>
                <a:off x="2574926" y="3708400"/>
                <a:ext cx="271463" cy="76200"/>
              </a:xfrm>
              <a:custGeom>
                <a:avLst/>
                <a:gdLst>
                  <a:gd name="T0" fmla="*/ 3 w 39"/>
                  <a:gd name="T1" fmla="*/ 10 h 11"/>
                  <a:gd name="T2" fmla="*/ 36 w 39"/>
                  <a:gd name="T3" fmla="*/ 5 h 11"/>
                  <a:gd name="T4" fmla="*/ 36 w 39"/>
                  <a:gd name="T5" fmla="*/ 0 h 11"/>
                  <a:gd name="T6" fmla="*/ 3 w 39"/>
                  <a:gd name="T7" fmla="*/ 5 h 11"/>
                  <a:gd name="T8" fmla="*/ 3 w 39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1">
                    <a:moveTo>
                      <a:pt x="3" y="10"/>
                    </a:moveTo>
                    <a:cubicBezTo>
                      <a:pt x="14" y="9"/>
                      <a:pt x="25" y="7"/>
                      <a:pt x="36" y="5"/>
                    </a:cubicBezTo>
                    <a:cubicBezTo>
                      <a:pt x="39" y="5"/>
                      <a:pt x="39" y="0"/>
                      <a:pt x="36" y="0"/>
                    </a:cubicBezTo>
                    <a:cubicBezTo>
                      <a:pt x="25" y="2"/>
                      <a:pt x="14" y="4"/>
                      <a:pt x="3" y="5"/>
                    </a:cubicBezTo>
                    <a:cubicBezTo>
                      <a:pt x="0" y="6"/>
                      <a:pt x="0" y="11"/>
                      <a:pt x="3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8"/>
              <p:cNvSpPr/>
              <p:nvPr/>
            </p:nvSpPr>
            <p:spPr bwMode="auto">
              <a:xfrm>
                <a:off x="2581276" y="3784600"/>
                <a:ext cx="279400" cy="57150"/>
              </a:xfrm>
              <a:custGeom>
                <a:avLst/>
                <a:gdLst>
                  <a:gd name="T0" fmla="*/ 3 w 40"/>
                  <a:gd name="T1" fmla="*/ 7 h 8"/>
                  <a:gd name="T2" fmla="*/ 37 w 40"/>
                  <a:gd name="T3" fmla="*/ 6 h 8"/>
                  <a:gd name="T4" fmla="*/ 37 w 40"/>
                  <a:gd name="T5" fmla="*/ 1 h 8"/>
                  <a:gd name="T6" fmla="*/ 3 w 40"/>
                  <a:gd name="T7" fmla="*/ 2 h 8"/>
                  <a:gd name="T8" fmla="*/ 3 w 40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8">
                    <a:moveTo>
                      <a:pt x="3" y="7"/>
                    </a:moveTo>
                    <a:cubicBezTo>
                      <a:pt x="15" y="8"/>
                      <a:pt x="26" y="7"/>
                      <a:pt x="37" y="6"/>
                    </a:cubicBezTo>
                    <a:cubicBezTo>
                      <a:pt x="40" y="5"/>
                      <a:pt x="40" y="0"/>
                      <a:pt x="37" y="1"/>
                    </a:cubicBezTo>
                    <a:cubicBezTo>
                      <a:pt x="26" y="2"/>
                      <a:pt x="15" y="3"/>
                      <a:pt x="3" y="2"/>
                    </a:cubicBezTo>
                    <a:cubicBezTo>
                      <a:pt x="0" y="2"/>
                      <a:pt x="0" y="7"/>
                      <a:pt x="3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9"/>
              <p:cNvSpPr/>
              <p:nvPr/>
            </p:nvSpPr>
            <p:spPr bwMode="auto">
              <a:xfrm>
                <a:off x="2581276" y="3833813"/>
                <a:ext cx="230188" cy="71437"/>
              </a:xfrm>
              <a:custGeom>
                <a:avLst/>
                <a:gdLst>
                  <a:gd name="T0" fmla="*/ 3 w 33"/>
                  <a:gd name="T1" fmla="*/ 10 h 10"/>
                  <a:gd name="T2" fmla="*/ 30 w 33"/>
                  <a:gd name="T3" fmla="*/ 6 h 10"/>
                  <a:gd name="T4" fmla="*/ 29 w 33"/>
                  <a:gd name="T5" fmla="*/ 1 h 10"/>
                  <a:gd name="T6" fmla="*/ 3 w 33"/>
                  <a:gd name="T7" fmla="*/ 5 h 10"/>
                  <a:gd name="T8" fmla="*/ 3 w 33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0">
                    <a:moveTo>
                      <a:pt x="3" y="10"/>
                    </a:moveTo>
                    <a:cubicBezTo>
                      <a:pt x="12" y="10"/>
                      <a:pt x="21" y="9"/>
                      <a:pt x="30" y="6"/>
                    </a:cubicBezTo>
                    <a:cubicBezTo>
                      <a:pt x="33" y="5"/>
                      <a:pt x="32" y="0"/>
                      <a:pt x="29" y="1"/>
                    </a:cubicBezTo>
                    <a:cubicBezTo>
                      <a:pt x="20" y="4"/>
                      <a:pt x="12" y="5"/>
                      <a:pt x="3" y="5"/>
                    </a:cubicBezTo>
                    <a:cubicBezTo>
                      <a:pt x="0" y="5"/>
                      <a:pt x="0" y="10"/>
                      <a:pt x="3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30"/>
              <p:cNvSpPr/>
              <p:nvPr/>
            </p:nvSpPr>
            <p:spPr bwMode="auto">
              <a:xfrm>
                <a:off x="2595563" y="3946525"/>
                <a:ext cx="203200" cy="77787"/>
              </a:xfrm>
              <a:custGeom>
                <a:avLst/>
                <a:gdLst>
                  <a:gd name="T0" fmla="*/ 4 w 29"/>
                  <a:gd name="T1" fmla="*/ 10 h 11"/>
                  <a:gd name="T2" fmla="*/ 26 w 29"/>
                  <a:gd name="T3" fmla="*/ 5 h 11"/>
                  <a:gd name="T4" fmla="*/ 24 w 29"/>
                  <a:gd name="T5" fmla="*/ 0 h 11"/>
                  <a:gd name="T6" fmla="*/ 3 w 29"/>
                  <a:gd name="T7" fmla="*/ 6 h 11"/>
                  <a:gd name="T8" fmla="*/ 4 w 29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1">
                    <a:moveTo>
                      <a:pt x="4" y="10"/>
                    </a:moveTo>
                    <a:cubicBezTo>
                      <a:pt x="11" y="8"/>
                      <a:pt x="18" y="6"/>
                      <a:pt x="26" y="5"/>
                    </a:cubicBezTo>
                    <a:cubicBezTo>
                      <a:pt x="29" y="5"/>
                      <a:pt x="28" y="0"/>
                      <a:pt x="24" y="0"/>
                    </a:cubicBezTo>
                    <a:cubicBezTo>
                      <a:pt x="17" y="2"/>
                      <a:pt x="10" y="4"/>
                      <a:pt x="3" y="6"/>
                    </a:cubicBezTo>
                    <a:cubicBezTo>
                      <a:pt x="0" y="6"/>
                      <a:pt x="1" y="11"/>
                      <a:pt x="4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31"/>
              <p:cNvSpPr/>
              <p:nvPr/>
            </p:nvSpPr>
            <p:spPr bwMode="auto">
              <a:xfrm>
                <a:off x="2601913" y="4016375"/>
                <a:ext cx="273050" cy="84137"/>
              </a:xfrm>
              <a:custGeom>
                <a:avLst/>
                <a:gdLst>
                  <a:gd name="T0" fmla="*/ 5 w 39"/>
                  <a:gd name="T1" fmla="*/ 12 h 12"/>
                  <a:gd name="T2" fmla="*/ 36 w 39"/>
                  <a:gd name="T3" fmla="*/ 5 h 12"/>
                  <a:gd name="T4" fmla="*/ 35 w 39"/>
                  <a:gd name="T5" fmla="*/ 0 h 12"/>
                  <a:gd name="T6" fmla="*/ 3 w 39"/>
                  <a:gd name="T7" fmla="*/ 7 h 12"/>
                  <a:gd name="T8" fmla="*/ 5 w 39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2">
                    <a:moveTo>
                      <a:pt x="5" y="12"/>
                    </a:moveTo>
                    <a:cubicBezTo>
                      <a:pt x="15" y="10"/>
                      <a:pt x="25" y="7"/>
                      <a:pt x="36" y="5"/>
                    </a:cubicBezTo>
                    <a:cubicBezTo>
                      <a:pt x="39" y="5"/>
                      <a:pt x="38" y="0"/>
                      <a:pt x="35" y="0"/>
                    </a:cubicBezTo>
                    <a:cubicBezTo>
                      <a:pt x="24" y="2"/>
                      <a:pt x="14" y="5"/>
                      <a:pt x="3" y="7"/>
                    </a:cubicBezTo>
                    <a:cubicBezTo>
                      <a:pt x="0" y="7"/>
                      <a:pt x="1" y="12"/>
                      <a:pt x="5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32"/>
              <p:cNvSpPr/>
              <p:nvPr/>
            </p:nvSpPr>
            <p:spPr bwMode="auto">
              <a:xfrm>
                <a:off x="2601913" y="4079875"/>
                <a:ext cx="203200" cy="90487"/>
              </a:xfrm>
              <a:custGeom>
                <a:avLst/>
                <a:gdLst>
                  <a:gd name="T0" fmla="*/ 5 w 29"/>
                  <a:gd name="T1" fmla="*/ 11 h 13"/>
                  <a:gd name="T2" fmla="*/ 26 w 29"/>
                  <a:gd name="T3" fmla="*/ 5 h 13"/>
                  <a:gd name="T4" fmla="*/ 25 w 29"/>
                  <a:gd name="T5" fmla="*/ 0 h 13"/>
                  <a:gd name="T6" fmla="*/ 3 w 29"/>
                  <a:gd name="T7" fmla="*/ 7 h 13"/>
                  <a:gd name="T8" fmla="*/ 5 w 29"/>
                  <a:gd name="T9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">
                    <a:moveTo>
                      <a:pt x="5" y="11"/>
                    </a:moveTo>
                    <a:cubicBezTo>
                      <a:pt x="12" y="9"/>
                      <a:pt x="19" y="6"/>
                      <a:pt x="26" y="5"/>
                    </a:cubicBezTo>
                    <a:cubicBezTo>
                      <a:pt x="29" y="5"/>
                      <a:pt x="28" y="0"/>
                      <a:pt x="25" y="0"/>
                    </a:cubicBezTo>
                    <a:cubicBezTo>
                      <a:pt x="17" y="2"/>
                      <a:pt x="10" y="4"/>
                      <a:pt x="3" y="7"/>
                    </a:cubicBezTo>
                    <a:cubicBezTo>
                      <a:pt x="0" y="8"/>
                      <a:pt x="2" y="13"/>
                      <a:pt x="5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33"/>
              <p:cNvSpPr/>
              <p:nvPr/>
            </p:nvSpPr>
            <p:spPr bwMode="auto">
              <a:xfrm>
                <a:off x="2622551" y="4129088"/>
                <a:ext cx="246063" cy="77787"/>
              </a:xfrm>
              <a:custGeom>
                <a:avLst/>
                <a:gdLst>
                  <a:gd name="T0" fmla="*/ 3 w 35"/>
                  <a:gd name="T1" fmla="*/ 11 h 11"/>
                  <a:gd name="T2" fmla="*/ 32 w 35"/>
                  <a:gd name="T3" fmla="*/ 6 h 11"/>
                  <a:gd name="T4" fmla="*/ 30 w 35"/>
                  <a:gd name="T5" fmla="*/ 1 h 11"/>
                  <a:gd name="T6" fmla="*/ 3 w 35"/>
                  <a:gd name="T7" fmla="*/ 6 h 11"/>
                  <a:gd name="T8" fmla="*/ 3 w 35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1">
                    <a:moveTo>
                      <a:pt x="3" y="11"/>
                    </a:moveTo>
                    <a:cubicBezTo>
                      <a:pt x="13" y="11"/>
                      <a:pt x="22" y="8"/>
                      <a:pt x="32" y="6"/>
                    </a:cubicBezTo>
                    <a:cubicBezTo>
                      <a:pt x="35" y="5"/>
                      <a:pt x="34" y="0"/>
                      <a:pt x="30" y="1"/>
                    </a:cubicBezTo>
                    <a:cubicBezTo>
                      <a:pt x="22" y="3"/>
                      <a:pt x="13" y="6"/>
                      <a:pt x="3" y="6"/>
                    </a:cubicBezTo>
                    <a:cubicBezTo>
                      <a:pt x="0" y="6"/>
                      <a:pt x="0" y="11"/>
                      <a:pt x="3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34"/>
              <p:cNvSpPr/>
              <p:nvPr/>
            </p:nvSpPr>
            <p:spPr bwMode="auto">
              <a:xfrm>
                <a:off x="2176463" y="4830763"/>
                <a:ext cx="209550" cy="34925"/>
              </a:xfrm>
              <a:custGeom>
                <a:avLst/>
                <a:gdLst>
                  <a:gd name="T0" fmla="*/ 3 w 30"/>
                  <a:gd name="T1" fmla="*/ 5 h 5"/>
                  <a:gd name="T2" fmla="*/ 27 w 30"/>
                  <a:gd name="T3" fmla="*/ 5 h 5"/>
                  <a:gd name="T4" fmla="*/ 27 w 30"/>
                  <a:gd name="T5" fmla="*/ 0 h 5"/>
                  <a:gd name="T6" fmla="*/ 3 w 30"/>
                  <a:gd name="T7" fmla="*/ 0 h 5"/>
                  <a:gd name="T8" fmla="*/ 3 w 30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">
                    <a:moveTo>
                      <a:pt x="3" y="5"/>
                    </a:moveTo>
                    <a:cubicBezTo>
                      <a:pt x="11" y="5"/>
                      <a:pt x="19" y="5"/>
                      <a:pt x="27" y="5"/>
                    </a:cubicBezTo>
                    <a:cubicBezTo>
                      <a:pt x="30" y="5"/>
                      <a:pt x="30" y="0"/>
                      <a:pt x="27" y="0"/>
                    </a:cubicBezTo>
                    <a:cubicBezTo>
                      <a:pt x="19" y="0"/>
                      <a:pt x="11" y="0"/>
                      <a:pt x="3" y="0"/>
                    </a:cubicBezTo>
                    <a:cubicBezTo>
                      <a:pt x="0" y="0"/>
                      <a:pt x="0" y="5"/>
                      <a:pt x="3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35"/>
              <p:cNvSpPr/>
              <p:nvPr/>
            </p:nvSpPr>
            <p:spPr bwMode="auto">
              <a:xfrm>
                <a:off x="2155826" y="4865688"/>
                <a:ext cx="209550" cy="34925"/>
              </a:xfrm>
              <a:custGeom>
                <a:avLst/>
                <a:gdLst>
                  <a:gd name="T0" fmla="*/ 3 w 30"/>
                  <a:gd name="T1" fmla="*/ 5 h 5"/>
                  <a:gd name="T2" fmla="*/ 26 w 30"/>
                  <a:gd name="T3" fmla="*/ 5 h 5"/>
                  <a:gd name="T4" fmla="*/ 26 w 30"/>
                  <a:gd name="T5" fmla="*/ 0 h 5"/>
                  <a:gd name="T6" fmla="*/ 3 w 30"/>
                  <a:gd name="T7" fmla="*/ 0 h 5"/>
                  <a:gd name="T8" fmla="*/ 3 w 30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">
                    <a:moveTo>
                      <a:pt x="3" y="5"/>
                    </a:moveTo>
                    <a:cubicBezTo>
                      <a:pt x="11" y="5"/>
                      <a:pt x="19" y="5"/>
                      <a:pt x="26" y="5"/>
                    </a:cubicBezTo>
                    <a:cubicBezTo>
                      <a:pt x="30" y="5"/>
                      <a:pt x="30" y="0"/>
                      <a:pt x="26" y="0"/>
                    </a:cubicBezTo>
                    <a:cubicBezTo>
                      <a:pt x="19" y="0"/>
                      <a:pt x="11" y="0"/>
                      <a:pt x="3" y="0"/>
                    </a:cubicBezTo>
                    <a:cubicBezTo>
                      <a:pt x="0" y="0"/>
                      <a:pt x="0" y="5"/>
                      <a:pt x="3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36"/>
              <p:cNvSpPr/>
              <p:nvPr/>
            </p:nvSpPr>
            <p:spPr bwMode="auto">
              <a:xfrm>
                <a:off x="2141538" y="4921250"/>
                <a:ext cx="223838" cy="42862"/>
              </a:xfrm>
              <a:custGeom>
                <a:avLst/>
                <a:gdLst>
                  <a:gd name="T0" fmla="*/ 3 w 32"/>
                  <a:gd name="T1" fmla="*/ 5 h 6"/>
                  <a:gd name="T2" fmla="*/ 28 w 32"/>
                  <a:gd name="T3" fmla="*/ 6 h 6"/>
                  <a:gd name="T4" fmla="*/ 28 w 32"/>
                  <a:gd name="T5" fmla="*/ 1 h 6"/>
                  <a:gd name="T6" fmla="*/ 3 w 32"/>
                  <a:gd name="T7" fmla="*/ 0 h 6"/>
                  <a:gd name="T8" fmla="*/ 3 w 32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">
                    <a:moveTo>
                      <a:pt x="3" y="5"/>
                    </a:moveTo>
                    <a:cubicBezTo>
                      <a:pt x="12" y="5"/>
                      <a:pt x="20" y="5"/>
                      <a:pt x="28" y="6"/>
                    </a:cubicBezTo>
                    <a:cubicBezTo>
                      <a:pt x="32" y="6"/>
                      <a:pt x="32" y="1"/>
                      <a:pt x="28" y="1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0" y="0"/>
                      <a:pt x="0" y="5"/>
                      <a:pt x="3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37"/>
              <p:cNvSpPr/>
              <p:nvPr/>
            </p:nvSpPr>
            <p:spPr bwMode="auto">
              <a:xfrm>
                <a:off x="2176463" y="4978400"/>
                <a:ext cx="258763" cy="41275"/>
              </a:xfrm>
              <a:custGeom>
                <a:avLst/>
                <a:gdLst>
                  <a:gd name="T0" fmla="*/ 3 w 37"/>
                  <a:gd name="T1" fmla="*/ 6 h 6"/>
                  <a:gd name="T2" fmla="*/ 33 w 37"/>
                  <a:gd name="T3" fmla="*/ 6 h 6"/>
                  <a:gd name="T4" fmla="*/ 33 w 37"/>
                  <a:gd name="T5" fmla="*/ 0 h 6"/>
                  <a:gd name="T6" fmla="*/ 3 w 37"/>
                  <a:gd name="T7" fmla="*/ 0 h 6"/>
                  <a:gd name="T8" fmla="*/ 3 w 3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6">
                    <a:moveTo>
                      <a:pt x="3" y="6"/>
                    </a:moveTo>
                    <a:cubicBezTo>
                      <a:pt x="13" y="6"/>
                      <a:pt x="23" y="6"/>
                      <a:pt x="33" y="6"/>
                    </a:cubicBezTo>
                    <a:cubicBezTo>
                      <a:pt x="37" y="6"/>
                      <a:pt x="37" y="0"/>
                      <a:pt x="33" y="0"/>
                    </a:cubicBezTo>
                    <a:cubicBezTo>
                      <a:pt x="23" y="0"/>
                      <a:pt x="13" y="0"/>
                      <a:pt x="3" y="0"/>
                    </a:cubicBezTo>
                    <a:cubicBezTo>
                      <a:pt x="0" y="0"/>
                      <a:pt x="0" y="6"/>
                      <a:pt x="3" y="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38"/>
              <p:cNvSpPr/>
              <p:nvPr/>
            </p:nvSpPr>
            <p:spPr bwMode="auto">
              <a:xfrm>
                <a:off x="2112963" y="5019675"/>
                <a:ext cx="230188" cy="49212"/>
              </a:xfrm>
              <a:custGeom>
                <a:avLst/>
                <a:gdLst>
                  <a:gd name="T0" fmla="*/ 3 w 33"/>
                  <a:gd name="T1" fmla="*/ 6 h 7"/>
                  <a:gd name="T2" fmla="*/ 30 w 33"/>
                  <a:gd name="T3" fmla="*/ 7 h 7"/>
                  <a:gd name="T4" fmla="*/ 30 w 33"/>
                  <a:gd name="T5" fmla="*/ 2 h 7"/>
                  <a:gd name="T6" fmla="*/ 3 w 33"/>
                  <a:gd name="T7" fmla="*/ 1 h 7"/>
                  <a:gd name="T8" fmla="*/ 3 w 33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7">
                    <a:moveTo>
                      <a:pt x="3" y="6"/>
                    </a:moveTo>
                    <a:cubicBezTo>
                      <a:pt x="12" y="7"/>
                      <a:pt x="21" y="7"/>
                      <a:pt x="30" y="7"/>
                    </a:cubicBezTo>
                    <a:cubicBezTo>
                      <a:pt x="33" y="7"/>
                      <a:pt x="33" y="2"/>
                      <a:pt x="30" y="2"/>
                    </a:cubicBezTo>
                    <a:cubicBezTo>
                      <a:pt x="21" y="2"/>
                      <a:pt x="12" y="2"/>
                      <a:pt x="3" y="1"/>
                    </a:cubicBezTo>
                    <a:cubicBezTo>
                      <a:pt x="0" y="0"/>
                      <a:pt x="0" y="5"/>
                      <a:pt x="3" y="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39"/>
              <p:cNvSpPr/>
              <p:nvPr/>
            </p:nvSpPr>
            <p:spPr bwMode="auto">
              <a:xfrm>
                <a:off x="2112963" y="5068888"/>
                <a:ext cx="273050" cy="42862"/>
              </a:xfrm>
              <a:custGeom>
                <a:avLst/>
                <a:gdLst>
                  <a:gd name="T0" fmla="*/ 3 w 39"/>
                  <a:gd name="T1" fmla="*/ 6 h 6"/>
                  <a:gd name="T2" fmla="*/ 36 w 39"/>
                  <a:gd name="T3" fmla="*/ 5 h 6"/>
                  <a:gd name="T4" fmla="*/ 36 w 39"/>
                  <a:gd name="T5" fmla="*/ 0 h 6"/>
                  <a:gd name="T6" fmla="*/ 3 w 39"/>
                  <a:gd name="T7" fmla="*/ 1 h 6"/>
                  <a:gd name="T8" fmla="*/ 3 w 39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6">
                    <a:moveTo>
                      <a:pt x="3" y="6"/>
                    </a:moveTo>
                    <a:cubicBezTo>
                      <a:pt x="14" y="6"/>
                      <a:pt x="25" y="6"/>
                      <a:pt x="36" y="5"/>
                    </a:cubicBezTo>
                    <a:cubicBezTo>
                      <a:pt x="39" y="5"/>
                      <a:pt x="39" y="0"/>
                      <a:pt x="36" y="0"/>
                    </a:cubicBezTo>
                    <a:cubicBezTo>
                      <a:pt x="25" y="1"/>
                      <a:pt x="14" y="1"/>
                      <a:pt x="3" y="1"/>
                    </a:cubicBezTo>
                    <a:cubicBezTo>
                      <a:pt x="0" y="1"/>
                      <a:pt x="0" y="6"/>
                      <a:pt x="3" y="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40"/>
              <p:cNvSpPr/>
              <p:nvPr/>
            </p:nvSpPr>
            <p:spPr bwMode="auto">
              <a:xfrm>
                <a:off x="2127251" y="5118100"/>
                <a:ext cx="342900" cy="63500"/>
              </a:xfrm>
              <a:custGeom>
                <a:avLst/>
                <a:gdLst>
                  <a:gd name="T0" fmla="*/ 5 w 49"/>
                  <a:gd name="T1" fmla="*/ 8 h 9"/>
                  <a:gd name="T2" fmla="*/ 46 w 49"/>
                  <a:gd name="T3" fmla="*/ 6 h 9"/>
                  <a:gd name="T4" fmla="*/ 45 w 49"/>
                  <a:gd name="T5" fmla="*/ 1 h 9"/>
                  <a:gd name="T6" fmla="*/ 3 w 49"/>
                  <a:gd name="T7" fmla="*/ 3 h 9"/>
                  <a:gd name="T8" fmla="*/ 5 w 49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9">
                    <a:moveTo>
                      <a:pt x="5" y="8"/>
                    </a:moveTo>
                    <a:cubicBezTo>
                      <a:pt x="18" y="6"/>
                      <a:pt x="32" y="8"/>
                      <a:pt x="46" y="6"/>
                    </a:cubicBezTo>
                    <a:cubicBezTo>
                      <a:pt x="49" y="5"/>
                      <a:pt x="48" y="0"/>
                      <a:pt x="45" y="1"/>
                    </a:cubicBezTo>
                    <a:cubicBezTo>
                      <a:pt x="31" y="3"/>
                      <a:pt x="17" y="1"/>
                      <a:pt x="3" y="3"/>
                    </a:cubicBezTo>
                    <a:cubicBezTo>
                      <a:pt x="0" y="4"/>
                      <a:pt x="1" y="9"/>
                      <a:pt x="5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41"/>
              <p:cNvSpPr/>
              <p:nvPr/>
            </p:nvSpPr>
            <p:spPr bwMode="auto">
              <a:xfrm>
                <a:off x="4789488" y="2620963"/>
                <a:ext cx="160338" cy="49212"/>
              </a:xfrm>
              <a:custGeom>
                <a:avLst/>
                <a:gdLst>
                  <a:gd name="T0" fmla="*/ 3 w 23"/>
                  <a:gd name="T1" fmla="*/ 7 h 7"/>
                  <a:gd name="T2" fmla="*/ 20 w 23"/>
                  <a:gd name="T3" fmla="*/ 5 h 7"/>
                  <a:gd name="T4" fmla="*/ 19 w 23"/>
                  <a:gd name="T5" fmla="*/ 1 h 7"/>
                  <a:gd name="T6" fmla="*/ 3 w 23"/>
                  <a:gd name="T7" fmla="*/ 2 h 7"/>
                  <a:gd name="T8" fmla="*/ 3 w 2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7">
                    <a:moveTo>
                      <a:pt x="3" y="7"/>
                    </a:moveTo>
                    <a:cubicBezTo>
                      <a:pt x="9" y="7"/>
                      <a:pt x="14" y="7"/>
                      <a:pt x="20" y="5"/>
                    </a:cubicBezTo>
                    <a:cubicBezTo>
                      <a:pt x="23" y="5"/>
                      <a:pt x="22" y="0"/>
                      <a:pt x="19" y="1"/>
                    </a:cubicBezTo>
                    <a:cubicBezTo>
                      <a:pt x="13" y="2"/>
                      <a:pt x="8" y="2"/>
                      <a:pt x="3" y="2"/>
                    </a:cubicBezTo>
                    <a:cubicBezTo>
                      <a:pt x="0" y="2"/>
                      <a:pt x="0" y="7"/>
                      <a:pt x="3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42"/>
              <p:cNvSpPr/>
              <p:nvPr/>
            </p:nvSpPr>
            <p:spPr bwMode="auto">
              <a:xfrm>
                <a:off x="4775201" y="2719388"/>
                <a:ext cx="328613" cy="69850"/>
              </a:xfrm>
              <a:custGeom>
                <a:avLst/>
                <a:gdLst>
                  <a:gd name="T0" fmla="*/ 5 w 47"/>
                  <a:gd name="T1" fmla="*/ 9 h 10"/>
                  <a:gd name="T2" fmla="*/ 43 w 47"/>
                  <a:gd name="T3" fmla="*/ 5 h 10"/>
                  <a:gd name="T4" fmla="*/ 43 w 47"/>
                  <a:gd name="T5" fmla="*/ 0 h 10"/>
                  <a:gd name="T6" fmla="*/ 4 w 47"/>
                  <a:gd name="T7" fmla="*/ 4 h 10"/>
                  <a:gd name="T8" fmla="*/ 5 w 47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0">
                    <a:moveTo>
                      <a:pt x="5" y="9"/>
                    </a:moveTo>
                    <a:cubicBezTo>
                      <a:pt x="18" y="7"/>
                      <a:pt x="30" y="6"/>
                      <a:pt x="43" y="5"/>
                    </a:cubicBezTo>
                    <a:cubicBezTo>
                      <a:pt x="47" y="5"/>
                      <a:pt x="47" y="0"/>
                      <a:pt x="43" y="0"/>
                    </a:cubicBezTo>
                    <a:cubicBezTo>
                      <a:pt x="30" y="0"/>
                      <a:pt x="17" y="2"/>
                      <a:pt x="4" y="4"/>
                    </a:cubicBezTo>
                    <a:cubicBezTo>
                      <a:pt x="0" y="5"/>
                      <a:pt x="2" y="10"/>
                      <a:pt x="5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43"/>
              <p:cNvSpPr/>
              <p:nvPr/>
            </p:nvSpPr>
            <p:spPr bwMode="auto">
              <a:xfrm>
                <a:off x="4803776" y="2789238"/>
                <a:ext cx="209550" cy="55562"/>
              </a:xfrm>
              <a:custGeom>
                <a:avLst/>
                <a:gdLst>
                  <a:gd name="T0" fmla="*/ 3 w 30"/>
                  <a:gd name="T1" fmla="*/ 8 h 8"/>
                  <a:gd name="T2" fmla="*/ 27 w 30"/>
                  <a:gd name="T3" fmla="*/ 5 h 8"/>
                  <a:gd name="T4" fmla="*/ 25 w 30"/>
                  <a:gd name="T5" fmla="*/ 1 h 8"/>
                  <a:gd name="T6" fmla="*/ 3 w 30"/>
                  <a:gd name="T7" fmla="*/ 3 h 8"/>
                  <a:gd name="T8" fmla="*/ 3 w 30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8">
                    <a:moveTo>
                      <a:pt x="3" y="8"/>
                    </a:moveTo>
                    <a:cubicBezTo>
                      <a:pt x="11" y="8"/>
                      <a:pt x="19" y="8"/>
                      <a:pt x="27" y="5"/>
                    </a:cubicBezTo>
                    <a:cubicBezTo>
                      <a:pt x="30" y="4"/>
                      <a:pt x="29" y="0"/>
                      <a:pt x="25" y="1"/>
                    </a:cubicBezTo>
                    <a:cubicBezTo>
                      <a:pt x="18" y="3"/>
                      <a:pt x="11" y="3"/>
                      <a:pt x="3" y="3"/>
                    </a:cubicBezTo>
                    <a:cubicBezTo>
                      <a:pt x="0" y="3"/>
                      <a:pt x="0" y="8"/>
                      <a:pt x="3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44"/>
              <p:cNvSpPr/>
              <p:nvPr/>
            </p:nvSpPr>
            <p:spPr bwMode="auto">
              <a:xfrm>
                <a:off x="4775201" y="2852738"/>
                <a:ext cx="279400" cy="55562"/>
              </a:xfrm>
              <a:custGeom>
                <a:avLst/>
                <a:gdLst>
                  <a:gd name="T0" fmla="*/ 4 w 40"/>
                  <a:gd name="T1" fmla="*/ 8 h 8"/>
                  <a:gd name="T2" fmla="*/ 37 w 40"/>
                  <a:gd name="T3" fmla="*/ 5 h 8"/>
                  <a:gd name="T4" fmla="*/ 36 w 40"/>
                  <a:gd name="T5" fmla="*/ 0 h 8"/>
                  <a:gd name="T6" fmla="*/ 4 w 40"/>
                  <a:gd name="T7" fmla="*/ 3 h 8"/>
                  <a:gd name="T8" fmla="*/ 4 w 40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8">
                    <a:moveTo>
                      <a:pt x="4" y="8"/>
                    </a:moveTo>
                    <a:cubicBezTo>
                      <a:pt x="15" y="8"/>
                      <a:pt x="26" y="8"/>
                      <a:pt x="37" y="5"/>
                    </a:cubicBezTo>
                    <a:cubicBezTo>
                      <a:pt x="40" y="4"/>
                      <a:pt x="39" y="0"/>
                      <a:pt x="36" y="0"/>
                    </a:cubicBezTo>
                    <a:cubicBezTo>
                      <a:pt x="25" y="3"/>
                      <a:pt x="14" y="3"/>
                      <a:pt x="4" y="3"/>
                    </a:cubicBezTo>
                    <a:cubicBezTo>
                      <a:pt x="0" y="3"/>
                      <a:pt x="0" y="8"/>
                      <a:pt x="4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45"/>
              <p:cNvSpPr/>
              <p:nvPr/>
            </p:nvSpPr>
            <p:spPr bwMode="auto">
              <a:xfrm>
                <a:off x="4789488" y="2901950"/>
                <a:ext cx="188913" cy="49212"/>
              </a:xfrm>
              <a:custGeom>
                <a:avLst/>
                <a:gdLst>
                  <a:gd name="T0" fmla="*/ 3 w 27"/>
                  <a:gd name="T1" fmla="*/ 6 h 7"/>
                  <a:gd name="T2" fmla="*/ 24 w 27"/>
                  <a:gd name="T3" fmla="*/ 6 h 7"/>
                  <a:gd name="T4" fmla="*/ 22 w 27"/>
                  <a:gd name="T5" fmla="*/ 1 h 7"/>
                  <a:gd name="T6" fmla="*/ 3 w 27"/>
                  <a:gd name="T7" fmla="*/ 1 h 7"/>
                  <a:gd name="T8" fmla="*/ 3 w 27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7">
                    <a:moveTo>
                      <a:pt x="3" y="6"/>
                    </a:moveTo>
                    <a:cubicBezTo>
                      <a:pt x="10" y="7"/>
                      <a:pt x="17" y="7"/>
                      <a:pt x="24" y="6"/>
                    </a:cubicBezTo>
                    <a:cubicBezTo>
                      <a:pt x="27" y="5"/>
                      <a:pt x="26" y="0"/>
                      <a:pt x="22" y="1"/>
                    </a:cubicBezTo>
                    <a:cubicBezTo>
                      <a:pt x="16" y="2"/>
                      <a:pt x="9" y="1"/>
                      <a:pt x="3" y="1"/>
                    </a:cubicBezTo>
                    <a:cubicBezTo>
                      <a:pt x="0" y="1"/>
                      <a:pt x="0" y="6"/>
                      <a:pt x="3" y="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46"/>
              <p:cNvSpPr/>
              <p:nvPr/>
            </p:nvSpPr>
            <p:spPr bwMode="auto">
              <a:xfrm>
                <a:off x="4768851" y="2978150"/>
                <a:ext cx="300038" cy="49212"/>
              </a:xfrm>
              <a:custGeom>
                <a:avLst/>
                <a:gdLst>
                  <a:gd name="T0" fmla="*/ 3 w 43"/>
                  <a:gd name="T1" fmla="*/ 7 h 7"/>
                  <a:gd name="T2" fmla="*/ 40 w 43"/>
                  <a:gd name="T3" fmla="*/ 5 h 7"/>
                  <a:gd name="T4" fmla="*/ 40 w 43"/>
                  <a:gd name="T5" fmla="*/ 0 h 7"/>
                  <a:gd name="T6" fmla="*/ 3 w 43"/>
                  <a:gd name="T7" fmla="*/ 2 h 7"/>
                  <a:gd name="T8" fmla="*/ 3 w 4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">
                    <a:moveTo>
                      <a:pt x="3" y="7"/>
                    </a:moveTo>
                    <a:cubicBezTo>
                      <a:pt x="16" y="7"/>
                      <a:pt x="28" y="6"/>
                      <a:pt x="40" y="5"/>
                    </a:cubicBezTo>
                    <a:cubicBezTo>
                      <a:pt x="43" y="5"/>
                      <a:pt x="43" y="0"/>
                      <a:pt x="40" y="0"/>
                    </a:cubicBezTo>
                    <a:cubicBezTo>
                      <a:pt x="28" y="1"/>
                      <a:pt x="16" y="2"/>
                      <a:pt x="3" y="2"/>
                    </a:cubicBezTo>
                    <a:cubicBezTo>
                      <a:pt x="0" y="2"/>
                      <a:pt x="0" y="7"/>
                      <a:pt x="3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47"/>
              <p:cNvSpPr/>
              <p:nvPr/>
            </p:nvSpPr>
            <p:spPr bwMode="auto">
              <a:xfrm>
                <a:off x="4789488" y="3055938"/>
                <a:ext cx="279400" cy="55562"/>
              </a:xfrm>
              <a:custGeom>
                <a:avLst/>
                <a:gdLst>
                  <a:gd name="T0" fmla="*/ 3 w 40"/>
                  <a:gd name="T1" fmla="*/ 8 h 8"/>
                  <a:gd name="T2" fmla="*/ 37 w 40"/>
                  <a:gd name="T3" fmla="*/ 5 h 8"/>
                  <a:gd name="T4" fmla="*/ 37 w 40"/>
                  <a:gd name="T5" fmla="*/ 0 h 8"/>
                  <a:gd name="T6" fmla="*/ 3 w 40"/>
                  <a:gd name="T7" fmla="*/ 3 h 8"/>
                  <a:gd name="T8" fmla="*/ 3 w 40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8">
                    <a:moveTo>
                      <a:pt x="3" y="8"/>
                    </a:moveTo>
                    <a:cubicBezTo>
                      <a:pt x="14" y="8"/>
                      <a:pt x="26" y="6"/>
                      <a:pt x="37" y="5"/>
                    </a:cubicBezTo>
                    <a:cubicBezTo>
                      <a:pt x="40" y="5"/>
                      <a:pt x="40" y="0"/>
                      <a:pt x="37" y="0"/>
                    </a:cubicBezTo>
                    <a:cubicBezTo>
                      <a:pt x="26" y="1"/>
                      <a:pt x="14" y="3"/>
                      <a:pt x="3" y="3"/>
                    </a:cubicBezTo>
                    <a:cubicBezTo>
                      <a:pt x="0" y="3"/>
                      <a:pt x="0" y="8"/>
                      <a:pt x="3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48"/>
              <p:cNvSpPr/>
              <p:nvPr/>
            </p:nvSpPr>
            <p:spPr bwMode="auto">
              <a:xfrm>
                <a:off x="4768851" y="3132138"/>
                <a:ext cx="238125" cy="49212"/>
              </a:xfrm>
              <a:custGeom>
                <a:avLst/>
                <a:gdLst>
                  <a:gd name="T0" fmla="*/ 3 w 34"/>
                  <a:gd name="T1" fmla="*/ 7 h 7"/>
                  <a:gd name="T2" fmla="*/ 31 w 34"/>
                  <a:gd name="T3" fmla="*/ 6 h 7"/>
                  <a:gd name="T4" fmla="*/ 31 w 34"/>
                  <a:gd name="T5" fmla="*/ 1 h 7"/>
                  <a:gd name="T6" fmla="*/ 3 w 34"/>
                  <a:gd name="T7" fmla="*/ 2 h 7"/>
                  <a:gd name="T8" fmla="*/ 3 w 3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7">
                    <a:moveTo>
                      <a:pt x="3" y="7"/>
                    </a:moveTo>
                    <a:cubicBezTo>
                      <a:pt x="13" y="7"/>
                      <a:pt x="22" y="7"/>
                      <a:pt x="31" y="6"/>
                    </a:cubicBezTo>
                    <a:cubicBezTo>
                      <a:pt x="34" y="5"/>
                      <a:pt x="34" y="0"/>
                      <a:pt x="31" y="1"/>
                    </a:cubicBezTo>
                    <a:cubicBezTo>
                      <a:pt x="22" y="2"/>
                      <a:pt x="13" y="2"/>
                      <a:pt x="3" y="2"/>
                    </a:cubicBezTo>
                    <a:cubicBezTo>
                      <a:pt x="0" y="2"/>
                      <a:pt x="0" y="7"/>
                      <a:pt x="3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49"/>
              <p:cNvSpPr/>
              <p:nvPr/>
            </p:nvSpPr>
            <p:spPr bwMode="auto">
              <a:xfrm>
                <a:off x="4789488" y="3203575"/>
                <a:ext cx="265113" cy="55562"/>
              </a:xfrm>
              <a:custGeom>
                <a:avLst/>
                <a:gdLst>
                  <a:gd name="T0" fmla="*/ 3 w 38"/>
                  <a:gd name="T1" fmla="*/ 8 h 8"/>
                  <a:gd name="T2" fmla="*/ 35 w 38"/>
                  <a:gd name="T3" fmla="*/ 6 h 8"/>
                  <a:gd name="T4" fmla="*/ 34 w 38"/>
                  <a:gd name="T5" fmla="*/ 1 h 8"/>
                  <a:gd name="T6" fmla="*/ 3 w 38"/>
                  <a:gd name="T7" fmla="*/ 3 h 8"/>
                  <a:gd name="T8" fmla="*/ 3 w 38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">
                    <a:moveTo>
                      <a:pt x="3" y="8"/>
                    </a:moveTo>
                    <a:cubicBezTo>
                      <a:pt x="14" y="8"/>
                      <a:pt x="24" y="8"/>
                      <a:pt x="35" y="6"/>
                    </a:cubicBezTo>
                    <a:cubicBezTo>
                      <a:pt x="38" y="5"/>
                      <a:pt x="37" y="0"/>
                      <a:pt x="34" y="1"/>
                    </a:cubicBezTo>
                    <a:cubicBezTo>
                      <a:pt x="23" y="3"/>
                      <a:pt x="13" y="3"/>
                      <a:pt x="3" y="3"/>
                    </a:cubicBezTo>
                    <a:cubicBezTo>
                      <a:pt x="0" y="3"/>
                      <a:pt x="0" y="8"/>
                      <a:pt x="3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50"/>
              <p:cNvSpPr/>
              <p:nvPr/>
            </p:nvSpPr>
            <p:spPr bwMode="auto">
              <a:xfrm>
                <a:off x="4789488" y="3308350"/>
                <a:ext cx="203200" cy="69850"/>
              </a:xfrm>
              <a:custGeom>
                <a:avLst/>
                <a:gdLst>
                  <a:gd name="T0" fmla="*/ 5 w 29"/>
                  <a:gd name="T1" fmla="*/ 9 h 10"/>
                  <a:gd name="T2" fmla="*/ 26 w 29"/>
                  <a:gd name="T3" fmla="*/ 6 h 10"/>
                  <a:gd name="T4" fmla="*/ 25 w 29"/>
                  <a:gd name="T5" fmla="*/ 1 h 10"/>
                  <a:gd name="T6" fmla="*/ 4 w 29"/>
                  <a:gd name="T7" fmla="*/ 5 h 10"/>
                  <a:gd name="T8" fmla="*/ 5 w 29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0">
                    <a:moveTo>
                      <a:pt x="5" y="9"/>
                    </a:moveTo>
                    <a:cubicBezTo>
                      <a:pt x="12" y="8"/>
                      <a:pt x="19" y="7"/>
                      <a:pt x="26" y="6"/>
                    </a:cubicBezTo>
                    <a:cubicBezTo>
                      <a:pt x="29" y="5"/>
                      <a:pt x="28" y="0"/>
                      <a:pt x="25" y="1"/>
                    </a:cubicBezTo>
                    <a:cubicBezTo>
                      <a:pt x="18" y="2"/>
                      <a:pt x="11" y="3"/>
                      <a:pt x="4" y="5"/>
                    </a:cubicBezTo>
                    <a:cubicBezTo>
                      <a:pt x="0" y="5"/>
                      <a:pt x="2" y="10"/>
                      <a:pt x="5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51"/>
              <p:cNvSpPr/>
              <p:nvPr/>
            </p:nvSpPr>
            <p:spPr bwMode="auto">
              <a:xfrm>
                <a:off x="4789488" y="3371850"/>
                <a:ext cx="258763" cy="61912"/>
              </a:xfrm>
              <a:custGeom>
                <a:avLst/>
                <a:gdLst>
                  <a:gd name="T0" fmla="*/ 5 w 37"/>
                  <a:gd name="T1" fmla="*/ 9 h 9"/>
                  <a:gd name="T2" fmla="*/ 34 w 37"/>
                  <a:gd name="T3" fmla="*/ 5 h 9"/>
                  <a:gd name="T4" fmla="*/ 32 w 37"/>
                  <a:gd name="T5" fmla="*/ 1 h 9"/>
                  <a:gd name="T6" fmla="*/ 4 w 37"/>
                  <a:gd name="T7" fmla="*/ 4 h 9"/>
                  <a:gd name="T8" fmla="*/ 5 w 37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9">
                    <a:moveTo>
                      <a:pt x="5" y="9"/>
                    </a:moveTo>
                    <a:cubicBezTo>
                      <a:pt x="14" y="7"/>
                      <a:pt x="24" y="7"/>
                      <a:pt x="34" y="5"/>
                    </a:cubicBezTo>
                    <a:cubicBezTo>
                      <a:pt x="37" y="5"/>
                      <a:pt x="36" y="0"/>
                      <a:pt x="32" y="1"/>
                    </a:cubicBezTo>
                    <a:cubicBezTo>
                      <a:pt x="23" y="2"/>
                      <a:pt x="13" y="2"/>
                      <a:pt x="4" y="4"/>
                    </a:cubicBezTo>
                    <a:cubicBezTo>
                      <a:pt x="0" y="4"/>
                      <a:pt x="2" y="9"/>
                      <a:pt x="5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52"/>
              <p:cNvSpPr/>
              <p:nvPr/>
            </p:nvSpPr>
            <p:spPr bwMode="auto">
              <a:xfrm>
                <a:off x="4768851" y="3448050"/>
                <a:ext cx="215900" cy="71437"/>
              </a:xfrm>
              <a:custGeom>
                <a:avLst/>
                <a:gdLst>
                  <a:gd name="T0" fmla="*/ 3 w 31"/>
                  <a:gd name="T1" fmla="*/ 8 h 10"/>
                  <a:gd name="T2" fmla="*/ 28 w 31"/>
                  <a:gd name="T3" fmla="*/ 6 h 10"/>
                  <a:gd name="T4" fmla="*/ 27 w 31"/>
                  <a:gd name="T5" fmla="*/ 1 h 10"/>
                  <a:gd name="T6" fmla="*/ 4 w 31"/>
                  <a:gd name="T7" fmla="*/ 3 h 10"/>
                  <a:gd name="T8" fmla="*/ 3 w 31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0">
                    <a:moveTo>
                      <a:pt x="3" y="8"/>
                    </a:moveTo>
                    <a:cubicBezTo>
                      <a:pt x="11" y="10"/>
                      <a:pt x="20" y="8"/>
                      <a:pt x="28" y="6"/>
                    </a:cubicBezTo>
                    <a:cubicBezTo>
                      <a:pt x="31" y="5"/>
                      <a:pt x="30" y="0"/>
                      <a:pt x="27" y="1"/>
                    </a:cubicBezTo>
                    <a:cubicBezTo>
                      <a:pt x="20" y="3"/>
                      <a:pt x="11" y="5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53"/>
              <p:cNvSpPr/>
              <p:nvPr/>
            </p:nvSpPr>
            <p:spPr bwMode="auto">
              <a:xfrm>
                <a:off x="4789488" y="3505200"/>
                <a:ext cx="223838" cy="55562"/>
              </a:xfrm>
              <a:custGeom>
                <a:avLst/>
                <a:gdLst>
                  <a:gd name="T0" fmla="*/ 5 w 32"/>
                  <a:gd name="T1" fmla="*/ 8 h 8"/>
                  <a:gd name="T2" fmla="*/ 29 w 32"/>
                  <a:gd name="T3" fmla="*/ 5 h 8"/>
                  <a:gd name="T4" fmla="*/ 27 w 32"/>
                  <a:gd name="T5" fmla="*/ 0 h 8"/>
                  <a:gd name="T6" fmla="*/ 4 w 32"/>
                  <a:gd name="T7" fmla="*/ 3 h 8"/>
                  <a:gd name="T8" fmla="*/ 5 w 32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">
                    <a:moveTo>
                      <a:pt x="5" y="8"/>
                    </a:moveTo>
                    <a:cubicBezTo>
                      <a:pt x="13" y="7"/>
                      <a:pt x="21" y="7"/>
                      <a:pt x="29" y="5"/>
                    </a:cubicBezTo>
                    <a:cubicBezTo>
                      <a:pt x="32" y="5"/>
                      <a:pt x="31" y="0"/>
                      <a:pt x="27" y="0"/>
                    </a:cubicBezTo>
                    <a:cubicBezTo>
                      <a:pt x="19" y="2"/>
                      <a:pt x="11" y="2"/>
                      <a:pt x="4" y="3"/>
                    </a:cubicBezTo>
                    <a:cubicBezTo>
                      <a:pt x="0" y="3"/>
                      <a:pt x="2" y="8"/>
                      <a:pt x="5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54"/>
              <p:cNvSpPr/>
              <p:nvPr/>
            </p:nvSpPr>
            <p:spPr bwMode="auto">
              <a:xfrm>
                <a:off x="4789488" y="3581400"/>
                <a:ext cx="217488" cy="49212"/>
              </a:xfrm>
              <a:custGeom>
                <a:avLst/>
                <a:gdLst>
                  <a:gd name="T0" fmla="*/ 3 w 31"/>
                  <a:gd name="T1" fmla="*/ 7 h 7"/>
                  <a:gd name="T2" fmla="*/ 28 w 31"/>
                  <a:gd name="T3" fmla="*/ 6 h 7"/>
                  <a:gd name="T4" fmla="*/ 28 w 31"/>
                  <a:gd name="T5" fmla="*/ 1 h 7"/>
                  <a:gd name="T6" fmla="*/ 3 w 31"/>
                  <a:gd name="T7" fmla="*/ 2 h 7"/>
                  <a:gd name="T8" fmla="*/ 3 w 3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7">
                    <a:moveTo>
                      <a:pt x="3" y="7"/>
                    </a:moveTo>
                    <a:cubicBezTo>
                      <a:pt x="11" y="7"/>
                      <a:pt x="20" y="7"/>
                      <a:pt x="28" y="6"/>
                    </a:cubicBezTo>
                    <a:cubicBezTo>
                      <a:pt x="31" y="5"/>
                      <a:pt x="31" y="0"/>
                      <a:pt x="28" y="1"/>
                    </a:cubicBezTo>
                    <a:cubicBezTo>
                      <a:pt x="20" y="2"/>
                      <a:pt x="11" y="2"/>
                      <a:pt x="3" y="2"/>
                    </a:cubicBezTo>
                    <a:cubicBezTo>
                      <a:pt x="0" y="2"/>
                      <a:pt x="0" y="7"/>
                      <a:pt x="3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55"/>
              <p:cNvSpPr/>
              <p:nvPr/>
            </p:nvSpPr>
            <p:spPr bwMode="auto">
              <a:xfrm>
                <a:off x="4803776" y="3644900"/>
                <a:ext cx="209550" cy="49212"/>
              </a:xfrm>
              <a:custGeom>
                <a:avLst/>
                <a:gdLst>
                  <a:gd name="T0" fmla="*/ 3 w 30"/>
                  <a:gd name="T1" fmla="*/ 7 h 7"/>
                  <a:gd name="T2" fmla="*/ 27 w 30"/>
                  <a:gd name="T3" fmla="*/ 5 h 7"/>
                  <a:gd name="T4" fmla="*/ 25 w 30"/>
                  <a:gd name="T5" fmla="*/ 1 h 7"/>
                  <a:gd name="T6" fmla="*/ 3 w 30"/>
                  <a:gd name="T7" fmla="*/ 2 h 7"/>
                  <a:gd name="T8" fmla="*/ 3 w 30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7">
                    <a:moveTo>
                      <a:pt x="3" y="7"/>
                    </a:moveTo>
                    <a:cubicBezTo>
                      <a:pt x="11" y="7"/>
                      <a:pt x="19" y="7"/>
                      <a:pt x="27" y="5"/>
                    </a:cubicBezTo>
                    <a:cubicBezTo>
                      <a:pt x="30" y="5"/>
                      <a:pt x="29" y="0"/>
                      <a:pt x="25" y="1"/>
                    </a:cubicBezTo>
                    <a:cubicBezTo>
                      <a:pt x="18" y="2"/>
                      <a:pt x="11" y="2"/>
                      <a:pt x="3" y="2"/>
                    </a:cubicBezTo>
                    <a:cubicBezTo>
                      <a:pt x="0" y="2"/>
                      <a:pt x="0" y="7"/>
                      <a:pt x="3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56"/>
              <p:cNvSpPr/>
              <p:nvPr/>
            </p:nvSpPr>
            <p:spPr bwMode="auto">
              <a:xfrm>
                <a:off x="4789488" y="3749675"/>
                <a:ext cx="195263" cy="57150"/>
              </a:xfrm>
              <a:custGeom>
                <a:avLst/>
                <a:gdLst>
                  <a:gd name="T0" fmla="*/ 3 w 28"/>
                  <a:gd name="T1" fmla="*/ 8 h 8"/>
                  <a:gd name="T2" fmla="*/ 25 w 28"/>
                  <a:gd name="T3" fmla="*/ 6 h 8"/>
                  <a:gd name="T4" fmla="*/ 24 w 28"/>
                  <a:gd name="T5" fmla="*/ 1 h 8"/>
                  <a:gd name="T6" fmla="*/ 3 w 28"/>
                  <a:gd name="T7" fmla="*/ 3 h 8"/>
                  <a:gd name="T8" fmla="*/ 3 w 28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">
                    <a:moveTo>
                      <a:pt x="3" y="8"/>
                    </a:moveTo>
                    <a:cubicBezTo>
                      <a:pt x="10" y="8"/>
                      <a:pt x="18" y="8"/>
                      <a:pt x="25" y="6"/>
                    </a:cubicBezTo>
                    <a:cubicBezTo>
                      <a:pt x="28" y="5"/>
                      <a:pt x="27" y="0"/>
                      <a:pt x="24" y="1"/>
                    </a:cubicBezTo>
                    <a:cubicBezTo>
                      <a:pt x="17" y="3"/>
                      <a:pt x="10" y="3"/>
                      <a:pt x="3" y="3"/>
                    </a:cubicBezTo>
                    <a:cubicBezTo>
                      <a:pt x="0" y="3"/>
                      <a:pt x="0" y="8"/>
                      <a:pt x="3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57"/>
              <p:cNvSpPr/>
              <p:nvPr/>
            </p:nvSpPr>
            <p:spPr bwMode="auto">
              <a:xfrm>
                <a:off x="4803776" y="3827463"/>
                <a:ext cx="188913" cy="49212"/>
              </a:xfrm>
              <a:custGeom>
                <a:avLst/>
                <a:gdLst>
                  <a:gd name="T0" fmla="*/ 3 w 27"/>
                  <a:gd name="T1" fmla="*/ 7 h 7"/>
                  <a:gd name="T2" fmla="*/ 24 w 27"/>
                  <a:gd name="T3" fmla="*/ 5 h 7"/>
                  <a:gd name="T4" fmla="*/ 24 w 27"/>
                  <a:gd name="T5" fmla="*/ 0 h 7"/>
                  <a:gd name="T6" fmla="*/ 3 w 27"/>
                  <a:gd name="T7" fmla="*/ 2 h 7"/>
                  <a:gd name="T8" fmla="*/ 3 w 27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7">
                    <a:moveTo>
                      <a:pt x="3" y="7"/>
                    </a:moveTo>
                    <a:cubicBezTo>
                      <a:pt x="10" y="7"/>
                      <a:pt x="17" y="5"/>
                      <a:pt x="24" y="5"/>
                    </a:cubicBezTo>
                    <a:cubicBezTo>
                      <a:pt x="27" y="5"/>
                      <a:pt x="27" y="0"/>
                      <a:pt x="24" y="0"/>
                    </a:cubicBezTo>
                    <a:cubicBezTo>
                      <a:pt x="17" y="0"/>
                      <a:pt x="10" y="2"/>
                      <a:pt x="3" y="2"/>
                    </a:cubicBezTo>
                    <a:cubicBezTo>
                      <a:pt x="0" y="2"/>
                      <a:pt x="0" y="7"/>
                      <a:pt x="3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58"/>
              <p:cNvSpPr/>
              <p:nvPr/>
            </p:nvSpPr>
            <p:spPr bwMode="auto">
              <a:xfrm>
                <a:off x="4810126" y="3897313"/>
                <a:ext cx="182563" cy="63500"/>
              </a:xfrm>
              <a:custGeom>
                <a:avLst/>
                <a:gdLst>
                  <a:gd name="T0" fmla="*/ 4 w 26"/>
                  <a:gd name="T1" fmla="*/ 9 h 9"/>
                  <a:gd name="T2" fmla="*/ 23 w 26"/>
                  <a:gd name="T3" fmla="*/ 6 h 9"/>
                  <a:gd name="T4" fmla="*/ 22 w 26"/>
                  <a:gd name="T5" fmla="*/ 1 h 9"/>
                  <a:gd name="T6" fmla="*/ 4 w 26"/>
                  <a:gd name="T7" fmla="*/ 3 h 9"/>
                  <a:gd name="T8" fmla="*/ 4 w 26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">
                    <a:moveTo>
                      <a:pt x="4" y="9"/>
                    </a:moveTo>
                    <a:cubicBezTo>
                      <a:pt x="10" y="9"/>
                      <a:pt x="17" y="8"/>
                      <a:pt x="23" y="6"/>
                    </a:cubicBezTo>
                    <a:cubicBezTo>
                      <a:pt x="26" y="5"/>
                      <a:pt x="25" y="0"/>
                      <a:pt x="22" y="1"/>
                    </a:cubicBezTo>
                    <a:cubicBezTo>
                      <a:pt x="16" y="3"/>
                      <a:pt x="10" y="3"/>
                      <a:pt x="4" y="3"/>
                    </a:cubicBezTo>
                    <a:cubicBezTo>
                      <a:pt x="0" y="3"/>
                      <a:pt x="0" y="9"/>
                      <a:pt x="4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59"/>
              <p:cNvSpPr/>
              <p:nvPr/>
            </p:nvSpPr>
            <p:spPr bwMode="auto">
              <a:xfrm>
                <a:off x="4810126" y="4010025"/>
                <a:ext cx="188913" cy="49212"/>
              </a:xfrm>
              <a:custGeom>
                <a:avLst/>
                <a:gdLst>
                  <a:gd name="T0" fmla="*/ 4 w 27"/>
                  <a:gd name="T1" fmla="*/ 6 h 7"/>
                  <a:gd name="T2" fmla="*/ 24 w 27"/>
                  <a:gd name="T3" fmla="*/ 5 h 7"/>
                  <a:gd name="T4" fmla="*/ 24 w 27"/>
                  <a:gd name="T5" fmla="*/ 0 h 7"/>
                  <a:gd name="T6" fmla="*/ 3 w 27"/>
                  <a:gd name="T7" fmla="*/ 1 h 7"/>
                  <a:gd name="T8" fmla="*/ 4 w 27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7">
                    <a:moveTo>
                      <a:pt x="4" y="6"/>
                    </a:moveTo>
                    <a:cubicBezTo>
                      <a:pt x="11" y="5"/>
                      <a:pt x="17" y="5"/>
                      <a:pt x="24" y="5"/>
                    </a:cubicBezTo>
                    <a:cubicBezTo>
                      <a:pt x="27" y="5"/>
                      <a:pt x="27" y="0"/>
                      <a:pt x="24" y="0"/>
                    </a:cubicBezTo>
                    <a:cubicBezTo>
                      <a:pt x="17" y="0"/>
                      <a:pt x="10" y="0"/>
                      <a:pt x="3" y="1"/>
                    </a:cubicBezTo>
                    <a:cubicBezTo>
                      <a:pt x="0" y="2"/>
                      <a:pt x="1" y="7"/>
                      <a:pt x="4" y="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60"/>
              <p:cNvSpPr/>
              <p:nvPr/>
            </p:nvSpPr>
            <p:spPr bwMode="auto">
              <a:xfrm>
                <a:off x="4810126" y="4079875"/>
                <a:ext cx="231775" cy="42862"/>
              </a:xfrm>
              <a:custGeom>
                <a:avLst/>
                <a:gdLst>
                  <a:gd name="T0" fmla="*/ 4 w 33"/>
                  <a:gd name="T1" fmla="*/ 6 h 6"/>
                  <a:gd name="T2" fmla="*/ 30 w 33"/>
                  <a:gd name="T3" fmla="*/ 5 h 6"/>
                  <a:gd name="T4" fmla="*/ 30 w 33"/>
                  <a:gd name="T5" fmla="*/ 0 h 6"/>
                  <a:gd name="T6" fmla="*/ 4 w 33"/>
                  <a:gd name="T7" fmla="*/ 1 h 6"/>
                  <a:gd name="T8" fmla="*/ 4 w 33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6">
                    <a:moveTo>
                      <a:pt x="4" y="6"/>
                    </a:moveTo>
                    <a:cubicBezTo>
                      <a:pt x="13" y="6"/>
                      <a:pt x="21" y="6"/>
                      <a:pt x="30" y="5"/>
                    </a:cubicBezTo>
                    <a:cubicBezTo>
                      <a:pt x="33" y="5"/>
                      <a:pt x="33" y="0"/>
                      <a:pt x="30" y="0"/>
                    </a:cubicBezTo>
                    <a:cubicBezTo>
                      <a:pt x="21" y="1"/>
                      <a:pt x="13" y="1"/>
                      <a:pt x="4" y="1"/>
                    </a:cubicBezTo>
                    <a:cubicBezTo>
                      <a:pt x="0" y="1"/>
                      <a:pt x="0" y="6"/>
                      <a:pt x="4" y="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61"/>
              <p:cNvSpPr/>
              <p:nvPr/>
            </p:nvSpPr>
            <p:spPr bwMode="auto">
              <a:xfrm>
                <a:off x="4838701" y="4129088"/>
                <a:ext cx="209550" cy="55562"/>
              </a:xfrm>
              <a:custGeom>
                <a:avLst/>
                <a:gdLst>
                  <a:gd name="T0" fmla="*/ 3 w 30"/>
                  <a:gd name="T1" fmla="*/ 8 h 8"/>
                  <a:gd name="T2" fmla="*/ 27 w 30"/>
                  <a:gd name="T3" fmla="*/ 6 h 8"/>
                  <a:gd name="T4" fmla="*/ 25 w 30"/>
                  <a:gd name="T5" fmla="*/ 1 h 8"/>
                  <a:gd name="T6" fmla="*/ 3 w 30"/>
                  <a:gd name="T7" fmla="*/ 3 h 8"/>
                  <a:gd name="T8" fmla="*/ 3 w 30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8">
                    <a:moveTo>
                      <a:pt x="3" y="8"/>
                    </a:moveTo>
                    <a:cubicBezTo>
                      <a:pt x="11" y="8"/>
                      <a:pt x="19" y="7"/>
                      <a:pt x="27" y="6"/>
                    </a:cubicBezTo>
                    <a:cubicBezTo>
                      <a:pt x="30" y="5"/>
                      <a:pt x="29" y="0"/>
                      <a:pt x="25" y="1"/>
                    </a:cubicBezTo>
                    <a:cubicBezTo>
                      <a:pt x="18" y="2"/>
                      <a:pt x="11" y="3"/>
                      <a:pt x="3" y="3"/>
                    </a:cubicBezTo>
                    <a:cubicBezTo>
                      <a:pt x="0" y="3"/>
                      <a:pt x="0" y="8"/>
                      <a:pt x="3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62"/>
              <p:cNvSpPr/>
              <p:nvPr/>
            </p:nvSpPr>
            <p:spPr bwMode="auto">
              <a:xfrm>
                <a:off x="4824413" y="4164013"/>
                <a:ext cx="223838" cy="55562"/>
              </a:xfrm>
              <a:custGeom>
                <a:avLst/>
                <a:gdLst>
                  <a:gd name="T0" fmla="*/ 3 w 32"/>
                  <a:gd name="T1" fmla="*/ 8 h 8"/>
                  <a:gd name="T2" fmla="*/ 29 w 32"/>
                  <a:gd name="T3" fmla="*/ 6 h 8"/>
                  <a:gd name="T4" fmla="*/ 27 w 32"/>
                  <a:gd name="T5" fmla="*/ 1 h 8"/>
                  <a:gd name="T6" fmla="*/ 3 w 32"/>
                  <a:gd name="T7" fmla="*/ 3 h 8"/>
                  <a:gd name="T8" fmla="*/ 3 w 32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">
                    <a:moveTo>
                      <a:pt x="3" y="8"/>
                    </a:moveTo>
                    <a:cubicBezTo>
                      <a:pt x="12" y="8"/>
                      <a:pt x="20" y="7"/>
                      <a:pt x="29" y="6"/>
                    </a:cubicBezTo>
                    <a:cubicBezTo>
                      <a:pt x="32" y="5"/>
                      <a:pt x="31" y="0"/>
                      <a:pt x="27" y="1"/>
                    </a:cubicBezTo>
                    <a:cubicBezTo>
                      <a:pt x="19" y="2"/>
                      <a:pt x="11" y="3"/>
                      <a:pt x="3" y="3"/>
                    </a:cubicBezTo>
                    <a:cubicBezTo>
                      <a:pt x="0" y="3"/>
                      <a:pt x="0" y="8"/>
                      <a:pt x="3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63"/>
              <p:cNvSpPr/>
              <p:nvPr/>
            </p:nvSpPr>
            <p:spPr bwMode="auto">
              <a:xfrm>
                <a:off x="4838701" y="4219575"/>
                <a:ext cx="180975" cy="49212"/>
              </a:xfrm>
              <a:custGeom>
                <a:avLst/>
                <a:gdLst>
                  <a:gd name="T0" fmla="*/ 4 w 26"/>
                  <a:gd name="T1" fmla="*/ 6 h 7"/>
                  <a:gd name="T2" fmla="*/ 22 w 26"/>
                  <a:gd name="T3" fmla="*/ 5 h 7"/>
                  <a:gd name="T4" fmla="*/ 22 w 26"/>
                  <a:gd name="T5" fmla="*/ 0 h 7"/>
                  <a:gd name="T6" fmla="*/ 3 w 26"/>
                  <a:gd name="T7" fmla="*/ 2 h 7"/>
                  <a:gd name="T8" fmla="*/ 4 w 26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">
                    <a:moveTo>
                      <a:pt x="4" y="6"/>
                    </a:moveTo>
                    <a:cubicBezTo>
                      <a:pt x="10" y="5"/>
                      <a:pt x="16" y="5"/>
                      <a:pt x="22" y="5"/>
                    </a:cubicBezTo>
                    <a:cubicBezTo>
                      <a:pt x="26" y="5"/>
                      <a:pt x="26" y="0"/>
                      <a:pt x="22" y="0"/>
                    </a:cubicBezTo>
                    <a:cubicBezTo>
                      <a:pt x="16" y="0"/>
                      <a:pt x="9" y="0"/>
                      <a:pt x="3" y="2"/>
                    </a:cubicBezTo>
                    <a:cubicBezTo>
                      <a:pt x="0" y="2"/>
                      <a:pt x="1" y="7"/>
                      <a:pt x="4" y="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64"/>
              <p:cNvSpPr/>
              <p:nvPr/>
            </p:nvSpPr>
            <p:spPr bwMode="auto">
              <a:xfrm>
                <a:off x="4845051" y="4254500"/>
                <a:ext cx="196850" cy="49212"/>
              </a:xfrm>
              <a:custGeom>
                <a:avLst/>
                <a:gdLst>
                  <a:gd name="T0" fmla="*/ 4 w 28"/>
                  <a:gd name="T1" fmla="*/ 7 h 7"/>
                  <a:gd name="T2" fmla="*/ 25 w 28"/>
                  <a:gd name="T3" fmla="*/ 5 h 7"/>
                  <a:gd name="T4" fmla="*/ 25 w 28"/>
                  <a:gd name="T5" fmla="*/ 0 h 7"/>
                  <a:gd name="T6" fmla="*/ 3 w 28"/>
                  <a:gd name="T7" fmla="*/ 2 h 7"/>
                  <a:gd name="T8" fmla="*/ 4 w 28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7">
                    <a:moveTo>
                      <a:pt x="4" y="7"/>
                    </a:moveTo>
                    <a:cubicBezTo>
                      <a:pt x="11" y="5"/>
                      <a:pt x="18" y="5"/>
                      <a:pt x="25" y="5"/>
                    </a:cubicBezTo>
                    <a:cubicBezTo>
                      <a:pt x="28" y="5"/>
                      <a:pt x="28" y="0"/>
                      <a:pt x="25" y="0"/>
                    </a:cubicBezTo>
                    <a:cubicBezTo>
                      <a:pt x="18" y="0"/>
                      <a:pt x="10" y="0"/>
                      <a:pt x="3" y="2"/>
                    </a:cubicBezTo>
                    <a:cubicBezTo>
                      <a:pt x="0" y="2"/>
                      <a:pt x="1" y="7"/>
                      <a:pt x="4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65"/>
              <p:cNvSpPr/>
              <p:nvPr/>
            </p:nvSpPr>
            <p:spPr bwMode="auto">
              <a:xfrm>
                <a:off x="4859338" y="4303713"/>
                <a:ext cx="168275" cy="49212"/>
              </a:xfrm>
              <a:custGeom>
                <a:avLst/>
                <a:gdLst>
                  <a:gd name="T0" fmla="*/ 5 w 24"/>
                  <a:gd name="T1" fmla="*/ 6 h 7"/>
                  <a:gd name="T2" fmla="*/ 21 w 24"/>
                  <a:gd name="T3" fmla="*/ 5 h 7"/>
                  <a:gd name="T4" fmla="*/ 21 w 24"/>
                  <a:gd name="T5" fmla="*/ 0 h 7"/>
                  <a:gd name="T6" fmla="*/ 4 w 24"/>
                  <a:gd name="T7" fmla="*/ 1 h 7"/>
                  <a:gd name="T8" fmla="*/ 5 w 24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7">
                    <a:moveTo>
                      <a:pt x="5" y="6"/>
                    </a:moveTo>
                    <a:cubicBezTo>
                      <a:pt x="10" y="5"/>
                      <a:pt x="15" y="5"/>
                      <a:pt x="21" y="5"/>
                    </a:cubicBezTo>
                    <a:cubicBezTo>
                      <a:pt x="24" y="5"/>
                      <a:pt x="24" y="0"/>
                      <a:pt x="21" y="0"/>
                    </a:cubicBezTo>
                    <a:cubicBezTo>
                      <a:pt x="15" y="0"/>
                      <a:pt x="9" y="0"/>
                      <a:pt x="4" y="1"/>
                    </a:cubicBezTo>
                    <a:cubicBezTo>
                      <a:pt x="0" y="2"/>
                      <a:pt x="2" y="7"/>
                      <a:pt x="5" y="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66"/>
              <p:cNvSpPr/>
              <p:nvPr/>
            </p:nvSpPr>
            <p:spPr bwMode="auto">
              <a:xfrm>
                <a:off x="4867276" y="4325938"/>
                <a:ext cx="152400" cy="49212"/>
              </a:xfrm>
              <a:custGeom>
                <a:avLst/>
                <a:gdLst>
                  <a:gd name="T0" fmla="*/ 3 w 22"/>
                  <a:gd name="T1" fmla="*/ 7 h 7"/>
                  <a:gd name="T2" fmla="*/ 19 w 22"/>
                  <a:gd name="T3" fmla="*/ 5 h 7"/>
                  <a:gd name="T4" fmla="*/ 18 w 22"/>
                  <a:gd name="T5" fmla="*/ 0 h 7"/>
                  <a:gd name="T6" fmla="*/ 3 w 22"/>
                  <a:gd name="T7" fmla="*/ 2 h 7"/>
                  <a:gd name="T8" fmla="*/ 3 w 22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">
                    <a:moveTo>
                      <a:pt x="3" y="7"/>
                    </a:moveTo>
                    <a:cubicBezTo>
                      <a:pt x="9" y="7"/>
                      <a:pt x="14" y="7"/>
                      <a:pt x="19" y="5"/>
                    </a:cubicBezTo>
                    <a:cubicBezTo>
                      <a:pt x="22" y="5"/>
                      <a:pt x="21" y="0"/>
                      <a:pt x="18" y="0"/>
                    </a:cubicBezTo>
                    <a:cubicBezTo>
                      <a:pt x="13" y="2"/>
                      <a:pt x="8" y="2"/>
                      <a:pt x="3" y="2"/>
                    </a:cubicBezTo>
                    <a:cubicBezTo>
                      <a:pt x="0" y="2"/>
                      <a:pt x="0" y="7"/>
                      <a:pt x="3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67"/>
              <p:cNvSpPr/>
              <p:nvPr/>
            </p:nvSpPr>
            <p:spPr bwMode="auto">
              <a:xfrm>
                <a:off x="4824413" y="4367213"/>
                <a:ext cx="223838" cy="49212"/>
              </a:xfrm>
              <a:custGeom>
                <a:avLst/>
                <a:gdLst>
                  <a:gd name="T0" fmla="*/ 3 w 32"/>
                  <a:gd name="T1" fmla="*/ 6 h 7"/>
                  <a:gd name="T2" fmla="*/ 29 w 32"/>
                  <a:gd name="T3" fmla="*/ 6 h 7"/>
                  <a:gd name="T4" fmla="*/ 27 w 32"/>
                  <a:gd name="T5" fmla="*/ 1 h 7"/>
                  <a:gd name="T6" fmla="*/ 3 w 32"/>
                  <a:gd name="T7" fmla="*/ 1 h 7"/>
                  <a:gd name="T8" fmla="*/ 3 w 32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7">
                    <a:moveTo>
                      <a:pt x="3" y="6"/>
                    </a:moveTo>
                    <a:cubicBezTo>
                      <a:pt x="12" y="6"/>
                      <a:pt x="20" y="7"/>
                      <a:pt x="29" y="6"/>
                    </a:cubicBezTo>
                    <a:cubicBezTo>
                      <a:pt x="32" y="5"/>
                      <a:pt x="31" y="0"/>
                      <a:pt x="27" y="1"/>
                    </a:cubicBezTo>
                    <a:cubicBezTo>
                      <a:pt x="19" y="2"/>
                      <a:pt x="11" y="1"/>
                      <a:pt x="3" y="1"/>
                    </a:cubicBezTo>
                    <a:cubicBezTo>
                      <a:pt x="0" y="1"/>
                      <a:pt x="0" y="6"/>
                      <a:pt x="3" y="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68"/>
              <p:cNvSpPr/>
              <p:nvPr/>
            </p:nvSpPr>
            <p:spPr bwMode="auto">
              <a:xfrm>
                <a:off x="4824413" y="4402138"/>
                <a:ext cx="182563" cy="57150"/>
              </a:xfrm>
              <a:custGeom>
                <a:avLst/>
                <a:gdLst>
                  <a:gd name="T0" fmla="*/ 3 w 26"/>
                  <a:gd name="T1" fmla="*/ 8 h 8"/>
                  <a:gd name="T2" fmla="*/ 23 w 26"/>
                  <a:gd name="T3" fmla="*/ 6 h 8"/>
                  <a:gd name="T4" fmla="*/ 21 w 26"/>
                  <a:gd name="T5" fmla="*/ 1 h 8"/>
                  <a:gd name="T6" fmla="*/ 3 w 26"/>
                  <a:gd name="T7" fmla="*/ 3 h 8"/>
                  <a:gd name="T8" fmla="*/ 3 w 26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8">
                    <a:moveTo>
                      <a:pt x="3" y="8"/>
                    </a:moveTo>
                    <a:cubicBezTo>
                      <a:pt x="10" y="8"/>
                      <a:pt x="16" y="7"/>
                      <a:pt x="23" y="6"/>
                    </a:cubicBezTo>
                    <a:cubicBezTo>
                      <a:pt x="26" y="5"/>
                      <a:pt x="24" y="0"/>
                      <a:pt x="21" y="1"/>
                    </a:cubicBezTo>
                    <a:cubicBezTo>
                      <a:pt x="15" y="2"/>
                      <a:pt x="9" y="3"/>
                      <a:pt x="3" y="3"/>
                    </a:cubicBezTo>
                    <a:cubicBezTo>
                      <a:pt x="0" y="3"/>
                      <a:pt x="0" y="8"/>
                      <a:pt x="3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69"/>
              <p:cNvSpPr/>
              <p:nvPr/>
            </p:nvSpPr>
            <p:spPr bwMode="auto">
              <a:xfrm>
                <a:off x="4838701" y="4451350"/>
                <a:ext cx="188913" cy="57150"/>
              </a:xfrm>
              <a:custGeom>
                <a:avLst/>
                <a:gdLst>
                  <a:gd name="T0" fmla="*/ 3 w 27"/>
                  <a:gd name="T1" fmla="*/ 6 h 8"/>
                  <a:gd name="T2" fmla="*/ 24 w 27"/>
                  <a:gd name="T3" fmla="*/ 8 h 8"/>
                  <a:gd name="T4" fmla="*/ 24 w 27"/>
                  <a:gd name="T5" fmla="*/ 3 h 8"/>
                  <a:gd name="T6" fmla="*/ 4 w 27"/>
                  <a:gd name="T7" fmla="*/ 1 h 8"/>
                  <a:gd name="T8" fmla="*/ 3 w 27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8">
                    <a:moveTo>
                      <a:pt x="3" y="6"/>
                    </a:moveTo>
                    <a:cubicBezTo>
                      <a:pt x="9" y="8"/>
                      <a:pt x="17" y="8"/>
                      <a:pt x="24" y="8"/>
                    </a:cubicBezTo>
                    <a:cubicBezTo>
                      <a:pt x="27" y="8"/>
                      <a:pt x="27" y="3"/>
                      <a:pt x="24" y="3"/>
                    </a:cubicBezTo>
                    <a:cubicBezTo>
                      <a:pt x="17" y="3"/>
                      <a:pt x="10" y="3"/>
                      <a:pt x="4" y="1"/>
                    </a:cubicBezTo>
                    <a:cubicBezTo>
                      <a:pt x="1" y="0"/>
                      <a:pt x="0" y="5"/>
                      <a:pt x="3" y="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70"/>
              <p:cNvSpPr/>
              <p:nvPr/>
            </p:nvSpPr>
            <p:spPr bwMode="auto">
              <a:xfrm>
                <a:off x="4824413" y="4514850"/>
                <a:ext cx="209550" cy="34925"/>
              </a:xfrm>
              <a:custGeom>
                <a:avLst/>
                <a:gdLst>
                  <a:gd name="T0" fmla="*/ 3 w 30"/>
                  <a:gd name="T1" fmla="*/ 5 h 5"/>
                  <a:gd name="T2" fmla="*/ 27 w 30"/>
                  <a:gd name="T3" fmla="*/ 5 h 5"/>
                  <a:gd name="T4" fmla="*/ 27 w 30"/>
                  <a:gd name="T5" fmla="*/ 0 h 5"/>
                  <a:gd name="T6" fmla="*/ 3 w 30"/>
                  <a:gd name="T7" fmla="*/ 0 h 5"/>
                  <a:gd name="T8" fmla="*/ 3 w 30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">
                    <a:moveTo>
                      <a:pt x="3" y="5"/>
                    </a:moveTo>
                    <a:cubicBezTo>
                      <a:pt x="11" y="5"/>
                      <a:pt x="19" y="5"/>
                      <a:pt x="27" y="5"/>
                    </a:cubicBezTo>
                    <a:cubicBezTo>
                      <a:pt x="30" y="5"/>
                      <a:pt x="30" y="0"/>
                      <a:pt x="27" y="0"/>
                    </a:cubicBezTo>
                    <a:cubicBezTo>
                      <a:pt x="19" y="0"/>
                      <a:pt x="11" y="0"/>
                      <a:pt x="3" y="0"/>
                    </a:cubicBezTo>
                    <a:cubicBezTo>
                      <a:pt x="0" y="0"/>
                      <a:pt x="0" y="5"/>
                      <a:pt x="3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71"/>
              <p:cNvSpPr/>
              <p:nvPr/>
            </p:nvSpPr>
            <p:spPr bwMode="auto">
              <a:xfrm>
                <a:off x="4838701" y="4578350"/>
                <a:ext cx="180975" cy="34925"/>
              </a:xfrm>
              <a:custGeom>
                <a:avLst/>
                <a:gdLst>
                  <a:gd name="T0" fmla="*/ 3 w 26"/>
                  <a:gd name="T1" fmla="*/ 5 h 5"/>
                  <a:gd name="T2" fmla="*/ 22 w 26"/>
                  <a:gd name="T3" fmla="*/ 5 h 5"/>
                  <a:gd name="T4" fmla="*/ 22 w 26"/>
                  <a:gd name="T5" fmla="*/ 0 h 5"/>
                  <a:gd name="T6" fmla="*/ 3 w 26"/>
                  <a:gd name="T7" fmla="*/ 0 h 5"/>
                  <a:gd name="T8" fmla="*/ 3 w 26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">
                    <a:moveTo>
                      <a:pt x="3" y="5"/>
                    </a:moveTo>
                    <a:cubicBezTo>
                      <a:pt x="10" y="5"/>
                      <a:pt x="16" y="5"/>
                      <a:pt x="22" y="5"/>
                    </a:cubicBezTo>
                    <a:cubicBezTo>
                      <a:pt x="26" y="5"/>
                      <a:pt x="26" y="0"/>
                      <a:pt x="22" y="0"/>
                    </a:cubicBezTo>
                    <a:cubicBezTo>
                      <a:pt x="16" y="0"/>
                      <a:pt x="10" y="0"/>
                      <a:pt x="3" y="0"/>
                    </a:cubicBezTo>
                    <a:cubicBezTo>
                      <a:pt x="0" y="0"/>
                      <a:pt x="0" y="5"/>
                      <a:pt x="3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72"/>
              <p:cNvSpPr/>
              <p:nvPr/>
            </p:nvSpPr>
            <p:spPr bwMode="auto">
              <a:xfrm>
                <a:off x="4838701" y="4613275"/>
                <a:ext cx="215900" cy="55562"/>
              </a:xfrm>
              <a:custGeom>
                <a:avLst/>
                <a:gdLst>
                  <a:gd name="T0" fmla="*/ 4 w 31"/>
                  <a:gd name="T1" fmla="*/ 7 h 8"/>
                  <a:gd name="T2" fmla="*/ 28 w 31"/>
                  <a:gd name="T3" fmla="*/ 6 h 8"/>
                  <a:gd name="T4" fmla="*/ 28 w 31"/>
                  <a:gd name="T5" fmla="*/ 1 h 8"/>
                  <a:gd name="T6" fmla="*/ 3 w 31"/>
                  <a:gd name="T7" fmla="*/ 2 h 8"/>
                  <a:gd name="T8" fmla="*/ 4 w 31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8">
                    <a:moveTo>
                      <a:pt x="4" y="7"/>
                    </a:moveTo>
                    <a:cubicBezTo>
                      <a:pt x="12" y="5"/>
                      <a:pt x="20" y="6"/>
                      <a:pt x="28" y="6"/>
                    </a:cubicBezTo>
                    <a:cubicBezTo>
                      <a:pt x="31" y="6"/>
                      <a:pt x="31" y="1"/>
                      <a:pt x="28" y="1"/>
                    </a:cubicBezTo>
                    <a:cubicBezTo>
                      <a:pt x="19" y="1"/>
                      <a:pt x="11" y="0"/>
                      <a:pt x="3" y="2"/>
                    </a:cubicBezTo>
                    <a:cubicBezTo>
                      <a:pt x="0" y="3"/>
                      <a:pt x="1" y="8"/>
                      <a:pt x="4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92" name="组合 91"/>
          <p:cNvGrpSpPr/>
          <p:nvPr/>
        </p:nvGrpSpPr>
        <p:grpSpPr>
          <a:xfrm>
            <a:off x="3378201" y="2746375"/>
            <a:ext cx="573087" cy="385763"/>
            <a:chOff x="3378201" y="2746375"/>
            <a:chExt cx="573087" cy="385763"/>
          </a:xfrm>
        </p:grpSpPr>
        <p:sp>
          <p:nvSpPr>
            <p:cNvPr id="85" name="Freeform 73"/>
            <p:cNvSpPr/>
            <p:nvPr/>
          </p:nvSpPr>
          <p:spPr bwMode="auto">
            <a:xfrm>
              <a:off x="3378201" y="2746375"/>
              <a:ext cx="168275" cy="379412"/>
            </a:xfrm>
            <a:custGeom>
              <a:avLst/>
              <a:gdLst>
                <a:gd name="T0" fmla="*/ 23 w 24"/>
                <a:gd name="T1" fmla="*/ 25 h 54"/>
                <a:gd name="T2" fmla="*/ 17 w 24"/>
                <a:gd name="T3" fmla="*/ 5 h 54"/>
                <a:gd name="T4" fmla="*/ 1 w 24"/>
                <a:gd name="T5" fmla="*/ 26 h 54"/>
                <a:gd name="T6" fmla="*/ 15 w 24"/>
                <a:gd name="T7" fmla="*/ 48 h 54"/>
                <a:gd name="T8" fmla="*/ 23 w 24"/>
                <a:gd name="T9" fmla="*/ 2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4">
                  <a:moveTo>
                    <a:pt x="23" y="25"/>
                  </a:moveTo>
                  <a:cubicBezTo>
                    <a:pt x="24" y="18"/>
                    <a:pt x="24" y="8"/>
                    <a:pt x="17" y="5"/>
                  </a:cubicBezTo>
                  <a:cubicBezTo>
                    <a:pt x="5" y="0"/>
                    <a:pt x="2" y="18"/>
                    <a:pt x="1" y="26"/>
                  </a:cubicBezTo>
                  <a:cubicBezTo>
                    <a:pt x="0" y="34"/>
                    <a:pt x="2" y="54"/>
                    <a:pt x="15" y="48"/>
                  </a:cubicBezTo>
                  <a:cubicBezTo>
                    <a:pt x="22" y="45"/>
                    <a:pt x="23" y="31"/>
                    <a:pt x="23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74"/>
            <p:cNvSpPr/>
            <p:nvPr/>
          </p:nvSpPr>
          <p:spPr bwMode="auto">
            <a:xfrm>
              <a:off x="3581401" y="2754313"/>
              <a:ext cx="166688" cy="377825"/>
            </a:xfrm>
            <a:custGeom>
              <a:avLst/>
              <a:gdLst>
                <a:gd name="T0" fmla="*/ 23 w 24"/>
                <a:gd name="T1" fmla="*/ 25 h 54"/>
                <a:gd name="T2" fmla="*/ 17 w 24"/>
                <a:gd name="T3" fmla="*/ 5 h 54"/>
                <a:gd name="T4" fmla="*/ 1 w 24"/>
                <a:gd name="T5" fmla="*/ 26 h 54"/>
                <a:gd name="T6" fmla="*/ 15 w 24"/>
                <a:gd name="T7" fmla="*/ 48 h 54"/>
                <a:gd name="T8" fmla="*/ 23 w 24"/>
                <a:gd name="T9" fmla="*/ 2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4">
                  <a:moveTo>
                    <a:pt x="23" y="25"/>
                  </a:moveTo>
                  <a:cubicBezTo>
                    <a:pt x="24" y="18"/>
                    <a:pt x="24" y="8"/>
                    <a:pt x="17" y="5"/>
                  </a:cubicBezTo>
                  <a:cubicBezTo>
                    <a:pt x="5" y="0"/>
                    <a:pt x="2" y="18"/>
                    <a:pt x="1" y="26"/>
                  </a:cubicBezTo>
                  <a:cubicBezTo>
                    <a:pt x="0" y="34"/>
                    <a:pt x="2" y="54"/>
                    <a:pt x="15" y="48"/>
                  </a:cubicBezTo>
                  <a:cubicBezTo>
                    <a:pt x="22" y="45"/>
                    <a:pt x="23" y="31"/>
                    <a:pt x="23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75"/>
            <p:cNvSpPr/>
            <p:nvPr/>
          </p:nvSpPr>
          <p:spPr bwMode="auto">
            <a:xfrm>
              <a:off x="3776663" y="2754313"/>
              <a:ext cx="174625" cy="377825"/>
            </a:xfrm>
            <a:custGeom>
              <a:avLst/>
              <a:gdLst>
                <a:gd name="T0" fmla="*/ 23 w 25"/>
                <a:gd name="T1" fmla="*/ 25 h 54"/>
                <a:gd name="T2" fmla="*/ 17 w 25"/>
                <a:gd name="T3" fmla="*/ 5 h 54"/>
                <a:gd name="T4" fmla="*/ 1 w 25"/>
                <a:gd name="T5" fmla="*/ 26 h 54"/>
                <a:gd name="T6" fmla="*/ 15 w 25"/>
                <a:gd name="T7" fmla="*/ 48 h 54"/>
                <a:gd name="T8" fmla="*/ 23 w 25"/>
                <a:gd name="T9" fmla="*/ 2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54">
                  <a:moveTo>
                    <a:pt x="23" y="25"/>
                  </a:moveTo>
                  <a:cubicBezTo>
                    <a:pt x="25" y="18"/>
                    <a:pt x="25" y="8"/>
                    <a:pt x="17" y="5"/>
                  </a:cubicBezTo>
                  <a:cubicBezTo>
                    <a:pt x="5" y="0"/>
                    <a:pt x="3" y="18"/>
                    <a:pt x="1" y="26"/>
                  </a:cubicBezTo>
                  <a:cubicBezTo>
                    <a:pt x="0" y="34"/>
                    <a:pt x="2" y="54"/>
                    <a:pt x="15" y="48"/>
                  </a:cubicBezTo>
                  <a:cubicBezTo>
                    <a:pt x="22" y="45"/>
                    <a:pt x="23" y="31"/>
                    <a:pt x="23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140201" y="3265488"/>
            <a:ext cx="355600" cy="379412"/>
            <a:chOff x="4140201" y="3265488"/>
            <a:chExt cx="355600" cy="379412"/>
          </a:xfrm>
        </p:grpSpPr>
        <p:sp>
          <p:nvSpPr>
            <p:cNvPr id="88" name="Freeform 76"/>
            <p:cNvSpPr/>
            <p:nvPr/>
          </p:nvSpPr>
          <p:spPr bwMode="auto">
            <a:xfrm>
              <a:off x="4329113" y="3265488"/>
              <a:ext cx="166688" cy="379412"/>
            </a:xfrm>
            <a:custGeom>
              <a:avLst/>
              <a:gdLst>
                <a:gd name="T0" fmla="*/ 23 w 24"/>
                <a:gd name="T1" fmla="*/ 25 h 54"/>
                <a:gd name="T2" fmla="*/ 17 w 24"/>
                <a:gd name="T3" fmla="*/ 5 h 54"/>
                <a:gd name="T4" fmla="*/ 1 w 24"/>
                <a:gd name="T5" fmla="*/ 26 h 54"/>
                <a:gd name="T6" fmla="*/ 15 w 24"/>
                <a:gd name="T7" fmla="*/ 48 h 54"/>
                <a:gd name="T8" fmla="*/ 23 w 24"/>
                <a:gd name="T9" fmla="*/ 2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4">
                  <a:moveTo>
                    <a:pt x="23" y="25"/>
                  </a:moveTo>
                  <a:cubicBezTo>
                    <a:pt x="24" y="18"/>
                    <a:pt x="24" y="8"/>
                    <a:pt x="17" y="5"/>
                  </a:cubicBezTo>
                  <a:cubicBezTo>
                    <a:pt x="5" y="0"/>
                    <a:pt x="2" y="18"/>
                    <a:pt x="1" y="26"/>
                  </a:cubicBezTo>
                  <a:cubicBezTo>
                    <a:pt x="0" y="34"/>
                    <a:pt x="2" y="54"/>
                    <a:pt x="15" y="48"/>
                  </a:cubicBezTo>
                  <a:cubicBezTo>
                    <a:pt x="22" y="45"/>
                    <a:pt x="23" y="31"/>
                    <a:pt x="23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77"/>
            <p:cNvSpPr/>
            <p:nvPr/>
          </p:nvSpPr>
          <p:spPr bwMode="auto">
            <a:xfrm>
              <a:off x="4140201" y="3265488"/>
              <a:ext cx="174625" cy="379412"/>
            </a:xfrm>
            <a:custGeom>
              <a:avLst/>
              <a:gdLst>
                <a:gd name="T0" fmla="*/ 24 w 25"/>
                <a:gd name="T1" fmla="*/ 25 h 54"/>
                <a:gd name="T2" fmla="*/ 17 w 25"/>
                <a:gd name="T3" fmla="*/ 5 h 54"/>
                <a:gd name="T4" fmla="*/ 2 w 25"/>
                <a:gd name="T5" fmla="*/ 26 h 54"/>
                <a:gd name="T6" fmla="*/ 15 w 25"/>
                <a:gd name="T7" fmla="*/ 48 h 54"/>
                <a:gd name="T8" fmla="*/ 24 w 25"/>
                <a:gd name="T9" fmla="*/ 2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54">
                  <a:moveTo>
                    <a:pt x="24" y="25"/>
                  </a:moveTo>
                  <a:cubicBezTo>
                    <a:pt x="25" y="18"/>
                    <a:pt x="25" y="8"/>
                    <a:pt x="17" y="5"/>
                  </a:cubicBezTo>
                  <a:cubicBezTo>
                    <a:pt x="5" y="0"/>
                    <a:pt x="3" y="18"/>
                    <a:pt x="2" y="26"/>
                  </a:cubicBezTo>
                  <a:cubicBezTo>
                    <a:pt x="0" y="34"/>
                    <a:pt x="2" y="54"/>
                    <a:pt x="15" y="48"/>
                  </a:cubicBezTo>
                  <a:cubicBezTo>
                    <a:pt x="22" y="45"/>
                    <a:pt x="24" y="31"/>
                    <a:pt x="24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0" name="Freeform 78"/>
          <p:cNvSpPr/>
          <p:nvPr/>
        </p:nvSpPr>
        <p:spPr bwMode="auto">
          <a:xfrm>
            <a:off x="3497263" y="3798888"/>
            <a:ext cx="174625" cy="379412"/>
          </a:xfrm>
          <a:custGeom>
            <a:avLst/>
            <a:gdLst>
              <a:gd name="T0" fmla="*/ 23 w 25"/>
              <a:gd name="T1" fmla="*/ 24 h 54"/>
              <a:gd name="T2" fmla="*/ 17 w 25"/>
              <a:gd name="T3" fmla="*/ 5 h 54"/>
              <a:gd name="T4" fmla="*/ 1 w 25"/>
              <a:gd name="T5" fmla="*/ 25 h 54"/>
              <a:gd name="T6" fmla="*/ 15 w 25"/>
              <a:gd name="T7" fmla="*/ 48 h 54"/>
              <a:gd name="T8" fmla="*/ 23 w 25"/>
              <a:gd name="T9" fmla="*/ 2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54">
                <a:moveTo>
                  <a:pt x="23" y="24"/>
                </a:moveTo>
                <a:cubicBezTo>
                  <a:pt x="25" y="17"/>
                  <a:pt x="25" y="7"/>
                  <a:pt x="17" y="5"/>
                </a:cubicBezTo>
                <a:cubicBezTo>
                  <a:pt x="5" y="0"/>
                  <a:pt x="3" y="18"/>
                  <a:pt x="1" y="25"/>
                </a:cubicBezTo>
                <a:cubicBezTo>
                  <a:pt x="0" y="34"/>
                  <a:pt x="2" y="54"/>
                  <a:pt x="15" y="48"/>
                </a:cubicBezTo>
                <a:cubicBezTo>
                  <a:pt x="22" y="45"/>
                  <a:pt x="23" y="30"/>
                  <a:pt x="23" y="2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99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99"/>
                            </p:stCondLst>
                            <p:childTnLst>
                              <p:par>
                                <p:cTn id="3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99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5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99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5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799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5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12" grpId="0"/>
      <p:bldP spid="14" grpId="1"/>
      <p:bldP spid="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510474" y="234963"/>
            <a:ext cx="5575884" cy="594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MySQL</a:t>
            </a:r>
            <a:r>
              <a:rPr lang="zh-CN" altLang="en-US" sz="32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修改数据</a:t>
            </a:r>
            <a:r>
              <a:rPr lang="en-US" altLang="zh-CN" sz="32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(update)</a:t>
            </a:r>
            <a:endParaRPr lang="zh-CN" altLang="en-US" sz="3200" dirty="0">
              <a:latin typeface="Arial Black" panose="020B0A04020102020204" pitchFamily="34" charset="0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0" y="580234"/>
            <a:ext cx="12227806" cy="963251"/>
            <a:chOff x="230895" y="130347"/>
            <a:chExt cx="12227806" cy="963251"/>
          </a:xfrm>
        </p:grpSpPr>
        <p:sp>
          <p:nvSpPr>
            <p:cNvPr id="6" name="任意多边形: 形状 5"/>
            <p:cNvSpPr/>
            <p:nvPr/>
          </p:nvSpPr>
          <p:spPr>
            <a:xfrm>
              <a:off x="1497774" y="457552"/>
              <a:ext cx="7455726" cy="372151"/>
            </a:xfrm>
            <a:custGeom>
              <a:avLst/>
              <a:gdLst>
                <a:gd name="connsiteX0" fmla="*/ 0 w 9877777"/>
                <a:gd name="connsiteY0" fmla="*/ 284617 h 420929"/>
                <a:gd name="connsiteX1" fmla="*/ 620889 w 9877777"/>
                <a:gd name="connsiteY1" fmla="*/ 115284 h 420929"/>
                <a:gd name="connsiteX2" fmla="*/ 2302933 w 9877777"/>
                <a:gd name="connsiteY2" fmla="*/ 420084 h 420929"/>
                <a:gd name="connsiteX3" fmla="*/ 4696177 w 9877777"/>
                <a:gd name="connsiteY3" fmla="*/ 2395 h 420929"/>
                <a:gd name="connsiteX4" fmla="*/ 6886222 w 9877777"/>
                <a:gd name="connsiteY4" fmla="*/ 250751 h 420929"/>
                <a:gd name="connsiteX5" fmla="*/ 9098844 w 9877777"/>
                <a:gd name="connsiteY5" fmla="*/ 284617 h 420929"/>
                <a:gd name="connsiteX6" fmla="*/ 9877777 w 9877777"/>
                <a:gd name="connsiteY6" fmla="*/ 149151 h 420929"/>
                <a:gd name="connsiteX0-1" fmla="*/ 0 w 9877777"/>
                <a:gd name="connsiteY0-2" fmla="*/ 284617 h 431037"/>
                <a:gd name="connsiteX1-3" fmla="*/ 595855 w 9877777"/>
                <a:gd name="connsiteY1-4" fmla="*/ 307195 h 431037"/>
                <a:gd name="connsiteX2-5" fmla="*/ 2302933 w 9877777"/>
                <a:gd name="connsiteY2-6" fmla="*/ 420084 h 431037"/>
                <a:gd name="connsiteX3-7" fmla="*/ 4696177 w 9877777"/>
                <a:gd name="connsiteY3-8" fmla="*/ 2395 h 431037"/>
                <a:gd name="connsiteX4-9" fmla="*/ 6886222 w 9877777"/>
                <a:gd name="connsiteY4-10" fmla="*/ 250751 h 431037"/>
                <a:gd name="connsiteX5-11" fmla="*/ 9098844 w 9877777"/>
                <a:gd name="connsiteY5-12" fmla="*/ 284617 h 431037"/>
                <a:gd name="connsiteX6-13" fmla="*/ 9877777 w 9877777"/>
                <a:gd name="connsiteY6-14" fmla="*/ 149151 h 431037"/>
                <a:gd name="connsiteX0-15" fmla="*/ 0 w 9915328"/>
                <a:gd name="connsiteY0-16" fmla="*/ 194306 h 431977"/>
                <a:gd name="connsiteX1-17" fmla="*/ 633406 w 9915328"/>
                <a:gd name="connsiteY1-18" fmla="*/ 307195 h 431977"/>
                <a:gd name="connsiteX2-19" fmla="*/ 2340484 w 9915328"/>
                <a:gd name="connsiteY2-20" fmla="*/ 420084 h 431977"/>
                <a:gd name="connsiteX3-21" fmla="*/ 4733728 w 9915328"/>
                <a:gd name="connsiteY3-22" fmla="*/ 2395 h 431977"/>
                <a:gd name="connsiteX4-23" fmla="*/ 6923773 w 9915328"/>
                <a:gd name="connsiteY4-24" fmla="*/ 250751 h 431977"/>
                <a:gd name="connsiteX5-25" fmla="*/ 9136395 w 9915328"/>
                <a:gd name="connsiteY5-26" fmla="*/ 284617 h 431977"/>
                <a:gd name="connsiteX6-27" fmla="*/ 9915328 w 9915328"/>
                <a:gd name="connsiteY6-28" fmla="*/ 149151 h 431977"/>
                <a:gd name="connsiteX0-29" fmla="*/ 0 w 9915328"/>
                <a:gd name="connsiteY0-30" fmla="*/ 194306 h 431977"/>
                <a:gd name="connsiteX1-31" fmla="*/ 633406 w 9915328"/>
                <a:gd name="connsiteY1-32" fmla="*/ 307195 h 431977"/>
                <a:gd name="connsiteX2-33" fmla="*/ 2340484 w 9915328"/>
                <a:gd name="connsiteY2-34" fmla="*/ 420084 h 431977"/>
                <a:gd name="connsiteX3-35" fmla="*/ 4733728 w 9915328"/>
                <a:gd name="connsiteY3-36" fmla="*/ 2395 h 431977"/>
                <a:gd name="connsiteX4-37" fmla="*/ 6923773 w 9915328"/>
                <a:gd name="connsiteY4-38" fmla="*/ 250751 h 431977"/>
                <a:gd name="connsiteX5-39" fmla="*/ 9136395 w 9915328"/>
                <a:gd name="connsiteY5-40" fmla="*/ 284617 h 431977"/>
                <a:gd name="connsiteX6-41" fmla="*/ 9915328 w 9915328"/>
                <a:gd name="connsiteY6-42" fmla="*/ 149151 h 431977"/>
                <a:gd name="connsiteX0-43" fmla="*/ 0 w 9915328"/>
                <a:gd name="connsiteY0-44" fmla="*/ 60818 h 291409"/>
                <a:gd name="connsiteX1-45" fmla="*/ 633406 w 9915328"/>
                <a:gd name="connsiteY1-46" fmla="*/ 173707 h 291409"/>
                <a:gd name="connsiteX2-47" fmla="*/ 2340484 w 9915328"/>
                <a:gd name="connsiteY2-48" fmla="*/ 286596 h 291409"/>
                <a:gd name="connsiteX3-49" fmla="*/ 5071684 w 9915328"/>
                <a:gd name="connsiteY3-50" fmla="*/ 4374 h 291409"/>
                <a:gd name="connsiteX4-51" fmla="*/ 6923773 w 9915328"/>
                <a:gd name="connsiteY4-52" fmla="*/ 117263 h 291409"/>
                <a:gd name="connsiteX5-53" fmla="*/ 9136395 w 9915328"/>
                <a:gd name="connsiteY5-54" fmla="*/ 151129 h 291409"/>
                <a:gd name="connsiteX6-55" fmla="*/ 9915328 w 9915328"/>
                <a:gd name="connsiteY6-56" fmla="*/ 15663 h 291409"/>
                <a:gd name="connsiteX0-57" fmla="*/ 0 w 9915328"/>
                <a:gd name="connsiteY0-58" fmla="*/ 163495 h 394086"/>
                <a:gd name="connsiteX1-59" fmla="*/ 633406 w 9915328"/>
                <a:gd name="connsiteY1-60" fmla="*/ 276384 h 394086"/>
                <a:gd name="connsiteX2-61" fmla="*/ 2340484 w 9915328"/>
                <a:gd name="connsiteY2-62" fmla="*/ 389273 h 394086"/>
                <a:gd name="connsiteX3-63" fmla="*/ 5071684 w 9915328"/>
                <a:gd name="connsiteY3-64" fmla="*/ 107051 h 394086"/>
                <a:gd name="connsiteX4-65" fmla="*/ 6986358 w 9915328"/>
                <a:gd name="connsiteY4-66" fmla="*/ 5451 h 394086"/>
                <a:gd name="connsiteX5-67" fmla="*/ 9136395 w 9915328"/>
                <a:gd name="connsiteY5-68" fmla="*/ 253806 h 394086"/>
                <a:gd name="connsiteX6-69" fmla="*/ 9915328 w 9915328"/>
                <a:gd name="connsiteY6-70" fmla="*/ 118340 h 394086"/>
                <a:gd name="connsiteX0-71" fmla="*/ 0 w 9915328"/>
                <a:gd name="connsiteY0-72" fmla="*/ 179002 h 409593"/>
                <a:gd name="connsiteX1-73" fmla="*/ 633406 w 9915328"/>
                <a:gd name="connsiteY1-74" fmla="*/ 291891 h 409593"/>
                <a:gd name="connsiteX2-75" fmla="*/ 2340484 w 9915328"/>
                <a:gd name="connsiteY2-76" fmla="*/ 404780 h 409593"/>
                <a:gd name="connsiteX3-77" fmla="*/ 5071684 w 9915328"/>
                <a:gd name="connsiteY3-78" fmla="*/ 122558 h 409593"/>
                <a:gd name="connsiteX4-79" fmla="*/ 6986358 w 9915328"/>
                <a:gd name="connsiteY4-80" fmla="*/ 20958 h 409593"/>
                <a:gd name="connsiteX5-81" fmla="*/ 9136395 w 9915328"/>
                <a:gd name="connsiteY5-82" fmla="*/ 9669 h 409593"/>
                <a:gd name="connsiteX6-83" fmla="*/ 9915328 w 9915328"/>
                <a:gd name="connsiteY6-84" fmla="*/ 133847 h 409593"/>
                <a:gd name="connsiteX0-85" fmla="*/ 0 w 9915328"/>
                <a:gd name="connsiteY0-86" fmla="*/ 198509 h 429100"/>
                <a:gd name="connsiteX1-87" fmla="*/ 633406 w 9915328"/>
                <a:gd name="connsiteY1-88" fmla="*/ 311398 h 429100"/>
                <a:gd name="connsiteX2-89" fmla="*/ 2340484 w 9915328"/>
                <a:gd name="connsiteY2-90" fmla="*/ 424287 h 429100"/>
                <a:gd name="connsiteX3-91" fmla="*/ 5071684 w 9915328"/>
                <a:gd name="connsiteY3-92" fmla="*/ 142065 h 429100"/>
                <a:gd name="connsiteX4-93" fmla="*/ 6986358 w 9915328"/>
                <a:gd name="connsiteY4-94" fmla="*/ 40465 h 429100"/>
                <a:gd name="connsiteX5-95" fmla="*/ 9136395 w 9915328"/>
                <a:gd name="connsiteY5-96" fmla="*/ 29176 h 429100"/>
                <a:gd name="connsiteX6-97" fmla="*/ 9915328 w 9915328"/>
                <a:gd name="connsiteY6-98" fmla="*/ 153354 h 429100"/>
                <a:gd name="connsiteX0-99" fmla="*/ 0 w 9915328"/>
                <a:gd name="connsiteY0-100" fmla="*/ 158109 h 388700"/>
                <a:gd name="connsiteX1-101" fmla="*/ 633406 w 9915328"/>
                <a:gd name="connsiteY1-102" fmla="*/ 270998 h 388700"/>
                <a:gd name="connsiteX2-103" fmla="*/ 2340484 w 9915328"/>
                <a:gd name="connsiteY2-104" fmla="*/ 383887 h 388700"/>
                <a:gd name="connsiteX3-105" fmla="*/ 5071684 w 9915328"/>
                <a:gd name="connsiteY3-106" fmla="*/ 101665 h 388700"/>
                <a:gd name="connsiteX4-107" fmla="*/ 6986358 w 9915328"/>
                <a:gd name="connsiteY4-108" fmla="*/ 65 h 388700"/>
                <a:gd name="connsiteX5-109" fmla="*/ 8835990 w 9915328"/>
                <a:gd name="connsiteY5-110" fmla="*/ 112954 h 388700"/>
                <a:gd name="connsiteX6-111" fmla="*/ 9915328 w 9915328"/>
                <a:gd name="connsiteY6-112" fmla="*/ 112954 h 388700"/>
                <a:gd name="connsiteX0-113" fmla="*/ 0 w 9915328"/>
                <a:gd name="connsiteY0-114" fmla="*/ 158569 h 385714"/>
                <a:gd name="connsiteX1-115" fmla="*/ 633406 w 9915328"/>
                <a:gd name="connsiteY1-116" fmla="*/ 271458 h 385714"/>
                <a:gd name="connsiteX2-117" fmla="*/ 2340484 w 9915328"/>
                <a:gd name="connsiteY2-118" fmla="*/ 384347 h 385714"/>
                <a:gd name="connsiteX3-119" fmla="*/ 5270277 w 9915328"/>
                <a:gd name="connsiteY3-120" fmla="*/ 191025 h 385714"/>
                <a:gd name="connsiteX4-121" fmla="*/ 6986358 w 9915328"/>
                <a:gd name="connsiteY4-122" fmla="*/ 525 h 385714"/>
                <a:gd name="connsiteX5-123" fmla="*/ 8835990 w 9915328"/>
                <a:gd name="connsiteY5-124" fmla="*/ 113414 h 385714"/>
                <a:gd name="connsiteX6-125" fmla="*/ 9915328 w 9915328"/>
                <a:gd name="connsiteY6-126" fmla="*/ 113414 h 385714"/>
                <a:gd name="connsiteX0-127" fmla="*/ 0 w 9915328"/>
                <a:gd name="connsiteY0-128" fmla="*/ 158569 h 323756"/>
                <a:gd name="connsiteX1-129" fmla="*/ 633406 w 9915328"/>
                <a:gd name="connsiteY1-130" fmla="*/ 271458 h 323756"/>
                <a:gd name="connsiteX2-131" fmla="*/ 2340484 w 9915328"/>
                <a:gd name="connsiteY2-132" fmla="*/ 320847 h 323756"/>
                <a:gd name="connsiteX3-133" fmla="*/ 5270277 w 9915328"/>
                <a:gd name="connsiteY3-134" fmla="*/ 191025 h 323756"/>
                <a:gd name="connsiteX4-135" fmla="*/ 6986358 w 9915328"/>
                <a:gd name="connsiteY4-136" fmla="*/ 525 h 323756"/>
                <a:gd name="connsiteX5-137" fmla="*/ 8835990 w 9915328"/>
                <a:gd name="connsiteY5-138" fmla="*/ 113414 h 323756"/>
                <a:gd name="connsiteX6-139" fmla="*/ 9915328 w 9915328"/>
                <a:gd name="connsiteY6-140" fmla="*/ 113414 h 323756"/>
                <a:gd name="connsiteX0-141" fmla="*/ 0 w 9915328"/>
                <a:gd name="connsiteY0-142" fmla="*/ 95979 h 261166"/>
                <a:gd name="connsiteX1-143" fmla="*/ 633406 w 9915328"/>
                <a:gd name="connsiteY1-144" fmla="*/ 208868 h 261166"/>
                <a:gd name="connsiteX2-145" fmla="*/ 2340484 w 9915328"/>
                <a:gd name="connsiteY2-146" fmla="*/ 258257 h 261166"/>
                <a:gd name="connsiteX3-147" fmla="*/ 5270277 w 9915328"/>
                <a:gd name="connsiteY3-148" fmla="*/ 128435 h 261166"/>
                <a:gd name="connsiteX4-149" fmla="*/ 8835990 w 9915328"/>
                <a:gd name="connsiteY4-150" fmla="*/ 50824 h 261166"/>
                <a:gd name="connsiteX5-151" fmla="*/ 9915328 w 9915328"/>
                <a:gd name="connsiteY5-152" fmla="*/ 50824 h 261166"/>
                <a:gd name="connsiteX0-153" fmla="*/ 0 w 9915328"/>
                <a:gd name="connsiteY0-154" fmla="*/ 201048 h 366235"/>
                <a:gd name="connsiteX1-155" fmla="*/ 633406 w 9915328"/>
                <a:gd name="connsiteY1-156" fmla="*/ 313937 h 366235"/>
                <a:gd name="connsiteX2-157" fmla="*/ 2340484 w 9915328"/>
                <a:gd name="connsiteY2-158" fmla="*/ 363326 h 366235"/>
                <a:gd name="connsiteX3-159" fmla="*/ 5270277 w 9915328"/>
                <a:gd name="connsiteY3-160" fmla="*/ 233504 h 366235"/>
                <a:gd name="connsiteX4-161" fmla="*/ 7659714 w 9915328"/>
                <a:gd name="connsiteY4-162" fmla="*/ 28893 h 366235"/>
                <a:gd name="connsiteX5-163" fmla="*/ 9915328 w 9915328"/>
                <a:gd name="connsiteY5-164" fmla="*/ 155893 h 366235"/>
                <a:gd name="connsiteX0-165" fmla="*/ 0 w 9915328"/>
                <a:gd name="connsiteY0-166" fmla="*/ 173629 h 338816"/>
                <a:gd name="connsiteX1-167" fmla="*/ 633406 w 9915328"/>
                <a:gd name="connsiteY1-168" fmla="*/ 286518 h 338816"/>
                <a:gd name="connsiteX2-169" fmla="*/ 2340484 w 9915328"/>
                <a:gd name="connsiteY2-170" fmla="*/ 335907 h 338816"/>
                <a:gd name="connsiteX3-171" fmla="*/ 5270277 w 9915328"/>
                <a:gd name="connsiteY3-172" fmla="*/ 206085 h 338816"/>
                <a:gd name="connsiteX4-173" fmla="*/ 7659714 w 9915328"/>
                <a:gd name="connsiteY4-174" fmla="*/ 1474 h 338816"/>
                <a:gd name="connsiteX5-175" fmla="*/ 9915328 w 9915328"/>
                <a:gd name="connsiteY5-176" fmla="*/ 128474 h 338816"/>
                <a:gd name="connsiteX0-177" fmla="*/ 0 w 10190302"/>
                <a:gd name="connsiteY0-178" fmla="*/ 174097 h 339284"/>
                <a:gd name="connsiteX1-179" fmla="*/ 633406 w 10190302"/>
                <a:gd name="connsiteY1-180" fmla="*/ 286986 h 339284"/>
                <a:gd name="connsiteX2-181" fmla="*/ 2340484 w 10190302"/>
                <a:gd name="connsiteY2-182" fmla="*/ 336375 h 339284"/>
                <a:gd name="connsiteX3-183" fmla="*/ 5270277 w 10190302"/>
                <a:gd name="connsiteY3-184" fmla="*/ 206553 h 339284"/>
                <a:gd name="connsiteX4-185" fmla="*/ 7659714 w 10190302"/>
                <a:gd name="connsiteY4-186" fmla="*/ 1942 h 339284"/>
                <a:gd name="connsiteX5-187" fmla="*/ 10190302 w 10190302"/>
                <a:gd name="connsiteY5-188" fmla="*/ 103542 h 339284"/>
                <a:gd name="connsiteX0-189" fmla="*/ 0 w 10129197"/>
                <a:gd name="connsiteY0-190" fmla="*/ 85197 h 340405"/>
                <a:gd name="connsiteX1-191" fmla="*/ 572301 w 10129197"/>
                <a:gd name="connsiteY1-192" fmla="*/ 286986 h 340405"/>
                <a:gd name="connsiteX2-193" fmla="*/ 2279379 w 10129197"/>
                <a:gd name="connsiteY2-194" fmla="*/ 336375 h 340405"/>
                <a:gd name="connsiteX3-195" fmla="*/ 5209172 w 10129197"/>
                <a:gd name="connsiteY3-196" fmla="*/ 206553 h 340405"/>
                <a:gd name="connsiteX4-197" fmla="*/ 7598609 w 10129197"/>
                <a:gd name="connsiteY4-198" fmla="*/ 1942 h 340405"/>
                <a:gd name="connsiteX5-199" fmla="*/ 10129197 w 10129197"/>
                <a:gd name="connsiteY5-200" fmla="*/ 103542 h 340405"/>
                <a:gd name="connsiteX0-201" fmla="*/ 0 w 10129197"/>
                <a:gd name="connsiteY0-202" fmla="*/ 85197 h 340405"/>
                <a:gd name="connsiteX1-203" fmla="*/ 572301 w 10129197"/>
                <a:gd name="connsiteY1-204" fmla="*/ 286986 h 340405"/>
                <a:gd name="connsiteX2-205" fmla="*/ 2279379 w 10129197"/>
                <a:gd name="connsiteY2-206" fmla="*/ 336375 h 340405"/>
                <a:gd name="connsiteX3-207" fmla="*/ 5209172 w 10129197"/>
                <a:gd name="connsiteY3-208" fmla="*/ 206553 h 340405"/>
                <a:gd name="connsiteX4-209" fmla="*/ 7598609 w 10129197"/>
                <a:gd name="connsiteY4-210" fmla="*/ 1942 h 340405"/>
                <a:gd name="connsiteX5-211" fmla="*/ 10129197 w 10129197"/>
                <a:gd name="connsiteY5-212" fmla="*/ 103542 h 340405"/>
                <a:gd name="connsiteX0-213" fmla="*/ 0 w 10129197"/>
                <a:gd name="connsiteY0-214" fmla="*/ 85197 h 339169"/>
                <a:gd name="connsiteX1-215" fmla="*/ 2279379 w 10129197"/>
                <a:gd name="connsiteY1-216" fmla="*/ 336375 h 339169"/>
                <a:gd name="connsiteX2-217" fmla="*/ 5209172 w 10129197"/>
                <a:gd name="connsiteY2-218" fmla="*/ 206553 h 339169"/>
                <a:gd name="connsiteX3-219" fmla="*/ 7598609 w 10129197"/>
                <a:gd name="connsiteY3-220" fmla="*/ 1942 h 339169"/>
                <a:gd name="connsiteX4-221" fmla="*/ 10129197 w 10129197"/>
                <a:gd name="connsiteY4-222" fmla="*/ 103542 h 339169"/>
                <a:gd name="connsiteX0-223" fmla="*/ 0 w 10129197"/>
                <a:gd name="connsiteY0-224" fmla="*/ 85197 h 339169"/>
                <a:gd name="connsiteX1-225" fmla="*/ 2279379 w 10129197"/>
                <a:gd name="connsiteY1-226" fmla="*/ 336375 h 339169"/>
                <a:gd name="connsiteX2-227" fmla="*/ 5209172 w 10129197"/>
                <a:gd name="connsiteY2-228" fmla="*/ 206553 h 339169"/>
                <a:gd name="connsiteX3-229" fmla="*/ 7598609 w 10129197"/>
                <a:gd name="connsiteY3-230" fmla="*/ 1942 h 339169"/>
                <a:gd name="connsiteX4-231" fmla="*/ 10129197 w 10129197"/>
                <a:gd name="connsiteY4-232" fmla="*/ 103542 h 339169"/>
                <a:gd name="connsiteX0-233" fmla="*/ 0 w 10129197"/>
                <a:gd name="connsiteY0-234" fmla="*/ 118179 h 372151"/>
                <a:gd name="connsiteX1-235" fmla="*/ 2279379 w 10129197"/>
                <a:gd name="connsiteY1-236" fmla="*/ 369357 h 372151"/>
                <a:gd name="connsiteX2-237" fmla="*/ 5209172 w 10129197"/>
                <a:gd name="connsiteY2-238" fmla="*/ 239535 h 372151"/>
                <a:gd name="connsiteX3-239" fmla="*/ 7598609 w 10129197"/>
                <a:gd name="connsiteY3-240" fmla="*/ 34924 h 372151"/>
                <a:gd name="connsiteX4-241" fmla="*/ 10129197 w 10129197"/>
                <a:gd name="connsiteY4-242" fmla="*/ 9524 h 37215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29197" h="372151">
                  <a:moveTo>
                    <a:pt x="0" y="118179"/>
                  </a:moveTo>
                  <a:cubicBezTo>
                    <a:pt x="245726" y="411808"/>
                    <a:pt x="1411184" y="349131"/>
                    <a:pt x="2279379" y="369357"/>
                  </a:cubicBezTo>
                  <a:cubicBezTo>
                    <a:pt x="3147574" y="389583"/>
                    <a:pt x="4322634" y="295274"/>
                    <a:pt x="5209172" y="239535"/>
                  </a:cubicBezTo>
                  <a:cubicBezTo>
                    <a:pt x="6095710" y="183796"/>
                    <a:pt x="6778605" y="73259"/>
                    <a:pt x="7598609" y="34924"/>
                  </a:cubicBezTo>
                  <a:cubicBezTo>
                    <a:pt x="8418613" y="-3411"/>
                    <a:pt x="10029478" y="-7409"/>
                    <a:pt x="10129197" y="9524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585453" y="260008"/>
              <a:ext cx="3873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Arial Black" panose="020B0A04020102020204" pitchFamily="34" charset="0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Ｔｈｅ　Ｐａｒｔ　Ｏｎｅ</a:t>
              </a:r>
              <a:endParaRPr lang="zh-CN" altLang="en-US" sz="2000" dirty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0895" y="130347"/>
              <a:ext cx="1335140" cy="963251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608" y="4705405"/>
            <a:ext cx="2462997" cy="21520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99" y="5614536"/>
            <a:ext cx="969348" cy="95105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970" y="1717462"/>
            <a:ext cx="2230410" cy="324864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646466" y="2875550"/>
            <a:ext cx="61095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/>
              <a:t>update </a:t>
            </a:r>
            <a:r>
              <a:rPr lang="en-US" altLang="zh-CN" sz="2400" dirty="0" smtClean="0"/>
              <a:t>person</a:t>
            </a:r>
            <a:r>
              <a:rPr lang="en-US" altLang="zh-CN" sz="24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 (</a:t>
            </a:r>
            <a:r>
              <a:rPr lang="zh-CN" altLang="en-US" sz="24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表名</a:t>
            </a:r>
            <a:r>
              <a:rPr lang="en-US" altLang="zh-CN" sz="24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)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set id=3 </a:t>
            </a:r>
            <a:r>
              <a:rPr lang="en-US" altLang="zh-CN" sz="2400" dirty="0" smtClean="0"/>
              <a:t>where </a:t>
            </a:r>
            <a:r>
              <a:rPr lang="en-US" altLang="zh-CN" sz="2400" dirty="0"/>
              <a:t>id=2</a:t>
            </a:r>
            <a:r>
              <a:rPr lang="en-US" altLang="zh-CN" sz="2400" dirty="0" smtClean="0"/>
              <a:t>;</a:t>
            </a:r>
            <a:endParaRPr lang="zh-CN" altLang="en-US" sz="2400" dirty="0">
              <a:solidFill>
                <a:srgbClr val="000000">
                  <a:lumMod val="65000"/>
                  <a:lumOff val="35000"/>
                </a:srgbClr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99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99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510473" y="234963"/>
            <a:ext cx="5209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MySQL</a:t>
            </a:r>
            <a:r>
              <a:rPr lang="zh-CN" altLang="en-US" sz="32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查</a:t>
            </a:r>
            <a:r>
              <a:rPr lang="zh-CN" altLang="en-US" sz="3200" dirty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询数</a:t>
            </a:r>
            <a:r>
              <a:rPr lang="zh-CN" altLang="en-US" sz="32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据</a:t>
            </a:r>
            <a:r>
              <a:rPr lang="en-US" altLang="zh-CN" sz="32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(select)</a:t>
            </a:r>
            <a:endParaRPr lang="zh-CN" altLang="en-US" sz="3200" dirty="0">
              <a:latin typeface="Arial Black" panose="020B0A04020102020204" pitchFamily="34" charset="0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2106" y="454918"/>
            <a:ext cx="12227806" cy="963251"/>
            <a:chOff x="230895" y="130347"/>
            <a:chExt cx="12227806" cy="963251"/>
          </a:xfrm>
        </p:grpSpPr>
        <p:sp>
          <p:nvSpPr>
            <p:cNvPr id="6" name="任意多边形: 形状 5"/>
            <p:cNvSpPr/>
            <p:nvPr/>
          </p:nvSpPr>
          <p:spPr>
            <a:xfrm>
              <a:off x="1497774" y="457552"/>
              <a:ext cx="7455726" cy="372151"/>
            </a:xfrm>
            <a:custGeom>
              <a:avLst/>
              <a:gdLst>
                <a:gd name="connsiteX0" fmla="*/ 0 w 9877777"/>
                <a:gd name="connsiteY0" fmla="*/ 284617 h 420929"/>
                <a:gd name="connsiteX1" fmla="*/ 620889 w 9877777"/>
                <a:gd name="connsiteY1" fmla="*/ 115284 h 420929"/>
                <a:gd name="connsiteX2" fmla="*/ 2302933 w 9877777"/>
                <a:gd name="connsiteY2" fmla="*/ 420084 h 420929"/>
                <a:gd name="connsiteX3" fmla="*/ 4696177 w 9877777"/>
                <a:gd name="connsiteY3" fmla="*/ 2395 h 420929"/>
                <a:gd name="connsiteX4" fmla="*/ 6886222 w 9877777"/>
                <a:gd name="connsiteY4" fmla="*/ 250751 h 420929"/>
                <a:gd name="connsiteX5" fmla="*/ 9098844 w 9877777"/>
                <a:gd name="connsiteY5" fmla="*/ 284617 h 420929"/>
                <a:gd name="connsiteX6" fmla="*/ 9877777 w 9877777"/>
                <a:gd name="connsiteY6" fmla="*/ 149151 h 420929"/>
                <a:gd name="connsiteX0-1" fmla="*/ 0 w 9877777"/>
                <a:gd name="connsiteY0-2" fmla="*/ 284617 h 431037"/>
                <a:gd name="connsiteX1-3" fmla="*/ 595855 w 9877777"/>
                <a:gd name="connsiteY1-4" fmla="*/ 307195 h 431037"/>
                <a:gd name="connsiteX2-5" fmla="*/ 2302933 w 9877777"/>
                <a:gd name="connsiteY2-6" fmla="*/ 420084 h 431037"/>
                <a:gd name="connsiteX3-7" fmla="*/ 4696177 w 9877777"/>
                <a:gd name="connsiteY3-8" fmla="*/ 2395 h 431037"/>
                <a:gd name="connsiteX4-9" fmla="*/ 6886222 w 9877777"/>
                <a:gd name="connsiteY4-10" fmla="*/ 250751 h 431037"/>
                <a:gd name="connsiteX5-11" fmla="*/ 9098844 w 9877777"/>
                <a:gd name="connsiteY5-12" fmla="*/ 284617 h 431037"/>
                <a:gd name="connsiteX6-13" fmla="*/ 9877777 w 9877777"/>
                <a:gd name="connsiteY6-14" fmla="*/ 149151 h 431037"/>
                <a:gd name="connsiteX0-15" fmla="*/ 0 w 9915328"/>
                <a:gd name="connsiteY0-16" fmla="*/ 194306 h 431977"/>
                <a:gd name="connsiteX1-17" fmla="*/ 633406 w 9915328"/>
                <a:gd name="connsiteY1-18" fmla="*/ 307195 h 431977"/>
                <a:gd name="connsiteX2-19" fmla="*/ 2340484 w 9915328"/>
                <a:gd name="connsiteY2-20" fmla="*/ 420084 h 431977"/>
                <a:gd name="connsiteX3-21" fmla="*/ 4733728 w 9915328"/>
                <a:gd name="connsiteY3-22" fmla="*/ 2395 h 431977"/>
                <a:gd name="connsiteX4-23" fmla="*/ 6923773 w 9915328"/>
                <a:gd name="connsiteY4-24" fmla="*/ 250751 h 431977"/>
                <a:gd name="connsiteX5-25" fmla="*/ 9136395 w 9915328"/>
                <a:gd name="connsiteY5-26" fmla="*/ 284617 h 431977"/>
                <a:gd name="connsiteX6-27" fmla="*/ 9915328 w 9915328"/>
                <a:gd name="connsiteY6-28" fmla="*/ 149151 h 431977"/>
                <a:gd name="connsiteX0-29" fmla="*/ 0 w 9915328"/>
                <a:gd name="connsiteY0-30" fmla="*/ 194306 h 431977"/>
                <a:gd name="connsiteX1-31" fmla="*/ 633406 w 9915328"/>
                <a:gd name="connsiteY1-32" fmla="*/ 307195 h 431977"/>
                <a:gd name="connsiteX2-33" fmla="*/ 2340484 w 9915328"/>
                <a:gd name="connsiteY2-34" fmla="*/ 420084 h 431977"/>
                <a:gd name="connsiteX3-35" fmla="*/ 4733728 w 9915328"/>
                <a:gd name="connsiteY3-36" fmla="*/ 2395 h 431977"/>
                <a:gd name="connsiteX4-37" fmla="*/ 6923773 w 9915328"/>
                <a:gd name="connsiteY4-38" fmla="*/ 250751 h 431977"/>
                <a:gd name="connsiteX5-39" fmla="*/ 9136395 w 9915328"/>
                <a:gd name="connsiteY5-40" fmla="*/ 284617 h 431977"/>
                <a:gd name="connsiteX6-41" fmla="*/ 9915328 w 9915328"/>
                <a:gd name="connsiteY6-42" fmla="*/ 149151 h 431977"/>
                <a:gd name="connsiteX0-43" fmla="*/ 0 w 9915328"/>
                <a:gd name="connsiteY0-44" fmla="*/ 60818 h 291409"/>
                <a:gd name="connsiteX1-45" fmla="*/ 633406 w 9915328"/>
                <a:gd name="connsiteY1-46" fmla="*/ 173707 h 291409"/>
                <a:gd name="connsiteX2-47" fmla="*/ 2340484 w 9915328"/>
                <a:gd name="connsiteY2-48" fmla="*/ 286596 h 291409"/>
                <a:gd name="connsiteX3-49" fmla="*/ 5071684 w 9915328"/>
                <a:gd name="connsiteY3-50" fmla="*/ 4374 h 291409"/>
                <a:gd name="connsiteX4-51" fmla="*/ 6923773 w 9915328"/>
                <a:gd name="connsiteY4-52" fmla="*/ 117263 h 291409"/>
                <a:gd name="connsiteX5-53" fmla="*/ 9136395 w 9915328"/>
                <a:gd name="connsiteY5-54" fmla="*/ 151129 h 291409"/>
                <a:gd name="connsiteX6-55" fmla="*/ 9915328 w 9915328"/>
                <a:gd name="connsiteY6-56" fmla="*/ 15663 h 291409"/>
                <a:gd name="connsiteX0-57" fmla="*/ 0 w 9915328"/>
                <a:gd name="connsiteY0-58" fmla="*/ 163495 h 394086"/>
                <a:gd name="connsiteX1-59" fmla="*/ 633406 w 9915328"/>
                <a:gd name="connsiteY1-60" fmla="*/ 276384 h 394086"/>
                <a:gd name="connsiteX2-61" fmla="*/ 2340484 w 9915328"/>
                <a:gd name="connsiteY2-62" fmla="*/ 389273 h 394086"/>
                <a:gd name="connsiteX3-63" fmla="*/ 5071684 w 9915328"/>
                <a:gd name="connsiteY3-64" fmla="*/ 107051 h 394086"/>
                <a:gd name="connsiteX4-65" fmla="*/ 6986358 w 9915328"/>
                <a:gd name="connsiteY4-66" fmla="*/ 5451 h 394086"/>
                <a:gd name="connsiteX5-67" fmla="*/ 9136395 w 9915328"/>
                <a:gd name="connsiteY5-68" fmla="*/ 253806 h 394086"/>
                <a:gd name="connsiteX6-69" fmla="*/ 9915328 w 9915328"/>
                <a:gd name="connsiteY6-70" fmla="*/ 118340 h 394086"/>
                <a:gd name="connsiteX0-71" fmla="*/ 0 w 9915328"/>
                <a:gd name="connsiteY0-72" fmla="*/ 179002 h 409593"/>
                <a:gd name="connsiteX1-73" fmla="*/ 633406 w 9915328"/>
                <a:gd name="connsiteY1-74" fmla="*/ 291891 h 409593"/>
                <a:gd name="connsiteX2-75" fmla="*/ 2340484 w 9915328"/>
                <a:gd name="connsiteY2-76" fmla="*/ 404780 h 409593"/>
                <a:gd name="connsiteX3-77" fmla="*/ 5071684 w 9915328"/>
                <a:gd name="connsiteY3-78" fmla="*/ 122558 h 409593"/>
                <a:gd name="connsiteX4-79" fmla="*/ 6986358 w 9915328"/>
                <a:gd name="connsiteY4-80" fmla="*/ 20958 h 409593"/>
                <a:gd name="connsiteX5-81" fmla="*/ 9136395 w 9915328"/>
                <a:gd name="connsiteY5-82" fmla="*/ 9669 h 409593"/>
                <a:gd name="connsiteX6-83" fmla="*/ 9915328 w 9915328"/>
                <a:gd name="connsiteY6-84" fmla="*/ 133847 h 409593"/>
                <a:gd name="connsiteX0-85" fmla="*/ 0 w 9915328"/>
                <a:gd name="connsiteY0-86" fmla="*/ 198509 h 429100"/>
                <a:gd name="connsiteX1-87" fmla="*/ 633406 w 9915328"/>
                <a:gd name="connsiteY1-88" fmla="*/ 311398 h 429100"/>
                <a:gd name="connsiteX2-89" fmla="*/ 2340484 w 9915328"/>
                <a:gd name="connsiteY2-90" fmla="*/ 424287 h 429100"/>
                <a:gd name="connsiteX3-91" fmla="*/ 5071684 w 9915328"/>
                <a:gd name="connsiteY3-92" fmla="*/ 142065 h 429100"/>
                <a:gd name="connsiteX4-93" fmla="*/ 6986358 w 9915328"/>
                <a:gd name="connsiteY4-94" fmla="*/ 40465 h 429100"/>
                <a:gd name="connsiteX5-95" fmla="*/ 9136395 w 9915328"/>
                <a:gd name="connsiteY5-96" fmla="*/ 29176 h 429100"/>
                <a:gd name="connsiteX6-97" fmla="*/ 9915328 w 9915328"/>
                <a:gd name="connsiteY6-98" fmla="*/ 153354 h 429100"/>
                <a:gd name="connsiteX0-99" fmla="*/ 0 w 9915328"/>
                <a:gd name="connsiteY0-100" fmla="*/ 158109 h 388700"/>
                <a:gd name="connsiteX1-101" fmla="*/ 633406 w 9915328"/>
                <a:gd name="connsiteY1-102" fmla="*/ 270998 h 388700"/>
                <a:gd name="connsiteX2-103" fmla="*/ 2340484 w 9915328"/>
                <a:gd name="connsiteY2-104" fmla="*/ 383887 h 388700"/>
                <a:gd name="connsiteX3-105" fmla="*/ 5071684 w 9915328"/>
                <a:gd name="connsiteY3-106" fmla="*/ 101665 h 388700"/>
                <a:gd name="connsiteX4-107" fmla="*/ 6986358 w 9915328"/>
                <a:gd name="connsiteY4-108" fmla="*/ 65 h 388700"/>
                <a:gd name="connsiteX5-109" fmla="*/ 8835990 w 9915328"/>
                <a:gd name="connsiteY5-110" fmla="*/ 112954 h 388700"/>
                <a:gd name="connsiteX6-111" fmla="*/ 9915328 w 9915328"/>
                <a:gd name="connsiteY6-112" fmla="*/ 112954 h 388700"/>
                <a:gd name="connsiteX0-113" fmla="*/ 0 w 9915328"/>
                <a:gd name="connsiteY0-114" fmla="*/ 158569 h 385714"/>
                <a:gd name="connsiteX1-115" fmla="*/ 633406 w 9915328"/>
                <a:gd name="connsiteY1-116" fmla="*/ 271458 h 385714"/>
                <a:gd name="connsiteX2-117" fmla="*/ 2340484 w 9915328"/>
                <a:gd name="connsiteY2-118" fmla="*/ 384347 h 385714"/>
                <a:gd name="connsiteX3-119" fmla="*/ 5270277 w 9915328"/>
                <a:gd name="connsiteY3-120" fmla="*/ 191025 h 385714"/>
                <a:gd name="connsiteX4-121" fmla="*/ 6986358 w 9915328"/>
                <a:gd name="connsiteY4-122" fmla="*/ 525 h 385714"/>
                <a:gd name="connsiteX5-123" fmla="*/ 8835990 w 9915328"/>
                <a:gd name="connsiteY5-124" fmla="*/ 113414 h 385714"/>
                <a:gd name="connsiteX6-125" fmla="*/ 9915328 w 9915328"/>
                <a:gd name="connsiteY6-126" fmla="*/ 113414 h 385714"/>
                <a:gd name="connsiteX0-127" fmla="*/ 0 w 9915328"/>
                <a:gd name="connsiteY0-128" fmla="*/ 158569 h 323756"/>
                <a:gd name="connsiteX1-129" fmla="*/ 633406 w 9915328"/>
                <a:gd name="connsiteY1-130" fmla="*/ 271458 h 323756"/>
                <a:gd name="connsiteX2-131" fmla="*/ 2340484 w 9915328"/>
                <a:gd name="connsiteY2-132" fmla="*/ 320847 h 323756"/>
                <a:gd name="connsiteX3-133" fmla="*/ 5270277 w 9915328"/>
                <a:gd name="connsiteY3-134" fmla="*/ 191025 h 323756"/>
                <a:gd name="connsiteX4-135" fmla="*/ 6986358 w 9915328"/>
                <a:gd name="connsiteY4-136" fmla="*/ 525 h 323756"/>
                <a:gd name="connsiteX5-137" fmla="*/ 8835990 w 9915328"/>
                <a:gd name="connsiteY5-138" fmla="*/ 113414 h 323756"/>
                <a:gd name="connsiteX6-139" fmla="*/ 9915328 w 9915328"/>
                <a:gd name="connsiteY6-140" fmla="*/ 113414 h 323756"/>
                <a:gd name="connsiteX0-141" fmla="*/ 0 w 9915328"/>
                <a:gd name="connsiteY0-142" fmla="*/ 95979 h 261166"/>
                <a:gd name="connsiteX1-143" fmla="*/ 633406 w 9915328"/>
                <a:gd name="connsiteY1-144" fmla="*/ 208868 h 261166"/>
                <a:gd name="connsiteX2-145" fmla="*/ 2340484 w 9915328"/>
                <a:gd name="connsiteY2-146" fmla="*/ 258257 h 261166"/>
                <a:gd name="connsiteX3-147" fmla="*/ 5270277 w 9915328"/>
                <a:gd name="connsiteY3-148" fmla="*/ 128435 h 261166"/>
                <a:gd name="connsiteX4-149" fmla="*/ 8835990 w 9915328"/>
                <a:gd name="connsiteY4-150" fmla="*/ 50824 h 261166"/>
                <a:gd name="connsiteX5-151" fmla="*/ 9915328 w 9915328"/>
                <a:gd name="connsiteY5-152" fmla="*/ 50824 h 261166"/>
                <a:gd name="connsiteX0-153" fmla="*/ 0 w 9915328"/>
                <a:gd name="connsiteY0-154" fmla="*/ 201048 h 366235"/>
                <a:gd name="connsiteX1-155" fmla="*/ 633406 w 9915328"/>
                <a:gd name="connsiteY1-156" fmla="*/ 313937 h 366235"/>
                <a:gd name="connsiteX2-157" fmla="*/ 2340484 w 9915328"/>
                <a:gd name="connsiteY2-158" fmla="*/ 363326 h 366235"/>
                <a:gd name="connsiteX3-159" fmla="*/ 5270277 w 9915328"/>
                <a:gd name="connsiteY3-160" fmla="*/ 233504 h 366235"/>
                <a:gd name="connsiteX4-161" fmla="*/ 7659714 w 9915328"/>
                <a:gd name="connsiteY4-162" fmla="*/ 28893 h 366235"/>
                <a:gd name="connsiteX5-163" fmla="*/ 9915328 w 9915328"/>
                <a:gd name="connsiteY5-164" fmla="*/ 155893 h 366235"/>
                <a:gd name="connsiteX0-165" fmla="*/ 0 w 9915328"/>
                <a:gd name="connsiteY0-166" fmla="*/ 173629 h 338816"/>
                <a:gd name="connsiteX1-167" fmla="*/ 633406 w 9915328"/>
                <a:gd name="connsiteY1-168" fmla="*/ 286518 h 338816"/>
                <a:gd name="connsiteX2-169" fmla="*/ 2340484 w 9915328"/>
                <a:gd name="connsiteY2-170" fmla="*/ 335907 h 338816"/>
                <a:gd name="connsiteX3-171" fmla="*/ 5270277 w 9915328"/>
                <a:gd name="connsiteY3-172" fmla="*/ 206085 h 338816"/>
                <a:gd name="connsiteX4-173" fmla="*/ 7659714 w 9915328"/>
                <a:gd name="connsiteY4-174" fmla="*/ 1474 h 338816"/>
                <a:gd name="connsiteX5-175" fmla="*/ 9915328 w 9915328"/>
                <a:gd name="connsiteY5-176" fmla="*/ 128474 h 338816"/>
                <a:gd name="connsiteX0-177" fmla="*/ 0 w 10190302"/>
                <a:gd name="connsiteY0-178" fmla="*/ 174097 h 339284"/>
                <a:gd name="connsiteX1-179" fmla="*/ 633406 w 10190302"/>
                <a:gd name="connsiteY1-180" fmla="*/ 286986 h 339284"/>
                <a:gd name="connsiteX2-181" fmla="*/ 2340484 w 10190302"/>
                <a:gd name="connsiteY2-182" fmla="*/ 336375 h 339284"/>
                <a:gd name="connsiteX3-183" fmla="*/ 5270277 w 10190302"/>
                <a:gd name="connsiteY3-184" fmla="*/ 206553 h 339284"/>
                <a:gd name="connsiteX4-185" fmla="*/ 7659714 w 10190302"/>
                <a:gd name="connsiteY4-186" fmla="*/ 1942 h 339284"/>
                <a:gd name="connsiteX5-187" fmla="*/ 10190302 w 10190302"/>
                <a:gd name="connsiteY5-188" fmla="*/ 103542 h 339284"/>
                <a:gd name="connsiteX0-189" fmla="*/ 0 w 10129197"/>
                <a:gd name="connsiteY0-190" fmla="*/ 85197 h 340405"/>
                <a:gd name="connsiteX1-191" fmla="*/ 572301 w 10129197"/>
                <a:gd name="connsiteY1-192" fmla="*/ 286986 h 340405"/>
                <a:gd name="connsiteX2-193" fmla="*/ 2279379 w 10129197"/>
                <a:gd name="connsiteY2-194" fmla="*/ 336375 h 340405"/>
                <a:gd name="connsiteX3-195" fmla="*/ 5209172 w 10129197"/>
                <a:gd name="connsiteY3-196" fmla="*/ 206553 h 340405"/>
                <a:gd name="connsiteX4-197" fmla="*/ 7598609 w 10129197"/>
                <a:gd name="connsiteY4-198" fmla="*/ 1942 h 340405"/>
                <a:gd name="connsiteX5-199" fmla="*/ 10129197 w 10129197"/>
                <a:gd name="connsiteY5-200" fmla="*/ 103542 h 340405"/>
                <a:gd name="connsiteX0-201" fmla="*/ 0 w 10129197"/>
                <a:gd name="connsiteY0-202" fmla="*/ 85197 h 340405"/>
                <a:gd name="connsiteX1-203" fmla="*/ 572301 w 10129197"/>
                <a:gd name="connsiteY1-204" fmla="*/ 286986 h 340405"/>
                <a:gd name="connsiteX2-205" fmla="*/ 2279379 w 10129197"/>
                <a:gd name="connsiteY2-206" fmla="*/ 336375 h 340405"/>
                <a:gd name="connsiteX3-207" fmla="*/ 5209172 w 10129197"/>
                <a:gd name="connsiteY3-208" fmla="*/ 206553 h 340405"/>
                <a:gd name="connsiteX4-209" fmla="*/ 7598609 w 10129197"/>
                <a:gd name="connsiteY4-210" fmla="*/ 1942 h 340405"/>
                <a:gd name="connsiteX5-211" fmla="*/ 10129197 w 10129197"/>
                <a:gd name="connsiteY5-212" fmla="*/ 103542 h 340405"/>
                <a:gd name="connsiteX0-213" fmla="*/ 0 w 10129197"/>
                <a:gd name="connsiteY0-214" fmla="*/ 85197 h 339169"/>
                <a:gd name="connsiteX1-215" fmla="*/ 2279379 w 10129197"/>
                <a:gd name="connsiteY1-216" fmla="*/ 336375 h 339169"/>
                <a:gd name="connsiteX2-217" fmla="*/ 5209172 w 10129197"/>
                <a:gd name="connsiteY2-218" fmla="*/ 206553 h 339169"/>
                <a:gd name="connsiteX3-219" fmla="*/ 7598609 w 10129197"/>
                <a:gd name="connsiteY3-220" fmla="*/ 1942 h 339169"/>
                <a:gd name="connsiteX4-221" fmla="*/ 10129197 w 10129197"/>
                <a:gd name="connsiteY4-222" fmla="*/ 103542 h 339169"/>
                <a:gd name="connsiteX0-223" fmla="*/ 0 w 10129197"/>
                <a:gd name="connsiteY0-224" fmla="*/ 85197 h 339169"/>
                <a:gd name="connsiteX1-225" fmla="*/ 2279379 w 10129197"/>
                <a:gd name="connsiteY1-226" fmla="*/ 336375 h 339169"/>
                <a:gd name="connsiteX2-227" fmla="*/ 5209172 w 10129197"/>
                <a:gd name="connsiteY2-228" fmla="*/ 206553 h 339169"/>
                <a:gd name="connsiteX3-229" fmla="*/ 7598609 w 10129197"/>
                <a:gd name="connsiteY3-230" fmla="*/ 1942 h 339169"/>
                <a:gd name="connsiteX4-231" fmla="*/ 10129197 w 10129197"/>
                <a:gd name="connsiteY4-232" fmla="*/ 103542 h 339169"/>
                <a:gd name="connsiteX0-233" fmla="*/ 0 w 10129197"/>
                <a:gd name="connsiteY0-234" fmla="*/ 118179 h 372151"/>
                <a:gd name="connsiteX1-235" fmla="*/ 2279379 w 10129197"/>
                <a:gd name="connsiteY1-236" fmla="*/ 369357 h 372151"/>
                <a:gd name="connsiteX2-237" fmla="*/ 5209172 w 10129197"/>
                <a:gd name="connsiteY2-238" fmla="*/ 239535 h 372151"/>
                <a:gd name="connsiteX3-239" fmla="*/ 7598609 w 10129197"/>
                <a:gd name="connsiteY3-240" fmla="*/ 34924 h 372151"/>
                <a:gd name="connsiteX4-241" fmla="*/ 10129197 w 10129197"/>
                <a:gd name="connsiteY4-242" fmla="*/ 9524 h 37215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29197" h="372151">
                  <a:moveTo>
                    <a:pt x="0" y="118179"/>
                  </a:moveTo>
                  <a:cubicBezTo>
                    <a:pt x="245726" y="411808"/>
                    <a:pt x="1411184" y="349131"/>
                    <a:pt x="2279379" y="369357"/>
                  </a:cubicBezTo>
                  <a:cubicBezTo>
                    <a:pt x="3147574" y="389583"/>
                    <a:pt x="4322634" y="295274"/>
                    <a:pt x="5209172" y="239535"/>
                  </a:cubicBezTo>
                  <a:cubicBezTo>
                    <a:pt x="6095710" y="183796"/>
                    <a:pt x="6778605" y="73259"/>
                    <a:pt x="7598609" y="34924"/>
                  </a:cubicBezTo>
                  <a:cubicBezTo>
                    <a:pt x="8418613" y="-3411"/>
                    <a:pt x="10029478" y="-7409"/>
                    <a:pt x="10129197" y="9524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585453" y="260008"/>
              <a:ext cx="3873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Arial Black" panose="020B0A04020102020204" pitchFamily="34" charset="0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Ｔｈｅ　Ｐａｒｔ　Ｏｎｅ</a:t>
              </a:r>
              <a:endParaRPr lang="zh-CN" altLang="en-US" sz="2000" dirty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0895" y="130347"/>
              <a:ext cx="1335140" cy="963251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3050" y="4896822"/>
            <a:ext cx="2462997" cy="21520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99" y="5614536"/>
            <a:ext cx="969348" cy="95105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153" y="1943590"/>
            <a:ext cx="2614532" cy="356219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 rot="3380036">
            <a:off x="5586650" y="1868392"/>
            <a:ext cx="436272" cy="105009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 rot="3380036">
            <a:off x="5586650" y="3148256"/>
            <a:ext cx="436272" cy="105009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 rot="3380036">
            <a:off x="5586650" y="4428119"/>
            <a:ext cx="436272" cy="1050096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362699" y="2092761"/>
            <a:ext cx="52559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查</a:t>
            </a:r>
            <a:r>
              <a:rPr lang="zh-CN" altLang="en-US" sz="24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询所有：</a:t>
            </a:r>
            <a:r>
              <a:rPr lang="en-US" altLang="zh-CN" sz="2400" dirty="0"/>
              <a:t>select * from </a:t>
            </a:r>
            <a:r>
              <a:rPr lang="en-US" altLang="zh-CN" sz="2400" dirty="0" smtClean="0"/>
              <a:t>person</a:t>
            </a:r>
            <a:r>
              <a:rPr lang="en-US" altLang="zh-CN" sz="24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 (</a:t>
            </a:r>
            <a:r>
              <a:rPr lang="zh-CN" altLang="en-US" sz="24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表名</a:t>
            </a:r>
            <a:r>
              <a:rPr lang="en-US" altLang="zh-CN" sz="24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)</a:t>
            </a:r>
            <a:r>
              <a:rPr lang="en-US" altLang="zh-CN" sz="2400" dirty="0" smtClean="0"/>
              <a:t>;</a:t>
            </a:r>
            <a:endParaRPr lang="zh-CN" altLang="en-US" sz="2400" dirty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48616" y="3084151"/>
            <a:ext cx="54721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查询部分</a:t>
            </a:r>
            <a:r>
              <a:rPr lang="en-US" altLang="zh-CN" sz="24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(id </a:t>
            </a:r>
            <a:r>
              <a:rPr lang="zh-CN" altLang="en-US" sz="24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列</a:t>
            </a:r>
            <a:r>
              <a:rPr lang="en-US" altLang="zh-CN" sz="24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)</a:t>
            </a:r>
            <a:r>
              <a:rPr lang="zh-CN" altLang="en-US" sz="24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：</a:t>
            </a:r>
            <a:r>
              <a:rPr lang="en-US" altLang="zh-CN" sz="2400" dirty="0"/>
              <a:t>select id from </a:t>
            </a:r>
            <a:r>
              <a:rPr lang="en-US" altLang="zh-CN" sz="2400" dirty="0" smtClean="0"/>
              <a:t>person</a:t>
            </a:r>
            <a:r>
              <a:rPr lang="en-US" altLang="zh-CN" sz="24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 (</a:t>
            </a:r>
            <a:r>
              <a:rPr lang="zh-CN" altLang="en-US" sz="24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表名</a:t>
            </a:r>
            <a:r>
              <a:rPr lang="en-US" altLang="zh-CN" sz="24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)</a:t>
            </a:r>
            <a:r>
              <a:rPr lang="en-US" altLang="zh-CN" sz="2400" dirty="0" smtClean="0"/>
              <a:t>;</a:t>
            </a:r>
            <a:endParaRPr lang="zh-CN" altLang="en-US" sz="2400" dirty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62699" y="4353002"/>
            <a:ext cx="49484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查询指定：</a:t>
            </a:r>
            <a:r>
              <a:rPr lang="en-US" altLang="zh-CN" sz="2400" dirty="0"/>
              <a:t>select * from </a:t>
            </a:r>
            <a:r>
              <a:rPr lang="en-US" altLang="zh-CN" sz="2400" dirty="0" smtClean="0"/>
              <a:t>person</a:t>
            </a:r>
            <a:r>
              <a:rPr lang="en-US" altLang="zh-CN" sz="24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 (</a:t>
            </a:r>
            <a:r>
              <a:rPr lang="zh-CN" altLang="en-US" sz="24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表名</a:t>
            </a:r>
            <a:r>
              <a:rPr lang="en-US" altLang="zh-CN" sz="24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)</a:t>
            </a:r>
            <a:r>
              <a:rPr lang="en-US" altLang="zh-CN" sz="2400" dirty="0" smtClean="0"/>
              <a:t> where </a:t>
            </a:r>
            <a:r>
              <a:rPr lang="en-US" altLang="zh-CN" sz="2400" dirty="0"/>
              <a:t>id=2;</a:t>
            </a:r>
            <a:endParaRPr lang="zh-CN" altLang="en-US" sz="2400" dirty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515429" y="2866052"/>
            <a:ext cx="5457371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515429" y="4164125"/>
            <a:ext cx="5457371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465734" y="5425779"/>
            <a:ext cx="5457371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99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99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99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99"/>
                            </p:stCondLst>
                            <p:childTnLst>
                              <p:par>
                                <p:cTn id="5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333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333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333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图片 1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4747" y="1350871"/>
            <a:ext cx="8242506" cy="358475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697260" y="2448161"/>
            <a:ext cx="6721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感谢聆听</a:t>
            </a:r>
            <a:endParaRPr lang="zh-CN" altLang="en-US" sz="9600" dirty="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grpSp>
        <p:nvGrpSpPr>
          <p:cNvPr id="147" name="组合 146"/>
          <p:cNvGrpSpPr/>
          <p:nvPr/>
        </p:nvGrpSpPr>
        <p:grpSpPr>
          <a:xfrm>
            <a:off x="2916484" y="4316938"/>
            <a:ext cx="1000050" cy="707197"/>
            <a:chOff x="2916484" y="4316938"/>
            <a:chExt cx="1000050" cy="707197"/>
          </a:xfrm>
        </p:grpSpPr>
        <p:pic>
          <p:nvPicPr>
            <p:cNvPr id="134" name="图片 1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3985" y="4316938"/>
              <a:ext cx="792549" cy="707197"/>
            </a:xfrm>
            <a:prstGeom prst="rect">
              <a:avLst/>
            </a:prstGeom>
          </p:spPr>
        </p:pic>
        <p:pic>
          <p:nvPicPr>
            <p:cNvPr id="135" name="图片 1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6484" y="4500183"/>
              <a:ext cx="432854" cy="457240"/>
            </a:xfrm>
            <a:prstGeom prst="rect">
              <a:avLst/>
            </a:prstGeom>
          </p:spPr>
        </p:pic>
      </p:grpSp>
      <p:pic>
        <p:nvPicPr>
          <p:cNvPr id="136" name="图片 1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7056" y="3895372"/>
            <a:ext cx="676715" cy="573074"/>
          </a:xfrm>
          <a:prstGeom prst="rect">
            <a:avLst/>
          </a:prstGeom>
        </p:spPr>
      </p:pic>
      <p:grpSp>
        <p:nvGrpSpPr>
          <p:cNvPr id="146" name="组合 145"/>
          <p:cNvGrpSpPr/>
          <p:nvPr/>
        </p:nvGrpSpPr>
        <p:grpSpPr>
          <a:xfrm>
            <a:off x="5986871" y="4695632"/>
            <a:ext cx="859611" cy="650622"/>
            <a:chOff x="5986871" y="4695632"/>
            <a:chExt cx="859611" cy="650622"/>
          </a:xfrm>
        </p:grpSpPr>
        <p:pic>
          <p:nvPicPr>
            <p:cNvPr id="137" name="图片 1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86871" y="4695632"/>
              <a:ext cx="859611" cy="542591"/>
            </a:xfrm>
            <a:prstGeom prst="rect">
              <a:avLst/>
            </a:prstGeom>
          </p:spPr>
        </p:pic>
        <p:pic>
          <p:nvPicPr>
            <p:cNvPr id="138" name="图片 1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55353" y="5151165"/>
              <a:ext cx="170703" cy="195089"/>
            </a:xfrm>
            <a:prstGeom prst="rect">
              <a:avLst/>
            </a:prstGeom>
          </p:spPr>
        </p:pic>
      </p:grpSp>
      <p:pic>
        <p:nvPicPr>
          <p:cNvPr id="139" name="图片 1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9440" y="2046181"/>
            <a:ext cx="384081" cy="987638"/>
          </a:xfrm>
          <a:prstGeom prst="rect">
            <a:avLst/>
          </a:prstGeom>
        </p:spPr>
      </p:pic>
      <p:pic>
        <p:nvPicPr>
          <p:cNvPr id="140" name="图片 1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4188" y="1323437"/>
            <a:ext cx="597460" cy="737680"/>
          </a:xfrm>
          <a:prstGeom prst="rect">
            <a:avLst/>
          </a:prstGeom>
        </p:spPr>
      </p:pic>
      <p:pic>
        <p:nvPicPr>
          <p:cNvPr id="121" name="图片 1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1711" y="736416"/>
            <a:ext cx="1518036" cy="688908"/>
          </a:xfrm>
          <a:prstGeom prst="rect">
            <a:avLst/>
          </a:prstGeom>
        </p:spPr>
      </p:pic>
      <p:pic>
        <p:nvPicPr>
          <p:cNvPr id="122" name="图片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12445" y="4179476"/>
            <a:ext cx="2932430" cy="2700762"/>
          </a:xfrm>
          <a:prstGeom prst="rect">
            <a:avLst/>
          </a:prstGeom>
        </p:spPr>
      </p:pic>
      <p:pic>
        <p:nvPicPr>
          <p:cNvPr id="123" name="图片 1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3846" y="291513"/>
            <a:ext cx="1646063" cy="1194920"/>
          </a:xfrm>
          <a:prstGeom prst="rect">
            <a:avLst/>
          </a:prstGeom>
        </p:spPr>
      </p:pic>
      <p:pic>
        <p:nvPicPr>
          <p:cNvPr id="124" name="图片 1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06798" y="504948"/>
            <a:ext cx="1444877" cy="914479"/>
          </a:xfrm>
          <a:prstGeom prst="rect">
            <a:avLst/>
          </a:prstGeom>
        </p:spPr>
      </p:pic>
      <p:pic>
        <p:nvPicPr>
          <p:cNvPr id="125" name="图片 1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7566" y="4024459"/>
            <a:ext cx="1140051" cy="1505843"/>
          </a:xfrm>
          <a:prstGeom prst="rect">
            <a:avLst/>
          </a:prstGeom>
        </p:spPr>
      </p:pic>
      <p:pic>
        <p:nvPicPr>
          <p:cNvPr id="126" name="图片 1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51555" y="5809757"/>
            <a:ext cx="573074" cy="579170"/>
          </a:xfrm>
          <a:prstGeom prst="rect">
            <a:avLst/>
          </a:prstGeom>
        </p:spPr>
      </p:pic>
      <p:pic>
        <p:nvPicPr>
          <p:cNvPr id="127" name="图片 1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49706" y="5792469"/>
            <a:ext cx="1377815" cy="969348"/>
          </a:xfrm>
          <a:prstGeom prst="rect">
            <a:avLst/>
          </a:prstGeom>
        </p:spPr>
      </p:pic>
      <p:grpSp>
        <p:nvGrpSpPr>
          <p:cNvPr id="144" name="组合 143"/>
          <p:cNvGrpSpPr/>
          <p:nvPr/>
        </p:nvGrpSpPr>
        <p:grpSpPr>
          <a:xfrm>
            <a:off x="2780534" y="709981"/>
            <a:ext cx="1716575" cy="1048603"/>
            <a:chOff x="2780534" y="709981"/>
            <a:chExt cx="1716575" cy="1048603"/>
          </a:xfrm>
        </p:grpSpPr>
        <p:pic>
          <p:nvPicPr>
            <p:cNvPr id="128" name="图片 127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780534" y="709981"/>
              <a:ext cx="1566808" cy="1048603"/>
            </a:xfrm>
            <a:prstGeom prst="rect">
              <a:avLst/>
            </a:prstGeom>
          </p:spPr>
        </p:pic>
        <p:pic>
          <p:nvPicPr>
            <p:cNvPr id="129" name="图片 12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832408" y="1103620"/>
              <a:ext cx="243861" cy="243861"/>
            </a:xfrm>
            <a:prstGeom prst="rect">
              <a:avLst/>
            </a:prstGeom>
          </p:spPr>
        </p:pic>
        <p:pic>
          <p:nvPicPr>
            <p:cNvPr id="130" name="图片 129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806441" y="1075779"/>
              <a:ext cx="140220" cy="164606"/>
            </a:xfrm>
            <a:prstGeom prst="rect">
              <a:avLst/>
            </a:prstGeom>
          </p:spPr>
        </p:pic>
        <p:pic>
          <p:nvPicPr>
            <p:cNvPr id="131" name="图片 130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369082" y="1304753"/>
              <a:ext cx="128027" cy="335309"/>
            </a:xfrm>
            <a:prstGeom prst="rect">
              <a:avLst/>
            </a:prstGeom>
          </p:spPr>
        </p:pic>
      </p:grpSp>
      <p:pic>
        <p:nvPicPr>
          <p:cNvPr id="132" name="图片 13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972553" y="629954"/>
            <a:ext cx="402371" cy="469433"/>
          </a:xfrm>
          <a:prstGeom prst="rect">
            <a:avLst/>
          </a:prstGeom>
        </p:spPr>
      </p:pic>
      <p:pic>
        <p:nvPicPr>
          <p:cNvPr id="141" name="图片 14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091026" y="5675045"/>
            <a:ext cx="2145978" cy="95105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396248" y="6168980"/>
            <a:ext cx="125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Qin share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50"/>
                            </p:stCondLst>
                            <p:childTnLst>
                              <p:par>
                                <p:cTn id="73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6206" y="102869"/>
            <a:ext cx="3304318" cy="218255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019074" y="840204"/>
            <a:ext cx="220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目录</a:t>
            </a:r>
            <a:endParaRPr lang="en-US" altLang="zh-CN" sz="4800" dirty="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95" y="5633131"/>
            <a:ext cx="1249788" cy="108518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169" y="5633338"/>
            <a:ext cx="1140051" cy="85351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094" y="4070336"/>
            <a:ext cx="566977" cy="5791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1946" y="4383747"/>
            <a:ext cx="396274" cy="475529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4240331" y="2734330"/>
            <a:ext cx="3736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MySQL</a:t>
            </a:r>
            <a:r>
              <a:rPr lang="zh-CN" altLang="en-US" sz="28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简介</a:t>
            </a:r>
            <a:endParaRPr lang="zh-CN" altLang="en-US" sz="2800" dirty="0">
              <a:latin typeface="Arial Black" panose="020B0A04020102020204" pitchFamily="34" charset="0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47752" y="3547116"/>
            <a:ext cx="4837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 MySQL</a:t>
            </a:r>
            <a:r>
              <a:rPr lang="zh-CN" altLang="en-US" sz="28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与 </a:t>
            </a:r>
            <a:r>
              <a:rPr lang="en-US" altLang="zh-CN" sz="2800" dirty="0" err="1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MongoDB</a:t>
            </a:r>
            <a:r>
              <a:rPr lang="zh-CN" altLang="en-US" sz="28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区别</a:t>
            </a:r>
            <a:endParaRPr lang="zh-CN" altLang="en-US" sz="2800" dirty="0">
              <a:latin typeface="Arial Black" panose="020B0A04020102020204" pitchFamily="34" charset="0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562337" y="2890622"/>
            <a:ext cx="6527821" cy="597268"/>
            <a:chOff x="230895" y="130347"/>
            <a:chExt cx="10527826" cy="963251"/>
          </a:xfrm>
        </p:grpSpPr>
        <p:sp>
          <p:nvSpPr>
            <p:cNvPr id="25" name="任意多边形: 形状 24"/>
            <p:cNvSpPr/>
            <p:nvPr/>
          </p:nvSpPr>
          <p:spPr>
            <a:xfrm>
              <a:off x="1497773" y="538764"/>
              <a:ext cx="5776193" cy="284233"/>
            </a:xfrm>
            <a:custGeom>
              <a:avLst/>
              <a:gdLst>
                <a:gd name="connsiteX0" fmla="*/ 0 w 9877777"/>
                <a:gd name="connsiteY0" fmla="*/ 284617 h 420929"/>
                <a:gd name="connsiteX1" fmla="*/ 620889 w 9877777"/>
                <a:gd name="connsiteY1" fmla="*/ 115284 h 420929"/>
                <a:gd name="connsiteX2" fmla="*/ 2302933 w 9877777"/>
                <a:gd name="connsiteY2" fmla="*/ 420084 h 420929"/>
                <a:gd name="connsiteX3" fmla="*/ 4696177 w 9877777"/>
                <a:gd name="connsiteY3" fmla="*/ 2395 h 420929"/>
                <a:gd name="connsiteX4" fmla="*/ 6886222 w 9877777"/>
                <a:gd name="connsiteY4" fmla="*/ 250751 h 420929"/>
                <a:gd name="connsiteX5" fmla="*/ 9098844 w 9877777"/>
                <a:gd name="connsiteY5" fmla="*/ 284617 h 420929"/>
                <a:gd name="connsiteX6" fmla="*/ 9877777 w 9877777"/>
                <a:gd name="connsiteY6" fmla="*/ 149151 h 420929"/>
                <a:gd name="connsiteX0-1" fmla="*/ 0 w 9877777"/>
                <a:gd name="connsiteY0-2" fmla="*/ 284617 h 431037"/>
                <a:gd name="connsiteX1-3" fmla="*/ 595855 w 9877777"/>
                <a:gd name="connsiteY1-4" fmla="*/ 307195 h 431037"/>
                <a:gd name="connsiteX2-5" fmla="*/ 2302933 w 9877777"/>
                <a:gd name="connsiteY2-6" fmla="*/ 420084 h 431037"/>
                <a:gd name="connsiteX3-7" fmla="*/ 4696177 w 9877777"/>
                <a:gd name="connsiteY3-8" fmla="*/ 2395 h 431037"/>
                <a:gd name="connsiteX4-9" fmla="*/ 6886222 w 9877777"/>
                <a:gd name="connsiteY4-10" fmla="*/ 250751 h 431037"/>
                <a:gd name="connsiteX5-11" fmla="*/ 9098844 w 9877777"/>
                <a:gd name="connsiteY5-12" fmla="*/ 284617 h 431037"/>
                <a:gd name="connsiteX6-13" fmla="*/ 9877777 w 9877777"/>
                <a:gd name="connsiteY6-14" fmla="*/ 149151 h 431037"/>
                <a:gd name="connsiteX0-15" fmla="*/ 0 w 9915328"/>
                <a:gd name="connsiteY0-16" fmla="*/ 194306 h 431977"/>
                <a:gd name="connsiteX1-17" fmla="*/ 633406 w 9915328"/>
                <a:gd name="connsiteY1-18" fmla="*/ 307195 h 431977"/>
                <a:gd name="connsiteX2-19" fmla="*/ 2340484 w 9915328"/>
                <a:gd name="connsiteY2-20" fmla="*/ 420084 h 431977"/>
                <a:gd name="connsiteX3-21" fmla="*/ 4733728 w 9915328"/>
                <a:gd name="connsiteY3-22" fmla="*/ 2395 h 431977"/>
                <a:gd name="connsiteX4-23" fmla="*/ 6923773 w 9915328"/>
                <a:gd name="connsiteY4-24" fmla="*/ 250751 h 431977"/>
                <a:gd name="connsiteX5-25" fmla="*/ 9136395 w 9915328"/>
                <a:gd name="connsiteY5-26" fmla="*/ 284617 h 431977"/>
                <a:gd name="connsiteX6-27" fmla="*/ 9915328 w 9915328"/>
                <a:gd name="connsiteY6-28" fmla="*/ 149151 h 431977"/>
                <a:gd name="connsiteX0-29" fmla="*/ 0 w 9915328"/>
                <a:gd name="connsiteY0-30" fmla="*/ 194306 h 431977"/>
                <a:gd name="connsiteX1-31" fmla="*/ 633406 w 9915328"/>
                <a:gd name="connsiteY1-32" fmla="*/ 307195 h 431977"/>
                <a:gd name="connsiteX2-33" fmla="*/ 2340484 w 9915328"/>
                <a:gd name="connsiteY2-34" fmla="*/ 420084 h 431977"/>
                <a:gd name="connsiteX3-35" fmla="*/ 4733728 w 9915328"/>
                <a:gd name="connsiteY3-36" fmla="*/ 2395 h 431977"/>
                <a:gd name="connsiteX4-37" fmla="*/ 6923773 w 9915328"/>
                <a:gd name="connsiteY4-38" fmla="*/ 250751 h 431977"/>
                <a:gd name="connsiteX5-39" fmla="*/ 9136395 w 9915328"/>
                <a:gd name="connsiteY5-40" fmla="*/ 284617 h 431977"/>
                <a:gd name="connsiteX6-41" fmla="*/ 9915328 w 9915328"/>
                <a:gd name="connsiteY6-42" fmla="*/ 149151 h 431977"/>
                <a:gd name="connsiteX0-43" fmla="*/ 0 w 9915328"/>
                <a:gd name="connsiteY0-44" fmla="*/ 60818 h 291409"/>
                <a:gd name="connsiteX1-45" fmla="*/ 633406 w 9915328"/>
                <a:gd name="connsiteY1-46" fmla="*/ 173707 h 291409"/>
                <a:gd name="connsiteX2-47" fmla="*/ 2340484 w 9915328"/>
                <a:gd name="connsiteY2-48" fmla="*/ 286596 h 291409"/>
                <a:gd name="connsiteX3-49" fmla="*/ 5071684 w 9915328"/>
                <a:gd name="connsiteY3-50" fmla="*/ 4374 h 291409"/>
                <a:gd name="connsiteX4-51" fmla="*/ 6923773 w 9915328"/>
                <a:gd name="connsiteY4-52" fmla="*/ 117263 h 291409"/>
                <a:gd name="connsiteX5-53" fmla="*/ 9136395 w 9915328"/>
                <a:gd name="connsiteY5-54" fmla="*/ 151129 h 291409"/>
                <a:gd name="connsiteX6-55" fmla="*/ 9915328 w 9915328"/>
                <a:gd name="connsiteY6-56" fmla="*/ 15663 h 291409"/>
                <a:gd name="connsiteX0-57" fmla="*/ 0 w 9915328"/>
                <a:gd name="connsiteY0-58" fmla="*/ 163495 h 394086"/>
                <a:gd name="connsiteX1-59" fmla="*/ 633406 w 9915328"/>
                <a:gd name="connsiteY1-60" fmla="*/ 276384 h 394086"/>
                <a:gd name="connsiteX2-61" fmla="*/ 2340484 w 9915328"/>
                <a:gd name="connsiteY2-62" fmla="*/ 389273 h 394086"/>
                <a:gd name="connsiteX3-63" fmla="*/ 5071684 w 9915328"/>
                <a:gd name="connsiteY3-64" fmla="*/ 107051 h 394086"/>
                <a:gd name="connsiteX4-65" fmla="*/ 6986358 w 9915328"/>
                <a:gd name="connsiteY4-66" fmla="*/ 5451 h 394086"/>
                <a:gd name="connsiteX5-67" fmla="*/ 9136395 w 9915328"/>
                <a:gd name="connsiteY5-68" fmla="*/ 253806 h 394086"/>
                <a:gd name="connsiteX6-69" fmla="*/ 9915328 w 9915328"/>
                <a:gd name="connsiteY6-70" fmla="*/ 118340 h 394086"/>
                <a:gd name="connsiteX0-71" fmla="*/ 0 w 9915328"/>
                <a:gd name="connsiteY0-72" fmla="*/ 179002 h 409593"/>
                <a:gd name="connsiteX1-73" fmla="*/ 633406 w 9915328"/>
                <a:gd name="connsiteY1-74" fmla="*/ 291891 h 409593"/>
                <a:gd name="connsiteX2-75" fmla="*/ 2340484 w 9915328"/>
                <a:gd name="connsiteY2-76" fmla="*/ 404780 h 409593"/>
                <a:gd name="connsiteX3-77" fmla="*/ 5071684 w 9915328"/>
                <a:gd name="connsiteY3-78" fmla="*/ 122558 h 409593"/>
                <a:gd name="connsiteX4-79" fmla="*/ 6986358 w 9915328"/>
                <a:gd name="connsiteY4-80" fmla="*/ 20958 h 409593"/>
                <a:gd name="connsiteX5-81" fmla="*/ 9136395 w 9915328"/>
                <a:gd name="connsiteY5-82" fmla="*/ 9669 h 409593"/>
                <a:gd name="connsiteX6-83" fmla="*/ 9915328 w 9915328"/>
                <a:gd name="connsiteY6-84" fmla="*/ 133847 h 409593"/>
                <a:gd name="connsiteX0-85" fmla="*/ 0 w 9915328"/>
                <a:gd name="connsiteY0-86" fmla="*/ 198509 h 429100"/>
                <a:gd name="connsiteX1-87" fmla="*/ 633406 w 9915328"/>
                <a:gd name="connsiteY1-88" fmla="*/ 311398 h 429100"/>
                <a:gd name="connsiteX2-89" fmla="*/ 2340484 w 9915328"/>
                <a:gd name="connsiteY2-90" fmla="*/ 424287 h 429100"/>
                <a:gd name="connsiteX3-91" fmla="*/ 5071684 w 9915328"/>
                <a:gd name="connsiteY3-92" fmla="*/ 142065 h 429100"/>
                <a:gd name="connsiteX4-93" fmla="*/ 6986358 w 9915328"/>
                <a:gd name="connsiteY4-94" fmla="*/ 40465 h 429100"/>
                <a:gd name="connsiteX5-95" fmla="*/ 9136395 w 9915328"/>
                <a:gd name="connsiteY5-96" fmla="*/ 29176 h 429100"/>
                <a:gd name="connsiteX6-97" fmla="*/ 9915328 w 9915328"/>
                <a:gd name="connsiteY6-98" fmla="*/ 153354 h 429100"/>
                <a:gd name="connsiteX0-99" fmla="*/ 0 w 9915328"/>
                <a:gd name="connsiteY0-100" fmla="*/ 158109 h 388700"/>
                <a:gd name="connsiteX1-101" fmla="*/ 633406 w 9915328"/>
                <a:gd name="connsiteY1-102" fmla="*/ 270998 h 388700"/>
                <a:gd name="connsiteX2-103" fmla="*/ 2340484 w 9915328"/>
                <a:gd name="connsiteY2-104" fmla="*/ 383887 h 388700"/>
                <a:gd name="connsiteX3-105" fmla="*/ 5071684 w 9915328"/>
                <a:gd name="connsiteY3-106" fmla="*/ 101665 h 388700"/>
                <a:gd name="connsiteX4-107" fmla="*/ 6986358 w 9915328"/>
                <a:gd name="connsiteY4-108" fmla="*/ 65 h 388700"/>
                <a:gd name="connsiteX5-109" fmla="*/ 8835990 w 9915328"/>
                <a:gd name="connsiteY5-110" fmla="*/ 112954 h 388700"/>
                <a:gd name="connsiteX6-111" fmla="*/ 9915328 w 9915328"/>
                <a:gd name="connsiteY6-112" fmla="*/ 112954 h 388700"/>
                <a:gd name="connsiteX0-113" fmla="*/ 0 w 9915328"/>
                <a:gd name="connsiteY0-114" fmla="*/ 158569 h 385714"/>
                <a:gd name="connsiteX1-115" fmla="*/ 633406 w 9915328"/>
                <a:gd name="connsiteY1-116" fmla="*/ 271458 h 385714"/>
                <a:gd name="connsiteX2-117" fmla="*/ 2340484 w 9915328"/>
                <a:gd name="connsiteY2-118" fmla="*/ 384347 h 385714"/>
                <a:gd name="connsiteX3-119" fmla="*/ 5270277 w 9915328"/>
                <a:gd name="connsiteY3-120" fmla="*/ 191025 h 385714"/>
                <a:gd name="connsiteX4-121" fmla="*/ 6986358 w 9915328"/>
                <a:gd name="connsiteY4-122" fmla="*/ 525 h 385714"/>
                <a:gd name="connsiteX5-123" fmla="*/ 8835990 w 9915328"/>
                <a:gd name="connsiteY5-124" fmla="*/ 113414 h 385714"/>
                <a:gd name="connsiteX6-125" fmla="*/ 9915328 w 9915328"/>
                <a:gd name="connsiteY6-126" fmla="*/ 113414 h 385714"/>
                <a:gd name="connsiteX0-127" fmla="*/ 0 w 9915328"/>
                <a:gd name="connsiteY0-128" fmla="*/ 158569 h 323756"/>
                <a:gd name="connsiteX1-129" fmla="*/ 633406 w 9915328"/>
                <a:gd name="connsiteY1-130" fmla="*/ 271458 h 323756"/>
                <a:gd name="connsiteX2-131" fmla="*/ 2340484 w 9915328"/>
                <a:gd name="connsiteY2-132" fmla="*/ 320847 h 323756"/>
                <a:gd name="connsiteX3-133" fmla="*/ 5270277 w 9915328"/>
                <a:gd name="connsiteY3-134" fmla="*/ 191025 h 323756"/>
                <a:gd name="connsiteX4-135" fmla="*/ 6986358 w 9915328"/>
                <a:gd name="connsiteY4-136" fmla="*/ 525 h 323756"/>
                <a:gd name="connsiteX5-137" fmla="*/ 8835990 w 9915328"/>
                <a:gd name="connsiteY5-138" fmla="*/ 113414 h 323756"/>
                <a:gd name="connsiteX6-139" fmla="*/ 9915328 w 9915328"/>
                <a:gd name="connsiteY6-140" fmla="*/ 113414 h 323756"/>
                <a:gd name="connsiteX0-141" fmla="*/ 0 w 9915328"/>
                <a:gd name="connsiteY0-142" fmla="*/ 95979 h 261166"/>
                <a:gd name="connsiteX1-143" fmla="*/ 633406 w 9915328"/>
                <a:gd name="connsiteY1-144" fmla="*/ 208868 h 261166"/>
                <a:gd name="connsiteX2-145" fmla="*/ 2340484 w 9915328"/>
                <a:gd name="connsiteY2-146" fmla="*/ 258257 h 261166"/>
                <a:gd name="connsiteX3-147" fmla="*/ 5270277 w 9915328"/>
                <a:gd name="connsiteY3-148" fmla="*/ 128435 h 261166"/>
                <a:gd name="connsiteX4-149" fmla="*/ 8835990 w 9915328"/>
                <a:gd name="connsiteY4-150" fmla="*/ 50824 h 261166"/>
                <a:gd name="connsiteX5-151" fmla="*/ 9915328 w 9915328"/>
                <a:gd name="connsiteY5-152" fmla="*/ 50824 h 261166"/>
                <a:gd name="connsiteX0-153" fmla="*/ 0 w 9915328"/>
                <a:gd name="connsiteY0-154" fmla="*/ 201048 h 366235"/>
                <a:gd name="connsiteX1-155" fmla="*/ 633406 w 9915328"/>
                <a:gd name="connsiteY1-156" fmla="*/ 313937 h 366235"/>
                <a:gd name="connsiteX2-157" fmla="*/ 2340484 w 9915328"/>
                <a:gd name="connsiteY2-158" fmla="*/ 363326 h 366235"/>
                <a:gd name="connsiteX3-159" fmla="*/ 5270277 w 9915328"/>
                <a:gd name="connsiteY3-160" fmla="*/ 233504 h 366235"/>
                <a:gd name="connsiteX4-161" fmla="*/ 7659714 w 9915328"/>
                <a:gd name="connsiteY4-162" fmla="*/ 28893 h 366235"/>
                <a:gd name="connsiteX5-163" fmla="*/ 9915328 w 9915328"/>
                <a:gd name="connsiteY5-164" fmla="*/ 155893 h 366235"/>
                <a:gd name="connsiteX0-165" fmla="*/ 0 w 9915328"/>
                <a:gd name="connsiteY0-166" fmla="*/ 173629 h 338816"/>
                <a:gd name="connsiteX1-167" fmla="*/ 633406 w 9915328"/>
                <a:gd name="connsiteY1-168" fmla="*/ 286518 h 338816"/>
                <a:gd name="connsiteX2-169" fmla="*/ 2340484 w 9915328"/>
                <a:gd name="connsiteY2-170" fmla="*/ 335907 h 338816"/>
                <a:gd name="connsiteX3-171" fmla="*/ 5270277 w 9915328"/>
                <a:gd name="connsiteY3-172" fmla="*/ 206085 h 338816"/>
                <a:gd name="connsiteX4-173" fmla="*/ 7659714 w 9915328"/>
                <a:gd name="connsiteY4-174" fmla="*/ 1474 h 338816"/>
                <a:gd name="connsiteX5-175" fmla="*/ 9915328 w 9915328"/>
                <a:gd name="connsiteY5-176" fmla="*/ 128474 h 338816"/>
                <a:gd name="connsiteX0-177" fmla="*/ 0 w 10190302"/>
                <a:gd name="connsiteY0-178" fmla="*/ 174097 h 339284"/>
                <a:gd name="connsiteX1-179" fmla="*/ 633406 w 10190302"/>
                <a:gd name="connsiteY1-180" fmla="*/ 286986 h 339284"/>
                <a:gd name="connsiteX2-181" fmla="*/ 2340484 w 10190302"/>
                <a:gd name="connsiteY2-182" fmla="*/ 336375 h 339284"/>
                <a:gd name="connsiteX3-183" fmla="*/ 5270277 w 10190302"/>
                <a:gd name="connsiteY3-184" fmla="*/ 206553 h 339284"/>
                <a:gd name="connsiteX4-185" fmla="*/ 7659714 w 10190302"/>
                <a:gd name="connsiteY4-186" fmla="*/ 1942 h 339284"/>
                <a:gd name="connsiteX5-187" fmla="*/ 10190302 w 10190302"/>
                <a:gd name="connsiteY5-188" fmla="*/ 103542 h 339284"/>
                <a:gd name="connsiteX0-189" fmla="*/ 0 w 10129197"/>
                <a:gd name="connsiteY0-190" fmla="*/ 85197 h 340405"/>
                <a:gd name="connsiteX1-191" fmla="*/ 572301 w 10129197"/>
                <a:gd name="connsiteY1-192" fmla="*/ 286986 h 340405"/>
                <a:gd name="connsiteX2-193" fmla="*/ 2279379 w 10129197"/>
                <a:gd name="connsiteY2-194" fmla="*/ 336375 h 340405"/>
                <a:gd name="connsiteX3-195" fmla="*/ 5209172 w 10129197"/>
                <a:gd name="connsiteY3-196" fmla="*/ 206553 h 340405"/>
                <a:gd name="connsiteX4-197" fmla="*/ 7598609 w 10129197"/>
                <a:gd name="connsiteY4-198" fmla="*/ 1942 h 340405"/>
                <a:gd name="connsiteX5-199" fmla="*/ 10129197 w 10129197"/>
                <a:gd name="connsiteY5-200" fmla="*/ 103542 h 340405"/>
                <a:gd name="connsiteX0-201" fmla="*/ 0 w 10129197"/>
                <a:gd name="connsiteY0-202" fmla="*/ 85197 h 340405"/>
                <a:gd name="connsiteX1-203" fmla="*/ 572301 w 10129197"/>
                <a:gd name="connsiteY1-204" fmla="*/ 286986 h 340405"/>
                <a:gd name="connsiteX2-205" fmla="*/ 2279379 w 10129197"/>
                <a:gd name="connsiteY2-206" fmla="*/ 336375 h 340405"/>
                <a:gd name="connsiteX3-207" fmla="*/ 5209172 w 10129197"/>
                <a:gd name="connsiteY3-208" fmla="*/ 206553 h 340405"/>
                <a:gd name="connsiteX4-209" fmla="*/ 7598609 w 10129197"/>
                <a:gd name="connsiteY4-210" fmla="*/ 1942 h 340405"/>
                <a:gd name="connsiteX5-211" fmla="*/ 10129197 w 10129197"/>
                <a:gd name="connsiteY5-212" fmla="*/ 103542 h 340405"/>
                <a:gd name="connsiteX0-213" fmla="*/ 0 w 10129197"/>
                <a:gd name="connsiteY0-214" fmla="*/ 85197 h 339169"/>
                <a:gd name="connsiteX1-215" fmla="*/ 2279379 w 10129197"/>
                <a:gd name="connsiteY1-216" fmla="*/ 336375 h 339169"/>
                <a:gd name="connsiteX2-217" fmla="*/ 5209172 w 10129197"/>
                <a:gd name="connsiteY2-218" fmla="*/ 206553 h 339169"/>
                <a:gd name="connsiteX3-219" fmla="*/ 7598609 w 10129197"/>
                <a:gd name="connsiteY3-220" fmla="*/ 1942 h 339169"/>
                <a:gd name="connsiteX4-221" fmla="*/ 10129197 w 10129197"/>
                <a:gd name="connsiteY4-222" fmla="*/ 103542 h 339169"/>
                <a:gd name="connsiteX0-223" fmla="*/ 0 w 10129197"/>
                <a:gd name="connsiteY0-224" fmla="*/ 85197 h 339169"/>
                <a:gd name="connsiteX1-225" fmla="*/ 2279379 w 10129197"/>
                <a:gd name="connsiteY1-226" fmla="*/ 336375 h 339169"/>
                <a:gd name="connsiteX2-227" fmla="*/ 5209172 w 10129197"/>
                <a:gd name="connsiteY2-228" fmla="*/ 206553 h 339169"/>
                <a:gd name="connsiteX3-229" fmla="*/ 7598609 w 10129197"/>
                <a:gd name="connsiteY3-230" fmla="*/ 1942 h 339169"/>
                <a:gd name="connsiteX4-231" fmla="*/ 10129197 w 10129197"/>
                <a:gd name="connsiteY4-232" fmla="*/ 103542 h 339169"/>
                <a:gd name="connsiteX0-233" fmla="*/ 0 w 10129197"/>
                <a:gd name="connsiteY0-234" fmla="*/ 118179 h 372151"/>
                <a:gd name="connsiteX1-235" fmla="*/ 2279379 w 10129197"/>
                <a:gd name="connsiteY1-236" fmla="*/ 369357 h 372151"/>
                <a:gd name="connsiteX2-237" fmla="*/ 5209172 w 10129197"/>
                <a:gd name="connsiteY2-238" fmla="*/ 239535 h 372151"/>
                <a:gd name="connsiteX3-239" fmla="*/ 7598609 w 10129197"/>
                <a:gd name="connsiteY3-240" fmla="*/ 34924 h 372151"/>
                <a:gd name="connsiteX4-241" fmla="*/ 10129197 w 10129197"/>
                <a:gd name="connsiteY4-242" fmla="*/ 9524 h 372151"/>
                <a:gd name="connsiteX0-243" fmla="*/ 0 w 10129197"/>
                <a:gd name="connsiteY0-244" fmla="*/ 108656 h 362734"/>
                <a:gd name="connsiteX1-245" fmla="*/ 2279379 w 10129197"/>
                <a:gd name="connsiteY1-246" fmla="*/ 359834 h 362734"/>
                <a:gd name="connsiteX2-247" fmla="*/ 5209172 w 10129197"/>
                <a:gd name="connsiteY2-248" fmla="*/ 230012 h 362734"/>
                <a:gd name="connsiteX3-249" fmla="*/ 10129197 w 10129197"/>
                <a:gd name="connsiteY3-250" fmla="*/ 1 h 362734"/>
                <a:gd name="connsiteX0-251" fmla="*/ 0 w 8153512"/>
                <a:gd name="connsiteY0-252" fmla="*/ 149619 h 403884"/>
                <a:gd name="connsiteX1-253" fmla="*/ 2279379 w 8153512"/>
                <a:gd name="connsiteY1-254" fmla="*/ 400797 h 403884"/>
                <a:gd name="connsiteX2-255" fmla="*/ 5209172 w 8153512"/>
                <a:gd name="connsiteY2-256" fmla="*/ 270975 h 403884"/>
                <a:gd name="connsiteX3-257" fmla="*/ 8153512 w 8153512"/>
                <a:gd name="connsiteY3-258" fmla="*/ 0 h 403884"/>
                <a:gd name="connsiteX0-259" fmla="*/ 0 w 8320471"/>
                <a:gd name="connsiteY0-260" fmla="*/ 36968 h 290765"/>
                <a:gd name="connsiteX1-261" fmla="*/ 2279379 w 8320471"/>
                <a:gd name="connsiteY1-262" fmla="*/ 288146 h 290765"/>
                <a:gd name="connsiteX2-263" fmla="*/ 5209172 w 8320471"/>
                <a:gd name="connsiteY2-264" fmla="*/ 158324 h 290765"/>
                <a:gd name="connsiteX3-265" fmla="*/ 8320471 w 8320471"/>
                <a:gd name="connsiteY3-266" fmla="*/ 0 h 290765"/>
                <a:gd name="connsiteX0-267" fmla="*/ 0 w 8320471"/>
                <a:gd name="connsiteY0-268" fmla="*/ 36968 h 292812"/>
                <a:gd name="connsiteX1-269" fmla="*/ 2279379 w 8320471"/>
                <a:gd name="connsiteY1-270" fmla="*/ 288146 h 292812"/>
                <a:gd name="connsiteX2-271" fmla="*/ 8320471 w 8320471"/>
                <a:gd name="connsiteY2-272" fmla="*/ 0 h 292812"/>
                <a:gd name="connsiteX0-273" fmla="*/ 0 w 8320471"/>
                <a:gd name="connsiteY0-274" fmla="*/ 36968 h 284234"/>
                <a:gd name="connsiteX1-275" fmla="*/ 2752431 w 8320471"/>
                <a:gd name="connsiteY1-276" fmla="*/ 277905 h 284234"/>
                <a:gd name="connsiteX2-277" fmla="*/ 8320471 w 8320471"/>
                <a:gd name="connsiteY2-278" fmla="*/ 0 h 284234"/>
                <a:gd name="connsiteX0-279" fmla="*/ 0 w 8306558"/>
                <a:gd name="connsiteY0-280" fmla="*/ 47209 h 295214"/>
                <a:gd name="connsiteX1-281" fmla="*/ 2752431 w 8306558"/>
                <a:gd name="connsiteY1-282" fmla="*/ 288146 h 295214"/>
                <a:gd name="connsiteX2-283" fmla="*/ 8306558 w 8306558"/>
                <a:gd name="connsiteY2-284" fmla="*/ 0 h 295214"/>
                <a:gd name="connsiteX0-285" fmla="*/ 0 w 8306558"/>
                <a:gd name="connsiteY0-286" fmla="*/ 47209 h 295214"/>
                <a:gd name="connsiteX1-287" fmla="*/ 2752431 w 8306558"/>
                <a:gd name="connsiteY1-288" fmla="*/ 288146 h 295214"/>
                <a:gd name="connsiteX2-289" fmla="*/ 8306558 w 8306558"/>
                <a:gd name="connsiteY2-290" fmla="*/ 0 h 295214"/>
                <a:gd name="connsiteX0-291" fmla="*/ 0 w 7847420"/>
                <a:gd name="connsiteY0-292" fmla="*/ 36968 h 284234"/>
                <a:gd name="connsiteX1-293" fmla="*/ 2752431 w 7847420"/>
                <a:gd name="connsiteY1-294" fmla="*/ 277905 h 284234"/>
                <a:gd name="connsiteX2-295" fmla="*/ 7847420 w 7847420"/>
                <a:gd name="connsiteY2-296" fmla="*/ 0 h 28423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847420" h="284234">
                  <a:moveTo>
                    <a:pt x="0" y="36968"/>
                  </a:moveTo>
                  <a:cubicBezTo>
                    <a:pt x="245726" y="330597"/>
                    <a:pt x="1444528" y="284066"/>
                    <a:pt x="2752431" y="277905"/>
                  </a:cubicBezTo>
                  <a:cubicBezTo>
                    <a:pt x="4060334" y="271744"/>
                    <a:pt x="6588860" y="131718"/>
                    <a:pt x="7847420" y="0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885473" y="250761"/>
              <a:ext cx="3873248" cy="446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Arial Black" panose="020B0A04020102020204" pitchFamily="34" charset="0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Ｔｈｅ　Ｐａｒｔ　Ｏｎｅ</a:t>
              </a:r>
              <a:endParaRPr lang="zh-CN" altLang="en-US" sz="1200" dirty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 cstate="screen"/>
            <a:stretch>
              <a:fillRect/>
            </a:stretch>
          </p:blipFill>
          <p:spPr>
            <a:xfrm>
              <a:off x="230895" y="130347"/>
              <a:ext cx="1335140" cy="963251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 flipH="1">
            <a:off x="2361525" y="3972431"/>
            <a:ext cx="6527821" cy="597268"/>
            <a:chOff x="230895" y="130347"/>
            <a:chExt cx="10527826" cy="963251"/>
          </a:xfrm>
        </p:grpSpPr>
        <p:sp>
          <p:nvSpPr>
            <p:cNvPr id="29" name="任意多边形: 形状 28"/>
            <p:cNvSpPr/>
            <p:nvPr/>
          </p:nvSpPr>
          <p:spPr>
            <a:xfrm>
              <a:off x="1497773" y="538764"/>
              <a:ext cx="5776193" cy="284233"/>
            </a:xfrm>
            <a:custGeom>
              <a:avLst/>
              <a:gdLst>
                <a:gd name="connsiteX0" fmla="*/ 0 w 9877777"/>
                <a:gd name="connsiteY0" fmla="*/ 284617 h 420929"/>
                <a:gd name="connsiteX1" fmla="*/ 620889 w 9877777"/>
                <a:gd name="connsiteY1" fmla="*/ 115284 h 420929"/>
                <a:gd name="connsiteX2" fmla="*/ 2302933 w 9877777"/>
                <a:gd name="connsiteY2" fmla="*/ 420084 h 420929"/>
                <a:gd name="connsiteX3" fmla="*/ 4696177 w 9877777"/>
                <a:gd name="connsiteY3" fmla="*/ 2395 h 420929"/>
                <a:gd name="connsiteX4" fmla="*/ 6886222 w 9877777"/>
                <a:gd name="connsiteY4" fmla="*/ 250751 h 420929"/>
                <a:gd name="connsiteX5" fmla="*/ 9098844 w 9877777"/>
                <a:gd name="connsiteY5" fmla="*/ 284617 h 420929"/>
                <a:gd name="connsiteX6" fmla="*/ 9877777 w 9877777"/>
                <a:gd name="connsiteY6" fmla="*/ 149151 h 420929"/>
                <a:gd name="connsiteX0-1" fmla="*/ 0 w 9877777"/>
                <a:gd name="connsiteY0-2" fmla="*/ 284617 h 431037"/>
                <a:gd name="connsiteX1-3" fmla="*/ 595855 w 9877777"/>
                <a:gd name="connsiteY1-4" fmla="*/ 307195 h 431037"/>
                <a:gd name="connsiteX2-5" fmla="*/ 2302933 w 9877777"/>
                <a:gd name="connsiteY2-6" fmla="*/ 420084 h 431037"/>
                <a:gd name="connsiteX3-7" fmla="*/ 4696177 w 9877777"/>
                <a:gd name="connsiteY3-8" fmla="*/ 2395 h 431037"/>
                <a:gd name="connsiteX4-9" fmla="*/ 6886222 w 9877777"/>
                <a:gd name="connsiteY4-10" fmla="*/ 250751 h 431037"/>
                <a:gd name="connsiteX5-11" fmla="*/ 9098844 w 9877777"/>
                <a:gd name="connsiteY5-12" fmla="*/ 284617 h 431037"/>
                <a:gd name="connsiteX6-13" fmla="*/ 9877777 w 9877777"/>
                <a:gd name="connsiteY6-14" fmla="*/ 149151 h 431037"/>
                <a:gd name="connsiteX0-15" fmla="*/ 0 w 9915328"/>
                <a:gd name="connsiteY0-16" fmla="*/ 194306 h 431977"/>
                <a:gd name="connsiteX1-17" fmla="*/ 633406 w 9915328"/>
                <a:gd name="connsiteY1-18" fmla="*/ 307195 h 431977"/>
                <a:gd name="connsiteX2-19" fmla="*/ 2340484 w 9915328"/>
                <a:gd name="connsiteY2-20" fmla="*/ 420084 h 431977"/>
                <a:gd name="connsiteX3-21" fmla="*/ 4733728 w 9915328"/>
                <a:gd name="connsiteY3-22" fmla="*/ 2395 h 431977"/>
                <a:gd name="connsiteX4-23" fmla="*/ 6923773 w 9915328"/>
                <a:gd name="connsiteY4-24" fmla="*/ 250751 h 431977"/>
                <a:gd name="connsiteX5-25" fmla="*/ 9136395 w 9915328"/>
                <a:gd name="connsiteY5-26" fmla="*/ 284617 h 431977"/>
                <a:gd name="connsiteX6-27" fmla="*/ 9915328 w 9915328"/>
                <a:gd name="connsiteY6-28" fmla="*/ 149151 h 431977"/>
                <a:gd name="connsiteX0-29" fmla="*/ 0 w 9915328"/>
                <a:gd name="connsiteY0-30" fmla="*/ 194306 h 431977"/>
                <a:gd name="connsiteX1-31" fmla="*/ 633406 w 9915328"/>
                <a:gd name="connsiteY1-32" fmla="*/ 307195 h 431977"/>
                <a:gd name="connsiteX2-33" fmla="*/ 2340484 w 9915328"/>
                <a:gd name="connsiteY2-34" fmla="*/ 420084 h 431977"/>
                <a:gd name="connsiteX3-35" fmla="*/ 4733728 w 9915328"/>
                <a:gd name="connsiteY3-36" fmla="*/ 2395 h 431977"/>
                <a:gd name="connsiteX4-37" fmla="*/ 6923773 w 9915328"/>
                <a:gd name="connsiteY4-38" fmla="*/ 250751 h 431977"/>
                <a:gd name="connsiteX5-39" fmla="*/ 9136395 w 9915328"/>
                <a:gd name="connsiteY5-40" fmla="*/ 284617 h 431977"/>
                <a:gd name="connsiteX6-41" fmla="*/ 9915328 w 9915328"/>
                <a:gd name="connsiteY6-42" fmla="*/ 149151 h 431977"/>
                <a:gd name="connsiteX0-43" fmla="*/ 0 w 9915328"/>
                <a:gd name="connsiteY0-44" fmla="*/ 60818 h 291409"/>
                <a:gd name="connsiteX1-45" fmla="*/ 633406 w 9915328"/>
                <a:gd name="connsiteY1-46" fmla="*/ 173707 h 291409"/>
                <a:gd name="connsiteX2-47" fmla="*/ 2340484 w 9915328"/>
                <a:gd name="connsiteY2-48" fmla="*/ 286596 h 291409"/>
                <a:gd name="connsiteX3-49" fmla="*/ 5071684 w 9915328"/>
                <a:gd name="connsiteY3-50" fmla="*/ 4374 h 291409"/>
                <a:gd name="connsiteX4-51" fmla="*/ 6923773 w 9915328"/>
                <a:gd name="connsiteY4-52" fmla="*/ 117263 h 291409"/>
                <a:gd name="connsiteX5-53" fmla="*/ 9136395 w 9915328"/>
                <a:gd name="connsiteY5-54" fmla="*/ 151129 h 291409"/>
                <a:gd name="connsiteX6-55" fmla="*/ 9915328 w 9915328"/>
                <a:gd name="connsiteY6-56" fmla="*/ 15663 h 291409"/>
                <a:gd name="connsiteX0-57" fmla="*/ 0 w 9915328"/>
                <a:gd name="connsiteY0-58" fmla="*/ 163495 h 394086"/>
                <a:gd name="connsiteX1-59" fmla="*/ 633406 w 9915328"/>
                <a:gd name="connsiteY1-60" fmla="*/ 276384 h 394086"/>
                <a:gd name="connsiteX2-61" fmla="*/ 2340484 w 9915328"/>
                <a:gd name="connsiteY2-62" fmla="*/ 389273 h 394086"/>
                <a:gd name="connsiteX3-63" fmla="*/ 5071684 w 9915328"/>
                <a:gd name="connsiteY3-64" fmla="*/ 107051 h 394086"/>
                <a:gd name="connsiteX4-65" fmla="*/ 6986358 w 9915328"/>
                <a:gd name="connsiteY4-66" fmla="*/ 5451 h 394086"/>
                <a:gd name="connsiteX5-67" fmla="*/ 9136395 w 9915328"/>
                <a:gd name="connsiteY5-68" fmla="*/ 253806 h 394086"/>
                <a:gd name="connsiteX6-69" fmla="*/ 9915328 w 9915328"/>
                <a:gd name="connsiteY6-70" fmla="*/ 118340 h 394086"/>
                <a:gd name="connsiteX0-71" fmla="*/ 0 w 9915328"/>
                <a:gd name="connsiteY0-72" fmla="*/ 179002 h 409593"/>
                <a:gd name="connsiteX1-73" fmla="*/ 633406 w 9915328"/>
                <a:gd name="connsiteY1-74" fmla="*/ 291891 h 409593"/>
                <a:gd name="connsiteX2-75" fmla="*/ 2340484 w 9915328"/>
                <a:gd name="connsiteY2-76" fmla="*/ 404780 h 409593"/>
                <a:gd name="connsiteX3-77" fmla="*/ 5071684 w 9915328"/>
                <a:gd name="connsiteY3-78" fmla="*/ 122558 h 409593"/>
                <a:gd name="connsiteX4-79" fmla="*/ 6986358 w 9915328"/>
                <a:gd name="connsiteY4-80" fmla="*/ 20958 h 409593"/>
                <a:gd name="connsiteX5-81" fmla="*/ 9136395 w 9915328"/>
                <a:gd name="connsiteY5-82" fmla="*/ 9669 h 409593"/>
                <a:gd name="connsiteX6-83" fmla="*/ 9915328 w 9915328"/>
                <a:gd name="connsiteY6-84" fmla="*/ 133847 h 409593"/>
                <a:gd name="connsiteX0-85" fmla="*/ 0 w 9915328"/>
                <a:gd name="connsiteY0-86" fmla="*/ 198509 h 429100"/>
                <a:gd name="connsiteX1-87" fmla="*/ 633406 w 9915328"/>
                <a:gd name="connsiteY1-88" fmla="*/ 311398 h 429100"/>
                <a:gd name="connsiteX2-89" fmla="*/ 2340484 w 9915328"/>
                <a:gd name="connsiteY2-90" fmla="*/ 424287 h 429100"/>
                <a:gd name="connsiteX3-91" fmla="*/ 5071684 w 9915328"/>
                <a:gd name="connsiteY3-92" fmla="*/ 142065 h 429100"/>
                <a:gd name="connsiteX4-93" fmla="*/ 6986358 w 9915328"/>
                <a:gd name="connsiteY4-94" fmla="*/ 40465 h 429100"/>
                <a:gd name="connsiteX5-95" fmla="*/ 9136395 w 9915328"/>
                <a:gd name="connsiteY5-96" fmla="*/ 29176 h 429100"/>
                <a:gd name="connsiteX6-97" fmla="*/ 9915328 w 9915328"/>
                <a:gd name="connsiteY6-98" fmla="*/ 153354 h 429100"/>
                <a:gd name="connsiteX0-99" fmla="*/ 0 w 9915328"/>
                <a:gd name="connsiteY0-100" fmla="*/ 158109 h 388700"/>
                <a:gd name="connsiteX1-101" fmla="*/ 633406 w 9915328"/>
                <a:gd name="connsiteY1-102" fmla="*/ 270998 h 388700"/>
                <a:gd name="connsiteX2-103" fmla="*/ 2340484 w 9915328"/>
                <a:gd name="connsiteY2-104" fmla="*/ 383887 h 388700"/>
                <a:gd name="connsiteX3-105" fmla="*/ 5071684 w 9915328"/>
                <a:gd name="connsiteY3-106" fmla="*/ 101665 h 388700"/>
                <a:gd name="connsiteX4-107" fmla="*/ 6986358 w 9915328"/>
                <a:gd name="connsiteY4-108" fmla="*/ 65 h 388700"/>
                <a:gd name="connsiteX5-109" fmla="*/ 8835990 w 9915328"/>
                <a:gd name="connsiteY5-110" fmla="*/ 112954 h 388700"/>
                <a:gd name="connsiteX6-111" fmla="*/ 9915328 w 9915328"/>
                <a:gd name="connsiteY6-112" fmla="*/ 112954 h 388700"/>
                <a:gd name="connsiteX0-113" fmla="*/ 0 w 9915328"/>
                <a:gd name="connsiteY0-114" fmla="*/ 158569 h 385714"/>
                <a:gd name="connsiteX1-115" fmla="*/ 633406 w 9915328"/>
                <a:gd name="connsiteY1-116" fmla="*/ 271458 h 385714"/>
                <a:gd name="connsiteX2-117" fmla="*/ 2340484 w 9915328"/>
                <a:gd name="connsiteY2-118" fmla="*/ 384347 h 385714"/>
                <a:gd name="connsiteX3-119" fmla="*/ 5270277 w 9915328"/>
                <a:gd name="connsiteY3-120" fmla="*/ 191025 h 385714"/>
                <a:gd name="connsiteX4-121" fmla="*/ 6986358 w 9915328"/>
                <a:gd name="connsiteY4-122" fmla="*/ 525 h 385714"/>
                <a:gd name="connsiteX5-123" fmla="*/ 8835990 w 9915328"/>
                <a:gd name="connsiteY5-124" fmla="*/ 113414 h 385714"/>
                <a:gd name="connsiteX6-125" fmla="*/ 9915328 w 9915328"/>
                <a:gd name="connsiteY6-126" fmla="*/ 113414 h 385714"/>
                <a:gd name="connsiteX0-127" fmla="*/ 0 w 9915328"/>
                <a:gd name="connsiteY0-128" fmla="*/ 158569 h 323756"/>
                <a:gd name="connsiteX1-129" fmla="*/ 633406 w 9915328"/>
                <a:gd name="connsiteY1-130" fmla="*/ 271458 h 323756"/>
                <a:gd name="connsiteX2-131" fmla="*/ 2340484 w 9915328"/>
                <a:gd name="connsiteY2-132" fmla="*/ 320847 h 323756"/>
                <a:gd name="connsiteX3-133" fmla="*/ 5270277 w 9915328"/>
                <a:gd name="connsiteY3-134" fmla="*/ 191025 h 323756"/>
                <a:gd name="connsiteX4-135" fmla="*/ 6986358 w 9915328"/>
                <a:gd name="connsiteY4-136" fmla="*/ 525 h 323756"/>
                <a:gd name="connsiteX5-137" fmla="*/ 8835990 w 9915328"/>
                <a:gd name="connsiteY5-138" fmla="*/ 113414 h 323756"/>
                <a:gd name="connsiteX6-139" fmla="*/ 9915328 w 9915328"/>
                <a:gd name="connsiteY6-140" fmla="*/ 113414 h 323756"/>
                <a:gd name="connsiteX0-141" fmla="*/ 0 w 9915328"/>
                <a:gd name="connsiteY0-142" fmla="*/ 95979 h 261166"/>
                <a:gd name="connsiteX1-143" fmla="*/ 633406 w 9915328"/>
                <a:gd name="connsiteY1-144" fmla="*/ 208868 h 261166"/>
                <a:gd name="connsiteX2-145" fmla="*/ 2340484 w 9915328"/>
                <a:gd name="connsiteY2-146" fmla="*/ 258257 h 261166"/>
                <a:gd name="connsiteX3-147" fmla="*/ 5270277 w 9915328"/>
                <a:gd name="connsiteY3-148" fmla="*/ 128435 h 261166"/>
                <a:gd name="connsiteX4-149" fmla="*/ 8835990 w 9915328"/>
                <a:gd name="connsiteY4-150" fmla="*/ 50824 h 261166"/>
                <a:gd name="connsiteX5-151" fmla="*/ 9915328 w 9915328"/>
                <a:gd name="connsiteY5-152" fmla="*/ 50824 h 261166"/>
                <a:gd name="connsiteX0-153" fmla="*/ 0 w 9915328"/>
                <a:gd name="connsiteY0-154" fmla="*/ 201048 h 366235"/>
                <a:gd name="connsiteX1-155" fmla="*/ 633406 w 9915328"/>
                <a:gd name="connsiteY1-156" fmla="*/ 313937 h 366235"/>
                <a:gd name="connsiteX2-157" fmla="*/ 2340484 w 9915328"/>
                <a:gd name="connsiteY2-158" fmla="*/ 363326 h 366235"/>
                <a:gd name="connsiteX3-159" fmla="*/ 5270277 w 9915328"/>
                <a:gd name="connsiteY3-160" fmla="*/ 233504 h 366235"/>
                <a:gd name="connsiteX4-161" fmla="*/ 7659714 w 9915328"/>
                <a:gd name="connsiteY4-162" fmla="*/ 28893 h 366235"/>
                <a:gd name="connsiteX5-163" fmla="*/ 9915328 w 9915328"/>
                <a:gd name="connsiteY5-164" fmla="*/ 155893 h 366235"/>
                <a:gd name="connsiteX0-165" fmla="*/ 0 w 9915328"/>
                <a:gd name="connsiteY0-166" fmla="*/ 173629 h 338816"/>
                <a:gd name="connsiteX1-167" fmla="*/ 633406 w 9915328"/>
                <a:gd name="connsiteY1-168" fmla="*/ 286518 h 338816"/>
                <a:gd name="connsiteX2-169" fmla="*/ 2340484 w 9915328"/>
                <a:gd name="connsiteY2-170" fmla="*/ 335907 h 338816"/>
                <a:gd name="connsiteX3-171" fmla="*/ 5270277 w 9915328"/>
                <a:gd name="connsiteY3-172" fmla="*/ 206085 h 338816"/>
                <a:gd name="connsiteX4-173" fmla="*/ 7659714 w 9915328"/>
                <a:gd name="connsiteY4-174" fmla="*/ 1474 h 338816"/>
                <a:gd name="connsiteX5-175" fmla="*/ 9915328 w 9915328"/>
                <a:gd name="connsiteY5-176" fmla="*/ 128474 h 338816"/>
                <a:gd name="connsiteX0-177" fmla="*/ 0 w 10190302"/>
                <a:gd name="connsiteY0-178" fmla="*/ 174097 h 339284"/>
                <a:gd name="connsiteX1-179" fmla="*/ 633406 w 10190302"/>
                <a:gd name="connsiteY1-180" fmla="*/ 286986 h 339284"/>
                <a:gd name="connsiteX2-181" fmla="*/ 2340484 w 10190302"/>
                <a:gd name="connsiteY2-182" fmla="*/ 336375 h 339284"/>
                <a:gd name="connsiteX3-183" fmla="*/ 5270277 w 10190302"/>
                <a:gd name="connsiteY3-184" fmla="*/ 206553 h 339284"/>
                <a:gd name="connsiteX4-185" fmla="*/ 7659714 w 10190302"/>
                <a:gd name="connsiteY4-186" fmla="*/ 1942 h 339284"/>
                <a:gd name="connsiteX5-187" fmla="*/ 10190302 w 10190302"/>
                <a:gd name="connsiteY5-188" fmla="*/ 103542 h 339284"/>
                <a:gd name="connsiteX0-189" fmla="*/ 0 w 10129197"/>
                <a:gd name="connsiteY0-190" fmla="*/ 85197 h 340405"/>
                <a:gd name="connsiteX1-191" fmla="*/ 572301 w 10129197"/>
                <a:gd name="connsiteY1-192" fmla="*/ 286986 h 340405"/>
                <a:gd name="connsiteX2-193" fmla="*/ 2279379 w 10129197"/>
                <a:gd name="connsiteY2-194" fmla="*/ 336375 h 340405"/>
                <a:gd name="connsiteX3-195" fmla="*/ 5209172 w 10129197"/>
                <a:gd name="connsiteY3-196" fmla="*/ 206553 h 340405"/>
                <a:gd name="connsiteX4-197" fmla="*/ 7598609 w 10129197"/>
                <a:gd name="connsiteY4-198" fmla="*/ 1942 h 340405"/>
                <a:gd name="connsiteX5-199" fmla="*/ 10129197 w 10129197"/>
                <a:gd name="connsiteY5-200" fmla="*/ 103542 h 340405"/>
                <a:gd name="connsiteX0-201" fmla="*/ 0 w 10129197"/>
                <a:gd name="connsiteY0-202" fmla="*/ 85197 h 340405"/>
                <a:gd name="connsiteX1-203" fmla="*/ 572301 w 10129197"/>
                <a:gd name="connsiteY1-204" fmla="*/ 286986 h 340405"/>
                <a:gd name="connsiteX2-205" fmla="*/ 2279379 w 10129197"/>
                <a:gd name="connsiteY2-206" fmla="*/ 336375 h 340405"/>
                <a:gd name="connsiteX3-207" fmla="*/ 5209172 w 10129197"/>
                <a:gd name="connsiteY3-208" fmla="*/ 206553 h 340405"/>
                <a:gd name="connsiteX4-209" fmla="*/ 7598609 w 10129197"/>
                <a:gd name="connsiteY4-210" fmla="*/ 1942 h 340405"/>
                <a:gd name="connsiteX5-211" fmla="*/ 10129197 w 10129197"/>
                <a:gd name="connsiteY5-212" fmla="*/ 103542 h 340405"/>
                <a:gd name="connsiteX0-213" fmla="*/ 0 w 10129197"/>
                <a:gd name="connsiteY0-214" fmla="*/ 85197 h 339169"/>
                <a:gd name="connsiteX1-215" fmla="*/ 2279379 w 10129197"/>
                <a:gd name="connsiteY1-216" fmla="*/ 336375 h 339169"/>
                <a:gd name="connsiteX2-217" fmla="*/ 5209172 w 10129197"/>
                <a:gd name="connsiteY2-218" fmla="*/ 206553 h 339169"/>
                <a:gd name="connsiteX3-219" fmla="*/ 7598609 w 10129197"/>
                <a:gd name="connsiteY3-220" fmla="*/ 1942 h 339169"/>
                <a:gd name="connsiteX4-221" fmla="*/ 10129197 w 10129197"/>
                <a:gd name="connsiteY4-222" fmla="*/ 103542 h 339169"/>
                <a:gd name="connsiteX0-223" fmla="*/ 0 w 10129197"/>
                <a:gd name="connsiteY0-224" fmla="*/ 85197 h 339169"/>
                <a:gd name="connsiteX1-225" fmla="*/ 2279379 w 10129197"/>
                <a:gd name="connsiteY1-226" fmla="*/ 336375 h 339169"/>
                <a:gd name="connsiteX2-227" fmla="*/ 5209172 w 10129197"/>
                <a:gd name="connsiteY2-228" fmla="*/ 206553 h 339169"/>
                <a:gd name="connsiteX3-229" fmla="*/ 7598609 w 10129197"/>
                <a:gd name="connsiteY3-230" fmla="*/ 1942 h 339169"/>
                <a:gd name="connsiteX4-231" fmla="*/ 10129197 w 10129197"/>
                <a:gd name="connsiteY4-232" fmla="*/ 103542 h 339169"/>
                <a:gd name="connsiteX0-233" fmla="*/ 0 w 10129197"/>
                <a:gd name="connsiteY0-234" fmla="*/ 118179 h 372151"/>
                <a:gd name="connsiteX1-235" fmla="*/ 2279379 w 10129197"/>
                <a:gd name="connsiteY1-236" fmla="*/ 369357 h 372151"/>
                <a:gd name="connsiteX2-237" fmla="*/ 5209172 w 10129197"/>
                <a:gd name="connsiteY2-238" fmla="*/ 239535 h 372151"/>
                <a:gd name="connsiteX3-239" fmla="*/ 7598609 w 10129197"/>
                <a:gd name="connsiteY3-240" fmla="*/ 34924 h 372151"/>
                <a:gd name="connsiteX4-241" fmla="*/ 10129197 w 10129197"/>
                <a:gd name="connsiteY4-242" fmla="*/ 9524 h 372151"/>
                <a:gd name="connsiteX0-243" fmla="*/ 0 w 10129197"/>
                <a:gd name="connsiteY0-244" fmla="*/ 108656 h 362734"/>
                <a:gd name="connsiteX1-245" fmla="*/ 2279379 w 10129197"/>
                <a:gd name="connsiteY1-246" fmla="*/ 359834 h 362734"/>
                <a:gd name="connsiteX2-247" fmla="*/ 5209172 w 10129197"/>
                <a:gd name="connsiteY2-248" fmla="*/ 230012 h 362734"/>
                <a:gd name="connsiteX3-249" fmla="*/ 10129197 w 10129197"/>
                <a:gd name="connsiteY3-250" fmla="*/ 1 h 362734"/>
                <a:gd name="connsiteX0-251" fmla="*/ 0 w 8153512"/>
                <a:gd name="connsiteY0-252" fmla="*/ 149619 h 403884"/>
                <a:gd name="connsiteX1-253" fmla="*/ 2279379 w 8153512"/>
                <a:gd name="connsiteY1-254" fmla="*/ 400797 h 403884"/>
                <a:gd name="connsiteX2-255" fmla="*/ 5209172 w 8153512"/>
                <a:gd name="connsiteY2-256" fmla="*/ 270975 h 403884"/>
                <a:gd name="connsiteX3-257" fmla="*/ 8153512 w 8153512"/>
                <a:gd name="connsiteY3-258" fmla="*/ 0 h 403884"/>
                <a:gd name="connsiteX0-259" fmla="*/ 0 w 8320471"/>
                <a:gd name="connsiteY0-260" fmla="*/ 36968 h 290765"/>
                <a:gd name="connsiteX1-261" fmla="*/ 2279379 w 8320471"/>
                <a:gd name="connsiteY1-262" fmla="*/ 288146 h 290765"/>
                <a:gd name="connsiteX2-263" fmla="*/ 5209172 w 8320471"/>
                <a:gd name="connsiteY2-264" fmla="*/ 158324 h 290765"/>
                <a:gd name="connsiteX3-265" fmla="*/ 8320471 w 8320471"/>
                <a:gd name="connsiteY3-266" fmla="*/ 0 h 290765"/>
                <a:gd name="connsiteX0-267" fmla="*/ 0 w 8320471"/>
                <a:gd name="connsiteY0-268" fmla="*/ 36968 h 292812"/>
                <a:gd name="connsiteX1-269" fmla="*/ 2279379 w 8320471"/>
                <a:gd name="connsiteY1-270" fmla="*/ 288146 h 292812"/>
                <a:gd name="connsiteX2-271" fmla="*/ 8320471 w 8320471"/>
                <a:gd name="connsiteY2-272" fmla="*/ 0 h 292812"/>
                <a:gd name="connsiteX0-273" fmla="*/ 0 w 8320471"/>
                <a:gd name="connsiteY0-274" fmla="*/ 36968 h 284234"/>
                <a:gd name="connsiteX1-275" fmla="*/ 2752431 w 8320471"/>
                <a:gd name="connsiteY1-276" fmla="*/ 277905 h 284234"/>
                <a:gd name="connsiteX2-277" fmla="*/ 8320471 w 8320471"/>
                <a:gd name="connsiteY2-278" fmla="*/ 0 h 284234"/>
                <a:gd name="connsiteX0-279" fmla="*/ 0 w 8306558"/>
                <a:gd name="connsiteY0-280" fmla="*/ 47209 h 295214"/>
                <a:gd name="connsiteX1-281" fmla="*/ 2752431 w 8306558"/>
                <a:gd name="connsiteY1-282" fmla="*/ 288146 h 295214"/>
                <a:gd name="connsiteX2-283" fmla="*/ 8306558 w 8306558"/>
                <a:gd name="connsiteY2-284" fmla="*/ 0 h 295214"/>
                <a:gd name="connsiteX0-285" fmla="*/ 0 w 8306558"/>
                <a:gd name="connsiteY0-286" fmla="*/ 47209 h 295214"/>
                <a:gd name="connsiteX1-287" fmla="*/ 2752431 w 8306558"/>
                <a:gd name="connsiteY1-288" fmla="*/ 288146 h 295214"/>
                <a:gd name="connsiteX2-289" fmla="*/ 8306558 w 8306558"/>
                <a:gd name="connsiteY2-290" fmla="*/ 0 h 295214"/>
                <a:gd name="connsiteX0-291" fmla="*/ 0 w 7847420"/>
                <a:gd name="connsiteY0-292" fmla="*/ 36968 h 284234"/>
                <a:gd name="connsiteX1-293" fmla="*/ 2752431 w 7847420"/>
                <a:gd name="connsiteY1-294" fmla="*/ 277905 h 284234"/>
                <a:gd name="connsiteX2-295" fmla="*/ 7847420 w 7847420"/>
                <a:gd name="connsiteY2-296" fmla="*/ 0 h 28423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847420" h="284234">
                  <a:moveTo>
                    <a:pt x="0" y="36968"/>
                  </a:moveTo>
                  <a:cubicBezTo>
                    <a:pt x="245726" y="330597"/>
                    <a:pt x="1444528" y="284066"/>
                    <a:pt x="2752431" y="277905"/>
                  </a:cubicBezTo>
                  <a:cubicBezTo>
                    <a:pt x="4060334" y="271744"/>
                    <a:pt x="6588860" y="131718"/>
                    <a:pt x="7847420" y="0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885473" y="250761"/>
              <a:ext cx="3873248" cy="446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Arial Black" panose="020B0A04020102020204" pitchFamily="34" charset="0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Ｔｈｅ　Ｐａｒｔ　Ｔｗｏ</a:t>
              </a:r>
              <a:endParaRPr lang="zh-CN" altLang="en-US" sz="1200" dirty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6" cstate="screen"/>
            <a:stretch>
              <a:fillRect/>
            </a:stretch>
          </p:blipFill>
          <p:spPr>
            <a:xfrm>
              <a:off x="230895" y="130347"/>
              <a:ext cx="1335140" cy="963251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3094465" y="4788183"/>
            <a:ext cx="6911690" cy="597268"/>
            <a:chOff x="52157" y="168176"/>
            <a:chExt cx="11146916" cy="963251"/>
          </a:xfrm>
        </p:grpSpPr>
        <p:sp>
          <p:nvSpPr>
            <p:cNvPr id="33" name="任意多边形: 形状 32"/>
            <p:cNvSpPr/>
            <p:nvPr/>
          </p:nvSpPr>
          <p:spPr>
            <a:xfrm>
              <a:off x="1497773" y="538764"/>
              <a:ext cx="5776193" cy="284233"/>
            </a:xfrm>
            <a:custGeom>
              <a:avLst/>
              <a:gdLst>
                <a:gd name="connsiteX0" fmla="*/ 0 w 9877777"/>
                <a:gd name="connsiteY0" fmla="*/ 284617 h 420929"/>
                <a:gd name="connsiteX1" fmla="*/ 620889 w 9877777"/>
                <a:gd name="connsiteY1" fmla="*/ 115284 h 420929"/>
                <a:gd name="connsiteX2" fmla="*/ 2302933 w 9877777"/>
                <a:gd name="connsiteY2" fmla="*/ 420084 h 420929"/>
                <a:gd name="connsiteX3" fmla="*/ 4696177 w 9877777"/>
                <a:gd name="connsiteY3" fmla="*/ 2395 h 420929"/>
                <a:gd name="connsiteX4" fmla="*/ 6886222 w 9877777"/>
                <a:gd name="connsiteY4" fmla="*/ 250751 h 420929"/>
                <a:gd name="connsiteX5" fmla="*/ 9098844 w 9877777"/>
                <a:gd name="connsiteY5" fmla="*/ 284617 h 420929"/>
                <a:gd name="connsiteX6" fmla="*/ 9877777 w 9877777"/>
                <a:gd name="connsiteY6" fmla="*/ 149151 h 420929"/>
                <a:gd name="connsiteX0-1" fmla="*/ 0 w 9877777"/>
                <a:gd name="connsiteY0-2" fmla="*/ 284617 h 431037"/>
                <a:gd name="connsiteX1-3" fmla="*/ 595855 w 9877777"/>
                <a:gd name="connsiteY1-4" fmla="*/ 307195 h 431037"/>
                <a:gd name="connsiteX2-5" fmla="*/ 2302933 w 9877777"/>
                <a:gd name="connsiteY2-6" fmla="*/ 420084 h 431037"/>
                <a:gd name="connsiteX3-7" fmla="*/ 4696177 w 9877777"/>
                <a:gd name="connsiteY3-8" fmla="*/ 2395 h 431037"/>
                <a:gd name="connsiteX4-9" fmla="*/ 6886222 w 9877777"/>
                <a:gd name="connsiteY4-10" fmla="*/ 250751 h 431037"/>
                <a:gd name="connsiteX5-11" fmla="*/ 9098844 w 9877777"/>
                <a:gd name="connsiteY5-12" fmla="*/ 284617 h 431037"/>
                <a:gd name="connsiteX6-13" fmla="*/ 9877777 w 9877777"/>
                <a:gd name="connsiteY6-14" fmla="*/ 149151 h 431037"/>
                <a:gd name="connsiteX0-15" fmla="*/ 0 w 9915328"/>
                <a:gd name="connsiteY0-16" fmla="*/ 194306 h 431977"/>
                <a:gd name="connsiteX1-17" fmla="*/ 633406 w 9915328"/>
                <a:gd name="connsiteY1-18" fmla="*/ 307195 h 431977"/>
                <a:gd name="connsiteX2-19" fmla="*/ 2340484 w 9915328"/>
                <a:gd name="connsiteY2-20" fmla="*/ 420084 h 431977"/>
                <a:gd name="connsiteX3-21" fmla="*/ 4733728 w 9915328"/>
                <a:gd name="connsiteY3-22" fmla="*/ 2395 h 431977"/>
                <a:gd name="connsiteX4-23" fmla="*/ 6923773 w 9915328"/>
                <a:gd name="connsiteY4-24" fmla="*/ 250751 h 431977"/>
                <a:gd name="connsiteX5-25" fmla="*/ 9136395 w 9915328"/>
                <a:gd name="connsiteY5-26" fmla="*/ 284617 h 431977"/>
                <a:gd name="connsiteX6-27" fmla="*/ 9915328 w 9915328"/>
                <a:gd name="connsiteY6-28" fmla="*/ 149151 h 431977"/>
                <a:gd name="connsiteX0-29" fmla="*/ 0 w 9915328"/>
                <a:gd name="connsiteY0-30" fmla="*/ 194306 h 431977"/>
                <a:gd name="connsiteX1-31" fmla="*/ 633406 w 9915328"/>
                <a:gd name="connsiteY1-32" fmla="*/ 307195 h 431977"/>
                <a:gd name="connsiteX2-33" fmla="*/ 2340484 w 9915328"/>
                <a:gd name="connsiteY2-34" fmla="*/ 420084 h 431977"/>
                <a:gd name="connsiteX3-35" fmla="*/ 4733728 w 9915328"/>
                <a:gd name="connsiteY3-36" fmla="*/ 2395 h 431977"/>
                <a:gd name="connsiteX4-37" fmla="*/ 6923773 w 9915328"/>
                <a:gd name="connsiteY4-38" fmla="*/ 250751 h 431977"/>
                <a:gd name="connsiteX5-39" fmla="*/ 9136395 w 9915328"/>
                <a:gd name="connsiteY5-40" fmla="*/ 284617 h 431977"/>
                <a:gd name="connsiteX6-41" fmla="*/ 9915328 w 9915328"/>
                <a:gd name="connsiteY6-42" fmla="*/ 149151 h 431977"/>
                <a:gd name="connsiteX0-43" fmla="*/ 0 w 9915328"/>
                <a:gd name="connsiteY0-44" fmla="*/ 60818 h 291409"/>
                <a:gd name="connsiteX1-45" fmla="*/ 633406 w 9915328"/>
                <a:gd name="connsiteY1-46" fmla="*/ 173707 h 291409"/>
                <a:gd name="connsiteX2-47" fmla="*/ 2340484 w 9915328"/>
                <a:gd name="connsiteY2-48" fmla="*/ 286596 h 291409"/>
                <a:gd name="connsiteX3-49" fmla="*/ 5071684 w 9915328"/>
                <a:gd name="connsiteY3-50" fmla="*/ 4374 h 291409"/>
                <a:gd name="connsiteX4-51" fmla="*/ 6923773 w 9915328"/>
                <a:gd name="connsiteY4-52" fmla="*/ 117263 h 291409"/>
                <a:gd name="connsiteX5-53" fmla="*/ 9136395 w 9915328"/>
                <a:gd name="connsiteY5-54" fmla="*/ 151129 h 291409"/>
                <a:gd name="connsiteX6-55" fmla="*/ 9915328 w 9915328"/>
                <a:gd name="connsiteY6-56" fmla="*/ 15663 h 291409"/>
                <a:gd name="connsiteX0-57" fmla="*/ 0 w 9915328"/>
                <a:gd name="connsiteY0-58" fmla="*/ 163495 h 394086"/>
                <a:gd name="connsiteX1-59" fmla="*/ 633406 w 9915328"/>
                <a:gd name="connsiteY1-60" fmla="*/ 276384 h 394086"/>
                <a:gd name="connsiteX2-61" fmla="*/ 2340484 w 9915328"/>
                <a:gd name="connsiteY2-62" fmla="*/ 389273 h 394086"/>
                <a:gd name="connsiteX3-63" fmla="*/ 5071684 w 9915328"/>
                <a:gd name="connsiteY3-64" fmla="*/ 107051 h 394086"/>
                <a:gd name="connsiteX4-65" fmla="*/ 6986358 w 9915328"/>
                <a:gd name="connsiteY4-66" fmla="*/ 5451 h 394086"/>
                <a:gd name="connsiteX5-67" fmla="*/ 9136395 w 9915328"/>
                <a:gd name="connsiteY5-68" fmla="*/ 253806 h 394086"/>
                <a:gd name="connsiteX6-69" fmla="*/ 9915328 w 9915328"/>
                <a:gd name="connsiteY6-70" fmla="*/ 118340 h 394086"/>
                <a:gd name="connsiteX0-71" fmla="*/ 0 w 9915328"/>
                <a:gd name="connsiteY0-72" fmla="*/ 179002 h 409593"/>
                <a:gd name="connsiteX1-73" fmla="*/ 633406 w 9915328"/>
                <a:gd name="connsiteY1-74" fmla="*/ 291891 h 409593"/>
                <a:gd name="connsiteX2-75" fmla="*/ 2340484 w 9915328"/>
                <a:gd name="connsiteY2-76" fmla="*/ 404780 h 409593"/>
                <a:gd name="connsiteX3-77" fmla="*/ 5071684 w 9915328"/>
                <a:gd name="connsiteY3-78" fmla="*/ 122558 h 409593"/>
                <a:gd name="connsiteX4-79" fmla="*/ 6986358 w 9915328"/>
                <a:gd name="connsiteY4-80" fmla="*/ 20958 h 409593"/>
                <a:gd name="connsiteX5-81" fmla="*/ 9136395 w 9915328"/>
                <a:gd name="connsiteY5-82" fmla="*/ 9669 h 409593"/>
                <a:gd name="connsiteX6-83" fmla="*/ 9915328 w 9915328"/>
                <a:gd name="connsiteY6-84" fmla="*/ 133847 h 409593"/>
                <a:gd name="connsiteX0-85" fmla="*/ 0 w 9915328"/>
                <a:gd name="connsiteY0-86" fmla="*/ 198509 h 429100"/>
                <a:gd name="connsiteX1-87" fmla="*/ 633406 w 9915328"/>
                <a:gd name="connsiteY1-88" fmla="*/ 311398 h 429100"/>
                <a:gd name="connsiteX2-89" fmla="*/ 2340484 w 9915328"/>
                <a:gd name="connsiteY2-90" fmla="*/ 424287 h 429100"/>
                <a:gd name="connsiteX3-91" fmla="*/ 5071684 w 9915328"/>
                <a:gd name="connsiteY3-92" fmla="*/ 142065 h 429100"/>
                <a:gd name="connsiteX4-93" fmla="*/ 6986358 w 9915328"/>
                <a:gd name="connsiteY4-94" fmla="*/ 40465 h 429100"/>
                <a:gd name="connsiteX5-95" fmla="*/ 9136395 w 9915328"/>
                <a:gd name="connsiteY5-96" fmla="*/ 29176 h 429100"/>
                <a:gd name="connsiteX6-97" fmla="*/ 9915328 w 9915328"/>
                <a:gd name="connsiteY6-98" fmla="*/ 153354 h 429100"/>
                <a:gd name="connsiteX0-99" fmla="*/ 0 w 9915328"/>
                <a:gd name="connsiteY0-100" fmla="*/ 158109 h 388700"/>
                <a:gd name="connsiteX1-101" fmla="*/ 633406 w 9915328"/>
                <a:gd name="connsiteY1-102" fmla="*/ 270998 h 388700"/>
                <a:gd name="connsiteX2-103" fmla="*/ 2340484 w 9915328"/>
                <a:gd name="connsiteY2-104" fmla="*/ 383887 h 388700"/>
                <a:gd name="connsiteX3-105" fmla="*/ 5071684 w 9915328"/>
                <a:gd name="connsiteY3-106" fmla="*/ 101665 h 388700"/>
                <a:gd name="connsiteX4-107" fmla="*/ 6986358 w 9915328"/>
                <a:gd name="connsiteY4-108" fmla="*/ 65 h 388700"/>
                <a:gd name="connsiteX5-109" fmla="*/ 8835990 w 9915328"/>
                <a:gd name="connsiteY5-110" fmla="*/ 112954 h 388700"/>
                <a:gd name="connsiteX6-111" fmla="*/ 9915328 w 9915328"/>
                <a:gd name="connsiteY6-112" fmla="*/ 112954 h 388700"/>
                <a:gd name="connsiteX0-113" fmla="*/ 0 w 9915328"/>
                <a:gd name="connsiteY0-114" fmla="*/ 158569 h 385714"/>
                <a:gd name="connsiteX1-115" fmla="*/ 633406 w 9915328"/>
                <a:gd name="connsiteY1-116" fmla="*/ 271458 h 385714"/>
                <a:gd name="connsiteX2-117" fmla="*/ 2340484 w 9915328"/>
                <a:gd name="connsiteY2-118" fmla="*/ 384347 h 385714"/>
                <a:gd name="connsiteX3-119" fmla="*/ 5270277 w 9915328"/>
                <a:gd name="connsiteY3-120" fmla="*/ 191025 h 385714"/>
                <a:gd name="connsiteX4-121" fmla="*/ 6986358 w 9915328"/>
                <a:gd name="connsiteY4-122" fmla="*/ 525 h 385714"/>
                <a:gd name="connsiteX5-123" fmla="*/ 8835990 w 9915328"/>
                <a:gd name="connsiteY5-124" fmla="*/ 113414 h 385714"/>
                <a:gd name="connsiteX6-125" fmla="*/ 9915328 w 9915328"/>
                <a:gd name="connsiteY6-126" fmla="*/ 113414 h 385714"/>
                <a:gd name="connsiteX0-127" fmla="*/ 0 w 9915328"/>
                <a:gd name="connsiteY0-128" fmla="*/ 158569 h 323756"/>
                <a:gd name="connsiteX1-129" fmla="*/ 633406 w 9915328"/>
                <a:gd name="connsiteY1-130" fmla="*/ 271458 h 323756"/>
                <a:gd name="connsiteX2-131" fmla="*/ 2340484 w 9915328"/>
                <a:gd name="connsiteY2-132" fmla="*/ 320847 h 323756"/>
                <a:gd name="connsiteX3-133" fmla="*/ 5270277 w 9915328"/>
                <a:gd name="connsiteY3-134" fmla="*/ 191025 h 323756"/>
                <a:gd name="connsiteX4-135" fmla="*/ 6986358 w 9915328"/>
                <a:gd name="connsiteY4-136" fmla="*/ 525 h 323756"/>
                <a:gd name="connsiteX5-137" fmla="*/ 8835990 w 9915328"/>
                <a:gd name="connsiteY5-138" fmla="*/ 113414 h 323756"/>
                <a:gd name="connsiteX6-139" fmla="*/ 9915328 w 9915328"/>
                <a:gd name="connsiteY6-140" fmla="*/ 113414 h 323756"/>
                <a:gd name="connsiteX0-141" fmla="*/ 0 w 9915328"/>
                <a:gd name="connsiteY0-142" fmla="*/ 95979 h 261166"/>
                <a:gd name="connsiteX1-143" fmla="*/ 633406 w 9915328"/>
                <a:gd name="connsiteY1-144" fmla="*/ 208868 h 261166"/>
                <a:gd name="connsiteX2-145" fmla="*/ 2340484 w 9915328"/>
                <a:gd name="connsiteY2-146" fmla="*/ 258257 h 261166"/>
                <a:gd name="connsiteX3-147" fmla="*/ 5270277 w 9915328"/>
                <a:gd name="connsiteY3-148" fmla="*/ 128435 h 261166"/>
                <a:gd name="connsiteX4-149" fmla="*/ 8835990 w 9915328"/>
                <a:gd name="connsiteY4-150" fmla="*/ 50824 h 261166"/>
                <a:gd name="connsiteX5-151" fmla="*/ 9915328 w 9915328"/>
                <a:gd name="connsiteY5-152" fmla="*/ 50824 h 261166"/>
                <a:gd name="connsiteX0-153" fmla="*/ 0 w 9915328"/>
                <a:gd name="connsiteY0-154" fmla="*/ 201048 h 366235"/>
                <a:gd name="connsiteX1-155" fmla="*/ 633406 w 9915328"/>
                <a:gd name="connsiteY1-156" fmla="*/ 313937 h 366235"/>
                <a:gd name="connsiteX2-157" fmla="*/ 2340484 w 9915328"/>
                <a:gd name="connsiteY2-158" fmla="*/ 363326 h 366235"/>
                <a:gd name="connsiteX3-159" fmla="*/ 5270277 w 9915328"/>
                <a:gd name="connsiteY3-160" fmla="*/ 233504 h 366235"/>
                <a:gd name="connsiteX4-161" fmla="*/ 7659714 w 9915328"/>
                <a:gd name="connsiteY4-162" fmla="*/ 28893 h 366235"/>
                <a:gd name="connsiteX5-163" fmla="*/ 9915328 w 9915328"/>
                <a:gd name="connsiteY5-164" fmla="*/ 155893 h 366235"/>
                <a:gd name="connsiteX0-165" fmla="*/ 0 w 9915328"/>
                <a:gd name="connsiteY0-166" fmla="*/ 173629 h 338816"/>
                <a:gd name="connsiteX1-167" fmla="*/ 633406 w 9915328"/>
                <a:gd name="connsiteY1-168" fmla="*/ 286518 h 338816"/>
                <a:gd name="connsiteX2-169" fmla="*/ 2340484 w 9915328"/>
                <a:gd name="connsiteY2-170" fmla="*/ 335907 h 338816"/>
                <a:gd name="connsiteX3-171" fmla="*/ 5270277 w 9915328"/>
                <a:gd name="connsiteY3-172" fmla="*/ 206085 h 338816"/>
                <a:gd name="connsiteX4-173" fmla="*/ 7659714 w 9915328"/>
                <a:gd name="connsiteY4-174" fmla="*/ 1474 h 338816"/>
                <a:gd name="connsiteX5-175" fmla="*/ 9915328 w 9915328"/>
                <a:gd name="connsiteY5-176" fmla="*/ 128474 h 338816"/>
                <a:gd name="connsiteX0-177" fmla="*/ 0 w 10190302"/>
                <a:gd name="connsiteY0-178" fmla="*/ 174097 h 339284"/>
                <a:gd name="connsiteX1-179" fmla="*/ 633406 w 10190302"/>
                <a:gd name="connsiteY1-180" fmla="*/ 286986 h 339284"/>
                <a:gd name="connsiteX2-181" fmla="*/ 2340484 w 10190302"/>
                <a:gd name="connsiteY2-182" fmla="*/ 336375 h 339284"/>
                <a:gd name="connsiteX3-183" fmla="*/ 5270277 w 10190302"/>
                <a:gd name="connsiteY3-184" fmla="*/ 206553 h 339284"/>
                <a:gd name="connsiteX4-185" fmla="*/ 7659714 w 10190302"/>
                <a:gd name="connsiteY4-186" fmla="*/ 1942 h 339284"/>
                <a:gd name="connsiteX5-187" fmla="*/ 10190302 w 10190302"/>
                <a:gd name="connsiteY5-188" fmla="*/ 103542 h 339284"/>
                <a:gd name="connsiteX0-189" fmla="*/ 0 w 10129197"/>
                <a:gd name="connsiteY0-190" fmla="*/ 85197 h 340405"/>
                <a:gd name="connsiteX1-191" fmla="*/ 572301 w 10129197"/>
                <a:gd name="connsiteY1-192" fmla="*/ 286986 h 340405"/>
                <a:gd name="connsiteX2-193" fmla="*/ 2279379 w 10129197"/>
                <a:gd name="connsiteY2-194" fmla="*/ 336375 h 340405"/>
                <a:gd name="connsiteX3-195" fmla="*/ 5209172 w 10129197"/>
                <a:gd name="connsiteY3-196" fmla="*/ 206553 h 340405"/>
                <a:gd name="connsiteX4-197" fmla="*/ 7598609 w 10129197"/>
                <a:gd name="connsiteY4-198" fmla="*/ 1942 h 340405"/>
                <a:gd name="connsiteX5-199" fmla="*/ 10129197 w 10129197"/>
                <a:gd name="connsiteY5-200" fmla="*/ 103542 h 340405"/>
                <a:gd name="connsiteX0-201" fmla="*/ 0 w 10129197"/>
                <a:gd name="connsiteY0-202" fmla="*/ 85197 h 340405"/>
                <a:gd name="connsiteX1-203" fmla="*/ 572301 w 10129197"/>
                <a:gd name="connsiteY1-204" fmla="*/ 286986 h 340405"/>
                <a:gd name="connsiteX2-205" fmla="*/ 2279379 w 10129197"/>
                <a:gd name="connsiteY2-206" fmla="*/ 336375 h 340405"/>
                <a:gd name="connsiteX3-207" fmla="*/ 5209172 w 10129197"/>
                <a:gd name="connsiteY3-208" fmla="*/ 206553 h 340405"/>
                <a:gd name="connsiteX4-209" fmla="*/ 7598609 w 10129197"/>
                <a:gd name="connsiteY4-210" fmla="*/ 1942 h 340405"/>
                <a:gd name="connsiteX5-211" fmla="*/ 10129197 w 10129197"/>
                <a:gd name="connsiteY5-212" fmla="*/ 103542 h 340405"/>
                <a:gd name="connsiteX0-213" fmla="*/ 0 w 10129197"/>
                <a:gd name="connsiteY0-214" fmla="*/ 85197 h 339169"/>
                <a:gd name="connsiteX1-215" fmla="*/ 2279379 w 10129197"/>
                <a:gd name="connsiteY1-216" fmla="*/ 336375 h 339169"/>
                <a:gd name="connsiteX2-217" fmla="*/ 5209172 w 10129197"/>
                <a:gd name="connsiteY2-218" fmla="*/ 206553 h 339169"/>
                <a:gd name="connsiteX3-219" fmla="*/ 7598609 w 10129197"/>
                <a:gd name="connsiteY3-220" fmla="*/ 1942 h 339169"/>
                <a:gd name="connsiteX4-221" fmla="*/ 10129197 w 10129197"/>
                <a:gd name="connsiteY4-222" fmla="*/ 103542 h 339169"/>
                <a:gd name="connsiteX0-223" fmla="*/ 0 w 10129197"/>
                <a:gd name="connsiteY0-224" fmla="*/ 85197 h 339169"/>
                <a:gd name="connsiteX1-225" fmla="*/ 2279379 w 10129197"/>
                <a:gd name="connsiteY1-226" fmla="*/ 336375 h 339169"/>
                <a:gd name="connsiteX2-227" fmla="*/ 5209172 w 10129197"/>
                <a:gd name="connsiteY2-228" fmla="*/ 206553 h 339169"/>
                <a:gd name="connsiteX3-229" fmla="*/ 7598609 w 10129197"/>
                <a:gd name="connsiteY3-230" fmla="*/ 1942 h 339169"/>
                <a:gd name="connsiteX4-231" fmla="*/ 10129197 w 10129197"/>
                <a:gd name="connsiteY4-232" fmla="*/ 103542 h 339169"/>
                <a:gd name="connsiteX0-233" fmla="*/ 0 w 10129197"/>
                <a:gd name="connsiteY0-234" fmla="*/ 118179 h 372151"/>
                <a:gd name="connsiteX1-235" fmla="*/ 2279379 w 10129197"/>
                <a:gd name="connsiteY1-236" fmla="*/ 369357 h 372151"/>
                <a:gd name="connsiteX2-237" fmla="*/ 5209172 w 10129197"/>
                <a:gd name="connsiteY2-238" fmla="*/ 239535 h 372151"/>
                <a:gd name="connsiteX3-239" fmla="*/ 7598609 w 10129197"/>
                <a:gd name="connsiteY3-240" fmla="*/ 34924 h 372151"/>
                <a:gd name="connsiteX4-241" fmla="*/ 10129197 w 10129197"/>
                <a:gd name="connsiteY4-242" fmla="*/ 9524 h 372151"/>
                <a:gd name="connsiteX0-243" fmla="*/ 0 w 10129197"/>
                <a:gd name="connsiteY0-244" fmla="*/ 108656 h 362734"/>
                <a:gd name="connsiteX1-245" fmla="*/ 2279379 w 10129197"/>
                <a:gd name="connsiteY1-246" fmla="*/ 359834 h 362734"/>
                <a:gd name="connsiteX2-247" fmla="*/ 5209172 w 10129197"/>
                <a:gd name="connsiteY2-248" fmla="*/ 230012 h 362734"/>
                <a:gd name="connsiteX3-249" fmla="*/ 10129197 w 10129197"/>
                <a:gd name="connsiteY3-250" fmla="*/ 1 h 362734"/>
                <a:gd name="connsiteX0-251" fmla="*/ 0 w 8153512"/>
                <a:gd name="connsiteY0-252" fmla="*/ 149619 h 403884"/>
                <a:gd name="connsiteX1-253" fmla="*/ 2279379 w 8153512"/>
                <a:gd name="connsiteY1-254" fmla="*/ 400797 h 403884"/>
                <a:gd name="connsiteX2-255" fmla="*/ 5209172 w 8153512"/>
                <a:gd name="connsiteY2-256" fmla="*/ 270975 h 403884"/>
                <a:gd name="connsiteX3-257" fmla="*/ 8153512 w 8153512"/>
                <a:gd name="connsiteY3-258" fmla="*/ 0 h 403884"/>
                <a:gd name="connsiteX0-259" fmla="*/ 0 w 8320471"/>
                <a:gd name="connsiteY0-260" fmla="*/ 36968 h 290765"/>
                <a:gd name="connsiteX1-261" fmla="*/ 2279379 w 8320471"/>
                <a:gd name="connsiteY1-262" fmla="*/ 288146 h 290765"/>
                <a:gd name="connsiteX2-263" fmla="*/ 5209172 w 8320471"/>
                <a:gd name="connsiteY2-264" fmla="*/ 158324 h 290765"/>
                <a:gd name="connsiteX3-265" fmla="*/ 8320471 w 8320471"/>
                <a:gd name="connsiteY3-266" fmla="*/ 0 h 290765"/>
                <a:gd name="connsiteX0-267" fmla="*/ 0 w 8320471"/>
                <a:gd name="connsiteY0-268" fmla="*/ 36968 h 292812"/>
                <a:gd name="connsiteX1-269" fmla="*/ 2279379 w 8320471"/>
                <a:gd name="connsiteY1-270" fmla="*/ 288146 h 292812"/>
                <a:gd name="connsiteX2-271" fmla="*/ 8320471 w 8320471"/>
                <a:gd name="connsiteY2-272" fmla="*/ 0 h 292812"/>
                <a:gd name="connsiteX0-273" fmla="*/ 0 w 8320471"/>
                <a:gd name="connsiteY0-274" fmla="*/ 36968 h 284234"/>
                <a:gd name="connsiteX1-275" fmla="*/ 2752431 w 8320471"/>
                <a:gd name="connsiteY1-276" fmla="*/ 277905 h 284234"/>
                <a:gd name="connsiteX2-277" fmla="*/ 8320471 w 8320471"/>
                <a:gd name="connsiteY2-278" fmla="*/ 0 h 284234"/>
                <a:gd name="connsiteX0-279" fmla="*/ 0 w 8306558"/>
                <a:gd name="connsiteY0-280" fmla="*/ 47209 h 295214"/>
                <a:gd name="connsiteX1-281" fmla="*/ 2752431 w 8306558"/>
                <a:gd name="connsiteY1-282" fmla="*/ 288146 h 295214"/>
                <a:gd name="connsiteX2-283" fmla="*/ 8306558 w 8306558"/>
                <a:gd name="connsiteY2-284" fmla="*/ 0 h 295214"/>
                <a:gd name="connsiteX0-285" fmla="*/ 0 w 8306558"/>
                <a:gd name="connsiteY0-286" fmla="*/ 47209 h 295214"/>
                <a:gd name="connsiteX1-287" fmla="*/ 2752431 w 8306558"/>
                <a:gd name="connsiteY1-288" fmla="*/ 288146 h 295214"/>
                <a:gd name="connsiteX2-289" fmla="*/ 8306558 w 8306558"/>
                <a:gd name="connsiteY2-290" fmla="*/ 0 h 295214"/>
                <a:gd name="connsiteX0-291" fmla="*/ 0 w 7847420"/>
                <a:gd name="connsiteY0-292" fmla="*/ 36968 h 284234"/>
                <a:gd name="connsiteX1-293" fmla="*/ 2752431 w 7847420"/>
                <a:gd name="connsiteY1-294" fmla="*/ 277905 h 284234"/>
                <a:gd name="connsiteX2-295" fmla="*/ 7847420 w 7847420"/>
                <a:gd name="connsiteY2-296" fmla="*/ 0 h 28423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847420" h="284234">
                  <a:moveTo>
                    <a:pt x="0" y="36968"/>
                  </a:moveTo>
                  <a:cubicBezTo>
                    <a:pt x="245726" y="330597"/>
                    <a:pt x="1444528" y="284066"/>
                    <a:pt x="2752431" y="277905"/>
                  </a:cubicBezTo>
                  <a:cubicBezTo>
                    <a:pt x="4060334" y="271744"/>
                    <a:pt x="6588860" y="131718"/>
                    <a:pt x="7847420" y="0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885473" y="250761"/>
              <a:ext cx="4313600" cy="446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Arial Black" panose="020B0A04020102020204" pitchFamily="34" charset="0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Ｔｈｅ　Ｐａｒｔ　Ｔｈｒｅｅ</a:t>
              </a:r>
              <a:endParaRPr lang="zh-CN" altLang="en-US" sz="1200" dirty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6" cstate="screen"/>
            <a:stretch>
              <a:fillRect/>
            </a:stretch>
          </p:blipFill>
          <p:spPr>
            <a:xfrm>
              <a:off x="52157" y="168176"/>
              <a:ext cx="1335140" cy="963251"/>
            </a:xfrm>
            <a:prstGeom prst="rect">
              <a:avLst/>
            </a:prstGeom>
          </p:spPr>
        </p:pic>
      </p:grpSp>
      <p:grpSp>
        <p:nvGrpSpPr>
          <p:cNvPr id="36" name="组合 35"/>
          <p:cNvGrpSpPr/>
          <p:nvPr/>
        </p:nvGrpSpPr>
        <p:grpSpPr>
          <a:xfrm flipH="1">
            <a:off x="2655660" y="5776095"/>
            <a:ext cx="5705341" cy="644414"/>
            <a:chOff x="230895" y="130347"/>
            <a:chExt cx="10527826" cy="963251"/>
          </a:xfrm>
        </p:grpSpPr>
        <p:sp>
          <p:nvSpPr>
            <p:cNvPr id="37" name="任意多边形: 形状 36"/>
            <p:cNvSpPr/>
            <p:nvPr/>
          </p:nvSpPr>
          <p:spPr>
            <a:xfrm>
              <a:off x="1497773" y="538764"/>
              <a:ext cx="5776193" cy="284233"/>
            </a:xfrm>
            <a:custGeom>
              <a:avLst/>
              <a:gdLst>
                <a:gd name="connsiteX0" fmla="*/ 0 w 9877777"/>
                <a:gd name="connsiteY0" fmla="*/ 284617 h 420929"/>
                <a:gd name="connsiteX1" fmla="*/ 620889 w 9877777"/>
                <a:gd name="connsiteY1" fmla="*/ 115284 h 420929"/>
                <a:gd name="connsiteX2" fmla="*/ 2302933 w 9877777"/>
                <a:gd name="connsiteY2" fmla="*/ 420084 h 420929"/>
                <a:gd name="connsiteX3" fmla="*/ 4696177 w 9877777"/>
                <a:gd name="connsiteY3" fmla="*/ 2395 h 420929"/>
                <a:gd name="connsiteX4" fmla="*/ 6886222 w 9877777"/>
                <a:gd name="connsiteY4" fmla="*/ 250751 h 420929"/>
                <a:gd name="connsiteX5" fmla="*/ 9098844 w 9877777"/>
                <a:gd name="connsiteY5" fmla="*/ 284617 h 420929"/>
                <a:gd name="connsiteX6" fmla="*/ 9877777 w 9877777"/>
                <a:gd name="connsiteY6" fmla="*/ 149151 h 420929"/>
                <a:gd name="connsiteX0-1" fmla="*/ 0 w 9877777"/>
                <a:gd name="connsiteY0-2" fmla="*/ 284617 h 431037"/>
                <a:gd name="connsiteX1-3" fmla="*/ 595855 w 9877777"/>
                <a:gd name="connsiteY1-4" fmla="*/ 307195 h 431037"/>
                <a:gd name="connsiteX2-5" fmla="*/ 2302933 w 9877777"/>
                <a:gd name="connsiteY2-6" fmla="*/ 420084 h 431037"/>
                <a:gd name="connsiteX3-7" fmla="*/ 4696177 w 9877777"/>
                <a:gd name="connsiteY3-8" fmla="*/ 2395 h 431037"/>
                <a:gd name="connsiteX4-9" fmla="*/ 6886222 w 9877777"/>
                <a:gd name="connsiteY4-10" fmla="*/ 250751 h 431037"/>
                <a:gd name="connsiteX5-11" fmla="*/ 9098844 w 9877777"/>
                <a:gd name="connsiteY5-12" fmla="*/ 284617 h 431037"/>
                <a:gd name="connsiteX6-13" fmla="*/ 9877777 w 9877777"/>
                <a:gd name="connsiteY6-14" fmla="*/ 149151 h 431037"/>
                <a:gd name="connsiteX0-15" fmla="*/ 0 w 9915328"/>
                <a:gd name="connsiteY0-16" fmla="*/ 194306 h 431977"/>
                <a:gd name="connsiteX1-17" fmla="*/ 633406 w 9915328"/>
                <a:gd name="connsiteY1-18" fmla="*/ 307195 h 431977"/>
                <a:gd name="connsiteX2-19" fmla="*/ 2340484 w 9915328"/>
                <a:gd name="connsiteY2-20" fmla="*/ 420084 h 431977"/>
                <a:gd name="connsiteX3-21" fmla="*/ 4733728 w 9915328"/>
                <a:gd name="connsiteY3-22" fmla="*/ 2395 h 431977"/>
                <a:gd name="connsiteX4-23" fmla="*/ 6923773 w 9915328"/>
                <a:gd name="connsiteY4-24" fmla="*/ 250751 h 431977"/>
                <a:gd name="connsiteX5-25" fmla="*/ 9136395 w 9915328"/>
                <a:gd name="connsiteY5-26" fmla="*/ 284617 h 431977"/>
                <a:gd name="connsiteX6-27" fmla="*/ 9915328 w 9915328"/>
                <a:gd name="connsiteY6-28" fmla="*/ 149151 h 431977"/>
                <a:gd name="connsiteX0-29" fmla="*/ 0 w 9915328"/>
                <a:gd name="connsiteY0-30" fmla="*/ 194306 h 431977"/>
                <a:gd name="connsiteX1-31" fmla="*/ 633406 w 9915328"/>
                <a:gd name="connsiteY1-32" fmla="*/ 307195 h 431977"/>
                <a:gd name="connsiteX2-33" fmla="*/ 2340484 w 9915328"/>
                <a:gd name="connsiteY2-34" fmla="*/ 420084 h 431977"/>
                <a:gd name="connsiteX3-35" fmla="*/ 4733728 w 9915328"/>
                <a:gd name="connsiteY3-36" fmla="*/ 2395 h 431977"/>
                <a:gd name="connsiteX4-37" fmla="*/ 6923773 w 9915328"/>
                <a:gd name="connsiteY4-38" fmla="*/ 250751 h 431977"/>
                <a:gd name="connsiteX5-39" fmla="*/ 9136395 w 9915328"/>
                <a:gd name="connsiteY5-40" fmla="*/ 284617 h 431977"/>
                <a:gd name="connsiteX6-41" fmla="*/ 9915328 w 9915328"/>
                <a:gd name="connsiteY6-42" fmla="*/ 149151 h 431977"/>
                <a:gd name="connsiteX0-43" fmla="*/ 0 w 9915328"/>
                <a:gd name="connsiteY0-44" fmla="*/ 60818 h 291409"/>
                <a:gd name="connsiteX1-45" fmla="*/ 633406 w 9915328"/>
                <a:gd name="connsiteY1-46" fmla="*/ 173707 h 291409"/>
                <a:gd name="connsiteX2-47" fmla="*/ 2340484 w 9915328"/>
                <a:gd name="connsiteY2-48" fmla="*/ 286596 h 291409"/>
                <a:gd name="connsiteX3-49" fmla="*/ 5071684 w 9915328"/>
                <a:gd name="connsiteY3-50" fmla="*/ 4374 h 291409"/>
                <a:gd name="connsiteX4-51" fmla="*/ 6923773 w 9915328"/>
                <a:gd name="connsiteY4-52" fmla="*/ 117263 h 291409"/>
                <a:gd name="connsiteX5-53" fmla="*/ 9136395 w 9915328"/>
                <a:gd name="connsiteY5-54" fmla="*/ 151129 h 291409"/>
                <a:gd name="connsiteX6-55" fmla="*/ 9915328 w 9915328"/>
                <a:gd name="connsiteY6-56" fmla="*/ 15663 h 291409"/>
                <a:gd name="connsiteX0-57" fmla="*/ 0 w 9915328"/>
                <a:gd name="connsiteY0-58" fmla="*/ 163495 h 394086"/>
                <a:gd name="connsiteX1-59" fmla="*/ 633406 w 9915328"/>
                <a:gd name="connsiteY1-60" fmla="*/ 276384 h 394086"/>
                <a:gd name="connsiteX2-61" fmla="*/ 2340484 w 9915328"/>
                <a:gd name="connsiteY2-62" fmla="*/ 389273 h 394086"/>
                <a:gd name="connsiteX3-63" fmla="*/ 5071684 w 9915328"/>
                <a:gd name="connsiteY3-64" fmla="*/ 107051 h 394086"/>
                <a:gd name="connsiteX4-65" fmla="*/ 6986358 w 9915328"/>
                <a:gd name="connsiteY4-66" fmla="*/ 5451 h 394086"/>
                <a:gd name="connsiteX5-67" fmla="*/ 9136395 w 9915328"/>
                <a:gd name="connsiteY5-68" fmla="*/ 253806 h 394086"/>
                <a:gd name="connsiteX6-69" fmla="*/ 9915328 w 9915328"/>
                <a:gd name="connsiteY6-70" fmla="*/ 118340 h 394086"/>
                <a:gd name="connsiteX0-71" fmla="*/ 0 w 9915328"/>
                <a:gd name="connsiteY0-72" fmla="*/ 179002 h 409593"/>
                <a:gd name="connsiteX1-73" fmla="*/ 633406 w 9915328"/>
                <a:gd name="connsiteY1-74" fmla="*/ 291891 h 409593"/>
                <a:gd name="connsiteX2-75" fmla="*/ 2340484 w 9915328"/>
                <a:gd name="connsiteY2-76" fmla="*/ 404780 h 409593"/>
                <a:gd name="connsiteX3-77" fmla="*/ 5071684 w 9915328"/>
                <a:gd name="connsiteY3-78" fmla="*/ 122558 h 409593"/>
                <a:gd name="connsiteX4-79" fmla="*/ 6986358 w 9915328"/>
                <a:gd name="connsiteY4-80" fmla="*/ 20958 h 409593"/>
                <a:gd name="connsiteX5-81" fmla="*/ 9136395 w 9915328"/>
                <a:gd name="connsiteY5-82" fmla="*/ 9669 h 409593"/>
                <a:gd name="connsiteX6-83" fmla="*/ 9915328 w 9915328"/>
                <a:gd name="connsiteY6-84" fmla="*/ 133847 h 409593"/>
                <a:gd name="connsiteX0-85" fmla="*/ 0 w 9915328"/>
                <a:gd name="connsiteY0-86" fmla="*/ 198509 h 429100"/>
                <a:gd name="connsiteX1-87" fmla="*/ 633406 w 9915328"/>
                <a:gd name="connsiteY1-88" fmla="*/ 311398 h 429100"/>
                <a:gd name="connsiteX2-89" fmla="*/ 2340484 w 9915328"/>
                <a:gd name="connsiteY2-90" fmla="*/ 424287 h 429100"/>
                <a:gd name="connsiteX3-91" fmla="*/ 5071684 w 9915328"/>
                <a:gd name="connsiteY3-92" fmla="*/ 142065 h 429100"/>
                <a:gd name="connsiteX4-93" fmla="*/ 6986358 w 9915328"/>
                <a:gd name="connsiteY4-94" fmla="*/ 40465 h 429100"/>
                <a:gd name="connsiteX5-95" fmla="*/ 9136395 w 9915328"/>
                <a:gd name="connsiteY5-96" fmla="*/ 29176 h 429100"/>
                <a:gd name="connsiteX6-97" fmla="*/ 9915328 w 9915328"/>
                <a:gd name="connsiteY6-98" fmla="*/ 153354 h 429100"/>
                <a:gd name="connsiteX0-99" fmla="*/ 0 w 9915328"/>
                <a:gd name="connsiteY0-100" fmla="*/ 158109 h 388700"/>
                <a:gd name="connsiteX1-101" fmla="*/ 633406 w 9915328"/>
                <a:gd name="connsiteY1-102" fmla="*/ 270998 h 388700"/>
                <a:gd name="connsiteX2-103" fmla="*/ 2340484 w 9915328"/>
                <a:gd name="connsiteY2-104" fmla="*/ 383887 h 388700"/>
                <a:gd name="connsiteX3-105" fmla="*/ 5071684 w 9915328"/>
                <a:gd name="connsiteY3-106" fmla="*/ 101665 h 388700"/>
                <a:gd name="connsiteX4-107" fmla="*/ 6986358 w 9915328"/>
                <a:gd name="connsiteY4-108" fmla="*/ 65 h 388700"/>
                <a:gd name="connsiteX5-109" fmla="*/ 8835990 w 9915328"/>
                <a:gd name="connsiteY5-110" fmla="*/ 112954 h 388700"/>
                <a:gd name="connsiteX6-111" fmla="*/ 9915328 w 9915328"/>
                <a:gd name="connsiteY6-112" fmla="*/ 112954 h 388700"/>
                <a:gd name="connsiteX0-113" fmla="*/ 0 w 9915328"/>
                <a:gd name="connsiteY0-114" fmla="*/ 158569 h 385714"/>
                <a:gd name="connsiteX1-115" fmla="*/ 633406 w 9915328"/>
                <a:gd name="connsiteY1-116" fmla="*/ 271458 h 385714"/>
                <a:gd name="connsiteX2-117" fmla="*/ 2340484 w 9915328"/>
                <a:gd name="connsiteY2-118" fmla="*/ 384347 h 385714"/>
                <a:gd name="connsiteX3-119" fmla="*/ 5270277 w 9915328"/>
                <a:gd name="connsiteY3-120" fmla="*/ 191025 h 385714"/>
                <a:gd name="connsiteX4-121" fmla="*/ 6986358 w 9915328"/>
                <a:gd name="connsiteY4-122" fmla="*/ 525 h 385714"/>
                <a:gd name="connsiteX5-123" fmla="*/ 8835990 w 9915328"/>
                <a:gd name="connsiteY5-124" fmla="*/ 113414 h 385714"/>
                <a:gd name="connsiteX6-125" fmla="*/ 9915328 w 9915328"/>
                <a:gd name="connsiteY6-126" fmla="*/ 113414 h 385714"/>
                <a:gd name="connsiteX0-127" fmla="*/ 0 w 9915328"/>
                <a:gd name="connsiteY0-128" fmla="*/ 158569 h 323756"/>
                <a:gd name="connsiteX1-129" fmla="*/ 633406 w 9915328"/>
                <a:gd name="connsiteY1-130" fmla="*/ 271458 h 323756"/>
                <a:gd name="connsiteX2-131" fmla="*/ 2340484 w 9915328"/>
                <a:gd name="connsiteY2-132" fmla="*/ 320847 h 323756"/>
                <a:gd name="connsiteX3-133" fmla="*/ 5270277 w 9915328"/>
                <a:gd name="connsiteY3-134" fmla="*/ 191025 h 323756"/>
                <a:gd name="connsiteX4-135" fmla="*/ 6986358 w 9915328"/>
                <a:gd name="connsiteY4-136" fmla="*/ 525 h 323756"/>
                <a:gd name="connsiteX5-137" fmla="*/ 8835990 w 9915328"/>
                <a:gd name="connsiteY5-138" fmla="*/ 113414 h 323756"/>
                <a:gd name="connsiteX6-139" fmla="*/ 9915328 w 9915328"/>
                <a:gd name="connsiteY6-140" fmla="*/ 113414 h 323756"/>
                <a:gd name="connsiteX0-141" fmla="*/ 0 w 9915328"/>
                <a:gd name="connsiteY0-142" fmla="*/ 95979 h 261166"/>
                <a:gd name="connsiteX1-143" fmla="*/ 633406 w 9915328"/>
                <a:gd name="connsiteY1-144" fmla="*/ 208868 h 261166"/>
                <a:gd name="connsiteX2-145" fmla="*/ 2340484 w 9915328"/>
                <a:gd name="connsiteY2-146" fmla="*/ 258257 h 261166"/>
                <a:gd name="connsiteX3-147" fmla="*/ 5270277 w 9915328"/>
                <a:gd name="connsiteY3-148" fmla="*/ 128435 h 261166"/>
                <a:gd name="connsiteX4-149" fmla="*/ 8835990 w 9915328"/>
                <a:gd name="connsiteY4-150" fmla="*/ 50824 h 261166"/>
                <a:gd name="connsiteX5-151" fmla="*/ 9915328 w 9915328"/>
                <a:gd name="connsiteY5-152" fmla="*/ 50824 h 261166"/>
                <a:gd name="connsiteX0-153" fmla="*/ 0 w 9915328"/>
                <a:gd name="connsiteY0-154" fmla="*/ 201048 h 366235"/>
                <a:gd name="connsiteX1-155" fmla="*/ 633406 w 9915328"/>
                <a:gd name="connsiteY1-156" fmla="*/ 313937 h 366235"/>
                <a:gd name="connsiteX2-157" fmla="*/ 2340484 w 9915328"/>
                <a:gd name="connsiteY2-158" fmla="*/ 363326 h 366235"/>
                <a:gd name="connsiteX3-159" fmla="*/ 5270277 w 9915328"/>
                <a:gd name="connsiteY3-160" fmla="*/ 233504 h 366235"/>
                <a:gd name="connsiteX4-161" fmla="*/ 7659714 w 9915328"/>
                <a:gd name="connsiteY4-162" fmla="*/ 28893 h 366235"/>
                <a:gd name="connsiteX5-163" fmla="*/ 9915328 w 9915328"/>
                <a:gd name="connsiteY5-164" fmla="*/ 155893 h 366235"/>
                <a:gd name="connsiteX0-165" fmla="*/ 0 w 9915328"/>
                <a:gd name="connsiteY0-166" fmla="*/ 173629 h 338816"/>
                <a:gd name="connsiteX1-167" fmla="*/ 633406 w 9915328"/>
                <a:gd name="connsiteY1-168" fmla="*/ 286518 h 338816"/>
                <a:gd name="connsiteX2-169" fmla="*/ 2340484 w 9915328"/>
                <a:gd name="connsiteY2-170" fmla="*/ 335907 h 338816"/>
                <a:gd name="connsiteX3-171" fmla="*/ 5270277 w 9915328"/>
                <a:gd name="connsiteY3-172" fmla="*/ 206085 h 338816"/>
                <a:gd name="connsiteX4-173" fmla="*/ 7659714 w 9915328"/>
                <a:gd name="connsiteY4-174" fmla="*/ 1474 h 338816"/>
                <a:gd name="connsiteX5-175" fmla="*/ 9915328 w 9915328"/>
                <a:gd name="connsiteY5-176" fmla="*/ 128474 h 338816"/>
                <a:gd name="connsiteX0-177" fmla="*/ 0 w 10190302"/>
                <a:gd name="connsiteY0-178" fmla="*/ 174097 h 339284"/>
                <a:gd name="connsiteX1-179" fmla="*/ 633406 w 10190302"/>
                <a:gd name="connsiteY1-180" fmla="*/ 286986 h 339284"/>
                <a:gd name="connsiteX2-181" fmla="*/ 2340484 w 10190302"/>
                <a:gd name="connsiteY2-182" fmla="*/ 336375 h 339284"/>
                <a:gd name="connsiteX3-183" fmla="*/ 5270277 w 10190302"/>
                <a:gd name="connsiteY3-184" fmla="*/ 206553 h 339284"/>
                <a:gd name="connsiteX4-185" fmla="*/ 7659714 w 10190302"/>
                <a:gd name="connsiteY4-186" fmla="*/ 1942 h 339284"/>
                <a:gd name="connsiteX5-187" fmla="*/ 10190302 w 10190302"/>
                <a:gd name="connsiteY5-188" fmla="*/ 103542 h 339284"/>
                <a:gd name="connsiteX0-189" fmla="*/ 0 w 10129197"/>
                <a:gd name="connsiteY0-190" fmla="*/ 85197 h 340405"/>
                <a:gd name="connsiteX1-191" fmla="*/ 572301 w 10129197"/>
                <a:gd name="connsiteY1-192" fmla="*/ 286986 h 340405"/>
                <a:gd name="connsiteX2-193" fmla="*/ 2279379 w 10129197"/>
                <a:gd name="connsiteY2-194" fmla="*/ 336375 h 340405"/>
                <a:gd name="connsiteX3-195" fmla="*/ 5209172 w 10129197"/>
                <a:gd name="connsiteY3-196" fmla="*/ 206553 h 340405"/>
                <a:gd name="connsiteX4-197" fmla="*/ 7598609 w 10129197"/>
                <a:gd name="connsiteY4-198" fmla="*/ 1942 h 340405"/>
                <a:gd name="connsiteX5-199" fmla="*/ 10129197 w 10129197"/>
                <a:gd name="connsiteY5-200" fmla="*/ 103542 h 340405"/>
                <a:gd name="connsiteX0-201" fmla="*/ 0 w 10129197"/>
                <a:gd name="connsiteY0-202" fmla="*/ 85197 h 340405"/>
                <a:gd name="connsiteX1-203" fmla="*/ 572301 w 10129197"/>
                <a:gd name="connsiteY1-204" fmla="*/ 286986 h 340405"/>
                <a:gd name="connsiteX2-205" fmla="*/ 2279379 w 10129197"/>
                <a:gd name="connsiteY2-206" fmla="*/ 336375 h 340405"/>
                <a:gd name="connsiteX3-207" fmla="*/ 5209172 w 10129197"/>
                <a:gd name="connsiteY3-208" fmla="*/ 206553 h 340405"/>
                <a:gd name="connsiteX4-209" fmla="*/ 7598609 w 10129197"/>
                <a:gd name="connsiteY4-210" fmla="*/ 1942 h 340405"/>
                <a:gd name="connsiteX5-211" fmla="*/ 10129197 w 10129197"/>
                <a:gd name="connsiteY5-212" fmla="*/ 103542 h 340405"/>
                <a:gd name="connsiteX0-213" fmla="*/ 0 w 10129197"/>
                <a:gd name="connsiteY0-214" fmla="*/ 85197 h 339169"/>
                <a:gd name="connsiteX1-215" fmla="*/ 2279379 w 10129197"/>
                <a:gd name="connsiteY1-216" fmla="*/ 336375 h 339169"/>
                <a:gd name="connsiteX2-217" fmla="*/ 5209172 w 10129197"/>
                <a:gd name="connsiteY2-218" fmla="*/ 206553 h 339169"/>
                <a:gd name="connsiteX3-219" fmla="*/ 7598609 w 10129197"/>
                <a:gd name="connsiteY3-220" fmla="*/ 1942 h 339169"/>
                <a:gd name="connsiteX4-221" fmla="*/ 10129197 w 10129197"/>
                <a:gd name="connsiteY4-222" fmla="*/ 103542 h 339169"/>
                <a:gd name="connsiteX0-223" fmla="*/ 0 w 10129197"/>
                <a:gd name="connsiteY0-224" fmla="*/ 85197 h 339169"/>
                <a:gd name="connsiteX1-225" fmla="*/ 2279379 w 10129197"/>
                <a:gd name="connsiteY1-226" fmla="*/ 336375 h 339169"/>
                <a:gd name="connsiteX2-227" fmla="*/ 5209172 w 10129197"/>
                <a:gd name="connsiteY2-228" fmla="*/ 206553 h 339169"/>
                <a:gd name="connsiteX3-229" fmla="*/ 7598609 w 10129197"/>
                <a:gd name="connsiteY3-230" fmla="*/ 1942 h 339169"/>
                <a:gd name="connsiteX4-231" fmla="*/ 10129197 w 10129197"/>
                <a:gd name="connsiteY4-232" fmla="*/ 103542 h 339169"/>
                <a:gd name="connsiteX0-233" fmla="*/ 0 w 10129197"/>
                <a:gd name="connsiteY0-234" fmla="*/ 118179 h 372151"/>
                <a:gd name="connsiteX1-235" fmla="*/ 2279379 w 10129197"/>
                <a:gd name="connsiteY1-236" fmla="*/ 369357 h 372151"/>
                <a:gd name="connsiteX2-237" fmla="*/ 5209172 w 10129197"/>
                <a:gd name="connsiteY2-238" fmla="*/ 239535 h 372151"/>
                <a:gd name="connsiteX3-239" fmla="*/ 7598609 w 10129197"/>
                <a:gd name="connsiteY3-240" fmla="*/ 34924 h 372151"/>
                <a:gd name="connsiteX4-241" fmla="*/ 10129197 w 10129197"/>
                <a:gd name="connsiteY4-242" fmla="*/ 9524 h 372151"/>
                <a:gd name="connsiteX0-243" fmla="*/ 0 w 10129197"/>
                <a:gd name="connsiteY0-244" fmla="*/ 108656 h 362734"/>
                <a:gd name="connsiteX1-245" fmla="*/ 2279379 w 10129197"/>
                <a:gd name="connsiteY1-246" fmla="*/ 359834 h 362734"/>
                <a:gd name="connsiteX2-247" fmla="*/ 5209172 w 10129197"/>
                <a:gd name="connsiteY2-248" fmla="*/ 230012 h 362734"/>
                <a:gd name="connsiteX3-249" fmla="*/ 10129197 w 10129197"/>
                <a:gd name="connsiteY3-250" fmla="*/ 1 h 362734"/>
                <a:gd name="connsiteX0-251" fmla="*/ 0 w 8153512"/>
                <a:gd name="connsiteY0-252" fmla="*/ 149619 h 403884"/>
                <a:gd name="connsiteX1-253" fmla="*/ 2279379 w 8153512"/>
                <a:gd name="connsiteY1-254" fmla="*/ 400797 h 403884"/>
                <a:gd name="connsiteX2-255" fmla="*/ 5209172 w 8153512"/>
                <a:gd name="connsiteY2-256" fmla="*/ 270975 h 403884"/>
                <a:gd name="connsiteX3-257" fmla="*/ 8153512 w 8153512"/>
                <a:gd name="connsiteY3-258" fmla="*/ 0 h 403884"/>
                <a:gd name="connsiteX0-259" fmla="*/ 0 w 8320471"/>
                <a:gd name="connsiteY0-260" fmla="*/ 36968 h 290765"/>
                <a:gd name="connsiteX1-261" fmla="*/ 2279379 w 8320471"/>
                <a:gd name="connsiteY1-262" fmla="*/ 288146 h 290765"/>
                <a:gd name="connsiteX2-263" fmla="*/ 5209172 w 8320471"/>
                <a:gd name="connsiteY2-264" fmla="*/ 158324 h 290765"/>
                <a:gd name="connsiteX3-265" fmla="*/ 8320471 w 8320471"/>
                <a:gd name="connsiteY3-266" fmla="*/ 0 h 290765"/>
                <a:gd name="connsiteX0-267" fmla="*/ 0 w 8320471"/>
                <a:gd name="connsiteY0-268" fmla="*/ 36968 h 292812"/>
                <a:gd name="connsiteX1-269" fmla="*/ 2279379 w 8320471"/>
                <a:gd name="connsiteY1-270" fmla="*/ 288146 h 292812"/>
                <a:gd name="connsiteX2-271" fmla="*/ 8320471 w 8320471"/>
                <a:gd name="connsiteY2-272" fmla="*/ 0 h 292812"/>
                <a:gd name="connsiteX0-273" fmla="*/ 0 w 8320471"/>
                <a:gd name="connsiteY0-274" fmla="*/ 36968 h 284234"/>
                <a:gd name="connsiteX1-275" fmla="*/ 2752431 w 8320471"/>
                <a:gd name="connsiteY1-276" fmla="*/ 277905 h 284234"/>
                <a:gd name="connsiteX2-277" fmla="*/ 8320471 w 8320471"/>
                <a:gd name="connsiteY2-278" fmla="*/ 0 h 284234"/>
                <a:gd name="connsiteX0-279" fmla="*/ 0 w 8306558"/>
                <a:gd name="connsiteY0-280" fmla="*/ 47209 h 295214"/>
                <a:gd name="connsiteX1-281" fmla="*/ 2752431 w 8306558"/>
                <a:gd name="connsiteY1-282" fmla="*/ 288146 h 295214"/>
                <a:gd name="connsiteX2-283" fmla="*/ 8306558 w 8306558"/>
                <a:gd name="connsiteY2-284" fmla="*/ 0 h 295214"/>
                <a:gd name="connsiteX0-285" fmla="*/ 0 w 8306558"/>
                <a:gd name="connsiteY0-286" fmla="*/ 47209 h 295214"/>
                <a:gd name="connsiteX1-287" fmla="*/ 2752431 w 8306558"/>
                <a:gd name="connsiteY1-288" fmla="*/ 288146 h 295214"/>
                <a:gd name="connsiteX2-289" fmla="*/ 8306558 w 8306558"/>
                <a:gd name="connsiteY2-290" fmla="*/ 0 h 295214"/>
                <a:gd name="connsiteX0-291" fmla="*/ 0 w 7847420"/>
                <a:gd name="connsiteY0-292" fmla="*/ 36968 h 284234"/>
                <a:gd name="connsiteX1-293" fmla="*/ 2752431 w 7847420"/>
                <a:gd name="connsiteY1-294" fmla="*/ 277905 h 284234"/>
                <a:gd name="connsiteX2-295" fmla="*/ 7847420 w 7847420"/>
                <a:gd name="connsiteY2-296" fmla="*/ 0 h 28423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847420" h="284234">
                  <a:moveTo>
                    <a:pt x="0" y="36968"/>
                  </a:moveTo>
                  <a:cubicBezTo>
                    <a:pt x="245726" y="330597"/>
                    <a:pt x="1444528" y="284066"/>
                    <a:pt x="2752431" y="277905"/>
                  </a:cubicBezTo>
                  <a:cubicBezTo>
                    <a:pt x="4060334" y="271744"/>
                    <a:pt x="6588860" y="131718"/>
                    <a:pt x="7847420" y="0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885473" y="250761"/>
              <a:ext cx="3873248" cy="446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Arial Black" panose="020B0A04020102020204" pitchFamily="34" charset="0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Ｔｈｅ　Ｐａｒｔ　Ｆｏｕｒ</a:t>
              </a:r>
              <a:endParaRPr lang="zh-CN" altLang="en-US" sz="1200" dirty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6" cstate="screen"/>
            <a:stretch>
              <a:fillRect/>
            </a:stretch>
          </p:blipFill>
          <p:spPr>
            <a:xfrm>
              <a:off x="230895" y="130347"/>
              <a:ext cx="1335140" cy="963251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4125177" y="5373868"/>
            <a:ext cx="4082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MySQL</a:t>
            </a:r>
            <a:r>
              <a:rPr lang="zh-CN" altLang="en-US" sz="28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增 </a:t>
            </a:r>
            <a:r>
              <a:rPr lang="zh-CN" altLang="en-US" sz="2800" dirty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删 改 查</a:t>
            </a:r>
            <a:endParaRPr lang="zh-CN" altLang="en-US" sz="2800" dirty="0">
              <a:latin typeface="Arial Black" panose="020B0A04020102020204" pitchFamily="34" charset="0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47870" y="4538873"/>
            <a:ext cx="4796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 </a:t>
            </a:r>
            <a:r>
              <a:rPr lang="en-US" altLang="zh-CN" sz="2800" dirty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MySQL</a:t>
            </a:r>
            <a:r>
              <a:rPr lang="zh-CN" altLang="en-US" sz="2800" b="1" dirty="0" smtClean="0"/>
              <a:t>安</a:t>
            </a:r>
            <a:r>
              <a:rPr lang="zh-CN" altLang="en-US" sz="2800" b="1" dirty="0"/>
              <a:t>装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50"/>
                            </p:stCondLst>
                            <p:childTnLst>
                              <p:par>
                                <p:cTn id="4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849"/>
                            </p:stCondLst>
                            <p:childTnLst>
                              <p:par>
                                <p:cTn id="5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349"/>
                            </p:stCondLst>
                            <p:childTnLst>
                              <p:par>
                                <p:cTn id="5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649"/>
                            </p:stCondLst>
                            <p:childTnLst>
                              <p:par>
                                <p:cTn id="6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149"/>
                            </p:stCondLst>
                            <p:childTnLst>
                              <p:par>
                                <p:cTn id="7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667954" cy="74439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3929" y="2440953"/>
            <a:ext cx="4557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什</a:t>
            </a:r>
            <a:r>
              <a:rPr lang="zh-CN" altLang="en-US" sz="32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么是</a:t>
            </a:r>
            <a:r>
              <a:rPr lang="en-US" altLang="zh-CN" sz="32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MySQL</a:t>
            </a:r>
            <a:endParaRPr lang="zh-CN" altLang="en-US" sz="3200" dirty="0">
              <a:latin typeface="Arial Black" panose="020B0A04020102020204" pitchFamily="34" charset="0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79572" y="2122708"/>
            <a:ext cx="668464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aseline="-25000" dirty="0" smtClean="0"/>
              <a:t>MySQ</a:t>
            </a:r>
            <a:r>
              <a:rPr lang="en-US" altLang="zh-CN" sz="3600" baseline="-25000" dirty="0"/>
              <a:t>L</a:t>
            </a:r>
            <a:r>
              <a:rPr lang="zh-CN" altLang="en-US" sz="3600" baseline="-25000" dirty="0" smtClean="0"/>
              <a:t>（</a:t>
            </a:r>
            <a:r>
              <a:rPr lang="zh-CN" altLang="en-US" sz="3600" baseline="-25000" dirty="0"/>
              <a:t>关系型数据库管理系统）</a:t>
            </a:r>
            <a:endParaRPr lang="zh-CN" altLang="en-US" sz="3600" baseline="-25000" dirty="0"/>
          </a:p>
          <a:p>
            <a:endParaRPr lang="en-US" altLang="zh-CN" sz="2800" dirty="0">
              <a:latin typeface="Arial Black" panose="020B0A04020102020204" pitchFamily="34" charset="0"/>
              <a:ea typeface="萝莉体 第二版" panose="02000500000000000000" pitchFamily="2" charset="-122"/>
            </a:endParaRPr>
          </a:p>
          <a:p>
            <a:r>
              <a:rPr lang="en-US" altLang="zh-CN" sz="1600" dirty="0" smtClean="0">
                <a:solidFill>
                  <a:srgbClr val="C00000"/>
                </a:solidFill>
              </a:rPr>
              <a:t>1</a:t>
            </a:r>
            <a:r>
              <a:rPr lang="zh-CN" altLang="en-US" sz="1600" dirty="0" smtClean="0">
                <a:solidFill>
                  <a:srgbClr val="C00000"/>
                </a:solidFill>
              </a:rPr>
              <a:t>、</a:t>
            </a:r>
            <a:r>
              <a:rPr lang="en-US" altLang="zh-CN" sz="1600" dirty="0" smtClean="0"/>
              <a:t>MySQL</a:t>
            </a:r>
            <a:r>
              <a:rPr lang="zh-CN" altLang="en-US" sz="1600" dirty="0"/>
              <a:t>是一个</a:t>
            </a:r>
            <a:r>
              <a:rPr lang="zh-CN" altLang="en-US" sz="1600" b="1" dirty="0">
                <a:hlinkClick r:id="rId2"/>
              </a:rPr>
              <a:t>关系型数据库管理系统</a:t>
            </a:r>
            <a:r>
              <a:rPr lang="zh-CN" altLang="en-US" sz="1600" b="1" dirty="0"/>
              <a:t>，</a:t>
            </a:r>
            <a:r>
              <a:rPr lang="zh-CN" altLang="en-US" sz="1600" dirty="0"/>
              <a:t>由瑞典</a:t>
            </a:r>
            <a:r>
              <a:rPr lang="en-US" altLang="zh-CN" sz="1600" dirty="0"/>
              <a:t>MySQL AB </a:t>
            </a:r>
            <a:r>
              <a:rPr lang="zh-CN" altLang="en-US" sz="1600" dirty="0"/>
              <a:t>公司开发，目前属于 </a:t>
            </a:r>
            <a:r>
              <a:rPr lang="en-US" altLang="zh-CN" sz="1600" dirty="0">
                <a:hlinkClick r:id="rId3"/>
              </a:rPr>
              <a:t>Oracle</a:t>
            </a:r>
            <a:r>
              <a:rPr lang="zh-CN" altLang="en-US" sz="1600" dirty="0"/>
              <a:t> 旗下产品。</a:t>
            </a:r>
            <a:r>
              <a:rPr lang="en-US" altLang="zh-CN" sz="1600" dirty="0"/>
              <a:t>MySQL </a:t>
            </a:r>
            <a:r>
              <a:rPr lang="zh-CN" altLang="en-US" sz="1600" dirty="0"/>
              <a:t>是最流行的</a:t>
            </a:r>
            <a:r>
              <a:rPr lang="zh-CN" altLang="en-US" sz="1600" dirty="0">
                <a:hlinkClick r:id="rId2"/>
              </a:rPr>
              <a:t>关系型数据库管理系统</a:t>
            </a:r>
            <a:r>
              <a:rPr lang="zh-CN" altLang="en-US" sz="1600" dirty="0"/>
              <a:t>之一，在 </a:t>
            </a:r>
            <a:r>
              <a:rPr lang="en-US" altLang="zh-CN" sz="1600" dirty="0"/>
              <a:t>WEB </a:t>
            </a:r>
            <a:r>
              <a:rPr lang="zh-CN" altLang="en-US" sz="1600" dirty="0"/>
              <a:t>应用方面，</a:t>
            </a:r>
            <a:r>
              <a:rPr lang="en-US" altLang="zh-CN" sz="1600" dirty="0"/>
              <a:t>MySQL</a:t>
            </a:r>
            <a:r>
              <a:rPr lang="zh-CN" altLang="en-US" sz="1600" dirty="0"/>
              <a:t>是最好的 </a:t>
            </a:r>
            <a:r>
              <a:rPr lang="en-US" altLang="zh-CN" sz="1600" dirty="0"/>
              <a:t>RDBMS (</a:t>
            </a:r>
            <a:r>
              <a:rPr lang="en-US" altLang="zh-CN" sz="1600" dirty="0" smtClean="0"/>
              <a:t>Relational Database Management System,</a:t>
            </a:r>
            <a:r>
              <a:rPr lang="zh-CN" altLang="en-US" sz="1600" dirty="0" smtClean="0"/>
              <a:t>关</a:t>
            </a:r>
            <a:r>
              <a:rPr lang="zh-CN" altLang="en-US" sz="1600" dirty="0"/>
              <a:t>系数据库管理系统</a:t>
            </a:r>
            <a:r>
              <a:rPr lang="en-US" altLang="zh-CN" sz="1600" dirty="0"/>
              <a:t>) </a:t>
            </a:r>
            <a:r>
              <a:rPr lang="zh-CN" altLang="en-US" sz="1600" dirty="0"/>
              <a:t>应用软件。</a:t>
            </a:r>
            <a:endParaRPr lang="zh-CN" altLang="en-US" sz="1600" dirty="0"/>
          </a:p>
          <a:p>
            <a:r>
              <a:rPr lang="en-US" altLang="zh-CN" sz="1600" dirty="0" smtClean="0">
                <a:solidFill>
                  <a:srgbClr val="C00000"/>
                </a:solidFill>
              </a:rPr>
              <a:t>2</a:t>
            </a:r>
            <a:r>
              <a:rPr lang="zh-CN" altLang="en-US" sz="1600" dirty="0" smtClean="0">
                <a:solidFill>
                  <a:srgbClr val="C00000"/>
                </a:solidFill>
              </a:rPr>
              <a:t>、</a:t>
            </a:r>
            <a:r>
              <a:rPr lang="en-US" altLang="zh-CN" sz="1600" dirty="0" smtClean="0"/>
              <a:t>MySQL</a:t>
            </a:r>
            <a:r>
              <a:rPr lang="zh-CN" altLang="en-US" sz="1600" dirty="0"/>
              <a:t>是一种关系数据库管理系统，关系数据库将数据保存在不同的表中，而不是将所有数据放在一个大仓库内，这样就增加了速度并提高了灵活性。</a:t>
            </a:r>
            <a:endParaRPr lang="zh-CN" altLang="en-US" sz="1600" dirty="0"/>
          </a:p>
          <a:p>
            <a:r>
              <a:rPr lang="en-US" altLang="zh-CN" sz="1600" dirty="0" smtClean="0">
                <a:solidFill>
                  <a:srgbClr val="C00000"/>
                </a:solidFill>
              </a:rPr>
              <a:t>3</a:t>
            </a:r>
            <a:r>
              <a:rPr lang="zh-CN" altLang="en-US" sz="1600" dirty="0" smtClean="0">
                <a:solidFill>
                  <a:srgbClr val="C00000"/>
                </a:solidFill>
              </a:rPr>
              <a:t>、</a:t>
            </a:r>
            <a:r>
              <a:rPr lang="en-US" altLang="zh-CN" sz="1600" dirty="0" smtClean="0"/>
              <a:t>MySQL</a:t>
            </a:r>
            <a:r>
              <a:rPr lang="zh-CN" altLang="en-US" sz="1600" dirty="0"/>
              <a:t>所使用的 </a:t>
            </a:r>
            <a:r>
              <a:rPr lang="en-US" altLang="zh-CN" sz="1600" dirty="0"/>
              <a:t>SQL </a:t>
            </a:r>
            <a:r>
              <a:rPr lang="zh-CN" altLang="en-US" sz="1600" dirty="0"/>
              <a:t>语言是用于访问</a:t>
            </a:r>
            <a:r>
              <a:rPr lang="zh-CN" altLang="en-US" sz="1600" dirty="0">
                <a:hlinkClick r:id="rId4"/>
              </a:rPr>
              <a:t>数据库</a:t>
            </a:r>
            <a:r>
              <a:rPr lang="zh-CN" altLang="en-US" sz="1600" dirty="0"/>
              <a:t>的最常用标准化语言。</a:t>
            </a:r>
            <a:r>
              <a:rPr lang="en-US" altLang="zh-CN" sz="1600" dirty="0"/>
              <a:t>MySQL </a:t>
            </a:r>
            <a:r>
              <a:rPr lang="zh-CN" altLang="en-US" sz="1600" dirty="0"/>
              <a:t>软件采用了双授权政策，分为社区版和商业版，由于其体积小、速度快、总体拥有成本低，尤其是</a:t>
            </a:r>
            <a:r>
              <a:rPr lang="zh-CN" altLang="en-US" sz="1600" dirty="0">
                <a:hlinkClick r:id="rId5"/>
              </a:rPr>
              <a:t>开放源码</a:t>
            </a:r>
            <a:r>
              <a:rPr lang="zh-CN" altLang="en-US" sz="1600" dirty="0"/>
              <a:t>这一特点，一般中小型网站的开发都选择 </a:t>
            </a:r>
            <a:r>
              <a:rPr lang="en-US" altLang="zh-CN" sz="1600" dirty="0"/>
              <a:t>MySQL </a:t>
            </a:r>
            <a:r>
              <a:rPr lang="zh-CN" altLang="en-US" sz="1600" dirty="0"/>
              <a:t>作为网站数据库。</a:t>
            </a:r>
            <a:endParaRPr lang="zh-CN" altLang="en-US" sz="1600" dirty="0"/>
          </a:p>
          <a:p>
            <a:r>
              <a:rPr lang="en-US" altLang="zh-CN" sz="1600" dirty="0" smtClean="0">
                <a:solidFill>
                  <a:srgbClr val="C00000"/>
                </a:solidFill>
              </a:rPr>
              <a:t>4</a:t>
            </a:r>
            <a:r>
              <a:rPr lang="zh-CN" altLang="en-US" sz="1600" dirty="0" smtClean="0">
                <a:solidFill>
                  <a:srgbClr val="C00000"/>
                </a:solidFill>
              </a:rPr>
              <a:t>、</a:t>
            </a:r>
            <a:r>
              <a:rPr lang="zh-CN" altLang="en-US" sz="1600" dirty="0" smtClean="0"/>
              <a:t>由</a:t>
            </a:r>
            <a:r>
              <a:rPr lang="zh-CN" altLang="en-US" sz="1600" dirty="0"/>
              <a:t>于其社区版的性能卓越，搭配 </a:t>
            </a:r>
            <a:r>
              <a:rPr lang="en-US" altLang="zh-CN" sz="1600" dirty="0">
                <a:hlinkClick r:id="rId6"/>
              </a:rPr>
              <a:t>PHP</a:t>
            </a:r>
            <a:r>
              <a:rPr lang="zh-CN" altLang="en-US" sz="1600" dirty="0"/>
              <a:t> 和 </a:t>
            </a:r>
            <a:r>
              <a:rPr lang="en-US" altLang="zh-CN" sz="1600" dirty="0">
                <a:hlinkClick r:id="rId7"/>
              </a:rPr>
              <a:t>Apache</a:t>
            </a:r>
            <a:r>
              <a:rPr lang="zh-CN" altLang="en-US" sz="1600" dirty="0"/>
              <a:t> 可组成良好的开发环境</a:t>
            </a:r>
            <a:endParaRPr lang="zh-CN" altLang="en-US" sz="1600" dirty="0"/>
          </a:p>
          <a:p>
            <a:pPr algn="ctr"/>
            <a:endParaRPr lang="en-US" altLang="zh-CN" sz="2800" dirty="0" smtClean="0">
              <a:latin typeface="Arial Black" panose="020B0A04020102020204" pitchFamily="34" charset="0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  <a:p>
            <a:pPr algn="ctr"/>
            <a:endParaRPr lang="en-US" altLang="zh-CN" sz="2800" dirty="0">
              <a:latin typeface="Arial Black" panose="020B0A04020102020204" pitchFamily="34" charset="0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  <a:p>
            <a:pPr algn="ctr"/>
            <a:endParaRPr lang="en-US" altLang="zh-CN" sz="2800" dirty="0" smtClean="0">
              <a:latin typeface="Arial Black" panose="020B0A04020102020204" pitchFamily="34" charset="0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  <a:p>
            <a:pPr algn="ctr"/>
            <a:endParaRPr lang="en-US" altLang="zh-CN" sz="2800" dirty="0">
              <a:latin typeface="Arial Black" panose="020B0A04020102020204" pitchFamily="34" charset="0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  <a:p>
            <a:pPr algn="ctr"/>
            <a:endParaRPr lang="zh-CN" altLang="en-US" sz="2800" dirty="0">
              <a:latin typeface="Arial Black" panose="020B0A04020102020204" pitchFamily="34" charset="0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35103"/>
            <a:ext cx="2827972" cy="597268"/>
            <a:chOff x="230895" y="130347"/>
            <a:chExt cx="4560847" cy="963251"/>
          </a:xfrm>
        </p:grpSpPr>
        <p:sp>
          <p:nvSpPr>
            <p:cNvPr id="10" name="任意多边形: 形状 9"/>
            <p:cNvSpPr/>
            <p:nvPr/>
          </p:nvSpPr>
          <p:spPr>
            <a:xfrm>
              <a:off x="1497773" y="538764"/>
              <a:ext cx="3293969" cy="73734"/>
            </a:xfrm>
            <a:custGeom>
              <a:avLst/>
              <a:gdLst>
                <a:gd name="connsiteX0" fmla="*/ 0 w 9877777"/>
                <a:gd name="connsiteY0" fmla="*/ 284617 h 420929"/>
                <a:gd name="connsiteX1" fmla="*/ 620889 w 9877777"/>
                <a:gd name="connsiteY1" fmla="*/ 115284 h 420929"/>
                <a:gd name="connsiteX2" fmla="*/ 2302933 w 9877777"/>
                <a:gd name="connsiteY2" fmla="*/ 420084 h 420929"/>
                <a:gd name="connsiteX3" fmla="*/ 4696177 w 9877777"/>
                <a:gd name="connsiteY3" fmla="*/ 2395 h 420929"/>
                <a:gd name="connsiteX4" fmla="*/ 6886222 w 9877777"/>
                <a:gd name="connsiteY4" fmla="*/ 250751 h 420929"/>
                <a:gd name="connsiteX5" fmla="*/ 9098844 w 9877777"/>
                <a:gd name="connsiteY5" fmla="*/ 284617 h 420929"/>
                <a:gd name="connsiteX6" fmla="*/ 9877777 w 9877777"/>
                <a:gd name="connsiteY6" fmla="*/ 149151 h 420929"/>
                <a:gd name="connsiteX0-1" fmla="*/ 0 w 9877777"/>
                <a:gd name="connsiteY0-2" fmla="*/ 284617 h 431037"/>
                <a:gd name="connsiteX1-3" fmla="*/ 595855 w 9877777"/>
                <a:gd name="connsiteY1-4" fmla="*/ 307195 h 431037"/>
                <a:gd name="connsiteX2-5" fmla="*/ 2302933 w 9877777"/>
                <a:gd name="connsiteY2-6" fmla="*/ 420084 h 431037"/>
                <a:gd name="connsiteX3-7" fmla="*/ 4696177 w 9877777"/>
                <a:gd name="connsiteY3-8" fmla="*/ 2395 h 431037"/>
                <a:gd name="connsiteX4-9" fmla="*/ 6886222 w 9877777"/>
                <a:gd name="connsiteY4-10" fmla="*/ 250751 h 431037"/>
                <a:gd name="connsiteX5-11" fmla="*/ 9098844 w 9877777"/>
                <a:gd name="connsiteY5-12" fmla="*/ 284617 h 431037"/>
                <a:gd name="connsiteX6-13" fmla="*/ 9877777 w 9877777"/>
                <a:gd name="connsiteY6-14" fmla="*/ 149151 h 431037"/>
                <a:gd name="connsiteX0-15" fmla="*/ 0 w 9915328"/>
                <a:gd name="connsiteY0-16" fmla="*/ 194306 h 431977"/>
                <a:gd name="connsiteX1-17" fmla="*/ 633406 w 9915328"/>
                <a:gd name="connsiteY1-18" fmla="*/ 307195 h 431977"/>
                <a:gd name="connsiteX2-19" fmla="*/ 2340484 w 9915328"/>
                <a:gd name="connsiteY2-20" fmla="*/ 420084 h 431977"/>
                <a:gd name="connsiteX3-21" fmla="*/ 4733728 w 9915328"/>
                <a:gd name="connsiteY3-22" fmla="*/ 2395 h 431977"/>
                <a:gd name="connsiteX4-23" fmla="*/ 6923773 w 9915328"/>
                <a:gd name="connsiteY4-24" fmla="*/ 250751 h 431977"/>
                <a:gd name="connsiteX5-25" fmla="*/ 9136395 w 9915328"/>
                <a:gd name="connsiteY5-26" fmla="*/ 284617 h 431977"/>
                <a:gd name="connsiteX6-27" fmla="*/ 9915328 w 9915328"/>
                <a:gd name="connsiteY6-28" fmla="*/ 149151 h 431977"/>
                <a:gd name="connsiteX0-29" fmla="*/ 0 w 9915328"/>
                <a:gd name="connsiteY0-30" fmla="*/ 194306 h 431977"/>
                <a:gd name="connsiteX1-31" fmla="*/ 633406 w 9915328"/>
                <a:gd name="connsiteY1-32" fmla="*/ 307195 h 431977"/>
                <a:gd name="connsiteX2-33" fmla="*/ 2340484 w 9915328"/>
                <a:gd name="connsiteY2-34" fmla="*/ 420084 h 431977"/>
                <a:gd name="connsiteX3-35" fmla="*/ 4733728 w 9915328"/>
                <a:gd name="connsiteY3-36" fmla="*/ 2395 h 431977"/>
                <a:gd name="connsiteX4-37" fmla="*/ 6923773 w 9915328"/>
                <a:gd name="connsiteY4-38" fmla="*/ 250751 h 431977"/>
                <a:gd name="connsiteX5-39" fmla="*/ 9136395 w 9915328"/>
                <a:gd name="connsiteY5-40" fmla="*/ 284617 h 431977"/>
                <a:gd name="connsiteX6-41" fmla="*/ 9915328 w 9915328"/>
                <a:gd name="connsiteY6-42" fmla="*/ 149151 h 431977"/>
                <a:gd name="connsiteX0-43" fmla="*/ 0 w 9915328"/>
                <a:gd name="connsiteY0-44" fmla="*/ 60818 h 291409"/>
                <a:gd name="connsiteX1-45" fmla="*/ 633406 w 9915328"/>
                <a:gd name="connsiteY1-46" fmla="*/ 173707 h 291409"/>
                <a:gd name="connsiteX2-47" fmla="*/ 2340484 w 9915328"/>
                <a:gd name="connsiteY2-48" fmla="*/ 286596 h 291409"/>
                <a:gd name="connsiteX3-49" fmla="*/ 5071684 w 9915328"/>
                <a:gd name="connsiteY3-50" fmla="*/ 4374 h 291409"/>
                <a:gd name="connsiteX4-51" fmla="*/ 6923773 w 9915328"/>
                <a:gd name="connsiteY4-52" fmla="*/ 117263 h 291409"/>
                <a:gd name="connsiteX5-53" fmla="*/ 9136395 w 9915328"/>
                <a:gd name="connsiteY5-54" fmla="*/ 151129 h 291409"/>
                <a:gd name="connsiteX6-55" fmla="*/ 9915328 w 9915328"/>
                <a:gd name="connsiteY6-56" fmla="*/ 15663 h 291409"/>
                <a:gd name="connsiteX0-57" fmla="*/ 0 w 9915328"/>
                <a:gd name="connsiteY0-58" fmla="*/ 163495 h 394086"/>
                <a:gd name="connsiteX1-59" fmla="*/ 633406 w 9915328"/>
                <a:gd name="connsiteY1-60" fmla="*/ 276384 h 394086"/>
                <a:gd name="connsiteX2-61" fmla="*/ 2340484 w 9915328"/>
                <a:gd name="connsiteY2-62" fmla="*/ 389273 h 394086"/>
                <a:gd name="connsiteX3-63" fmla="*/ 5071684 w 9915328"/>
                <a:gd name="connsiteY3-64" fmla="*/ 107051 h 394086"/>
                <a:gd name="connsiteX4-65" fmla="*/ 6986358 w 9915328"/>
                <a:gd name="connsiteY4-66" fmla="*/ 5451 h 394086"/>
                <a:gd name="connsiteX5-67" fmla="*/ 9136395 w 9915328"/>
                <a:gd name="connsiteY5-68" fmla="*/ 253806 h 394086"/>
                <a:gd name="connsiteX6-69" fmla="*/ 9915328 w 9915328"/>
                <a:gd name="connsiteY6-70" fmla="*/ 118340 h 394086"/>
                <a:gd name="connsiteX0-71" fmla="*/ 0 w 9915328"/>
                <a:gd name="connsiteY0-72" fmla="*/ 179002 h 409593"/>
                <a:gd name="connsiteX1-73" fmla="*/ 633406 w 9915328"/>
                <a:gd name="connsiteY1-74" fmla="*/ 291891 h 409593"/>
                <a:gd name="connsiteX2-75" fmla="*/ 2340484 w 9915328"/>
                <a:gd name="connsiteY2-76" fmla="*/ 404780 h 409593"/>
                <a:gd name="connsiteX3-77" fmla="*/ 5071684 w 9915328"/>
                <a:gd name="connsiteY3-78" fmla="*/ 122558 h 409593"/>
                <a:gd name="connsiteX4-79" fmla="*/ 6986358 w 9915328"/>
                <a:gd name="connsiteY4-80" fmla="*/ 20958 h 409593"/>
                <a:gd name="connsiteX5-81" fmla="*/ 9136395 w 9915328"/>
                <a:gd name="connsiteY5-82" fmla="*/ 9669 h 409593"/>
                <a:gd name="connsiteX6-83" fmla="*/ 9915328 w 9915328"/>
                <a:gd name="connsiteY6-84" fmla="*/ 133847 h 409593"/>
                <a:gd name="connsiteX0-85" fmla="*/ 0 w 9915328"/>
                <a:gd name="connsiteY0-86" fmla="*/ 198509 h 429100"/>
                <a:gd name="connsiteX1-87" fmla="*/ 633406 w 9915328"/>
                <a:gd name="connsiteY1-88" fmla="*/ 311398 h 429100"/>
                <a:gd name="connsiteX2-89" fmla="*/ 2340484 w 9915328"/>
                <a:gd name="connsiteY2-90" fmla="*/ 424287 h 429100"/>
                <a:gd name="connsiteX3-91" fmla="*/ 5071684 w 9915328"/>
                <a:gd name="connsiteY3-92" fmla="*/ 142065 h 429100"/>
                <a:gd name="connsiteX4-93" fmla="*/ 6986358 w 9915328"/>
                <a:gd name="connsiteY4-94" fmla="*/ 40465 h 429100"/>
                <a:gd name="connsiteX5-95" fmla="*/ 9136395 w 9915328"/>
                <a:gd name="connsiteY5-96" fmla="*/ 29176 h 429100"/>
                <a:gd name="connsiteX6-97" fmla="*/ 9915328 w 9915328"/>
                <a:gd name="connsiteY6-98" fmla="*/ 153354 h 429100"/>
                <a:gd name="connsiteX0-99" fmla="*/ 0 w 9915328"/>
                <a:gd name="connsiteY0-100" fmla="*/ 158109 h 388700"/>
                <a:gd name="connsiteX1-101" fmla="*/ 633406 w 9915328"/>
                <a:gd name="connsiteY1-102" fmla="*/ 270998 h 388700"/>
                <a:gd name="connsiteX2-103" fmla="*/ 2340484 w 9915328"/>
                <a:gd name="connsiteY2-104" fmla="*/ 383887 h 388700"/>
                <a:gd name="connsiteX3-105" fmla="*/ 5071684 w 9915328"/>
                <a:gd name="connsiteY3-106" fmla="*/ 101665 h 388700"/>
                <a:gd name="connsiteX4-107" fmla="*/ 6986358 w 9915328"/>
                <a:gd name="connsiteY4-108" fmla="*/ 65 h 388700"/>
                <a:gd name="connsiteX5-109" fmla="*/ 8835990 w 9915328"/>
                <a:gd name="connsiteY5-110" fmla="*/ 112954 h 388700"/>
                <a:gd name="connsiteX6-111" fmla="*/ 9915328 w 9915328"/>
                <a:gd name="connsiteY6-112" fmla="*/ 112954 h 388700"/>
                <a:gd name="connsiteX0-113" fmla="*/ 0 w 9915328"/>
                <a:gd name="connsiteY0-114" fmla="*/ 158569 h 385714"/>
                <a:gd name="connsiteX1-115" fmla="*/ 633406 w 9915328"/>
                <a:gd name="connsiteY1-116" fmla="*/ 271458 h 385714"/>
                <a:gd name="connsiteX2-117" fmla="*/ 2340484 w 9915328"/>
                <a:gd name="connsiteY2-118" fmla="*/ 384347 h 385714"/>
                <a:gd name="connsiteX3-119" fmla="*/ 5270277 w 9915328"/>
                <a:gd name="connsiteY3-120" fmla="*/ 191025 h 385714"/>
                <a:gd name="connsiteX4-121" fmla="*/ 6986358 w 9915328"/>
                <a:gd name="connsiteY4-122" fmla="*/ 525 h 385714"/>
                <a:gd name="connsiteX5-123" fmla="*/ 8835990 w 9915328"/>
                <a:gd name="connsiteY5-124" fmla="*/ 113414 h 385714"/>
                <a:gd name="connsiteX6-125" fmla="*/ 9915328 w 9915328"/>
                <a:gd name="connsiteY6-126" fmla="*/ 113414 h 385714"/>
                <a:gd name="connsiteX0-127" fmla="*/ 0 w 9915328"/>
                <a:gd name="connsiteY0-128" fmla="*/ 158569 h 323756"/>
                <a:gd name="connsiteX1-129" fmla="*/ 633406 w 9915328"/>
                <a:gd name="connsiteY1-130" fmla="*/ 271458 h 323756"/>
                <a:gd name="connsiteX2-131" fmla="*/ 2340484 w 9915328"/>
                <a:gd name="connsiteY2-132" fmla="*/ 320847 h 323756"/>
                <a:gd name="connsiteX3-133" fmla="*/ 5270277 w 9915328"/>
                <a:gd name="connsiteY3-134" fmla="*/ 191025 h 323756"/>
                <a:gd name="connsiteX4-135" fmla="*/ 6986358 w 9915328"/>
                <a:gd name="connsiteY4-136" fmla="*/ 525 h 323756"/>
                <a:gd name="connsiteX5-137" fmla="*/ 8835990 w 9915328"/>
                <a:gd name="connsiteY5-138" fmla="*/ 113414 h 323756"/>
                <a:gd name="connsiteX6-139" fmla="*/ 9915328 w 9915328"/>
                <a:gd name="connsiteY6-140" fmla="*/ 113414 h 323756"/>
                <a:gd name="connsiteX0-141" fmla="*/ 0 w 9915328"/>
                <a:gd name="connsiteY0-142" fmla="*/ 95979 h 261166"/>
                <a:gd name="connsiteX1-143" fmla="*/ 633406 w 9915328"/>
                <a:gd name="connsiteY1-144" fmla="*/ 208868 h 261166"/>
                <a:gd name="connsiteX2-145" fmla="*/ 2340484 w 9915328"/>
                <a:gd name="connsiteY2-146" fmla="*/ 258257 h 261166"/>
                <a:gd name="connsiteX3-147" fmla="*/ 5270277 w 9915328"/>
                <a:gd name="connsiteY3-148" fmla="*/ 128435 h 261166"/>
                <a:gd name="connsiteX4-149" fmla="*/ 8835990 w 9915328"/>
                <a:gd name="connsiteY4-150" fmla="*/ 50824 h 261166"/>
                <a:gd name="connsiteX5-151" fmla="*/ 9915328 w 9915328"/>
                <a:gd name="connsiteY5-152" fmla="*/ 50824 h 261166"/>
                <a:gd name="connsiteX0-153" fmla="*/ 0 w 9915328"/>
                <a:gd name="connsiteY0-154" fmla="*/ 201048 h 366235"/>
                <a:gd name="connsiteX1-155" fmla="*/ 633406 w 9915328"/>
                <a:gd name="connsiteY1-156" fmla="*/ 313937 h 366235"/>
                <a:gd name="connsiteX2-157" fmla="*/ 2340484 w 9915328"/>
                <a:gd name="connsiteY2-158" fmla="*/ 363326 h 366235"/>
                <a:gd name="connsiteX3-159" fmla="*/ 5270277 w 9915328"/>
                <a:gd name="connsiteY3-160" fmla="*/ 233504 h 366235"/>
                <a:gd name="connsiteX4-161" fmla="*/ 7659714 w 9915328"/>
                <a:gd name="connsiteY4-162" fmla="*/ 28893 h 366235"/>
                <a:gd name="connsiteX5-163" fmla="*/ 9915328 w 9915328"/>
                <a:gd name="connsiteY5-164" fmla="*/ 155893 h 366235"/>
                <a:gd name="connsiteX0-165" fmla="*/ 0 w 9915328"/>
                <a:gd name="connsiteY0-166" fmla="*/ 173629 h 338816"/>
                <a:gd name="connsiteX1-167" fmla="*/ 633406 w 9915328"/>
                <a:gd name="connsiteY1-168" fmla="*/ 286518 h 338816"/>
                <a:gd name="connsiteX2-169" fmla="*/ 2340484 w 9915328"/>
                <a:gd name="connsiteY2-170" fmla="*/ 335907 h 338816"/>
                <a:gd name="connsiteX3-171" fmla="*/ 5270277 w 9915328"/>
                <a:gd name="connsiteY3-172" fmla="*/ 206085 h 338816"/>
                <a:gd name="connsiteX4-173" fmla="*/ 7659714 w 9915328"/>
                <a:gd name="connsiteY4-174" fmla="*/ 1474 h 338816"/>
                <a:gd name="connsiteX5-175" fmla="*/ 9915328 w 9915328"/>
                <a:gd name="connsiteY5-176" fmla="*/ 128474 h 338816"/>
                <a:gd name="connsiteX0-177" fmla="*/ 0 w 10190302"/>
                <a:gd name="connsiteY0-178" fmla="*/ 174097 h 339284"/>
                <a:gd name="connsiteX1-179" fmla="*/ 633406 w 10190302"/>
                <a:gd name="connsiteY1-180" fmla="*/ 286986 h 339284"/>
                <a:gd name="connsiteX2-181" fmla="*/ 2340484 w 10190302"/>
                <a:gd name="connsiteY2-182" fmla="*/ 336375 h 339284"/>
                <a:gd name="connsiteX3-183" fmla="*/ 5270277 w 10190302"/>
                <a:gd name="connsiteY3-184" fmla="*/ 206553 h 339284"/>
                <a:gd name="connsiteX4-185" fmla="*/ 7659714 w 10190302"/>
                <a:gd name="connsiteY4-186" fmla="*/ 1942 h 339284"/>
                <a:gd name="connsiteX5-187" fmla="*/ 10190302 w 10190302"/>
                <a:gd name="connsiteY5-188" fmla="*/ 103542 h 339284"/>
                <a:gd name="connsiteX0-189" fmla="*/ 0 w 10129197"/>
                <a:gd name="connsiteY0-190" fmla="*/ 85197 h 340405"/>
                <a:gd name="connsiteX1-191" fmla="*/ 572301 w 10129197"/>
                <a:gd name="connsiteY1-192" fmla="*/ 286986 h 340405"/>
                <a:gd name="connsiteX2-193" fmla="*/ 2279379 w 10129197"/>
                <a:gd name="connsiteY2-194" fmla="*/ 336375 h 340405"/>
                <a:gd name="connsiteX3-195" fmla="*/ 5209172 w 10129197"/>
                <a:gd name="connsiteY3-196" fmla="*/ 206553 h 340405"/>
                <a:gd name="connsiteX4-197" fmla="*/ 7598609 w 10129197"/>
                <a:gd name="connsiteY4-198" fmla="*/ 1942 h 340405"/>
                <a:gd name="connsiteX5-199" fmla="*/ 10129197 w 10129197"/>
                <a:gd name="connsiteY5-200" fmla="*/ 103542 h 340405"/>
                <a:gd name="connsiteX0-201" fmla="*/ 0 w 10129197"/>
                <a:gd name="connsiteY0-202" fmla="*/ 85197 h 340405"/>
                <a:gd name="connsiteX1-203" fmla="*/ 572301 w 10129197"/>
                <a:gd name="connsiteY1-204" fmla="*/ 286986 h 340405"/>
                <a:gd name="connsiteX2-205" fmla="*/ 2279379 w 10129197"/>
                <a:gd name="connsiteY2-206" fmla="*/ 336375 h 340405"/>
                <a:gd name="connsiteX3-207" fmla="*/ 5209172 w 10129197"/>
                <a:gd name="connsiteY3-208" fmla="*/ 206553 h 340405"/>
                <a:gd name="connsiteX4-209" fmla="*/ 7598609 w 10129197"/>
                <a:gd name="connsiteY4-210" fmla="*/ 1942 h 340405"/>
                <a:gd name="connsiteX5-211" fmla="*/ 10129197 w 10129197"/>
                <a:gd name="connsiteY5-212" fmla="*/ 103542 h 340405"/>
                <a:gd name="connsiteX0-213" fmla="*/ 0 w 10129197"/>
                <a:gd name="connsiteY0-214" fmla="*/ 85197 h 339169"/>
                <a:gd name="connsiteX1-215" fmla="*/ 2279379 w 10129197"/>
                <a:gd name="connsiteY1-216" fmla="*/ 336375 h 339169"/>
                <a:gd name="connsiteX2-217" fmla="*/ 5209172 w 10129197"/>
                <a:gd name="connsiteY2-218" fmla="*/ 206553 h 339169"/>
                <a:gd name="connsiteX3-219" fmla="*/ 7598609 w 10129197"/>
                <a:gd name="connsiteY3-220" fmla="*/ 1942 h 339169"/>
                <a:gd name="connsiteX4-221" fmla="*/ 10129197 w 10129197"/>
                <a:gd name="connsiteY4-222" fmla="*/ 103542 h 339169"/>
                <a:gd name="connsiteX0-223" fmla="*/ 0 w 10129197"/>
                <a:gd name="connsiteY0-224" fmla="*/ 85197 h 339169"/>
                <a:gd name="connsiteX1-225" fmla="*/ 2279379 w 10129197"/>
                <a:gd name="connsiteY1-226" fmla="*/ 336375 h 339169"/>
                <a:gd name="connsiteX2-227" fmla="*/ 5209172 w 10129197"/>
                <a:gd name="connsiteY2-228" fmla="*/ 206553 h 339169"/>
                <a:gd name="connsiteX3-229" fmla="*/ 7598609 w 10129197"/>
                <a:gd name="connsiteY3-230" fmla="*/ 1942 h 339169"/>
                <a:gd name="connsiteX4-231" fmla="*/ 10129197 w 10129197"/>
                <a:gd name="connsiteY4-232" fmla="*/ 103542 h 339169"/>
                <a:gd name="connsiteX0-233" fmla="*/ 0 w 10129197"/>
                <a:gd name="connsiteY0-234" fmla="*/ 118179 h 372151"/>
                <a:gd name="connsiteX1-235" fmla="*/ 2279379 w 10129197"/>
                <a:gd name="connsiteY1-236" fmla="*/ 369357 h 372151"/>
                <a:gd name="connsiteX2-237" fmla="*/ 5209172 w 10129197"/>
                <a:gd name="connsiteY2-238" fmla="*/ 239535 h 372151"/>
                <a:gd name="connsiteX3-239" fmla="*/ 7598609 w 10129197"/>
                <a:gd name="connsiteY3-240" fmla="*/ 34924 h 372151"/>
                <a:gd name="connsiteX4-241" fmla="*/ 10129197 w 10129197"/>
                <a:gd name="connsiteY4-242" fmla="*/ 9524 h 372151"/>
                <a:gd name="connsiteX0-243" fmla="*/ 0 w 10129197"/>
                <a:gd name="connsiteY0-244" fmla="*/ 108656 h 362734"/>
                <a:gd name="connsiteX1-245" fmla="*/ 2279379 w 10129197"/>
                <a:gd name="connsiteY1-246" fmla="*/ 359834 h 362734"/>
                <a:gd name="connsiteX2-247" fmla="*/ 5209172 w 10129197"/>
                <a:gd name="connsiteY2-248" fmla="*/ 230012 h 362734"/>
                <a:gd name="connsiteX3-249" fmla="*/ 10129197 w 10129197"/>
                <a:gd name="connsiteY3-250" fmla="*/ 1 h 362734"/>
                <a:gd name="connsiteX0-251" fmla="*/ 0 w 8153512"/>
                <a:gd name="connsiteY0-252" fmla="*/ 149619 h 403884"/>
                <a:gd name="connsiteX1-253" fmla="*/ 2279379 w 8153512"/>
                <a:gd name="connsiteY1-254" fmla="*/ 400797 h 403884"/>
                <a:gd name="connsiteX2-255" fmla="*/ 5209172 w 8153512"/>
                <a:gd name="connsiteY2-256" fmla="*/ 270975 h 403884"/>
                <a:gd name="connsiteX3-257" fmla="*/ 8153512 w 8153512"/>
                <a:gd name="connsiteY3-258" fmla="*/ 0 h 403884"/>
                <a:gd name="connsiteX0-259" fmla="*/ 0 w 8320471"/>
                <a:gd name="connsiteY0-260" fmla="*/ 36968 h 290765"/>
                <a:gd name="connsiteX1-261" fmla="*/ 2279379 w 8320471"/>
                <a:gd name="connsiteY1-262" fmla="*/ 288146 h 290765"/>
                <a:gd name="connsiteX2-263" fmla="*/ 5209172 w 8320471"/>
                <a:gd name="connsiteY2-264" fmla="*/ 158324 h 290765"/>
                <a:gd name="connsiteX3-265" fmla="*/ 8320471 w 8320471"/>
                <a:gd name="connsiteY3-266" fmla="*/ 0 h 290765"/>
                <a:gd name="connsiteX0-267" fmla="*/ 0 w 8320471"/>
                <a:gd name="connsiteY0-268" fmla="*/ 36968 h 292812"/>
                <a:gd name="connsiteX1-269" fmla="*/ 2279379 w 8320471"/>
                <a:gd name="connsiteY1-270" fmla="*/ 288146 h 292812"/>
                <a:gd name="connsiteX2-271" fmla="*/ 8320471 w 8320471"/>
                <a:gd name="connsiteY2-272" fmla="*/ 0 h 292812"/>
                <a:gd name="connsiteX0-273" fmla="*/ 0 w 8320471"/>
                <a:gd name="connsiteY0-274" fmla="*/ 36968 h 284234"/>
                <a:gd name="connsiteX1-275" fmla="*/ 2752431 w 8320471"/>
                <a:gd name="connsiteY1-276" fmla="*/ 277905 h 284234"/>
                <a:gd name="connsiteX2-277" fmla="*/ 8320471 w 8320471"/>
                <a:gd name="connsiteY2-278" fmla="*/ 0 h 284234"/>
                <a:gd name="connsiteX0-279" fmla="*/ 0 w 8306558"/>
                <a:gd name="connsiteY0-280" fmla="*/ 47209 h 295214"/>
                <a:gd name="connsiteX1-281" fmla="*/ 2752431 w 8306558"/>
                <a:gd name="connsiteY1-282" fmla="*/ 288146 h 295214"/>
                <a:gd name="connsiteX2-283" fmla="*/ 8306558 w 8306558"/>
                <a:gd name="connsiteY2-284" fmla="*/ 0 h 295214"/>
                <a:gd name="connsiteX0-285" fmla="*/ 0 w 8306558"/>
                <a:gd name="connsiteY0-286" fmla="*/ 47209 h 295214"/>
                <a:gd name="connsiteX1-287" fmla="*/ 2752431 w 8306558"/>
                <a:gd name="connsiteY1-288" fmla="*/ 288146 h 295214"/>
                <a:gd name="connsiteX2-289" fmla="*/ 8306558 w 8306558"/>
                <a:gd name="connsiteY2-290" fmla="*/ 0 h 295214"/>
                <a:gd name="connsiteX0-291" fmla="*/ 0 w 7847420"/>
                <a:gd name="connsiteY0-292" fmla="*/ 36968 h 284234"/>
                <a:gd name="connsiteX1-293" fmla="*/ 2752431 w 7847420"/>
                <a:gd name="connsiteY1-294" fmla="*/ 277905 h 284234"/>
                <a:gd name="connsiteX2-295" fmla="*/ 7847420 w 7847420"/>
                <a:gd name="connsiteY2-296" fmla="*/ 0 h 28423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847420" h="284234">
                  <a:moveTo>
                    <a:pt x="0" y="36968"/>
                  </a:moveTo>
                  <a:cubicBezTo>
                    <a:pt x="245726" y="330597"/>
                    <a:pt x="1444528" y="284066"/>
                    <a:pt x="2752431" y="277905"/>
                  </a:cubicBezTo>
                  <a:cubicBezTo>
                    <a:pt x="4060334" y="271744"/>
                    <a:pt x="6588860" y="131718"/>
                    <a:pt x="7847420" y="0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8" cstate="screen"/>
            <a:stretch>
              <a:fillRect/>
            </a:stretch>
          </p:blipFill>
          <p:spPr>
            <a:xfrm>
              <a:off x="230895" y="130347"/>
              <a:ext cx="1335140" cy="963251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 flipH="1">
            <a:off x="9776280" y="4491076"/>
            <a:ext cx="2228936" cy="597268"/>
            <a:chOff x="230895" y="130347"/>
            <a:chExt cx="3594745" cy="963251"/>
          </a:xfrm>
        </p:grpSpPr>
        <p:sp>
          <p:nvSpPr>
            <p:cNvPr id="14" name="任意多边形: 形状 13"/>
            <p:cNvSpPr/>
            <p:nvPr/>
          </p:nvSpPr>
          <p:spPr>
            <a:xfrm>
              <a:off x="1497775" y="538764"/>
              <a:ext cx="2327865" cy="73734"/>
            </a:xfrm>
            <a:custGeom>
              <a:avLst/>
              <a:gdLst>
                <a:gd name="connsiteX0" fmla="*/ 0 w 9877777"/>
                <a:gd name="connsiteY0" fmla="*/ 284617 h 420929"/>
                <a:gd name="connsiteX1" fmla="*/ 620889 w 9877777"/>
                <a:gd name="connsiteY1" fmla="*/ 115284 h 420929"/>
                <a:gd name="connsiteX2" fmla="*/ 2302933 w 9877777"/>
                <a:gd name="connsiteY2" fmla="*/ 420084 h 420929"/>
                <a:gd name="connsiteX3" fmla="*/ 4696177 w 9877777"/>
                <a:gd name="connsiteY3" fmla="*/ 2395 h 420929"/>
                <a:gd name="connsiteX4" fmla="*/ 6886222 w 9877777"/>
                <a:gd name="connsiteY4" fmla="*/ 250751 h 420929"/>
                <a:gd name="connsiteX5" fmla="*/ 9098844 w 9877777"/>
                <a:gd name="connsiteY5" fmla="*/ 284617 h 420929"/>
                <a:gd name="connsiteX6" fmla="*/ 9877777 w 9877777"/>
                <a:gd name="connsiteY6" fmla="*/ 149151 h 420929"/>
                <a:gd name="connsiteX0-1" fmla="*/ 0 w 9877777"/>
                <a:gd name="connsiteY0-2" fmla="*/ 284617 h 431037"/>
                <a:gd name="connsiteX1-3" fmla="*/ 595855 w 9877777"/>
                <a:gd name="connsiteY1-4" fmla="*/ 307195 h 431037"/>
                <a:gd name="connsiteX2-5" fmla="*/ 2302933 w 9877777"/>
                <a:gd name="connsiteY2-6" fmla="*/ 420084 h 431037"/>
                <a:gd name="connsiteX3-7" fmla="*/ 4696177 w 9877777"/>
                <a:gd name="connsiteY3-8" fmla="*/ 2395 h 431037"/>
                <a:gd name="connsiteX4-9" fmla="*/ 6886222 w 9877777"/>
                <a:gd name="connsiteY4-10" fmla="*/ 250751 h 431037"/>
                <a:gd name="connsiteX5-11" fmla="*/ 9098844 w 9877777"/>
                <a:gd name="connsiteY5-12" fmla="*/ 284617 h 431037"/>
                <a:gd name="connsiteX6-13" fmla="*/ 9877777 w 9877777"/>
                <a:gd name="connsiteY6-14" fmla="*/ 149151 h 431037"/>
                <a:gd name="connsiteX0-15" fmla="*/ 0 w 9915328"/>
                <a:gd name="connsiteY0-16" fmla="*/ 194306 h 431977"/>
                <a:gd name="connsiteX1-17" fmla="*/ 633406 w 9915328"/>
                <a:gd name="connsiteY1-18" fmla="*/ 307195 h 431977"/>
                <a:gd name="connsiteX2-19" fmla="*/ 2340484 w 9915328"/>
                <a:gd name="connsiteY2-20" fmla="*/ 420084 h 431977"/>
                <a:gd name="connsiteX3-21" fmla="*/ 4733728 w 9915328"/>
                <a:gd name="connsiteY3-22" fmla="*/ 2395 h 431977"/>
                <a:gd name="connsiteX4-23" fmla="*/ 6923773 w 9915328"/>
                <a:gd name="connsiteY4-24" fmla="*/ 250751 h 431977"/>
                <a:gd name="connsiteX5-25" fmla="*/ 9136395 w 9915328"/>
                <a:gd name="connsiteY5-26" fmla="*/ 284617 h 431977"/>
                <a:gd name="connsiteX6-27" fmla="*/ 9915328 w 9915328"/>
                <a:gd name="connsiteY6-28" fmla="*/ 149151 h 431977"/>
                <a:gd name="connsiteX0-29" fmla="*/ 0 w 9915328"/>
                <a:gd name="connsiteY0-30" fmla="*/ 194306 h 431977"/>
                <a:gd name="connsiteX1-31" fmla="*/ 633406 w 9915328"/>
                <a:gd name="connsiteY1-32" fmla="*/ 307195 h 431977"/>
                <a:gd name="connsiteX2-33" fmla="*/ 2340484 w 9915328"/>
                <a:gd name="connsiteY2-34" fmla="*/ 420084 h 431977"/>
                <a:gd name="connsiteX3-35" fmla="*/ 4733728 w 9915328"/>
                <a:gd name="connsiteY3-36" fmla="*/ 2395 h 431977"/>
                <a:gd name="connsiteX4-37" fmla="*/ 6923773 w 9915328"/>
                <a:gd name="connsiteY4-38" fmla="*/ 250751 h 431977"/>
                <a:gd name="connsiteX5-39" fmla="*/ 9136395 w 9915328"/>
                <a:gd name="connsiteY5-40" fmla="*/ 284617 h 431977"/>
                <a:gd name="connsiteX6-41" fmla="*/ 9915328 w 9915328"/>
                <a:gd name="connsiteY6-42" fmla="*/ 149151 h 431977"/>
                <a:gd name="connsiteX0-43" fmla="*/ 0 w 9915328"/>
                <a:gd name="connsiteY0-44" fmla="*/ 60818 h 291409"/>
                <a:gd name="connsiteX1-45" fmla="*/ 633406 w 9915328"/>
                <a:gd name="connsiteY1-46" fmla="*/ 173707 h 291409"/>
                <a:gd name="connsiteX2-47" fmla="*/ 2340484 w 9915328"/>
                <a:gd name="connsiteY2-48" fmla="*/ 286596 h 291409"/>
                <a:gd name="connsiteX3-49" fmla="*/ 5071684 w 9915328"/>
                <a:gd name="connsiteY3-50" fmla="*/ 4374 h 291409"/>
                <a:gd name="connsiteX4-51" fmla="*/ 6923773 w 9915328"/>
                <a:gd name="connsiteY4-52" fmla="*/ 117263 h 291409"/>
                <a:gd name="connsiteX5-53" fmla="*/ 9136395 w 9915328"/>
                <a:gd name="connsiteY5-54" fmla="*/ 151129 h 291409"/>
                <a:gd name="connsiteX6-55" fmla="*/ 9915328 w 9915328"/>
                <a:gd name="connsiteY6-56" fmla="*/ 15663 h 291409"/>
                <a:gd name="connsiteX0-57" fmla="*/ 0 w 9915328"/>
                <a:gd name="connsiteY0-58" fmla="*/ 163495 h 394086"/>
                <a:gd name="connsiteX1-59" fmla="*/ 633406 w 9915328"/>
                <a:gd name="connsiteY1-60" fmla="*/ 276384 h 394086"/>
                <a:gd name="connsiteX2-61" fmla="*/ 2340484 w 9915328"/>
                <a:gd name="connsiteY2-62" fmla="*/ 389273 h 394086"/>
                <a:gd name="connsiteX3-63" fmla="*/ 5071684 w 9915328"/>
                <a:gd name="connsiteY3-64" fmla="*/ 107051 h 394086"/>
                <a:gd name="connsiteX4-65" fmla="*/ 6986358 w 9915328"/>
                <a:gd name="connsiteY4-66" fmla="*/ 5451 h 394086"/>
                <a:gd name="connsiteX5-67" fmla="*/ 9136395 w 9915328"/>
                <a:gd name="connsiteY5-68" fmla="*/ 253806 h 394086"/>
                <a:gd name="connsiteX6-69" fmla="*/ 9915328 w 9915328"/>
                <a:gd name="connsiteY6-70" fmla="*/ 118340 h 394086"/>
                <a:gd name="connsiteX0-71" fmla="*/ 0 w 9915328"/>
                <a:gd name="connsiteY0-72" fmla="*/ 179002 h 409593"/>
                <a:gd name="connsiteX1-73" fmla="*/ 633406 w 9915328"/>
                <a:gd name="connsiteY1-74" fmla="*/ 291891 h 409593"/>
                <a:gd name="connsiteX2-75" fmla="*/ 2340484 w 9915328"/>
                <a:gd name="connsiteY2-76" fmla="*/ 404780 h 409593"/>
                <a:gd name="connsiteX3-77" fmla="*/ 5071684 w 9915328"/>
                <a:gd name="connsiteY3-78" fmla="*/ 122558 h 409593"/>
                <a:gd name="connsiteX4-79" fmla="*/ 6986358 w 9915328"/>
                <a:gd name="connsiteY4-80" fmla="*/ 20958 h 409593"/>
                <a:gd name="connsiteX5-81" fmla="*/ 9136395 w 9915328"/>
                <a:gd name="connsiteY5-82" fmla="*/ 9669 h 409593"/>
                <a:gd name="connsiteX6-83" fmla="*/ 9915328 w 9915328"/>
                <a:gd name="connsiteY6-84" fmla="*/ 133847 h 409593"/>
                <a:gd name="connsiteX0-85" fmla="*/ 0 w 9915328"/>
                <a:gd name="connsiteY0-86" fmla="*/ 198509 h 429100"/>
                <a:gd name="connsiteX1-87" fmla="*/ 633406 w 9915328"/>
                <a:gd name="connsiteY1-88" fmla="*/ 311398 h 429100"/>
                <a:gd name="connsiteX2-89" fmla="*/ 2340484 w 9915328"/>
                <a:gd name="connsiteY2-90" fmla="*/ 424287 h 429100"/>
                <a:gd name="connsiteX3-91" fmla="*/ 5071684 w 9915328"/>
                <a:gd name="connsiteY3-92" fmla="*/ 142065 h 429100"/>
                <a:gd name="connsiteX4-93" fmla="*/ 6986358 w 9915328"/>
                <a:gd name="connsiteY4-94" fmla="*/ 40465 h 429100"/>
                <a:gd name="connsiteX5-95" fmla="*/ 9136395 w 9915328"/>
                <a:gd name="connsiteY5-96" fmla="*/ 29176 h 429100"/>
                <a:gd name="connsiteX6-97" fmla="*/ 9915328 w 9915328"/>
                <a:gd name="connsiteY6-98" fmla="*/ 153354 h 429100"/>
                <a:gd name="connsiteX0-99" fmla="*/ 0 w 9915328"/>
                <a:gd name="connsiteY0-100" fmla="*/ 158109 h 388700"/>
                <a:gd name="connsiteX1-101" fmla="*/ 633406 w 9915328"/>
                <a:gd name="connsiteY1-102" fmla="*/ 270998 h 388700"/>
                <a:gd name="connsiteX2-103" fmla="*/ 2340484 w 9915328"/>
                <a:gd name="connsiteY2-104" fmla="*/ 383887 h 388700"/>
                <a:gd name="connsiteX3-105" fmla="*/ 5071684 w 9915328"/>
                <a:gd name="connsiteY3-106" fmla="*/ 101665 h 388700"/>
                <a:gd name="connsiteX4-107" fmla="*/ 6986358 w 9915328"/>
                <a:gd name="connsiteY4-108" fmla="*/ 65 h 388700"/>
                <a:gd name="connsiteX5-109" fmla="*/ 8835990 w 9915328"/>
                <a:gd name="connsiteY5-110" fmla="*/ 112954 h 388700"/>
                <a:gd name="connsiteX6-111" fmla="*/ 9915328 w 9915328"/>
                <a:gd name="connsiteY6-112" fmla="*/ 112954 h 388700"/>
                <a:gd name="connsiteX0-113" fmla="*/ 0 w 9915328"/>
                <a:gd name="connsiteY0-114" fmla="*/ 158569 h 385714"/>
                <a:gd name="connsiteX1-115" fmla="*/ 633406 w 9915328"/>
                <a:gd name="connsiteY1-116" fmla="*/ 271458 h 385714"/>
                <a:gd name="connsiteX2-117" fmla="*/ 2340484 w 9915328"/>
                <a:gd name="connsiteY2-118" fmla="*/ 384347 h 385714"/>
                <a:gd name="connsiteX3-119" fmla="*/ 5270277 w 9915328"/>
                <a:gd name="connsiteY3-120" fmla="*/ 191025 h 385714"/>
                <a:gd name="connsiteX4-121" fmla="*/ 6986358 w 9915328"/>
                <a:gd name="connsiteY4-122" fmla="*/ 525 h 385714"/>
                <a:gd name="connsiteX5-123" fmla="*/ 8835990 w 9915328"/>
                <a:gd name="connsiteY5-124" fmla="*/ 113414 h 385714"/>
                <a:gd name="connsiteX6-125" fmla="*/ 9915328 w 9915328"/>
                <a:gd name="connsiteY6-126" fmla="*/ 113414 h 385714"/>
                <a:gd name="connsiteX0-127" fmla="*/ 0 w 9915328"/>
                <a:gd name="connsiteY0-128" fmla="*/ 158569 h 323756"/>
                <a:gd name="connsiteX1-129" fmla="*/ 633406 w 9915328"/>
                <a:gd name="connsiteY1-130" fmla="*/ 271458 h 323756"/>
                <a:gd name="connsiteX2-131" fmla="*/ 2340484 w 9915328"/>
                <a:gd name="connsiteY2-132" fmla="*/ 320847 h 323756"/>
                <a:gd name="connsiteX3-133" fmla="*/ 5270277 w 9915328"/>
                <a:gd name="connsiteY3-134" fmla="*/ 191025 h 323756"/>
                <a:gd name="connsiteX4-135" fmla="*/ 6986358 w 9915328"/>
                <a:gd name="connsiteY4-136" fmla="*/ 525 h 323756"/>
                <a:gd name="connsiteX5-137" fmla="*/ 8835990 w 9915328"/>
                <a:gd name="connsiteY5-138" fmla="*/ 113414 h 323756"/>
                <a:gd name="connsiteX6-139" fmla="*/ 9915328 w 9915328"/>
                <a:gd name="connsiteY6-140" fmla="*/ 113414 h 323756"/>
                <a:gd name="connsiteX0-141" fmla="*/ 0 w 9915328"/>
                <a:gd name="connsiteY0-142" fmla="*/ 95979 h 261166"/>
                <a:gd name="connsiteX1-143" fmla="*/ 633406 w 9915328"/>
                <a:gd name="connsiteY1-144" fmla="*/ 208868 h 261166"/>
                <a:gd name="connsiteX2-145" fmla="*/ 2340484 w 9915328"/>
                <a:gd name="connsiteY2-146" fmla="*/ 258257 h 261166"/>
                <a:gd name="connsiteX3-147" fmla="*/ 5270277 w 9915328"/>
                <a:gd name="connsiteY3-148" fmla="*/ 128435 h 261166"/>
                <a:gd name="connsiteX4-149" fmla="*/ 8835990 w 9915328"/>
                <a:gd name="connsiteY4-150" fmla="*/ 50824 h 261166"/>
                <a:gd name="connsiteX5-151" fmla="*/ 9915328 w 9915328"/>
                <a:gd name="connsiteY5-152" fmla="*/ 50824 h 261166"/>
                <a:gd name="connsiteX0-153" fmla="*/ 0 w 9915328"/>
                <a:gd name="connsiteY0-154" fmla="*/ 201048 h 366235"/>
                <a:gd name="connsiteX1-155" fmla="*/ 633406 w 9915328"/>
                <a:gd name="connsiteY1-156" fmla="*/ 313937 h 366235"/>
                <a:gd name="connsiteX2-157" fmla="*/ 2340484 w 9915328"/>
                <a:gd name="connsiteY2-158" fmla="*/ 363326 h 366235"/>
                <a:gd name="connsiteX3-159" fmla="*/ 5270277 w 9915328"/>
                <a:gd name="connsiteY3-160" fmla="*/ 233504 h 366235"/>
                <a:gd name="connsiteX4-161" fmla="*/ 7659714 w 9915328"/>
                <a:gd name="connsiteY4-162" fmla="*/ 28893 h 366235"/>
                <a:gd name="connsiteX5-163" fmla="*/ 9915328 w 9915328"/>
                <a:gd name="connsiteY5-164" fmla="*/ 155893 h 366235"/>
                <a:gd name="connsiteX0-165" fmla="*/ 0 w 9915328"/>
                <a:gd name="connsiteY0-166" fmla="*/ 173629 h 338816"/>
                <a:gd name="connsiteX1-167" fmla="*/ 633406 w 9915328"/>
                <a:gd name="connsiteY1-168" fmla="*/ 286518 h 338816"/>
                <a:gd name="connsiteX2-169" fmla="*/ 2340484 w 9915328"/>
                <a:gd name="connsiteY2-170" fmla="*/ 335907 h 338816"/>
                <a:gd name="connsiteX3-171" fmla="*/ 5270277 w 9915328"/>
                <a:gd name="connsiteY3-172" fmla="*/ 206085 h 338816"/>
                <a:gd name="connsiteX4-173" fmla="*/ 7659714 w 9915328"/>
                <a:gd name="connsiteY4-174" fmla="*/ 1474 h 338816"/>
                <a:gd name="connsiteX5-175" fmla="*/ 9915328 w 9915328"/>
                <a:gd name="connsiteY5-176" fmla="*/ 128474 h 338816"/>
                <a:gd name="connsiteX0-177" fmla="*/ 0 w 10190302"/>
                <a:gd name="connsiteY0-178" fmla="*/ 174097 h 339284"/>
                <a:gd name="connsiteX1-179" fmla="*/ 633406 w 10190302"/>
                <a:gd name="connsiteY1-180" fmla="*/ 286986 h 339284"/>
                <a:gd name="connsiteX2-181" fmla="*/ 2340484 w 10190302"/>
                <a:gd name="connsiteY2-182" fmla="*/ 336375 h 339284"/>
                <a:gd name="connsiteX3-183" fmla="*/ 5270277 w 10190302"/>
                <a:gd name="connsiteY3-184" fmla="*/ 206553 h 339284"/>
                <a:gd name="connsiteX4-185" fmla="*/ 7659714 w 10190302"/>
                <a:gd name="connsiteY4-186" fmla="*/ 1942 h 339284"/>
                <a:gd name="connsiteX5-187" fmla="*/ 10190302 w 10190302"/>
                <a:gd name="connsiteY5-188" fmla="*/ 103542 h 339284"/>
                <a:gd name="connsiteX0-189" fmla="*/ 0 w 10129197"/>
                <a:gd name="connsiteY0-190" fmla="*/ 85197 h 340405"/>
                <a:gd name="connsiteX1-191" fmla="*/ 572301 w 10129197"/>
                <a:gd name="connsiteY1-192" fmla="*/ 286986 h 340405"/>
                <a:gd name="connsiteX2-193" fmla="*/ 2279379 w 10129197"/>
                <a:gd name="connsiteY2-194" fmla="*/ 336375 h 340405"/>
                <a:gd name="connsiteX3-195" fmla="*/ 5209172 w 10129197"/>
                <a:gd name="connsiteY3-196" fmla="*/ 206553 h 340405"/>
                <a:gd name="connsiteX4-197" fmla="*/ 7598609 w 10129197"/>
                <a:gd name="connsiteY4-198" fmla="*/ 1942 h 340405"/>
                <a:gd name="connsiteX5-199" fmla="*/ 10129197 w 10129197"/>
                <a:gd name="connsiteY5-200" fmla="*/ 103542 h 340405"/>
                <a:gd name="connsiteX0-201" fmla="*/ 0 w 10129197"/>
                <a:gd name="connsiteY0-202" fmla="*/ 85197 h 340405"/>
                <a:gd name="connsiteX1-203" fmla="*/ 572301 w 10129197"/>
                <a:gd name="connsiteY1-204" fmla="*/ 286986 h 340405"/>
                <a:gd name="connsiteX2-205" fmla="*/ 2279379 w 10129197"/>
                <a:gd name="connsiteY2-206" fmla="*/ 336375 h 340405"/>
                <a:gd name="connsiteX3-207" fmla="*/ 5209172 w 10129197"/>
                <a:gd name="connsiteY3-208" fmla="*/ 206553 h 340405"/>
                <a:gd name="connsiteX4-209" fmla="*/ 7598609 w 10129197"/>
                <a:gd name="connsiteY4-210" fmla="*/ 1942 h 340405"/>
                <a:gd name="connsiteX5-211" fmla="*/ 10129197 w 10129197"/>
                <a:gd name="connsiteY5-212" fmla="*/ 103542 h 340405"/>
                <a:gd name="connsiteX0-213" fmla="*/ 0 w 10129197"/>
                <a:gd name="connsiteY0-214" fmla="*/ 85197 h 339169"/>
                <a:gd name="connsiteX1-215" fmla="*/ 2279379 w 10129197"/>
                <a:gd name="connsiteY1-216" fmla="*/ 336375 h 339169"/>
                <a:gd name="connsiteX2-217" fmla="*/ 5209172 w 10129197"/>
                <a:gd name="connsiteY2-218" fmla="*/ 206553 h 339169"/>
                <a:gd name="connsiteX3-219" fmla="*/ 7598609 w 10129197"/>
                <a:gd name="connsiteY3-220" fmla="*/ 1942 h 339169"/>
                <a:gd name="connsiteX4-221" fmla="*/ 10129197 w 10129197"/>
                <a:gd name="connsiteY4-222" fmla="*/ 103542 h 339169"/>
                <a:gd name="connsiteX0-223" fmla="*/ 0 w 10129197"/>
                <a:gd name="connsiteY0-224" fmla="*/ 85197 h 339169"/>
                <a:gd name="connsiteX1-225" fmla="*/ 2279379 w 10129197"/>
                <a:gd name="connsiteY1-226" fmla="*/ 336375 h 339169"/>
                <a:gd name="connsiteX2-227" fmla="*/ 5209172 w 10129197"/>
                <a:gd name="connsiteY2-228" fmla="*/ 206553 h 339169"/>
                <a:gd name="connsiteX3-229" fmla="*/ 7598609 w 10129197"/>
                <a:gd name="connsiteY3-230" fmla="*/ 1942 h 339169"/>
                <a:gd name="connsiteX4-231" fmla="*/ 10129197 w 10129197"/>
                <a:gd name="connsiteY4-232" fmla="*/ 103542 h 339169"/>
                <a:gd name="connsiteX0-233" fmla="*/ 0 w 10129197"/>
                <a:gd name="connsiteY0-234" fmla="*/ 118179 h 372151"/>
                <a:gd name="connsiteX1-235" fmla="*/ 2279379 w 10129197"/>
                <a:gd name="connsiteY1-236" fmla="*/ 369357 h 372151"/>
                <a:gd name="connsiteX2-237" fmla="*/ 5209172 w 10129197"/>
                <a:gd name="connsiteY2-238" fmla="*/ 239535 h 372151"/>
                <a:gd name="connsiteX3-239" fmla="*/ 7598609 w 10129197"/>
                <a:gd name="connsiteY3-240" fmla="*/ 34924 h 372151"/>
                <a:gd name="connsiteX4-241" fmla="*/ 10129197 w 10129197"/>
                <a:gd name="connsiteY4-242" fmla="*/ 9524 h 372151"/>
                <a:gd name="connsiteX0-243" fmla="*/ 0 w 10129197"/>
                <a:gd name="connsiteY0-244" fmla="*/ 108656 h 362734"/>
                <a:gd name="connsiteX1-245" fmla="*/ 2279379 w 10129197"/>
                <a:gd name="connsiteY1-246" fmla="*/ 359834 h 362734"/>
                <a:gd name="connsiteX2-247" fmla="*/ 5209172 w 10129197"/>
                <a:gd name="connsiteY2-248" fmla="*/ 230012 h 362734"/>
                <a:gd name="connsiteX3-249" fmla="*/ 10129197 w 10129197"/>
                <a:gd name="connsiteY3-250" fmla="*/ 1 h 362734"/>
                <a:gd name="connsiteX0-251" fmla="*/ 0 w 8153512"/>
                <a:gd name="connsiteY0-252" fmla="*/ 149619 h 403884"/>
                <a:gd name="connsiteX1-253" fmla="*/ 2279379 w 8153512"/>
                <a:gd name="connsiteY1-254" fmla="*/ 400797 h 403884"/>
                <a:gd name="connsiteX2-255" fmla="*/ 5209172 w 8153512"/>
                <a:gd name="connsiteY2-256" fmla="*/ 270975 h 403884"/>
                <a:gd name="connsiteX3-257" fmla="*/ 8153512 w 8153512"/>
                <a:gd name="connsiteY3-258" fmla="*/ 0 h 403884"/>
                <a:gd name="connsiteX0-259" fmla="*/ 0 w 8320471"/>
                <a:gd name="connsiteY0-260" fmla="*/ 36968 h 290765"/>
                <a:gd name="connsiteX1-261" fmla="*/ 2279379 w 8320471"/>
                <a:gd name="connsiteY1-262" fmla="*/ 288146 h 290765"/>
                <a:gd name="connsiteX2-263" fmla="*/ 5209172 w 8320471"/>
                <a:gd name="connsiteY2-264" fmla="*/ 158324 h 290765"/>
                <a:gd name="connsiteX3-265" fmla="*/ 8320471 w 8320471"/>
                <a:gd name="connsiteY3-266" fmla="*/ 0 h 290765"/>
                <a:gd name="connsiteX0-267" fmla="*/ 0 w 8320471"/>
                <a:gd name="connsiteY0-268" fmla="*/ 36968 h 292812"/>
                <a:gd name="connsiteX1-269" fmla="*/ 2279379 w 8320471"/>
                <a:gd name="connsiteY1-270" fmla="*/ 288146 h 292812"/>
                <a:gd name="connsiteX2-271" fmla="*/ 8320471 w 8320471"/>
                <a:gd name="connsiteY2-272" fmla="*/ 0 h 292812"/>
                <a:gd name="connsiteX0-273" fmla="*/ 0 w 8320471"/>
                <a:gd name="connsiteY0-274" fmla="*/ 36968 h 284234"/>
                <a:gd name="connsiteX1-275" fmla="*/ 2752431 w 8320471"/>
                <a:gd name="connsiteY1-276" fmla="*/ 277905 h 284234"/>
                <a:gd name="connsiteX2-277" fmla="*/ 8320471 w 8320471"/>
                <a:gd name="connsiteY2-278" fmla="*/ 0 h 284234"/>
                <a:gd name="connsiteX0-279" fmla="*/ 0 w 8306558"/>
                <a:gd name="connsiteY0-280" fmla="*/ 47209 h 295214"/>
                <a:gd name="connsiteX1-281" fmla="*/ 2752431 w 8306558"/>
                <a:gd name="connsiteY1-282" fmla="*/ 288146 h 295214"/>
                <a:gd name="connsiteX2-283" fmla="*/ 8306558 w 8306558"/>
                <a:gd name="connsiteY2-284" fmla="*/ 0 h 295214"/>
                <a:gd name="connsiteX0-285" fmla="*/ 0 w 8306558"/>
                <a:gd name="connsiteY0-286" fmla="*/ 47209 h 295214"/>
                <a:gd name="connsiteX1-287" fmla="*/ 2752431 w 8306558"/>
                <a:gd name="connsiteY1-288" fmla="*/ 288146 h 295214"/>
                <a:gd name="connsiteX2-289" fmla="*/ 8306558 w 8306558"/>
                <a:gd name="connsiteY2-290" fmla="*/ 0 h 295214"/>
                <a:gd name="connsiteX0-291" fmla="*/ 0 w 7847420"/>
                <a:gd name="connsiteY0-292" fmla="*/ 36968 h 284234"/>
                <a:gd name="connsiteX1-293" fmla="*/ 2752431 w 7847420"/>
                <a:gd name="connsiteY1-294" fmla="*/ 277905 h 284234"/>
                <a:gd name="connsiteX2-295" fmla="*/ 7847420 w 7847420"/>
                <a:gd name="connsiteY2-296" fmla="*/ 0 h 28423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847420" h="284234">
                  <a:moveTo>
                    <a:pt x="0" y="36968"/>
                  </a:moveTo>
                  <a:cubicBezTo>
                    <a:pt x="245726" y="330597"/>
                    <a:pt x="1444528" y="284066"/>
                    <a:pt x="2752431" y="277905"/>
                  </a:cubicBezTo>
                  <a:cubicBezTo>
                    <a:pt x="4060334" y="271744"/>
                    <a:pt x="6588860" y="131718"/>
                    <a:pt x="7847420" y="0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8" cstate="screen"/>
            <a:stretch>
              <a:fillRect/>
            </a:stretch>
          </p:blipFill>
          <p:spPr>
            <a:xfrm>
              <a:off x="230895" y="130347"/>
              <a:ext cx="1335140" cy="963251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767" y="2901151"/>
            <a:ext cx="1590993" cy="25253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30895" y="130347"/>
            <a:ext cx="12227806" cy="963251"/>
            <a:chOff x="230895" y="130347"/>
            <a:chExt cx="12227806" cy="963251"/>
          </a:xfrm>
        </p:grpSpPr>
        <p:sp>
          <p:nvSpPr>
            <p:cNvPr id="6" name="任意多边形: 形状 5"/>
            <p:cNvSpPr/>
            <p:nvPr/>
          </p:nvSpPr>
          <p:spPr>
            <a:xfrm>
              <a:off x="1497774" y="457552"/>
              <a:ext cx="7455726" cy="372151"/>
            </a:xfrm>
            <a:custGeom>
              <a:avLst/>
              <a:gdLst>
                <a:gd name="connsiteX0" fmla="*/ 0 w 9877777"/>
                <a:gd name="connsiteY0" fmla="*/ 284617 h 420929"/>
                <a:gd name="connsiteX1" fmla="*/ 620889 w 9877777"/>
                <a:gd name="connsiteY1" fmla="*/ 115284 h 420929"/>
                <a:gd name="connsiteX2" fmla="*/ 2302933 w 9877777"/>
                <a:gd name="connsiteY2" fmla="*/ 420084 h 420929"/>
                <a:gd name="connsiteX3" fmla="*/ 4696177 w 9877777"/>
                <a:gd name="connsiteY3" fmla="*/ 2395 h 420929"/>
                <a:gd name="connsiteX4" fmla="*/ 6886222 w 9877777"/>
                <a:gd name="connsiteY4" fmla="*/ 250751 h 420929"/>
                <a:gd name="connsiteX5" fmla="*/ 9098844 w 9877777"/>
                <a:gd name="connsiteY5" fmla="*/ 284617 h 420929"/>
                <a:gd name="connsiteX6" fmla="*/ 9877777 w 9877777"/>
                <a:gd name="connsiteY6" fmla="*/ 149151 h 420929"/>
                <a:gd name="connsiteX0-1" fmla="*/ 0 w 9877777"/>
                <a:gd name="connsiteY0-2" fmla="*/ 284617 h 431037"/>
                <a:gd name="connsiteX1-3" fmla="*/ 595855 w 9877777"/>
                <a:gd name="connsiteY1-4" fmla="*/ 307195 h 431037"/>
                <a:gd name="connsiteX2-5" fmla="*/ 2302933 w 9877777"/>
                <a:gd name="connsiteY2-6" fmla="*/ 420084 h 431037"/>
                <a:gd name="connsiteX3-7" fmla="*/ 4696177 w 9877777"/>
                <a:gd name="connsiteY3-8" fmla="*/ 2395 h 431037"/>
                <a:gd name="connsiteX4-9" fmla="*/ 6886222 w 9877777"/>
                <a:gd name="connsiteY4-10" fmla="*/ 250751 h 431037"/>
                <a:gd name="connsiteX5-11" fmla="*/ 9098844 w 9877777"/>
                <a:gd name="connsiteY5-12" fmla="*/ 284617 h 431037"/>
                <a:gd name="connsiteX6-13" fmla="*/ 9877777 w 9877777"/>
                <a:gd name="connsiteY6-14" fmla="*/ 149151 h 431037"/>
                <a:gd name="connsiteX0-15" fmla="*/ 0 w 9915328"/>
                <a:gd name="connsiteY0-16" fmla="*/ 194306 h 431977"/>
                <a:gd name="connsiteX1-17" fmla="*/ 633406 w 9915328"/>
                <a:gd name="connsiteY1-18" fmla="*/ 307195 h 431977"/>
                <a:gd name="connsiteX2-19" fmla="*/ 2340484 w 9915328"/>
                <a:gd name="connsiteY2-20" fmla="*/ 420084 h 431977"/>
                <a:gd name="connsiteX3-21" fmla="*/ 4733728 w 9915328"/>
                <a:gd name="connsiteY3-22" fmla="*/ 2395 h 431977"/>
                <a:gd name="connsiteX4-23" fmla="*/ 6923773 w 9915328"/>
                <a:gd name="connsiteY4-24" fmla="*/ 250751 h 431977"/>
                <a:gd name="connsiteX5-25" fmla="*/ 9136395 w 9915328"/>
                <a:gd name="connsiteY5-26" fmla="*/ 284617 h 431977"/>
                <a:gd name="connsiteX6-27" fmla="*/ 9915328 w 9915328"/>
                <a:gd name="connsiteY6-28" fmla="*/ 149151 h 431977"/>
                <a:gd name="connsiteX0-29" fmla="*/ 0 w 9915328"/>
                <a:gd name="connsiteY0-30" fmla="*/ 194306 h 431977"/>
                <a:gd name="connsiteX1-31" fmla="*/ 633406 w 9915328"/>
                <a:gd name="connsiteY1-32" fmla="*/ 307195 h 431977"/>
                <a:gd name="connsiteX2-33" fmla="*/ 2340484 w 9915328"/>
                <a:gd name="connsiteY2-34" fmla="*/ 420084 h 431977"/>
                <a:gd name="connsiteX3-35" fmla="*/ 4733728 w 9915328"/>
                <a:gd name="connsiteY3-36" fmla="*/ 2395 h 431977"/>
                <a:gd name="connsiteX4-37" fmla="*/ 6923773 w 9915328"/>
                <a:gd name="connsiteY4-38" fmla="*/ 250751 h 431977"/>
                <a:gd name="connsiteX5-39" fmla="*/ 9136395 w 9915328"/>
                <a:gd name="connsiteY5-40" fmla="*/ 284617 h 431977"/>
                <a:gd name="connsiteX6-41" fmla="*/ 9915328 w 9915328"/>
                <a:gd name="connsiteY6-42" fmla="*/ 149151 h 431977"/>
                <a:gd name="connsiteX0-43" fmla="*/ 0 w 9915328"/>
                <a:gd name="connsiteY0-44" fmla="*/ 60818 h 291409"/>
                <a:gd name="connsiteX1-45" fmla="*/ 633406 w 9915328"/>
                <a:gd name="connsiteY1-46" fmla="*/ 173707 h 291409"/>
                <a:gd name="connsiteX2-47" fmla="*/ 2340484 w 9915328"/>
                <a:gd name="connsiteY2-48" fmla="*/ 286596 h 291409"/>
                <a:gd name="connsiteX3-49" fmla="*/ 5071684 w 9915328"/>
                <a:gd name="connsiteY3-50" fmla="*/ 4374 h 291409"/>
                <a:gd name="connsiteX4-51" fmla="*/ 6923773 w 9915328"/>
                <a:gd name="connsiteY4-52" fmla="*/ 117263 h 291409"/>
                <a:gd name="connsiteX5-53" fmla="*/ 9136395 w 9915328"/>
                <a:gd name="connsiteY5-54" fmla="*/ 151129 h 291409"/>
                <a:gd name="connsiteX6-55" fmla="*/ 9915328 w 9915328"/>
                <a:gd name="connsiteY6-56" fmla="*/ 15663 h 291409"/>
                <a:gd name="connsiteX0-57" fmla="*/ 0 w 9915328"/>
                <a:gd name="connsiteY0-58" fmla="*/ 163495 h 394086"/>
                <a:gd name="connsiteX1-59" fmla="*/ 633406 w 9915328"/>
                <a:gd name="connsiteY1-60" fmla="*/ 276384 h 394086"/>
                <a:gd name="connsiteX2-61" fmla="*/ 2340484 w 9915328"/>
                <a:gd name="connsiteY2-62" fmla="*/ 389273 h 394086"/>
                <a:gd name="connsiteX3-63" fmla="*/ 5071684 w 9915328"/>
                <a:gd name="connsiteY3-64" fmla="*/ 107051 h 394086"/>
                <a:gd name="connsiteX4-65" fmla="*/ 6986358 w 9915328"/>
                <a:gd name="connsiteY4-66" fmla="*/ 5451 h 394086"/>
                <a:gd name="connsiteX5-67" fmla="*/ 9136395 w 9915328"/>
                <a:gd name="connsiteY5-68" fmla="*/ 253806 h 394086"/>
                <a:gd name="connsiteX6-69" fmla="*/ 9915328 w 9915328"/>
                <a:gd name="connsiteY6-70" fmla="*/ 118340 h 394086"/>
                <a:gd name="connsiteX0-71" fmla="*/ 0 w 9915328"/>
                <a:gd name="connsiteY0-72" fmla="*/ 179002 h 409593"/>
                <a:gd name="connsiteX1-73" fmla="*/ 633406 w 9915328"/>
                <a:gd name="connsiteY1-74" fmla="*/ 291891 h 409593"/>
                <a:gd name="connsiteX2-75" fmla="*/ 2340484 w 9915328"/>
                <a:gd name="connsiteY2-76" fmla="*/ 404780 h 409593"/>
                <a:gd name="connsiteX3-77" fmla="*/ 5071684 w 9915328"/>
                <a:gd name="connsiteY3-78" fmla="*/ 122558 h 409593"/>
                <a:gd name="connsiteX4-79" fmla="*/ 6986358 w 9915328"/>
                <a:gd name="connsiteY4-80" fmla="*/ 20958 h 409593"/>
                <a:gd name="connsiteX5-81" fmla="*/ 9136395 w 9915328"/>
                <a:gd name="connsiteY5-82" fmla="*/ 9669 h 409593"/>
                <a:gd name="connsiteX6-83" fmla="*/ 9915328 w 9915328"/>
                <a:gd name="connsiteY6-84" fmla="*/ 133847 h 409593"/>
                <a:gd name="connsiteX0-85" fmla="*/ 0 w 9915328"/>
                <a:gd name="connsiteY0-86" fmla="*/ 198509 h 429100"/>
                <a:gd name="connsiteX1-87" fmla="*/ 633406 w 9915328"/>
                <a:gd name="connsiteY1-88" fmla="*/ 311398 h 429100"/>
                <a:gd name="connsiteX2-89" fmla="*/ 2340484 w 9915328"/>
                <a:gd name="connsiteY2-90" fmla="*/ 424287 h 429100"/>
                <a:gd name="connsiteX3-91" fmla="*/ 5071684 w 9915328"/>
                <a:gd name="connsiteY3-92" fmla="*/ 142065 h 429100"/>
                <a:gd name="connsiteX4-93" fmla="*/ 6986358 w 9915328"/>
                <a:gd name="connsiteY4-94" fmla="*/ 40465 h 429100"/>
                <a:gd name="connsiteX5-95" fmla="*/ 9136395 w 9915328"/>
                <a:gd name="connsiteY5-96" fmla="*/ 29176 h 429100"/>
                <a:gd name="connsiteX6-97" fmla="*/ 9915328 w 9915328"/>
                <a:gd name="connsiteY6-98" fmla="*/ 153354 h 429100"/>
                <a:gd name="connsiteX0-99" fmla="*/ 0 w 9915328"/>
                <a:gd name="connsiteY0-100" fmla="*/ 158109 h 388700"/>
                <a:gd name="connsiteX1-101" fmla="*/ 633406 w 9915328"/>
                <a:gd name="connsiteY1-102" fmla="*/ 270998 h 388700"/>
                <a:gd name="connsiteX2-103" fmla="*/ 2340484 w 9915328"/>
                <a:gd name="connsiteY2-104" fmla="*/ 383887 h 388700"/>
                <a:gd name="connsiteX3-105" fmla="*/ 5071684 w 9915328"/>
                <a:gd name="connsiteY3-106" fmla="*/ 101665 h 388700"/>
                <a:gd name="connsiteX4-107" fmla="*/ 6986358 w 9915328"/>
                <a:gd name="connsiteY4-108" fmla="*/ 65 h 388700"/>
                <a:gd name="connsiteX5-109" fmla="*/ 8835990 w 9915328"/>
                <a:gd name="connsiteY5-110" fmla="*/ 112954 h 388700"/>
                <a:gd name="connsiteX6-111" fmla="*/ 9915328 w 9915328"/>
                <a:gd name="connsiteY6-112" fmla="*/ 112954 h 388700"/>
                <a:gd name="connsiteX0-113" fmla="*/ 0 w 9915328"/>
                <a:gd name="connsiteY0-114" fmla="*/ 158569 h 385714"/>
                <a:gd name="connsiteX1-115" fmla="*/ 633406 w 9915328"/>
                <a:gd name="connsiteY1-116" fmla="*/ 271458 h 385714"/>
                <a:gd name="connsiteX2-117" fmla="*/ 2340484 w 9915328"/>
                <a:gd name="connsiteY2-118" fmla="*/ 384347 h 385714"/>
                <a:gd name="connsiteX3-119" fmla="*/ 5270277 w 9915328"/>
                <a:gd name="connsiteY3-120" fmla="*/ 191025 h 385714"/>
                <a:gd name="connsiteX4-121" fmla="*/ 6986358 w 9915328"/>
                <a:gd name="connsiteY4-122" fmla="*/ 525 h 385714"/>
                <a:gd name="connsiteX5-123" fmla="*/ 8835990 w 9915328"/>
                <a:gd name="connsiteY5-124" fmla="*/ 113414 h 385714"/>
                <a:gd name="connsiteX6-125" fmla="*/ 9915328 w 9915328"/>
                <a:gd name="connsiteY6-126" fmla="*/ 113414 h 385714"/>
                <a:gd name="connsiteX0-127" fmla="*/ 0 w 9915328"/>
                <a:gd name="connsiteY0-128" fmla="*/ 158569 h 323756"/>
                <a:gd name="connsiteX1-129" fmla="*/ 633406 w 9915328"/>
                <a:gd name="connsiteY1-130" fmla="*/ 271458 h 323756"/>
                <a:gd name="connsiteX2-131" fmla="*/ 2340484 w 9915328"/>
                <a:gd name="connsiteY2-132" fmla="*/ 320847 h 323756"/>
                <a:gd name="connsiteX3-133" fmla="*/ 5270277 w 9915328"/>
                <a:gd name="connsiteY3-134" fmla="*/ 191025 h 323756"/>
                <a:gd name="connsiteX4-135" fmla="*/ 6986358 w 9915328"/>
                <a:gd name="connsiteY4-136" fmla="*/ 525 h 323756"/>
                <a:gd name="connsiteX5-137" fmla="*/ 8835990 w 9915328"/>
                <a:gd name="connsiteY5-138" fmla="*/ 113414 h 323756"/>
                <a:gd name="connsiteX6-139" fmla="*/ 9915328 w 9915328"/>
                <a:gd name="connsiteY6-140" fmla="*/ 113414 h 323756"/>
                <a:gd name="connsiteX0-141" fmla="*/ 0 w 9915328"/>
                <a:gd name="connsiteY0-142" fmla="*/ 95979 h 261166"/>
                <a:gd name="connsiteX1-143" fmla="*/ 633406 w 9915328"/>
                <a:gd name="connsiteY1-144" fmla="*/ 208868 h 261166"/>
                <a:gd name="connsiteX2-145" fmla="*/ 2340484 w 9915328"/>
                <a:gd name="connsiteY2-146" fmla="*/ 258257 h 261166"/>
                <a:gd name="connsiteX3-147" fmla="*/ 5270277 w 9915328"/>
                <a:gd name="connsiteY3-148" fmla="*/ 128435 h 261166"/>
                <a:gd name="connsiteX4-149" fmla="*/ 8835990 w 9915328"/>
                <a:gd name="connsiteY4-150" fmla="*/ 50824 h 261166"/>
                <a:gd name="connsiteX5-151" fmla="*/ 9915328 w 9915328"/>
                <a:gd name="connsiteY5-152" fmla="*/ 50824 h 261166"/>
                <a:gd name="connsiteX0-153" fmla="*/ 0 w 9915328"/>
                <a:gd name="connsiteY0-154" fmla="*/ 201048 h 366235"/>
                <a:gd name="connsiteX1-155" fmla="*/ 633406 w 9915328"/>
                <a:gd name="connsiteY1-156" fmla="*/ 313937 h 366235"/>
                <a:gd name="connsiteX2-157" fmla="*/ 2340484 w 9915328"/>
                <a:gd name="connsiteY2-158" fmla="*/ 363326 h 366235"/>
                <a:gd name="connsiteX3-159" fmla="*/ 5270277 w 9915328"/>
                <a:gd name="connsiteY3-160" fmla="*/ 233504 h 366235"/>
                <a:gd name="connsiteX4-161" fmla="*/ 7659714 w 9915328"/>
                <a:gd name="connsiteY4-162" fmla="*/ 28893 h 366235"/>
                <a:gd name="connsiteX5-163" fmla="*/ 9915328 w 9915328"/>
                <a:gd name="connsiteY5-164" fmla="*/ 155893 h 366235"/>
                <a:gd name="connsiteX0-165" fmla="*/ 0 w 9915328"/>
                <a:gd name="connsiteY0-166" fmla="*/ 173629 h 338816"/>
                <a:gd name="connsiteX1-167" fmla="*/ 633406 w 9915328"/>
                <a:gd name="connsiteY1-168" fmla="*/ 286518 h 338816"/>
                <a:gd name="connsiteX2-169" fmla="*/ 2340484 w 9915328"/>
                <a:gd name="connsiteY2-170" fmla="*/ 335907 h 338816"/>
                <a:gd name="connsiteX3-171" fmla="*/ 5270277 w 9915328"/>
                <a:gd name="connsiteY3-172" fmla="*/ 206085 h 338816"/>
                <a:gd name="connsiteX4-173" fmla="*/ 7659714 w 9915328"/>
                <a:gd name="connsiteY4-174" fmla="*/ 1474 h 338816"/>
                <a:gd name="connsiteX5-175" fmla="*/ 9915328 w 9915328"/>
                <a:gd name="connsiteY5-176" fmla="*/ 128474 h 338816"/>
                <a:gd name="connsiteX0-177" fmla="*/ 0 w 10190302"/>
                <a:gd name="connsiteY0-178" fmla="*/ 174097 h 339284"/>
                <a:gd name="connsiteX1-179" fmla="*/ 633406 w 10190302"/>
                <a:gd name="connsiteY1-180" fmla="*/ 286986 h 339284"/>
                <a:gd name="connsiteX2-181" fmla="*/ 2340484 w 10190302"/>
                <a:gd name="connsiteY2-182" fmla="*/ 336375 h 339284"/>
                <a:gd name="connsiteX3-183" fmla="*/ 5270277 w 10190302"/>
                <a:gd name="connsiteY3-184" fmla="*/ 206553 h 339284"/>
                <a:gd name="connsiteX4-185" fmla="*/ 7659714 w 10190302"/>
                <a:gd name="connsiteY4-186" fmla="*/ 1942 h 339284"/>
                <a:gd name="connsiteX5-187" fmla="*/ 10190302 w 10190302"/>
                <a:gd name="connsiteY5-188" fmla="*/ 103542 h 339284"/>
                <a:gd name="connsiteX0-189" fmla="*/ 0 w 10129197"/>
                <a:gd name="connsiteY0-190" fmla="*/ 85197 h 340405"/>
                <a:gd name="connsiteX1-191" fmla="*/ 572301 w 10129197"/>
                <a:gd name="connsiteY1-192" fmla="*/ 286986 h 340405"/>
                <a:gd name="connsiteX2-193" fmla="*/ 2279379 w 10129197"/>
                <a:gd name="connsiteY2-194" fmla="*/ 336375 h 340405"/>
                <a:gd name="connsiteX3-195" fmla="*/ 5209172 w 10129197"/>
                <a:gd name="connsiteY3-196" fmla="*/ 206553 h 340405"/>
                <a:gd name="connsiteX4-197" fmla="*/ 7598609 w 10129197"/>
                <a:gd name="connsiteY4-198" fmla="*/ 1942 h 340405"/>
                <a:gd name="connsiteX5-199" fmla="*/ 10129197 w 10129197"/>
                <a:gd name="connsiteY5-200" fmla="*/ 103542 h 340405"/>
                <a:gd name="connsiteX0-201" fmla="*/ 0 w 10129197"/>
                <a:gd name="connsiteY0-202" fmla="*/ 85197 h 340405"/>
                <a:gd name="connsiteX1-203" fmla="*/ 572301 w 10129197"/>
                <a:gd name="connsiteY1-204" fmla="*/ 286986 h 340405"/>
                <a:gd name="connsiteX2-205" fmla="*/ 2279379 w 10129197"/>
                <a:gd name="connsiteY2-206" fmla="*/ 336375 h 340405"/>
                <a:gd name="connsiteX3-207" fmla="*/ 5209172 w 10129197"/>
                <a:gd name="connsiteY3-208" fmla="*/ 206553 h 340405"/>
                <a:gd name="connsiteX4-209" fmla="*/ 7598609 w 10129197"/>
                <a:gd name="connsiteY4-210" fmla="*/ 1942 h 340405"/>
                <a:gd name="connsiteX5-211" fmla="*/ 10129197 w 10129197"/>
                <a:gd name="connsiteY5-212" fmla="*/ 103542 h 340405"/>
                <a:gd name="connsiteX0-213" fmla="*/ 0 w 10129197"/>
                <a:gd name="connsiteY0-214" fmla="*/ 85197 h 339169"/>
                <a:gd name="connsiteX1-215" fmla="*/ 2279379 w 10129197"/>
                <a:gd name="connsiteY1-216" fmla="*/ 336375 h 339169"/>
                <a:gd name="connsiteX2-217" fmla="*/ 5209172 w 10129197"/>
                <a:gd name="connsiteY2-218" fmla="*/ 206553 h 339169"/>
                <a:gd name="connsiteX3-219" fmla="*/ 7598609 w 10129197"/>
                <a:gd name="connsiteY3-220" fmla="*/ 1942 h 339169"/>
                <a:gd name="connsiteX4-221" fmla="*/ 10129197 w 10129197"/>
                <a:gd name="connsiteY4-222" fmla="*/ 103542 h 339169"/>
                <a:gd name="connsiteX0-223" fmla="*/ 0 w 10129197"/>
                <a:gd name="connsiteY0-224" fmla="*/ 85197 h 339169"/>
                <a:gd name="connsiteX1-225" fmla="*/ 2279379 w 10129197"/>
                <a:gd name="connsiteY1-226" fmla="*/ 336375 h 339169"/>
                <a:gd name="connsiteX2-227" fmla="*/ 5209172 w 10129197"/>
                <a:gd name="connsiteY2-228" fmla="*/ 206553 h 339169"/>
                <a:gd name="connsiteX3-229" fmla="*/ 7598609 w 10129197"/>
                <a:gd name="connsiteY3-230" fmla="*/ 1942 h 339169"/>
                <a:gd name="connsiteX4-231" fmla="*/ 10129197 w 10129197"/>
                <a:gd name="connsiteY4-232" fmla="*/ 103542 h 339169"/>
                <a:gd name="connsiteX0-233" fmla="*/ 0 w 10129197"/>
                <a:gd name="connsiteY0-234" fmla="*/ 118179 h 372151"/>
                <a:gd name="connsiteX1-235" fmla="*/ 2279379 w 10129197"/>
                <a:gd name="connsiteY1-236" fmla="*/ 369357 h 372151"/>
                <a:gd name="connsiteX2-237" fmla="*/ 5209172 w 10129197"/>
                <a:gd name="connsiteY2-238" fmla="*/ 239535 h 372151"/>
                <a:gd name="connsiteX3-239" fmla="*/ 7598609 w 10129197"/>
                <a:gd name="connsiteY3-240" fmla="*/ 34924 h 372151"/>
                <a:gd name="connsiteX4-241" fmla="*/ 10129197 w 10129197"/>
                <a:gd name="connsiteY4-242" fmla="*/ 9524 h 37215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29197" h="372151">
                  <a:moveTo>
                    <a:pt x="0" y="118179"/>
                  </a:moveTo>
                  <a:cubicBezTo>
                    <a:pt x="245726" y="411808"/>
                    <a:pt x="1411184" y="349131"/>
                    <a:pt x="2279379" y="369357"/>
                  </a:cubicBezTo>
                  <a:cubicBezTo>
                    <a:pt x="3147574" y="389583"/>
                    <a:pt x="4322634" y="295274"/>
                    <a:pt x="5209172" y="239535"/>
                  </a:cubicBezTo>
                  <a:cubicBezTo>
                    <a:pt x="6095710" y="183796"/>
                    <a:pt x="6778605" y="73259"/>
                    <a:pt x="7598609" y="34924"/>
                  </a:cubicBezTo>
                  <a:cubicBezTo>
                    <a:pt x="8418613" y="-3411"/>
                    <a:pt x="10029478" y="-7409"/>
                    <a:pt x="10129197" y="9524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585453" y="260008"/>
              <a:ext cx="3873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Arial Black" panose="020B0A04020102020204" pitchFamily="34" charset="0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Ｔｈｅ　Ｐａｒｔ　Ｏｎｅ</a:t>
              </a:r>
              <a:endParaRPr lang="zh-CN" altLang="en-US" sz="2000" dirty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0895" y="130347"/>
              <a:ext cx="1335140" cy="963251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608" y="4705405"/>
            <a:ext cx="2462997" cy="21520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99" y="5614536"/>
            <a:ext cx="969348" cy="95105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65" y="903234"/>
            <a:ext cx="7163088" cy="5745855"/>
          </a:xfrm>
          <a:prstGeom prst="rect">
            <a:avLst/>
          </a:prstGeom>
        </p:spPr>
      </p:pic>
      <p:grpSp>
        <p:nvGrpSpPr>
          <p:cNvPr id="60" name="组合 59"/>
          <p:cNvGrpSpPr/>
          <p:nvPr/>
        </p:nvGrpSpPr>
        <p:grpSpPr>
          <a:xfrm>
            <a:off x="7774368" y="872021"/>
            <a:ext cx="3443775" cy="2265157"/>
            <a:chOff x="6374782" y="2306858"/>
            <a:chExt cx="2616817" cy="1721222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4782" y="2306858"/>
              <a:ext cx="2616817" cy="1721222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6" cstate="screen"/>
            <a:srcRect/>
            <a:stretch>
              <a:fillRect/>
            </a:stretch>
          </p:blipFill>
          <p:spPr>
            <a:xfrm>
              <a:off x="6827350" y="2546848"/>
              <a:ext cx="1711679" cy="1241241"/>
            </a:xfrm>
            <a:prstGeom prst="rect">
              <a:avLst/>
            </a:prstGeom>
          </p:spPr>
        </p:pic>
      </p:grpSp>
      <p:sp>
        <p:nvSpPr>
          <p:cNvPr id="61" name="任意多边形: 形状 60"/>
          <p:cNvSpPr/>
          <p:nvPr/>
        </p:nvSpPr>
        <p:spPr>
          <a:xfrm>
            <a:off x="2902793" y="4918901"/>
            <a:ext cx="2248833" cy="53149"/>
          </a:xfrm>
          <a:custGeom>
            <a:avLst/>
            <a:gdLst>
              <a:gd name="connsiteX0" fmla="*/ 0 w 9877777"/>
              <a:gd name="connsiteY0" fmla="*/ 284617 h 420929"/>
              <a:gd name="connsiteX1" fmla="*/ 620889 w 9877777"/>
              <a:gd name="connsiteY1" fmla="*/ 115284 h 420929"/>
              <a:gd name="connsiteX2" fmla="*/ 2302933 w 9877777"/>
              <a:gd name="connsiteY2" fmla="*/ 420084 h 420929"/>
              <a:gd name="connsiteX3" fmla="*/ 4696177 w 9877777"/>
              <a:gd name="connsiteY3" fmla="*/ 2395 h 420929"/>
              <a:gd name="connsiteX4" fmla="*/ 6886222 w 9877777"/>
              <a:gd name="connsiteY4" fmla="*/ 250751 h 420929"/>
              <a:gd name="connsiteX5" fmla="*/ 9098844 w 9877777"/>
              <a:gd name="connsiteY5" fmla="*/ 284617 h 420929"/>
              <a:gd name="connsiteX6" fmla="*/ 9877777 w 9877777"/>
              <a:gd name="connsiteY6" fmla="*/ 149151 h 420929"/>
              <a:gd name="connsiteX0-1" fmla="*/ 0 w 9877777"/>
              <a:gd name="connsiteY0-2" fmla="*/ 284617 h 431037"/>
              <a:gd name="connsiteX1-3" fmla="*/ 595855 w 9877777"/>
              <a:gd name="connsiteY1-4" fmla="*/ 307195 h 431037"/>
              <a:gd name="connsiteX2-5" fmla="*/ 2302933 w 9877777"/>
              <a:gd name="connsiteY2-6" fmla="*/ 420084 h 431037"/>
              <a:gd name="connsiteX3-7" fmla="*/ 4696177 w 9877777"/>
              <a:gd name="connsiteY3-8" fmla="*/ 2395 h 431037"/>
              <a:gd name="connsiteX4-9" fmla="*/ 6886222 w 9877777"/>
              <a:gd name="connsiteY4-10" fmla="*/ 250751 h 431037"/>
              <a:gd name="connsiteX5-11" fmla="*/ 9098844 w 9877777"/>
              <a:gd name="connsiteY5-12" fmla="*/ 284617 h 431037"/>
              <a:gd name="connsiteX6-13" fmla="*/ 9877777 w 9877777"/>
              <a:gd name="connsiteY6-14" fmla="*/ 149151 h 431037"/>
              <a:gd name="connsiteX0-15" fmla="*/ 0 w 9915328"/>
              <a:gd name="connsiteY0-16" fmla="*/ 194306 h 431977"/>
              <a:gd name="connsiteX1-17" fmla="*/ 633406 w 9915328"/>
              <a:gd name="connsiteY1-18" fmla="*/ 307195 h 431977"/>
              <a:gd name="connsiteX2-19" fmla="*/ 2340484 w 9915328"/>
              <a:gd name="connsiteY2-20" fmla="*/ 420084 h 431977"/>
              <a:gd name="connsiteX3-21" fmla="*/ 4733728 w 9915328"/>
              <a:gd name="connsiteY3-22" fmla="*/ 2395 h 431977"/>
              <a:gd name="connsiteX4-23" fmla="*/ 6923773 w 9915328"/>
              <a:gd name="connsiteY4-24" fmla="*/ 250751 h 431977"/>
              <a:gd name="connsiteX5-25" fmla="*/ 9136395 w 9915328"/>
              <a:gd name="connsiteY5-26" fmla="*/ 284617 h 431977"/>
              <a:gd name="connsiteX6-27" fmla="*/ 9915328 w 9915328"/>
              <a:gd name="connsiteY6-28" fmla="*/ 149151 h 431977"/>
              <a:gd name="connsiteX0-29" fmla="*/ 0 w 9915328"/>
              <a:gd name="connsiteY0-30" fmla="*/ 194306 h 431977"/>
              <a:gd name="connsiteX1-31" fmla="*/ 633406 w 9915328"/>
              <a:gd name="connsiteY1-32" fmla="*/ 307195 h 431977"/>
              <a:gd name="connsiteX2-33" fmla="*/ 2340484 w 9915328"/>
              <a:gd name="connsiteY2-34" fmla="*/ 420084 h 431977"/>
              <a:gd name="connsiteX3-35" fmla="*/ 4733728 w 9915328"/>
              <a:gd name="connsiteY3-36" fmla="*/ 2395 h 431977"/>
              <a:gd name="connsiteX4-37" fmla="*/ 6923773 w 9915328"/>
              <a:gd name="connsiteY4-38" fmla="*/ 250751 h 431977"/>
              <a:gd name="connsiteX5-39" fmla="*/ 9136395 w 9915328"/>
              <a:gd name="connsiteY5-40" fmla="*/ 284617 h 431977"/>
              <a:gd name="connsiteX6-41" fmla="*/ 9915328 w 9915328"/>
              <a:gd name="connsiteY6-42" fmla="*/ 149151 h 431977"/>
              <a:gd name="connsiteX0-43" fmla="*/ 0 w 9915328"/>
              <a:gd name="connsiteY0-44" fmla="*/ 60818 h 291409"/>
              <a:gd name="connsiteX1-45" fmla="*/ 633406 w 9915328"/>
              <a:gd name="connsiteY1-46" fmla="*/ 173707 h 291409"/>
              <a:gd name="connsiteX2-47" fmla="*/ 2340484 w 9915328"/>
              <a:gd name="connsiteY2-48" fmla="*/ 286596 h 291409"/>
              <a:gd name="connsiteX3-49" fmla="*/ 5071684 w 9915328"/>
              <a:gd name="connsiteY3-50" fmla="*/ 4374 h 291409"/>
              <a:gd name="connsiteX4-51" fmla="*/ 6923773 w 9915328"/>
              <a:gd name="connsiteY4-52" fmla="*/ 117263 h 291409"/>
              <a:gd name="connsiteX5-53" fmla="*/ 9136395 w 9915328"/>
              <a:gd name="connsiteY5-54" fmla="*/ 151129 h 291409"/>
              <a:gd name="connsiteX6-55" fmla="*/ 9915328 w 9915328"/>
              <a:gd name="connsiteY6-56" fmla="*/ 15663 h 291409"/>
              <a:gd name="connsiteX0-57" fmla="*/ 0 w 9915328"/>
              <a:gd name="connsiteY0-58" fmla="*/ 163495 h 394086"/>
              <a:gd name="connsiteX1-59" fmla="*/ 633406 w 9915328"/>
              <a:gd name="connsiteY1-60" fmla="*/ 276384 h 394086"/>
              <a:gd name="connsiteX2-61" fmla="*/ 2340484 w 9915328"/>
              <a:gd name="connsiteY2-62" fmla="*/ 389273 h 394086"/>
              <a:gd name="connsiteX3-63" fmla="*/ 5071684 w 9915328"/>
              <a:gd name="connsiteY3-64" fmla="*/ 107051 h 394086"/>
              <a:gd name="connsiteX4-65" fmla="*/ 6986358 w 9915328"/>
              <a:gd name="connsiteY4-66" fmla="*/ 5451 h 394086"/>
              <a:gd name="connsiteX5-67" fmla="*/ 9136395 w 9915328"/>
              <a:gd name="connsiteY5-68" fmla="*/ 253806 h 394086"/>
              <a:gd name="connsiteX6-69" fmla="*/ 9915328 w 9915328"/>
              <a:gd name="connsiteY6-70" fmla="*/ 118340 h 394086"/>
              <a:gd name="connsiteX0-71" fmla="*/ 0 w 9915328"/>
              <a:gd name="connsiteY0-72" fmla="*/ 179002 h 409593"/>
              <a:gd name="connsiteX1-73" fmla="*/ 633406 w 9915328"/>
              <a:gd name="connsiteY1-74" fmla="*/ 291891 h 409593"/>
              <a:gd name="connsiteX2-75" fmla="*/ 2340484 w 9915328"/>
              <a:gd name="connsiteY2-76" fmla="*/ 404780 h 409593"/>
              <a:gd name="connsiteX3-77" fmla="*/ 5071684 w 9915328"/>
              <a:gd name="connsiteY3-78" fmla="*/ 122558 h 409593"/>
              <a:gd name="connsiteX4-79" fmla="*/ 6986358 w 9915328"/>
              <a:gd name="connsiteY4-80" fmla="*/ 20958 h 409593"/>
              <a:gd name="connsiteX5-81" fmla="*/ 9136395 w 9915328"/>
              <a:gd name="connsiteY5-82" fmla="*/ 9669 h 409593"/>
              <a:gd name="connsiteX6-83" fmla="*/ 9915328 w 9915328"/>
              <a:gd name="connsiteY6-84" fmla="*/ 133847 h 409593"/>
              <a:gd name="connsiteX0-85" fmla="*/ 0 w 9915328"/>
              <a:gd name="connsiteY0-86" fmla="*/ 198509 h 429100"/>
              <a:gd name="connsiteX1-87" fmla="*/ 633406 w 9915328"/>
              <a:gd name="connsiteY1-88" fmla="*/ 311398 h 429100"/>
              <a:gd name="connsiteX2-89" fmla="*/ 2340484 w 9915328"/>
              <a:gd name="connsiteY2-90" fmla="*/ 424287 h 429100"/>
              <a:gd name="connsiteX3-91" fmla="*/ 5071684 w 9915328"/>
              <a:gd name="connsiteY3-92" fmla="*/ 142065 h 429100"/>
              <a:gd name="connsiteX4-93" fmla="*/ 6986358 w 9915328"/>
              <a:gd name="connsiteY4-94" fmla="*/ 40465 h 429100"/>
              <a:gd name="connsiteX5-95" fmla="*/ 9136395 w 9915328"/>
              <a:gd name="connsiteY5-96" fmla="*/ 29176 h 429100"/>
              <a:gd name="connsiteX6-97" fmla="*/ 9915328 w 9915328"/>
              <a:gd name="connsiteY6-98" fmla="*/ 153354 h 429100"/>
              <a:gd name="connsiteX0-99" fmla="*/ 0 w 9915328"/>
              <a:gd name="connsiteY0-100" fmla="*/ 158109 h 388700"/>
              <a:gd name="connsiteX1-101" fmla="*/ 633406 w 9915328"/>
              <a:gd name="connsiteY1-102" fmla="*/ 270998 h 388700"/>
              <a:gd name="connsiteX2-103" fmla="*/ 2340484 w 9915328"/>
              <a:gd name="connsiteY2-104" fmla="*/ 383887 h 388700"/>
              <a:gd name="connsiteX3-105" fmla="*/ 5071684 w 9915328"/>
              <a:gd name="connsiteY3-106" fmla="*/ 101665 h 388700"/>
              <a:gd name="connsiteX4-107" fmla="*/ 6986358 w 9915328"/>
              <a:gd name="connsiteY4-108" fmla="*/ 65 h 388700"/>
              <a:gd name="connsiteX5-109" fmla="*/ 8835990 w 9915328"/>
              <a:gd name="connsiteY5-110" fmla="*/ 112954 h 388700"/>
              <a:gd name="connsiteX6-111" fmla="*/ 9915328 w 9915328"/>
              <a:gd name="connsiteY6-112" fmla="*/ 112954 h 388700"/>
              <a:gd name="connsiteX0-113" fmla="*/ 0 w 9915328"/>
              <a:gd name="connsiteY0-114" fmla="*/ 158569 h 385714"/>
              <a:gd name="connsiteX1-115" fmla="*/ 633406 w 9915328"/>
              <a:gd name="connsiteY1-116" fmla="*/ 271458 h 385714"/>
              <a:gd name="connsiteX2-117" fmla="*/ 2340484 w 9915328"/>
              <a:gd name="connsiteY2-118" fmla="*/ 384347 h 385714"/>
              <a:gd name="connsiteX3-119" fmla="*/ 5270277 w 9915328"/>
              <a:gd name="connsiteY3-120" fmla="*/ 191025 h 385714"/>
              <a:gd name="connsiteX4-121" fmla="*/ 6986358 w 9915328"/>
              <a:gd name="connsiteY4-122" fmla="*/ 525 h 385714"/>
              <a:gd name="connsiteX5-123" fmla="*/ 8835990 w 9915328"/>
              <a:gd name="connsiteY5-124" fmla="*/ 113414 h 385714"/>
              <a:gd name="connsiteX6-125" fmla="*/ 9915328 w 9915328"/>
              <a:gd name="connsiteY6-126" fmla="*/ 113414 h 385714"/>
              <a:gd name="connsiteX0-127" fmla="*/ 0 w 9915328"/>
              <a:gd name="connsiteY0-128" fmla="*/ 158569 h 323756"/>
              <a:gd name="connsiteX1-129" fmla="*/ 633406 w 9915328"/>
              <a:gd name="connsiteY1-130" fmla="*/ 271458 h 323756"/>
              <a:gd name="connsiteX2-131" fmla="*/ 2340484 w 9915328"/>
              <a:gd name="connsiteY2-132" fmla="*/ 320847 h 323756"/>
              <a:gd name="connsiteX3-133" fmla="*/ 5270277 w 9915328"/>
              <a:gd name="connsiteY3-134" fmla="*/ 191025 h 323756"/>
              <a:gd name="connsiteX4-135" fmla="*/ 6986358 w 9915328"/>
              <a:gd name="connsiteY4-136" fmla="*/ 525 h 323756"/>
              <a:gd name="connsiteX5-137" fmla="*/ 8835990 w 9915328"/>
              <a:gd name="connsiteY5-138" fmla="*/ 113414 h 323756"/>
              <a:gd name="connsiteX6-139" fmla="*/ 9915328 w 9915328"/>
              <a:gd name="connsiteY6-140" fmla="*/ 113414 h 323756"/>
              <a:gd name="connsiteX0-141" fmla="*/ 0 w 9915328"/>
              <a:gd name="connsiteY0-142" fmla="*/ 95979 h 261166"/>
              <a:gd name="connsiteX1-143" fmla="*/ 633406 w 9915328"/>
              <a:gd name="connsiteY1-144" fmla="*/ 208868 h 261166"/>
              <a:gd name="connsiteX2-145" fmla="*/ 2340484 w 9915328"/>
              <a:gd name="connsiteY2-146" fmla="*/ 258257 h 261166"/>
              <a:gd name="connsiteX3-147" fmla="*/ 5270277 w 9915328"/>
              <a:gd name="connsiteY3-148" fmla="*/ 128435 h 261166"/>
              <a:gd name="connsiteX4-149" fmla="*/ 8835990 w 9915328"/>
              <a:gd name="connsiteY4-150" fmla="*/ 50824 h 261166"/>
              <a:gd name="connsiteX5-151" fmla="*/ 9915328 w 9915328"/>
              <a:gd name="connsiteY5-152" fmla="*/ 50824 h 261166"/>
              <a:gd name="connsiteX0-153" fmla="*/ 0 w 9915328"/>
              <a:gd name="connsiteY0-154" fmla="*/ 201048 h 366235"/>
              <a:gd name="connsiteX1-155" fmla="*/ 633406 w 9915328"/>
              <a:gd name="connsiteY1-156" fmla="*/ 313937 h 366235"/>
              <a:gd name="connsiteX2-157" fmla="*/ 2340484 w 9915328"/>
              <a:gd name="connsiteY2-158" fmla="*/ 363326 h 366235"/>
              <a:gd name="connsiteX3-159" fmla="*/ 5270277 w 9915328"/>
              <a:gd name="connsiteY3-160" fmla="*/ 233504 h 366235"/>
              <a:gd name="connsiteX4-161" fmla="*/ 7659714 w 9915328"/>
              <a:gd name="connsiteY4-162" fmla="*/ 28893 h 366235"/>
              <a:gd name="connsiteX5-163" fmla="*/ 9915328 w 9915328"/>
              <a:gd name="connsiteY5-164" fmla="*/ 155893 h 366235"/>
              <a:gd name="connsiteX0-165" fmla="*/ 0 w 9915328"/>
              <a:gd name="connsiteY0-166" fmla="*/ 173629 h 338816"/>
              <a:gd name="connsiteX1-167" fmla="*/ 633406 w 9915328"/>
              <a:gd name="connsiteY1-168" fmla="*/ 286518 h 338816"/>
              <a:gd name="connsiteX2-169" fmla="*/ 2340484 w 9915328"/>
              <a:gd name="connsiteY2-170" fmla="*/ 335907 h 338816"/>
              <a:gd name="connsiteX3-171" fmla="*/ 5270277 w 9915328"/>
              <a:gd name="connsiteY3-172" fmla="*/ 206085 h 338816"/>
              <a:gd name="connsiteX4-173" fmla="*/ 7659714 w 9915328"/>
              <a:gd name="connsiteY4-174" fmla="*/ 1474 h 338816"/>
              <a:gd name="connsiteX5-175" fmla="*/ 9915328 w 9915328"/>
              <a:gd name="connsiteY5-176" fmla="*/ 128474 h 338816"/>
              <a:gd name="connsiteX0-177" fmla="*/ 0 w 10190302"/>
              <a:gd name="connsiteY0-178" fmla="*/ 174097 h 339284"/>
              <a:gd name="connsiteX1-179" fmla="*/ 633406 w 10190302"/>
              <a:gd name="connsiteY1-180" fmla="*/ 286986 h 339284"/>
              <a:gd name="connsiteX2-181" fmla="*/ 2340484 w 10190302"/>
              <a:gd name="connsiteY2-182" fmla="*/ 336375 h 339284"/>
              <a:gd name="connsiteX3-183" fmla="*/ 5270277 w 10190302"/>
              <a:gd name="connsiteY3-184" fmla="*/ 206553 h 339284"/>
              <a:gd name="connsiteX4-185" fmla="*/ 7659714 w 10190302"/>
              <a:gd name="connsiteY4-186" fmla="*/ 1942 h 339284"/>
              <a:gd name="connsiteX5-187" fmla="*/ 10190302 w 10190302"/>
              <a:gd name="connsiteY5-188" fmla="*/ 103542 h 339284"/>
              <a:gd name="connsiteX0-189" fmla="*/ 0 w 10129197"/>
              <a:gd name="connsiteY0-190" fmla="*/ 85197 h 340405"/>
              <a:gd name="connsiteX1-191" fmla="*/ 572301 w 10129197"/>
              <a:gd name="connsiteY1-192" fmla="*/ 286986 h 340405"/>
              <a:gd name="connsiteX2-193" fmla="*/ 2279379 w 10129197"/>
              <a:gd name="connsiteY2-194" fmla="*/ 336375 h 340405"/>
              <a:gd name="connsiteX3-195" fmla="*/ 5209172 w 10129197"/>
              <a:gd name="connsiteY3-196" fmla="*/ 206553 h 340405"/>
              <a:gd name="connsiteX4-197" fmla="*/ 7598609 w 10129197"/>
              <a:gd name="connsiteY4-198" fmla="*/ 1942 h 340405"/>
              <a:gd name="connsiteX5-199" fmla="*/ 10129197 w 10129197"/>
              <a:gd name="connsiteY5-200" fmla="*/ 103542 h 340405"/>
              <a:gd name="connsiteX0-201" fmla="*/ 0 w 10129197"/>
              <a:gd name="connsiteY0-202" fmla="*/ 85197 h 340405"/>
              <a:gd name="connsiteX1-203" fmla="*/ 572301 w 10129197"/>
              <a:gd name="connsiteY1-204" fmla="*/ 286986 h 340405"/>
              <a:gd name="connsiteX2-205" fmla="*/ 2279379 w 10129197"/>
              <a:gd name="connsiteY2-206" fmla="*/ 336375 h 340405"/>
              <a:gd name="connsiteX3-207" fmla="*/ 5209172 w 10129197"/>
              <a:gd name="connsiteY3-208" fmla="*/ 206553 h 340405"/>
              <a:gd name="connsiteX4-209" fmla="*/ 7598609 w 10129197"/>
              <a:gd name="connsiteY4-210" fmla="*/ 1942 h 340405"/>
              <a:gd name="connsiteX5-211" fmla="*/ 10129197 w 10129197"/>
              <a:gd name="connsiteY5-212" fmla="*/ 103542 h 340405"/>
              <a:gd name="connsiteX0-213" fmla="*/ 0 w 10129197"/>
              <a:gd name="connsiteY0-214" fmla="*/ 85197 h 339169"/>
              <a:gd name="connsiteX1-215" fmla="*/ 2279379 w 10129197"/>
              <a:gd name="connsiteY1-216" fmla="*/ 336375 h 339169"/>
              <a:gd name="connsiteX2-217" fmla="*/ 5209172 w 10129197"/>
              <a:gd name="connsiteY2-218" fmla="*/ 206553 h 339169"/>
              <a:gd name="connsiteX3-219" fmla="*/ 7598609 w 10129197"/>
              <a:gd name="connsiteY3-220" fmla="*/ 1942 h 339169"/>
              <a:gd name="connsiteX4-221" fmla="*/ 10129197 w 10129197"/>
              <a:gd name="connsiteY4-222" fmla="*/ 103542 h 339169"/>
              <a:gd name="connsiteX0-223" fmla="*/ 0 w 10129197"/>
              <a:gd name="connsiteY0-224" fmla="*/ 85197 h 339169"/>
              <a:gd name="connsiteX1-225" fmla="*/ 2279379 w 10129197"/>
              <a:gd name="connsiteY1-226" fmla="*/ 336375 h 339169"/>
              <a:gd name="connsiteX2-227" fmla="*/ 5209172 w 10129197"/>
              <a:gd name="connsiteY2-228" fmla="*/ 206553 h 339169"/>
              <a:gd name="connsiteX3-229" fmla="*/ 7598609 w 10129197"/>
              <a:gd name="connsiteY3-230" fmla="*/ 1942 h 339169"/>
              <a:gd name="connsiteX4-231" fmla="*/ 10129197 w 10129197"/>
              <a:gd name="connsiteY4-232" fmla="*/ 103542 h 339169"/>
              <a:gd name="connsiteX0-233" fmla="*/ 0 w 10129197"/>
              <a:gd name="connsiteY0-234" fmla="*/ 118179 h 372151"/>
              <a:gd name="connsiteX1-235" fmla="*/ 2279379 w 10129197"/>
              <a:gd name="connsiteY1-236" fmla="*/ 369357 h 372151"/>
              <a:gd name="connsiteX2-237" fmla="*/ 5209172 w 10129197"/>
              <a:gd name="connsiteY2-238" fmla="*/ 239535 h 372151"/>
              <a:gd name="connsiteX3-239" fmla="*/ 7598609 w 10129197"/>
              <a:gd name="connsiteY3-240" fmla="*/ 34924 h 372151"/>
              <a:gd name="connsiteX4-241" fmla="*/ 10129197 w 10129197"/>
              <a:gd name="connsiteY4-242" fmla="*/ 9524 h 372151"/>
              <a:gd name="connsiteX0-243" fmla="*/ 0 w 10129197"/>
              <a:gd name="connsiteY0-244" fmla="*/ 108656 h 362734"/>
              <a:gd name="connsiteX1-245" fmla="*/ 2279379 w 10129197"/>
              <a:gd name="connsiteY1-246" fmla="*/ 359834 h 362734"/>
              <a:gd name="connsiteX2-247" fmla="*/ 5209172 w 10129197"/>
              <a:gd name="connsiteY2-248" fmla="*/ 230012 h 362734"/>
              <a:gd name="connsiteX3-249" fmla="*/ 10129197 w 10129197"/>
              <a:gd name="connsiteY3-250" fmla="*/ 1 h 362734"/>
              <a:gd name="connsiteX0-251" fmla="*/ 0 w 8153512"/>
              <a:gd name="connsiteY0-252" fmla="*/ 149619 h 403884"/>
              <a:gd name="connsiteX1-253" fmla="*/ 2279379 w 8153512"/>
              <a:gd name="connsiteY1-254" fmla="*/ 400797 h 403884"/>
              <a:gd name="connsiteX2-255" fmla="*/ 5209172 w 8153512"/>
              <a:gd name="connsiteY2-256" fmla="*/ 270975 h 403884"/>
              <a:gd name="connsiteX3-257" fmla="*/ 8153512 w 8153512"/>
              <a:gd name="connsiteY3-258" fmla="*/ 0 h 403884"/>
              <a:gd name="connsiteX0-259" fmla="*/ 0 w 8320471"/>
              <a:gd name="connsiteY0-260" fmla="*/ 36968 h 290765"/>
              <a:gd name="connsiteX1-261" fmla="*/ 2279379 w 8320471"/>
              <a:gd name="connsiteY1-262" fmla="*/ 288146 h 290765"/>
              <a:gd name="connsiteX2-263" fmla="*/ 5209172 w 8320471"/>
              <a:gd name="connsiteY2-264" fmla="*/ 158324 h 290765"/>
              <a:gd name="connsiteX3-265" fmla="*/ 8320471 w 8320471"/>
              <a:gd name="connsiteY3-266" fmla="*/ 0 h 290765"/>
              <a:gd name="connsiteX0-267" fmla="*/ 0 w 8320471"/>
              <a:gd name="connsiteY0-268" fmla="*/ 36968 h 292812"/>
              <a:gd name="connsiteX1-269" fmla="*/ 2279379 w 8320471"/>
              <a:gd name="connsiteY1-270" fmla="*/ 288146 h 292812"/>
              <a:gd name="connsiteX2-271" fmla="*/ 8320471 w 8320471"/>
              <a:gd name="connsiteY2-272" fmla="*/ 0 h 292812"/>
              <a:gd name="connsiteX0-273" fmla="*/ 0 w 8320471"/>
              <a:gd name="connsiteY0-274" fmla="*/ 36968 h 284234"/>
              <a:gd name="connsiteX1-275" fmla="*/ 2752431 w 8320471"/>
              <a:gd name="connsiteY1-276" fmla="*/ 277905 h 284234"/>
              <a:gd name="connsiteX2-277" fmla="*/ 8320471 w 8320471"/>
              <a:gd name="connsiteY2-278" fmla="*/ 0 h 284234"/>
              <a:gd name="connsiteX0-279" fmla="*/ 0 w 8306558"/>
              <a:gd name="connsiteY0-280" fmla="*/ 47209 h 295214"/>
              <a:gd name="connsiteX1-281" fmla="*/ 2752431 w 8306558"/>
              <a:gd name="connsiteY1-282" fmla="*/ 288146 h 295214"/>
              <a:gd name="connsiteX2-283" fmla="*/ 8306558 w 8306558"/>
              <a:gd name="connsiteY2-284" fmla="*/ 0 h 295214"/>
              <a:gd name="connsiteX0-285" fmla="*/ 0 w 8306558"/>
              <a:gd name="connsiteY0-286" fmla="*/ 47209 h 295214"/>
              <a:gd name="connsiteX1-287" fmla="*/ 2752431 w 8306558"/>
              <a:gd name="connsiteY1-288" fmla="*/ 288146 h 295214"/>
              <a:gd name="connsiteX2-289" fmla="*/ 8306558 w 8306558"/>
              <a:gd name="connsiteY2-290" fmla="*/ 0 h 295214"/>
              <a:gd name="connsiteX0-291" fmla="*/ 0 w 7847420"/>
              <a:gd name="connsiteY0-292" fmla="*/ 36968 h 284234"/>
              <a:gd name="connsiteX1-293" fmla="*/ 2752431 w 7847420"/>
              <a:gd name="connsiteY1-294" fmla="*/ 277905 h 284234"/>
              <a:gd name="connsiteX2-295" fmla="*/ 7847420 w 7847420"/>
              <a:gd name="connsiteY2-296" fmla="*/ 0 h 2842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847420" h="284234">
                <a:moveTo>
                  <a:pt x="0" y="36968"/>
                </a:moveTo>
                <a:cubicBezTo>
                  <a:pt x="245726" y="330597"/>
                  <a:pt x="1444528" y="284066"/>
                  <a:pt x="2752431" y="277905"/>
                </a:cubicBezTo>
                <a:cubicBezTo>
                  <a:pt x="4060334" y="271744"/>
                  <a:pt x="6588860" y="131718"/>
                  <a:pt x="784742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62" name="任意多边形: 形状 61"/>
          <p:cNvSpPr/>
          <p:nvPr/>
        </p:nvSpPr>
        <p:spPr>
          <a:xfrm>
            <a:off x="8192577" y="3898507"/>
            <a:ext cx="2248833" cy="53149"/>
          </a:xfrm>
          <a:custGeom>
            <a:avLst/>
            <a:gdLst>
              <a:gd name="connsiteX0" fmla="*/ 0 w 9877777"/>
              <a:gd name="connsiteY0" fmla="*/ 284617 h 420929"/>
              <a:gd name="connsiteX1" fmla="*/ 620889 w 9877777"/>
              <a:gd name="connsiteY1" fmla="*/ 115284 h 420929"/>
              <a:gd name="connsiteX2" fmla="*/ 2302933 w 9877777"/>
              <a:gd name="connsiteY2" fmla="*/ 420084 h 420929"/>
              <a:gd name="connsiteX3" fmla="*/ 4696177 w 9877777"/>
              <a:gd name="connsiteY3" fmla="*/ 2395 h 420929"/>
              <a:gd name="connsiteX4" fmla="*/ 6886222 w 9877777"/>
              <a:gd name="connsiteY4" fmla="*/ 250751 h 420929"/>
              <a:gd name="connsiteX5" fmla="*/ 9098844 w 9877777"/>
              <a:gd name="connsiteY5" fmla="*/ 284617 h 420929"/>
              <a:gd name="connsiteX6" fmla="*/ 9877777 w 9877777"/>
              <a:gd name="connsiteY6" fmla="*/ 149151 h 420929"/>
              <a:gd name="connsiteX0-1" fmla="*/ 0 w 9877777"/>
              <a:gd name="connsiteY0-2" fmla="*/ 284617 h 431037"/>
              <a:gd name="connsiteX1-3" fmla="*/ 595855 w 9877777"/>
              <a:gd name="connsiteY1-4" fmla="*/ 307195 h 431037"/>
              <a:gd name="connsiteX2-5" fmla="*/ 2302933 w 9877777"/>
              <a:gd name="connsiteY2-6" fmla="*/ 420084 h 431037"/>
              <a:gd name="connsiteX3-7" fmla="*/ 4696177 w 9877777"/>
              <a:gd name="connsiteY3-8" fmla="*/ 2395 h 431037"/>
              <a:gd name="connsiteX4-9" fmla="*/ 6886222 w 9877777"/>
              <a:gd name="connsiteY4-10" fmla="*/ 250751 h 431037"/>
              <a:gd name="connsiteX5-11" fmla="*/ 9098844 w 9877777"/>
              <a:gd name="connsiteY5-12" fmla="*/ 284617 h 431037"/>
              <a:gd name="connsiteX6-13" fmla="*/ 9877777 w 9877777"/>
              <a:gd name="connsiteY6-14" fmla="*/ 149151 h 431037"/>
              <a:gd name="connsiteX0-15" fmla="*/ 0 w 9915328"/>
              <a:gd name="connsiteY0-16" fmla="*/ 194306 h 431977"/>
              <a:gd name="connsiteX1-17" fmla="*/ 633406 w 9915328"/>
              <a:gd name="connsiteY1-18" fmla="*/ 307195 h 431977"/>
              <a:gd name="connsiteX2-19" fmla="*/ 2340484 w 9915328"/>
              <a:gd name="connsiteY2-20" fmla="*/ 420084 h 431977"/>
              <a:gd name="connsiteX3-21" fmla="*/ 4733728 w 9915328"/>
              <a:gd name="connsiteY3-22" fmla="*/ 2395 h 431977"/>
              <a:gd name="connsiteX4-23" fmla="*/ 6923773 w 9915328"/>
              <a:gd name="connsiteY4-24" fmla="*/ 250751 h 431977"/>
              <a:gd name="connsiteX5-25" fmla="*/ 9136395 w 9915328"/>
              <a:gd name="connsiteY5-26" fmla="*/ 284617 h 431977"/>
              <a:gd name="connsiteX6-27" fmla="*/ 9915328 w 9915328"/>
              <a:gd name="connsiteY6-28" fmla="*/ 149151 h 431977"/>
              <a:gd name="connsiteX0-29" fmla="*/ 0 w 9915328"/>
              <a:gd name="connsiteY0-30" fmla="*/ 194306 h 431977"/>
              <a:gd name="connsiteX1-31" fmla="*/ 633406 w 9915328"/>
              <a:gd name="connsiteY1-32" fmla="*/ 307195 h 431977"/>
              <a:gd name="connsiteX2-33" fmla="*/ 2340484 w 9915328"/>
              <a:gd name="connsiteY2-34" fmla="*/ 420084 h 431977"/>
              <a:gd name="connsiteX3-35" fmla="*/ 4733728 w 9915328"/>
              <a:gd name="connsiteY3-36" fmla="*/ 2395 h 431977"/>
              <a:gd name="connsiteX4-37" fmla="*/ 6923773 w 9915328"/>
              <a:gd name="connsiteY4-38" fmla="*/ 250751 h 431977"/>
              <a:gd name="connsiteX5-39" fmla="*/ 9136395 w 9915328"/>
              <a:gd name="connsiteY5-40" fmla="*/ 284617 h 431977"/>
              <a:gd name="connsiteX6-41" fmla="*/ 9915328 w 9915328"/>
              <a:gd name="connsiteY6-42" fmla="*/ 149151 h 431977"/>
              <a:gd name="connsiteX0-43" fmla="*/ 0 w 9915328"/>
              <a:gd name="connsiteY0-44" fmla="*/ 60818 h 291409"/>
              <a:gd name="connsiteX1-45" fmla="*/ 633406 w 9915328"/>
              <a:gd name="connsiteY1-46" fmla="*/ 173707 h 291409"/>
              <a:gd name="connsiteX2-47" fmla="*/ 2340484 w 9915328"/>
              <a:gd name="connsiteY2-48" fmla="*/ 286596 h 291409"/>
              <a:gd name="connsiteX3-49" fmla="*/ 5071684 w 9915328"/>
              <a:gd name="connsiteY3-50" fmla="*/ 4374 h 291409"/>
              <a:gd name="connsiteX4-51" fmla="*/ 6923773 w 9915328"/>
              <a:gd name="connsiteY4-52" fmla="*/ 117263 h 291409"/>
              <a:gd name="connsiteX5-53" fmla="*/ 9136395 w 9915328"/>
              <a:gd name="connsiteY5-54" fmla="*/ 151129 h 291409"/>
              <a:gd name="connsiteX6-55" fmla="*/ 9915328 w 9915328"/>
              <a:gd name="connsiteY6-56" fmla="*/ 15663 h 291409"/>
              <a:gd name="connsiteX0-57" fmla="*/ 0 w 9915328"/>
              <a:gd name="connsiteY0-58" fmla="*/ 163495 h 394086"/>
              <a:gd name="connsiteX1-59" fmla="*/ 633406 w 9915328"/>
              <a:gd name="connsiteY1-60" fmla="*/ 276384 h 394086"/>
              <a:gd name="connsiteX2-61" fmla="*/ 2340484 w 9915328"/>
              <a:gd name="connsiteY2-62" fmla="*/ 389273 h 394086"/>
              <a:gd name="connsiteX3-63" fmla="*/ 5071684 w 9915328"/>
              <a:gd name="connsiteY3-64" fmla="*/ 107051 h 394086"/>
              <a:gd name="connsiteX4-65" fmla="*/ 6986358 w 9915328"/>
              <a:gd name="connsiteY4-66" fmla="*/ 5451 h 394086"/>
              <a:gd name="connsiteX5-67" fmla="*/ 9136395 w 9915328"/>
              <a:gd name="connsiteY5-68" fmla="*/ 253806 h 394086"/>
              <a:gd name="connsiteX6-69" fmla="*/ 9915328 w 9915328"/>
              <a:gd name="connsiteY6-70" fmla="*/ 118340 h 394086"/>
              <a:gd name="connsiteX0-71" fmla="*/ 0 w 9915328"/>
              <a:gd name="connsiteY0-72" fmla="*/ 179002 h 409593"/>
              <a:gd name="connsiteX1-73" fmla="*/ 633406 w 9915328"/>
              <a:gd name="connsiteY1-74" fmla="*/ 291891 h 409593"/>
              <a:gd name="connsiteX2-75" fmla="*/ 2340484 w 9915328"/>
              <a:gd name="connsiteY2-76" fmla="*/ 404780 h 409593"/>
              <a:gd name="connsiteX3-77" fmla="*/ 5071684 w 9915328"/>
              <a:gd name="connsiteY3-78" fmla="*/ 122558 h 409593"/>
              <a:gd name="connsiteX4-79" fmla="*/ 6986358 w 9915328"/>
              <a:gd name="connsiteY4-80" fmla="*/ 20958 h 409593"/>
              <a:gd name="connsiteX5-81" fmla="*/ 9136395 w 9915328"/>
              <a:gd name="connsiteY5-82" fmla="*/ 9669 h 409593"/>
              <a:gd name="connsiteX6-83" fmla="*/ 9915328 w 9915328"/>
              <a:gd name="connsiteY6-84" fmla="*/ 133847 h 409593"/>
              <a:gd name="connsiteX0-85" fmla="*/ 0 w 9915328"/>
              <a:gd name="connsiteY0-86" fmla="*/ 198509 h 429100"/>
              <a:gd name="connsiteX1-87" fmla="*/ 633406 w 9915328"/>
              <a:gd name="connsiteY1-88" fmla="*/ 311398 h 429100"/>
              <a:gd name="connsiteX2-89" fmla="*/ 2340484 w 9915328"/>
              <a:gd name="connsiteY2-90" fmla="*/ 424287 h 429100"/>
              <a:gd name="connsiteX3-91" fmla="*/ 5071684 w 9915328"/>
              <a:gd name="connsiteY3-92" fmla="*/ 142065 h 429100"/>
              <a:gd name="connsiteX4-93" fmla="*/ 6986358 w 9915328"/>
              <a:gd name="connsiteY4-94" fmla="*/ 40465 h 429100"/>
              <a:gd name="connsiteX5-95" fmla="*/ 9136395 w 9915328"/>
              <a:gd name="connsiteY5-96" fmla="*/ 29176 h 429100"/>
              <a:gd name="connsiteX6-97" fmla="*/ 9915328 w 9915328"/>
              <a:gd name="connsiteY6-98" fmla="*/ 153354 h 429100"/>
              <a:gd name="connsiteX0-99" fmla="*/ 0 w 9915328"/>
              <a:gd name="connsiteY0-100" fmla="*/ 158109 h 388700"/>
              <a:gd name="connsiteX1-101" fmla="*/ 633406 w 9915328"/>
              <a:gd name="connsiteY1-102" fmla="*/ 270998 h 388700"/>
              <a:gd name="connsiteX2-103" fmla="*/ 2340484 w 9915328"/>
              <a:gd name="connsiteY2-104" fmla="*/ 383887 h 388700"/>
              <a:gd name="connsiteX3-105" fmla="*/ 5071684 w 9915328"/>
              <a:gd name="connsiteY3-106" fmla="*/ 101665 h 388700"/>
              <a:gd name="connsiteX4-107" fmla="*/ 6986358 w 9915328"/>
              <a:gd name="connsiteY4-108" fmla="*/ 65 h 388700"/>
              <a:gd name="connsiteX5-109" fmla="*/ 8835990 w 9915328"/>
              <a:gd name="connsiteY5-110" fmla="*/ 112954 h 388700"/>
              <a:gd name="connsiteX6-111" fmla="*/ 9915328 w 9915328"/>
              <a:gd name="connsiteY6-112" fmla="*/ 112954 h 388700"/>
              <a:gd name="connsiteX0-113" fmla="*/ 0 w 9915328"/>
              <a:gd name="connsiteY0-114" fmla="*/ 158569 h 385714"/>
              <a:gd name="connsiteX1-115" fmla="*/ 633406 w 9915328"/>
              <a:gd name="connsiteY1-116" fmla="*/ 271458 h 385714"/>
              <a:gd name="connsiteX2-117" fmla="*/ 2340484 w 9915328"/>
              <a:gd name="connsiteY2-118" fmla="*/ 384347 h 385714"/>
              <a:gd name="connsiteX3-119" fmla="*/ 5270277 w 9915328"/>
              <a:gd name="connsiteY3-120" fmla="*/ 191025 h 385714"/>
              <a:gd name="connsiteX4-121" fmla="*/ 6986358 w 9915328"/>
              <a:gd name="connsiteY4-122" fmla="*/ 525 h 385714"/>
              <a:gd name="connsiteX5-123" fmla="*/ 8835990 w 9915328"/>
              <a:gd name="connsiteY5-124" fmla="*/ 113414 h 385714"/>
              <a:gd name="connsiteX6-125" fmla="*/ 9915328 w 9915328"/>
              <a:gd name="connsiteY6-126" fmla="*/ 113414 h 385714"/>
              <a:gd name="connsiteX0-127" fmla="*/ 0 w 9915328"/>
              <a:gd name="connsiteY0-128" fmla="*/ 158569 h 323756"/>
              <a:gd name="connsiteX1-129" fmla="*/ 633406 w 9915328"/>
              <a:gd name="connsiteY1-130" fmla="*/ 271458 h 323756"/>
              <a:gd name="connsiteX2-131" fmla="*/ 2340484 w 9915328"/>
              <a:gd name="connsiteY2-132" fmla="*/ 320847 h 323756"/>
              <a:gd name="connsiteX3-133" fmla="*/ 5270277 w 9915328"/>
              <a:gd name="connsiteY3-134" fmla="*/ 191025 h 323756"/>
              <a:gd name="connsiteX4-135" fmla="*/ 6986358 w 9915328"/>
              <a:gd name="connsiteY4-136" fmla="*/ 525 h 323756"/>
              <a:gd name="connsiteX5-137" fmla="*/ 8835990 w 9915328"/>
              <a:gd name="connsiteY5-138" fmla="*/ 113414 h 323756"/>
              <a:gd name="connsiteX6-139" fmla="*/ 9915328 w 9915328"/>
              <a:gd name="connsiteY6-140" fmla="*/ 113414 h 323756"/>
              <a:gd name="connsiteX0-141" fmla="*/ 0 w 9915328"/>
              <a:gd name="connsiteY0-142" fmla="*/ 95979 h 261166"/>
              <a:gd name="connsiteX1-143" fmla="*/ 633406 w 9915328"/>
              <a:gd name="connsiteY1-144" fmla="*/ 208868 h 261166"/>
              <a:gd name="connsiteX2-145" fmla="*/ 2340484 w 9915328"/>
              <a:gd name="connsiteY2-146" fmla="*/ 258257 h 261166"/>
              <a:gd name="connsiteX3-147" fmla="*/ 5270277 w 9915328"/>
              <a:gd name="connsiteY3-148" fmla="*/ 128435 h 261166"/>
              <a:gd name="connsiteX4-149" fmla="*/ 8835990 w 9915328"/>
              <a:gd name="connsiteY4-150" fmla="*/ 50824 h 261166"/>
              <a:gd name="connsiteX5-151" fmla="*/ 9915328 w 9915328"/>
              <a:gd name="connsiteY5-152" fmla="*/ 50824 h 261166"/>
              <a:gd name="connsiteX0-153" fmla="*/ 0 w 9915328"/>
              <a:gd name="connsiteY0-154" fmla="*/ 201048 h 366235"/>
              <a:gd name="connsiteX1-155" fmla="*/ 633406 w 9915328"/>
              <a:gd name="connsiteY1-156" fmla="*/ 313937 h 366235"/>
              <a:gd name="connsiteX2-157" fmla="*/ 2340484 w 9915328"/>
              <a:gd name="connsiteY2-158" fmla="*/ 363326 h 366235"/>
              <a:gd name="connsiteX3-159" fmla="*/ 5270277 w 9915328"/>
              <a:gd name="connsiteY3-160" fmla="*/ 233504 h 366235"/>
              <a:gd name="connsiteX4-161" fmla="*/ 7659714 w 9915328"/>
              <a:gd name="connsiteY4-162" fmla="*/ 28893 h 366235"/>
              <a:gd name="connsiteX5-163" fmla="*/ 9915328 w 9915328"/>
              <a:gd name="connsiteY5-164" fmla="*/ 155893 h 366235"/>
              <a:gd name="connsiteX0-165" fmla="*/ 0 w 9915328"/>
              <a:gd name="connsiteY0-166" fmla="*/ 173629 h 338816"/>
              <a:gd name="connsiteX1-167" fmla="*/ 633406 w 9915328"/>
              <a:gd name="connsiteY1-168" fmla="*/ 286518 h 338816"/>
              <a:gd name="connsiteX2-169" fmla="*/ 2340484 w 9915328"/>
              <a:gd name="connsiteY2-170" fmla="*/ 335907 h 338816"/>
              <a:gd name="connsiteX3-171" fmla="*/ 5270277 w 9915328"/>
              <a:gd name="connsiteY3-172" fmla="*/ 206085 h 338816"/>
              <a:gd name="connsiteX4-173" fmla="*/ 7659714 w 9915328"/>
              <a:gd name="connsiteY4-174" fmla="*/ 1474 h 338816"/>
              <a:gd name="connsiteX5-175" fmla="*/ 9915328 w 9915328"/>
              <a:gd name="connsiteY5-176" fmla="*/ 128474 h 338816"/>
              <a:gd name="connsiteX0-177" fmla="*/ 0 w 10190302"/>
              <a:gd name="connsiteY0-178" fmla="*/ 174097 h 339284"/>
              <a:gd name="connsiteX1-179" fmla="*/ 633406 w 10190302"/>
              <a:gd name="connsiteY1-180" fmla="*/ 286986 h 339284"/>
              <a:gd name="connsiteX2-181" fmla="*/ 2340484 w 10190302"/>
              <a:gd name="connsiteY2-182" fmla="*/ 336375 h 339284"/>
              <a:gd name="connsiteX3-183" fmla="*/ 5270277 w 10190302"/>
              <a:gd name="connsiteY3-184" fmla="*/ 206553 h 339284"/>
              <a:gd name="connsiteX4-185" fmla="*/ 7659714 w 10190302"/>
              <a:gd name="connsiteY4-186" fmla="*/ 1942 h 339284"/>
              <a:gd name="connsiteX5-187" fmla="*/ 10190302 w 10190302"/>
              <a:gd name="connsiteY5-188" fmla="*/ 103542 h 339284"/>
              <a:gd name="connsiteX0-189" fmla="*/ 0 w 10129197"/>
              <a:gd name="connsiteY0-190" fmla="*/ 85197 h 340405"/>
              <a:gd name="connsiteX1-191" fmla="*/ 572301 w 10129197"/>
              <a:gd name="connsiteY1-192" fmla="*/ 286986 h 340405"/>
              <a:gd name="connsiteX2-193" fmla="*/ 2279379 w 10129197"/>
              <a:gd name="connsiteY2-194" fmla="*/ 336375 h 340405"/>
              <a:gd name="connsiteX3-195" fmla="*/ 5209172 w 10129197"/>
              <a:gd name="connsiteY3-196" fmla="*/ 206553 h 340405"/>
              <a:gd name="connsiteX4-197" fmla="*/ 7598609 w 10129197"/>
              <a:gd name="connsiteY4-198" fmla="*/ 1942 h 340405"/>
              <a:gd name="connsiteX5-199" fmla="*/ 10129197 w 10129197"/>
              <a:gd name="connsiteY5-200" fmla="*/ 103542 h 340405"/>
              <a:gd name="connsiteX0-201" fmla="*/ 0 w 10129197"/>
              <a:gd name="connsiteY0-202" fmla="*/ 85197 h 340405"/>
              <a:gd name="connsiteX1-203" fmla="*/ 572301 w 10129197"/>
              <a:gd name="connsiteY1-204" fmla="*/ 286986 h 340405"/>
              <a:gd name="connsiteX2-205" fmla="*/ 2279379 w 10129197"/>
              <a:gd name="connsiteY2-206" fmla="*/ 336375 h 340405"/>
              <a:gd name="connsiteX3-207" fmla="*/ 5209172 w 10129197"/>
              <a:gd name="connsiteY3-208" fmla="*/ 206553 h 340405"/>
              <a:gd name="connsiteX4-209" fmla="*/ 7598609 w 10129197"/>
              <a:gd name="connsiteY4-210" fmla="*/ 1942 h 340405"/>
              <a:gd name="connsiteX5-211" fmla="*/ 10129197 w 10129197"/>
              <a:gd name="connsiteY5-212" fmla="*/ 103542 h 340405"/>
              <a:gd name="connsiteX0-213" fmla="*/ 0 w 10129197"/>
              <a:gd name="connsiteY0-214" fmla="*/ 85197 h 339169"/>
              <a:gd name="connsiteX1-215" fmla="*/ 2279379 w 10129197"/>
              <a:gd name="connsiteY1-216" fmla="*/ 336375 h 339169"/>
              <a:gd name="connsiteX2-217" fmla="*/ 5209172 w 10129197"/>
              <a:gd name="connsiteY2-218" fmla="*/ 206553 h 339169"/>
              <a:gd name="connsiteX3-219" fmla="*/ 7598609 w 10129197"/>
              <a:gd name="connsiteY3-220" fmla="*/ 1942 h 339169"/>
              <a:gd name="connsiteX4-221" fmla="*/ 10129197 w 10129197"/>
              <a:gd name="connsiteY4-222" fmla="*/ 103542 h 339169"/>
              <a:gd name="connsiteX0-223" fmla="*/ 0 w 10129197"/>
              <a:gd name="connsiteY0-224" fmla="*/ 85197 h 339169"/>
              <a:gd name="connsiteX1-225" fmla="*/ 2279379 w 10129197"/>
              <a:gd name="connsiteY1-226" fmla="*/ 336375 h 339169"/>
              <a:gd name="connsiteX2-227" fmla="*/ 5209172 w 10129197"/>
              <a:gd name="connsiteY2-228" fmla="*/ 206553 h 339169"/>
              <a:gd name="connsiteX3-229" fmla="*/ 7598609 w 10129197"/>
              <a:gd name="connsiteY3-230" fmla="*/ 1942 h 339169"/>
              <a:gd name="connsiteX4-231" fmla="*/ 10129197 w 10129197"/>
              <a:gd name="connsiteY4-232" fmla="*/ 103542 h 339169"/>
              <a:gd name="connsiteX0-233" fmla="*/ 0 w 10129197"/>
              <a:gd name="connsiteY0-234" fmla="*/ 118179 h 372151"/>
              <a:gd name="connsiteX1-235" fmla="*/ 2279379 w 10129197"/>
              <a:gd name="connsiteY1-236" fmla="*/ 369357 h 372151"/>
              <a:gd name="connsiteX2-237" fmla="*/ 5209172 w 10129197"/>
              <a:gd name="connsiteY2-238" fmla="*/ 239535 h 372151"/>
              <a:gd name="connsiteX3-239" fmla="*/ 7598609 w 10129197"/>
              <a:gd name="connsiteY3-240" fmla="*/ 34924 h 372151"/>
              <a:gd name="connsiteX4-241" fmla="*/ 10129197 w 10129197"/>
              <a:gd name="connsiteY4-242" fmla="*/ 9524 h 372151"/>
              <a:gd name="connsiteX0-243" fmla="*/ 0 w 10129197"/>
              <a:gd name="connsiteY0-244" fmla="*/ 108656 h 362734"/>
              <a:gd name="connsiteX1-245" fmla="*/ 2279379 w 10129197"/>
              <a:gd name="connsiteY1-246" fmla="*/ 359834 h 362734"/>
              <a:gd name="connsiteX2-247" fmla="*/ 5209172 w 10129197"/>
              <a:gd name="connsiteY2-248" fmla="*/ 230012 h 362734"/>
              <a:gd name="connsiteX3-249" fmla="*/ 10129197 w 10129197"/>
              <a:gd name="connsiteY3-250" fmla="*/ 1 h 362734"/>
              <a:gd name="connsiteX0-251" fmla="*/ 0 w 8153512"/>
              <a:gd name="connsiteY0-252" fmla="*/ 149619 h 403884"/>
              <a:gd name="connsiteX1-253" fmla="*/ 2279379 w 8153512"/>
              <a:gd name="connsiteY1-254" fmla="*/ 400797 h 403884"/>
              <a:gd name="connsiteX2-255" fmla="*/ 5209172 w 8153512"/>
              <a:gd name="connsiteY2-256" fmla="*/ 270975 h 403884"/>
              <a:gd name="connsiteX3-257" fmla="*/ 8153512 w 8153512"/>
              <a:gd name="connsiteY3-258" fmla="*/ 0 h 403884"/>
              <a:gd name="connsiteX0-259" fmla="*/ 0 w 8320471"/>
              <a:gd name="connsiteY0-260" fmla="*/ 36968 h 290765"/>
              <a:gd name="connsiteX1-261" fmla="*/ 2279379 w 8320471"/>
              <a:gd name="connsiteY1-262" fmla="*/ 288146 h 290765"/>
              <a:gd name="connsiteX2-263" fmla="*/ 5209172 w 8320471"/>
              <a:gd name="connsiteY2-264" fmla="*/ 158324 h 290765"/>
              <a:gd name="connsiteX3-265" fmla="*/ 8320471 w 8320471"/>
              <a:gd name="connsiteY3-266" fmla="*/ 0 h 290765"/>
              <a:gd name="connsiteX0-267" fmla="*/ 0 w 8320471"/>
              <a:gd name="connsiteY0-268" fmla="*/ 36968 h 292812"/>
              <a:gd name="connsiteX1-269" fmla="*/ 2279379 w 8320471"/>
              <a:gd name="connsiteY1-270" fmla="*/ 288146 h 292812"/>
              <a:gd name="connsiteX2-271" fmla="*/ 8320471 w 8320471"/>
              <a:gd name="connsiteY2-272" fmla="*/ 0 h 292812"/>
              <a:gd name="connsiteX0-273" fmla="*/ 0 w 8320471"/>
              <a:gd name="connsiteY0-274" fmla="*/ 36968 h 284234"/>
              <a:gd name="connsiteX1-275" fmla="*/ 2752431 w 8320471"/>
              <a:gd name="connsiteY1-276" fmla="*/ 277905 h 284234"/>
              <a:gd name="connsiteX2-277" fmla="*/ 8320471 w 8320471"/>
              <a:gd name="connsiteY2-278" fmla="*/ 0 h 284234"/>
              <a:gd name="connsiteX0-279" fmla="*/ 0 w 8306558"/>
              <a:gd name="connsiteY0-280" fmla="*/ 47209 h 295214"/>
              <a:gd name="connsiteX1-281" fmla="*/ 2752431 w 8306558"/>
              <a:gd name="connsiteY1-282" fmla="*/ 288146 h 295214"/>
              <a:gd name="connsiteX2-283" fmla="*/ 8306558 w 8306558"/>
              <a:gd name="connsiteY2-284" fmla="*/ 0 h 295214"/>
              <a:gd name="connsiteX0-285" fmla="*/ 0 w 8306558"/>
              <a:gd name="connsiteY0-286" fmla="*/ 47209 h 295214"/>
              <a:gd name="connsiteX1-287" fmla="*/ 2752431 w 8306558"/>
              <a:gd name="connsiteY1-288" fmla="*/ 288146 h 295214"/>
              <a:gd name="connsiteX2-289" fmla="*/ 8306558 w 8306558"/>
              <a:gd name="connsiteY2-290" fmla="*/ 0 h 295214"/>
              <a:gd name="connsiteX0-291" fmla="*/ 0 w 7847420"/>
              <a:gd name="connsiteY0-292" fmla="*/ 36968 h 284234"/>
              <a:gd name="connsiteX1-293" fmla="*/ 2752431 w 7847420"/>
              <a:gd name="connsiteY1-294" fmla="*/ 277905 h 284234"/>
              <a:gd name="connsiteX2-295" fmla="*/ 7847420 w 7847420"/>
              <a:gd name="connsiteY2-296" fmla="*/ 0 h 2842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847420" h="284234">
                <a:moveTo>
                  <a:pt x="0" y="36968"/>
                </a:moveTo>
                <a:cubicBezTo>
                  <a:pt x="245726" y="330597"/>
                  <a:pt x="1444528" y="284066"/>
                  <a:pt x="2752431" y="277905"/>
                </a:cubicBezTo>
                <a:cubicBezTo>
                  <a:pt x="4060334" y="271744"/>
                  <a:pt x="6588860" y="131718"/>
                  <a:pt x="784742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343513" y="5523613"/>
            <a:ext cx="21274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点击此处添加标题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88" y="1489074"/>
            <a:ext cx="5758142" cy="487182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122413" y="59215"/>
            <a:ext cx="2590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这就</a:t>
            </a:r>
            <a:r>
              <a:rPr lang="zh-CN" altLang="en-US" sz="3200" dirty="0" smtClean="0"/>
              <a:t>是</a:t>
            </a:r>
            <a:r>
              <a:rPr lang="en-US" altLang="zh-CN" sz="3200" dirty="0" smtClean="0"/>
              <a:t>MySQL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5503" y="1623212"/>
            <a:ext cx="4102964" cy="304826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10474" y="234963"/>
            <a:ext cx="3736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对比</a:t>
            </a:r>
            <a:endParaRPr lang="zh-CN" altLang="en-US" sz="3200" dirty="0">
              <a:latin typeface="Arial Black" panose="020B0A04020102020204" pitchFamily="34" charset="0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30895" y="130347"/>
            <a:ext cx="12227806" cy="963251"/>
            <a:chOff x="230895" y="130347"/>
            <a:chExt cx="12227806" cy="963251"/>
          </a:xfrm>
        </p:grpSpPr>
        <p:sp>
          <p:nvSpPr>
            <p:cNvPr id="6" name="任意多边形: 形状 5"/>
            <p:cNvSpPr/>
            <p:nvPr/>
          </p:nvSpPr>
          <p:spPr>
            <a:xfrm>
              <a:off x="1497774" y="457552"/>
              <a:ext cx="7455726" cy="372151"/>
            </a:xfrm>
            <a:custGeom>
              <a:avLst/>
              <a:gdLst>
                <a:gd name="connsiteX0" fmla="*/ 0 w 9877777"/>
                <a:gd name="connsiteY0" fmla="*/ 284617 h 420929"/>
                <a:gd name="connsiteX1" fmla="*/ 620889 w 9877777"/>
                <a:gd name="connsiteY1" fmla="*/ 115284 h 420929"/>
                <a:gd name="connsiteX2" fmla="*/ 2302933 w 9877777"/>
                <a:gd name="connsiteY2" fmla="*/ 420084 h 420929"/>
                <a:gd name="connsiteX3" fmla="*/ 4696177 w 9877777"/>
                <a:gd name="connsiteY3" fmla="*/ 2395 h 420929"/>
                <a:gd name="connsiteX4" fmla="*/ 6886222 w 9877777"/>
                <a:gd name="connsiteY4" fmla="*/ 250751 h 420929"/>
                <a:gd name="connsiteX5" fmla="*/ 9098844 w 9877777"/>
                <a:gd name="connsiteY5" fmla="*/ 284617 h 420929"/>
                <a:gd name="connsiteX6" fmla="*/ 9877777 w 9877777"/>
                <a:gd name="connsiteY6" fmla="*/ 149151 h 420929"/>
                <a:gd name="connsiteX0-1" fmla="*/ 0 w 9877777"/>
                <a:gd name="connsiteY0-2" fmla="*/ 284617 h 431037"/>
                <a:gd name="connsiteX1-3" fmla="*/ 595855 w 9877777"/>
                <a:gd name="connsiteY1-4" fmla="*/ 307195 h 431037"/>
                <a:gd name="connsiteX2-5" fmla="*/ 2302933 w 9877777"/>
                <a:gd name="connsiteY2-6" fmla="*/ 420084 h 431037"/>
                <a:gd name="connsiteX3-7" fmla="*/ 4696177 w 9877777"/>
                <a:gd name="connsiteY3-8" fmla="*/ 2395 h 431037"/>
                <a:gd name="connsiteX4-9" fmla="*/ 6886222 w 9877777"/>
                <a:gd name="connsiteY4-10" fmla="*/ 250751 h 431037"/>
                <a:gd name="connsiteX5-11" fmla="*/ 9098844 w 9877777"/>
                <a:gd name="connsiteY5-12" fmla="*/ 284617 h 431037"/>
                <a:gd name="connsiteX6-13" fmla="*/ 9877777 w 9877777"/>
                <a:gd name="connsiteY6-14" fmla="*/ 149151 h 431037"/>
                <a:gd name="connsiteX0-15" fmla="*/ 0 w 9915328"/>
                <a:gd name="connsiteY0-16" fmla="*/ 194306 h 431977"/>
                <a:gd name="connsiteX1-17" fmla="*/ 633406 w 9915328"/>
                <a:gd name="connsiteY1-18" fmla="*/ 307195 h 431977"/>
                <a:gd name="connsiteX2-19" fmla="*/ 2340484 w 9915328"/>
                <a:gd name="connsiteY2-20" fmla="*/ 420084 h 431977"/>
                <a:gd name="connsiteX3-21" fmla="*/ 4733728 w 9915328"/>
                <a:gd name="connsiteY3-22" fmla="*/ 2395 h 431977"/>
                <a:gd name="connsiteX4-23" fmla="*/ 6923773 w 9915328"/>
                <a:gd name="connsiteY4-24" fmla="*/ 250751 h 431977"/>
                <a:gd name="connsiteX5-25" fmla="*/ 9136395 w 9915328"/>
                <a:gd name="connsiteY5-26" fmla="*/ 284617 h 431977"/>
                <a:gd name="connsiteX6-27" fmla="*/ 9915328 w 9915328"/>
                <a:gd name="connsiteY6-28" fmla="*/ 149151 h 431977"/>
                <a:gd name="connsiteX0-29" fmla="*/ 0 w 9915328"/>
                <a:gd name="connsiteY0-30" fmla="*/ 194306 h 431977"/>
                <a:gd name="connsiteX1-31" fmla="*/ 633406 w 9915328"/>
                <a:gd name="connsiteY1-32" fmla="*/ 307195 h 431977"/>
                <a:gd name="connsiteX2-33" fmla="*/ 2340484 w 9915328"/>
                <a:gd name="connsiteY2-34" fmla="*/ 420084 h 431977"/>
                <a:gd name="connsiteX3-35" fmla="*/ 4733728 w 9915328"/>
                <a:gd name="connsiteY3-36" fmla="*/ 2395 h 431977"/>
                <a:gd name="connsiteX4-37" fmla="*/ 6923773 w 9915328"/>
                <a:gd name="connsiteY4-38" fmla="*/ 250751 h 431977"/>
                <a:gd name="connsiteX5-39" fmla="*/ 9136395 w 9915328"/>
                <a:gd name="connsiteY5-40" fmla="*/ 284617 h 431977"/>
                <a:gd name="connsiteX6-41" fmla="*/ 9915328 w 9915328"/>
                <a:gd name="connsiteY6-42" fmla="*/ 149151 h 431977"/>
                <a:gd name="connsiteX0-43" fmla="*/ 0 w 9915328"/>
                <a:gd name="connsiteY0-44" fmla="*/ 60818 h 291409"/>
                <a:gd name="connsiteX1-45" fmla="*/ 633406 w 9915328"/>
                <a:gd name="connsiteY1-46" fmla="*/ 173707 h 291409"/>
                <a:gd name="connsiteX2-47" fmla="*/ 2340484 w 9915328"/>
                <a:gd name="connsiteY2-48" fmla="*/ 286596 h 291409"/>
                <a:gd name="connsiteX3-49" fmla="*/ 5071684 w 9915328"/>
                <a:gd name="connsiteY3-50" fmla="*/ 4374 h 291409"/>
                <a:gd name="connsiteX4-51" fmla="*/ 6923773 w 9915328"/>
                <a:gd name="connsiteY4-52" fmla="*/ 117263 h 291409"/>
                <a:gd name="connsiteX5-53" fmla="*/ 9136395 w 9915328"/>
                <a:gd name="connsiteY5-54" fmla="*/ 151129 h 291409"/>
                <a:gd name="connsiteX6-55" fmla="*/ 9915328 w 9915328"/>
                <a:gd name="connsiteY6-56" fmla="*/ 15663 h 291409"/>
                <a:gd name="connsiteX0-57" fmla="*/ 0 w 9915328"/>
                <a:gd name="connsiteY0-58" fmla="*/ 163495 h 394086"/>
                <a:gd name="connsiteX1-59" fmla="*/ 633406 w 9915328"/>
                <a:gd name="connsiteY1-60" fmla="*/ 276384 h 394086"/>
                <a:gd name="connsiteX2-61" fmla="*/ 2340484 w 9915328"/>
                <a:gd name="connsiteY2-62" fmla="*/ 389273 h 394086"/>
                <a:gd name="connsiteX3-63" fmla="*/ 5071684 w 9915328"/>
                <a:gd name="connsiteY3-64" fmla="*/ 107051 h 394086"/>
                <a:gd name="connsiteX4-65" fmla="*/ 6986358 w 9915328"/>
                <a:gd name="connsiteY4-66" fmla="*/ 5451 h 394086"/>
                <a:gd name="connsiteX5-67" fmla="*/ 9136395 w 9915328"/>
                <a:gd name="connsiteY5-68" fmla="*/ 253806 h 394086"/>
                <a:gd name="connsiteX6-69" fmla="*/ 9915328 w 9915328"/>
                <a:gd name="connsiteY6-70" fmla="*/ 118340 h 394086"/>
                <a:gd name="connsiteX0-71" fmla="*/ 0 w 9915328"/>
                <a:gd name="connsiteY0-72" fmla="*/ 179002 h 409593"/>
                <a:gd name="connsiteX1-73" fmla="*/ 633406 w 9915328"/>
                <a:gd name="connsiteY1-74" fmla="*/ 291891 h 409593"/>
                <a:gd name="connsiteX2-75" fmla="*/ 2340484 w 9915328"/>
                <a:gd name="connsiteY2-76" fmla="*/ 404780 h 409593"/>
                <a:gd name="connsiteX3-77" fmla="*/ 5071684 w 9915328"/>
                <a:gd name="connsiteY3-78" fmla="*/ 122558 h 409593"/>
                <a:gd name="connsiteX4-79" fmla="*/ 6986358 w 9915328"/>
                <a:gd name="connsiteY4-80" fmla="*/ 20958 h 409593"/>
                <a:gd name="connsiteX5-81" fmla="*/ 9136395 w 9915328"/>
                <a:gd name="connsiteY5-82" fmla="*/ 9669 h 409593"/>
                <a:gd name="connsiteX6-83" fmla="*/ 9915328 w 9915328"/>
                <a:gd name="connsiteY6-84" fmla="*/ 133847 h 409593"/>
                <a:gd name="connsiteX0-85" fmla="*/ 0 w 9915328"/>
                <a:gd name="connsiteY0-86" fmla="*/ 198509 h 429100"/>
                <a:gd name="connsiteX1-87" fmla="*/ 633406 w 9915328"/>
                <a:gd name="connsiteY1-88" fmla="*/ 311398 h 429100"/>
                <a:gd name="connsiteX2-89" fmla="*/ 2340484 w 9915328"/>
                <a:gd name="connsiteY2-90" fmla="*/ 424287 h 429100"/>
                <a:gd name="connsiteX3-91" fmla="*/ 5071684 w 9915328"/>
                <a:gd name="connsiteY3-92" fmla="*/ 142065 h 429100"/>
                <a:gd name="connsiteX4-93" fmla="*/ 6986358 w 9915328"/>
                <a:gd name="connsiteY4-94" fmla="*/ 40465 h 429100"/>
                <a:gd name="connsiteX5-95" fmla="*/ 9136395 w 9915328"/>
                <a:gd name="connsiteY5-96" fmla="*/ 29176 h 429100"/>
                <a:gd name="connsiteX6-97" fmla="*/ 9915328 w 9915328"/>
                <a:gd name="connsiteY6-98" fmla="*/ 153354 h 429100"/>
                <a:gd name="connsiteX0-99" fmla="*/ 0 w 9915328"/>
                <a:gd name="connsiteY0-100" fmla="*/ 158109 h 388700"/>
                <a:gd name="connsiteX1-101" fmla="*/ 633406 w 9915328"/>
                <a:gd name="connsiteY1-102" fmla="*/ 270998 h 388700"/>
                <a:gd name="connsiteX2-103" fmla="*/ 2340484 w 9915328"/>
                <a:gd name="connsiteY2-104" fmla="*/ 383887 h 388700"/>
                <a:gd name="connsiteX3-105" fmla="*/ 5071684 w 9915328"/>
                <a:gd name="connsiteY3-106" fmla="*/ 101665 h 388700"/>
                <a:gd name="connsiteX4-107" fmla="*/ 6986358 w 9915328"/>
                <a:gd name="connsiteY4-108" fmla="*/ 65 h 388700"/>
                <a:gd name="connsiteX5-109" fmla="*/ 8835990 w 9915328"/>
                <a:gd name="connsiteY5-110" fmla="*/ 112954 h 388700"/>
                <a:gd name="connsiteX6-111" fmla="*/ 9915328 w 9915328"/>
                <a:gd name="connsiteY6-112" fmla="*/ 112954 h 388700"/>
                <a:gd name="connsiteX0-113" fmla="*/ 0 w 9915328"/>
                <a:gd name="connsiteY0-114" fmla="*/ 158569 h 385714"/>
                <a:gd name="connsiteX1-115" fmla="*/ 633406 w 9915328"/>
                <a:gd name="connsiteY1-116" fmla="*/ 271458 h 385714"/>
                <a:gd name="connsiteX2-117" fmla="*/ 2340484 w 9915328"/>
                <a:gd name="connsiteY2-118" fmla="*/ 384347 h 385714"/>
                <a:gd name="connsiteX3-119" fmla="*/ 5270277 w 9915328"/>
                <a:gd name="connsiteY3-120" fmla="*/ 191025 h 385714"/>
                <a:gd name="connsiteX4-121" fmla="*/ 6986358 w 9915328"/>
                <a:gd name="connsiteY4-122" fmla="*/ 525 h 385714"/>
                <a:gd name="connsiteX5-123" fmla="*/ 8835990 w 9915328"/>
                <a:gd name="connsiteY5-124" fmla="*/ 113414 h 385714"/>
                <a:gd name="connsiteX6-125" fmla="*/ 9915328 w 9915328"/>
                <a:gd name="connsiteY6-126" fmla="*/ 113414 h 385714"/>
                <a:gd name="connsiteX0-127" fmla="*/ 0 w 9915328"/>
                <a:gd name="connsiteY0-128" fmla="*/ 158569 h 323756"/>
                <a:gd name="connsiteX1-129" fmla="*/ 633406 w 9915328"/>
                <a:gd name="connsiteY1-130" fmla="*/ 271458 h 323756"/>
                <a:gd name="connsiteX2-131" fmla="*/ 2340484 w 9915328"/>
                <a:gd name="connsiteY2-132" fmla="*/ 320847 h 323756"/>
                <a:gd name="connsiteX3-133" fmla="*/ 5270277 w 9915328"/>
                <a:gd name="connsiteY3-134" fmla="*/ 191025 h 323756"/>
                <a:gd name="connsiteX4-135" fmla="*/ 6986358 w 9915328"/>
                <a:gd name="connsiteY4-136" fmla="*/ 525 h 323756"/>
                <a:gd name="connsiteX5-137" fmla="*/ 8835990 w 9915328"/>
                <a:gd name="connsiteY5-138" fmla="*/ 113414 h 323756"/>
                <a:gd name="connsiteX6-139" fmla="*/ 9915328 w 9915328"/>
                <a:gd name="connsiteY6-140" fmla="*/ 113414 h 323756"/>
                <a:gd name="connsiteX0-141" fmla="*/ 0 w 9915328"/>
                <a:gd name="connsiteY0-142" fmla="*/ 95979 h 261166"/>
                <a:gd name="connsiteX1-143" fmla="*/ 633406 w 9915328"/>
                <a:gd name="connsiteY1-144" fmla="*/ 208868 h 261166"/>
                <a:gd name="connsiteX2-145" fmla="*/ 2340484 w 9915328"/>
                <a:gd name="connsiteY2-146" fmla="*/ 258257 h 261166"/>
                <a:gd name="connsiteX3-147" fmla="*/ 5270277 w 9915328"/>
                <a:gd name="connsiteY3-148" fmla="*/ 128435 h 261166"/>
                <a:gd name="connsiteX4-149" fmla="*/ 8835990 w 9915328"/>
                <a:gd name="connsiteY4-150" fmla="*/ 50824 h 261166"/>
                <a:gd name="connsiteX5-151" fmla="*/ 9915328 w 9915328"/>
                <a:gd name="connsiteY5-152" fmla="*/ 50824 h 261166"/>
                <a:gd name="connsiteX0-153" fmla="*/ 0 w 9915328"/>
                <a:gd name="connsiteY0-154" fmla="*/ 201048 h 366235"/>
                <a:gd name="connsiteX1-155" fmla="*/ 633406 w 9915328"/>
                <a:gd name="connsiteY1-156" fmla="*/ 313937 h 366235"/>
                <a:gd name="connsiteX2-157" fmla="*/ 2340484 w 9915328"/>
                <a:gd name="connsiteY2-158" fmla="*/ 363326 h 366235"/>
                <a:gd name="connsiteX3-159" fmla="*/ 5270277 w 9915328"/>
                <a:gd name="connsiteY3-160" fmla="*/ 233504 h 366235"/>
                <a:gd name="connsiteX4-161" fmla="*/ 7659714 w 9915328"/>
                <a:gd name="connsiteY4-162" fmla="*/ 28893 h 366235"/>
                <a:gd name="connsiteX5-163" fmla="*/ 9915328 w 9915328"/>
                <a:gd name="connsiteY5-164" fmla="*/ 155893 h 366235"/>
                <a:gd name="connsiteX0-165" fmla="*/ 0 w 9915328"/>
                <a:gd name="connsiteY0-166" fmla="*/ 173629 h 338816"/>
                <a:gd name="connsiteX1-167" fmla="*/ 633406 w 9915328"/>
                <a:gd name="connsiteY1-168" fmla="*/ 286518 h 338816"/>
                <a:gd name="connsiteX2-169" fmla="*/ 2340484 w 9915328"/>
                <a:gd name="connsiteY2-170" fmla="*/ 335907 h 338816"/>
                <a:gd name="connsiteX3-171" fmla="*/ 5270277 w 9915328"/>
                <a:gd name="connsiteY3-172" fmla="*/ 206085 h 338816"/>
                <a:gd name="connsiteX4-173" fmla="*/ 7659714 w 9915328"/>
                <a:gd name="connsiteY4-174" fmla="*/ 1474 h 338816"/>
                <a:gd name="connsiteX5-175" fmla="*/ 9915328 w 9915328"/>
                <a:gd name="connsiteY5-176" fmla="*/ 128474 h 338816"/>
                <a:gd name="connsiteX0-177" fmla="*/ 0 w 10190302"/>
                <a:gd name="connsiteY0-178" fmla="*/ 174097 h 339284"/>
                <a:gd name="connsiteX1-179" fmla="*/ 633406 w 10190302"/>
                <a:gd name="connsiteY1-180" fmla="*/ 286986 h 339284"/>
                <a:gd name="connsiteX2-181" fmla="*/ 2340484 w 10190302"/>
                <a:gd name="connsiteY2-182" fmla="*/ 336375 h 339284"/>
                <a:gd name="connsiteX3-183" fmla="*/ 5270277 w 10190302"/>
                <a:gd name="connsiteY3-184" fmla="*/ 206553 h 339284"/>
                <a:gd name="connsiteX4-185" fmla="*/ 7659714 w 10190302"/>
                <a:gd name="connsiteY4-186" fmla="*/ 1942 h 339284"/>
                <a:gd name="connsiteX5-187" fmla="*/ 10190302 w 10190302"/>
                <a:gd name="connsiteY5-188" fmla="*/ 103542 h 339284"/>
                <a:gd name="connsiteX0-189" fmla="*/ 0 w 10129197"/>
                <a:gd name="connsiteY0-190" fmla="*/ 85197 h 340405"/>
                <a:gd name="connsiteX1-191" fmla="*/ 572301 w 10129197"/>
                <a:gd name="connsiteY1-192" fmla="*/ 286986 h 340405"/>
                <a:gd name="connsiteX2-193" fmla="*/ 2279379 w 10129197"/>
                <a:gd name="connsiteY2-194" fmla="*/ 336375 h 340405"/>
                <a:gd name="connsiteX3-195" fmla="*/ 5209172 w 10129197"/>
                <a:gd name="connsiteY3-196" fmla="*/ 206553 h 340405"/>
                <a:gd name="connsiteX4-197" fmla="*/ 7598609 w 10129197"/>
                <a:gd name="connsiteY4-198" fmla="*/ 1942 h 340405"/>
                <a:gd name="connsiteX5-199" fmla="*/ 10129197 w 10129197"/>
                <a:gd name="connsiteY5-200" fmla="*/ 103542 h 340405"/>
                <a:gd name="connsiteX0-201" fmla="*/ 0 w 10129197"/>
                <a:gd name="connsiteY0-202" fmla="*/ 85197 h 340405"/>
                <a:gd name="connsiteX1-203" fmla="*/ 572301 w 10129197"/>
                <a:gd name="connsiteY1-204" fmla="*/ 286986 h 340405"/>
                <a:gd name="connsiteX2-205" fmla="*/ 2279379 w 10129197"/>
                <a:gd name="connsiteY2-206" fmla="*/ 336375 h 340405"/>
                <a:gd name="connsiteX3-207" fmla="*/ 5209172 w 10129197"/>
                <a:gd name="connsiteY3-208" fmla="*/ 206553 h 340405"/>
                <a:gd name="connsiteX4-209" fmla="*/ 7598609 w 10129197"/>
                <a:gd name="connsiteY4-210" fmla="*/ 1942 h 340405"/>
                <a:gd name="connsiteX5-211" fmla="*/ 10129197 w 10129197"/>
                <a:gd name="connsiteY5-212" fmla="*/ 103542 h 340405"/>
                <a:gd name="connsiteX0-213" fmla="*/ 0 w 10129197"/>
                <a:gd name="connsiteY0-214" fmla="*/ 85197 h 339169"/>
                <a:gd name="connsiteX1-215" fmla="*/ 2279379 w 10129197"/>
                <a:gd name="connsiteY1-216" fmla="*/ 336375 h 339169"/>
                <a:gd name="connsiteX2-217" fmla="*/ 5209172 w 10129197"/>
                <a:gd name="connsiteY2-218" fmla="*/ 206553 h 339169"/>
                <a:gd name="connsiteX3-219" fmla="*/ 7598609 w 10129197"/>
                <a:gd name="connsiteY3-220" fmla="*/ 1942 h 339169"/>
                <a:gd name="connsiteX4-221" fmla="*/ 10129197 w 10129197"/>
                <a:gd name="connsiteY4-222" fmla="*/ 103542 h 339169"/>
                <a:gd name="connsiteX0-223" fmla="*/ 0 w 10129197"/>
                <a:gd name="connsiteY0-224" fmla="*/ 85197 h 339169"/>
                <a:gd name="connsiteX1-225" fmla="*/ 2279379 w 10129197"/>
                <a:gd name="connsiteY1-226" fmla="*/ 336375 h 339169"/>
                <a:gd name="connsiteX2-227" fmla="*/ 5209172 w 10129197"/>
                <a:gd name="connsiteY2-228" fmla="*/ 206553 h 339169"/>
                <a:gd name="connsiteX3-229" fmla="*/ 7598609 w 10129197"/>
                <a:gd name="connsiteY3-230" fmla="*/ 1942 h 339169"/>
                <a:gd name="connsiteX4-231" fmla="*/ 10129197 w 10129197"/>
                <a:gd name="connsiteY4-232" fmla="*/ 103542 h 339169"/>
                <a:gd name="connsiteX0-233" fmla="*/ 0 w 10129197"/>
                <a:gd name="connsiteY0-234" fmla="*/ 118179 h 372151"/>
                <a:gd name="connsiteX1-235" fmla="*/ 2279379 w 10129197"/>
                <a:gd name="connsiteY1-236" fmla="*/ 369357 h 372151"/>
                <a:gd name="connsiteX2-237" fmla="*/ 5209172 w 10129197"/>
                <a:gd name="connsiteY2-238" fmla="*/ 239535 h 372151"/>
                <a:gd name="connsiteX3-239" fmla="*/ 7598609 w 10129197"/>
                <a:gd name="connsiteY3-240" fmla="*/ 34924 h 372151"/>
                <a:gd name="connsiteX4-241" fmla="*/ 10129197 w 10129197"/>
                <a:gd name="connsiteY4-242" fmla="*/ 9524 h 37215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29197" h="372151">
                  <a:moveTo>
                    <a:pt x="0" y="118179"/>
                  </a:moveTo>
                  <a:cubicBezTo>
                    <a:pt x="245726" y="411808"/>
                    <a:pt x="1411184" y="349131"/>
                    <a:pt x="2279379" y="369357"/>
                  </a:cubicBezTo>
                  <a:cubicBezTo>
                    <a:pt x="3147574" y="389583"/>
                    <a:pt x="4322634" y="295274"/>
                    <a:pt x="5209172" y="239535"/>
                  </a:cubicBezTo>
                  <a:cubicBezTo>
                    <a:pt x="6095710" y="183796"/>
                    <a:pt x="6778605" y="73259"/>
                    <a:pt x="7598609" y="34924"/>
                  </a:cubicBezTo>
                  <a:cubicBezTo>
                    <a:pt x="8418613" y="-3411"/>
                    <a:pt x="10029478" y="-7409"/>
                    <a:pt x="10129197" y="9524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585453" y="260008"/>
              <a:ext cx="3873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Arial Black" panose="020B0A04020102020204" pitchFamily="34" charset="0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Ｔｈｅ　Ｐａｒｔ　Ｏｎｅ</a:t>
              </a:r>
              <a:endParaRPr lang="zh-CN" altLang="en-US" sz="2000" dirty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895" y="130347"/>
              <a:ext cx="1335140" cy="963251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608" y="4705405"/>
            <a:ext cx="2462997" cy="21520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99" y="5614536"/>
            <a:ext cx="969348" cy="951058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4968429" y="2472657"/>
            <a:ext cx="2228057" cy="1956595"/>
            <a:chOff x="4968429" y="2472657"/>
            <a:chExt cx="2228057" cy="1956595"/>
          </a:xfrm>
        </p:grpSpPr>
        <p:cxnSp>
          <p:nvCxnSpPr>
            <p:cNvPr id="56" name="直接连接符 55"/>
            <p:cNvCxnSpPr/>
            <p:nvPr/>
          </p:nvCxnSpPr>
          <p:spPr>
            <a:xfrm rot="588787" flipV="1">
              <a:off x="4968429" y="3244220"/>
              <a:ext cx="2228057" cy="404812"/>
            </a:xfrm>
            <a:prstGeom prst="line">
              <a:avLst/>
            </a:prstGeom>
            <a:ln>
              <a:solidFill>
                <a:srgbClr val="2D2A2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588787" flipH="1" flipV="1">
              <a:off x="5921121" y="2472657"/>
              <a:ext cx="355491" cy="1956595"/>
            </a:xfrm>
            <a:prstGeom prst="line">
              <a:avLst/>
            </a:prstGeom>
            <a:ln>
              <a:solidFill>
                <a:srgbClr val="2D2A2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矩形 57"/>
          <p:cNvSpPr/>
          <p:nvPr/>
        </p:nvSpPr>
        <p:spPr>
          <a:xfrm>
            <a:off x="8360617" y="1347489"/>
            <a:ext cx="299866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MongoDB</a:t>
            </a:r>
            <a:r>
              <a:rPr lang="zh-CN" altLang="en-US" sz="2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是内存数据库，数据都是放在物理内存里面</a:t>
            </a:r>
            <a:r>
              <a:rPr lang="en-US" altLang="zh-CN" sz="2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(</a:t>
            </a:r>
            <a:r>
              <a:rPr lang="zh-CN" altLang="en-US" sz="2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以文档形式存储），</a:t>
            </a:r>
            <a:r>
              <a:rPr lang="en-US" altLang="zh-CN" sz="2000" dirty="0" err="1" smtClean="0">
                <a:sym typeface="+mn-lt"/>
              </a:rPr>
              <a:t>M</a:t>
            </a:r>
            <a:r>
              <a:rPr lang="en-US" altLang="zh-CN" sz="2000" dirty="0" err="1" smtClean="0"/>
              <a:t>ongoDB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写入速度大约</a:t>
            </a:r>
            <a:r>
              <a:rPr lang="en-US" altLang="zh-CN" sz="2000" dirty="0"/>
              <a:t>2.5W/</a:t>
            </a:r>
            <a:r>
              <a:rPr lang="zh-CN" altLang="en-US" sz="2000" dirty="0"/>
              <a:t>次每秒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主</a:t>
            </a:r>
            <a:r>
              <a:rPr lang="zh-CN" altLang="en-US" sz="2000" dirty="0" smtClean="0"/>
              <a:t>要是以二进制存储，对于海量的存储有着显著的优势。</a:t>
            </a:r>
            <a:endParaRPr lang="en-US" altLang="zh-CN" sz="2000" dirty="0" smtClean="0">
              <a:solidFill>
                <a:srgbClr val="000000">
                  <a:lumMod val="65000"/>
                  <a:lumOff val="35000"/>
                </a:srgbClr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192276" y="3972576"/>
            <a:ext cx="2998663" cy="496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endParaRPr lang="zh-CN" altLang="en-US" sz="2000" dirty="0">
              <a:solidFill>
                <a:srgbClr val="000000">
                  <a:lumMod val="65000"/>
                  <a:lumOff val="35000"/>
                </a:srgbClr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20629" y="1473943"/>
            <a:ext cx="29986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MySQL </a:t>
            </a:r>
            <a:r>
              <a:rPr lang="zh-CN" altLang="en-US" sz="2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是关系型数据库，使用</a:t>
            </a:r>
            <a:r>
              <a:rPr lang="en-US" altLang="zh-CN" sz="2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SQL(</a:t>
            </a:r>
            <a:r>
              <a:rPr lang="en-US" altLang="zh-CN" sz="2000" dirty="0"/>
              <a:t>Structured Query Language</a:t>
            </a:r>
            <a:r>
              <a:rPr lang="en-US" altLang="zh-CN" sz="2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)</a:t>
            </a:r>
            <a:r>
              <a:rPr lang="zh-CN" altLang="en-US" sz="2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语句，在性能不错的前提下，有着开源优势，</a:t>
            </a:r>
            <a:r>
              <a:rPr lang="en-US" altLang="zh-CN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 MySQL</a:t>
            </a:r>
            <a:r>
              <a:rPr lang="zh-CN" altLang="en-US" sz="2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的事务性与高性能是主要优点，但是需要大量的与数据交互，在读写方面会遇到瓶颈。</a:t>
            </a:r>
            <a:endParaRPr lang="en-US" altLang="zh-CN" sz="2000" dirty="0" smtClean="0">
              <a:solidFill>
                <a:srgbClr val="000000">
                  <a:lumMod val="65000"/>
                  <a:lumOff val="35000"/>
                </a:srgbClr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87011" y="2782669"/>
            <a:ext cx="1407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０１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268497" y="3597602"/>
            <a:ext cx="1407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０</a:t>
            </a: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2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66451" y="5189262"/>
            <a:ext cx="4659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</a:rPr>
              <a:t>例子：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vscode</a:t>
            </a:r>
            <a:r>
              <a:rPr lang="zh-CN" altLang="en-US" sz="3200" dirty="0" smtClean="0">
                <a:solidFill>
                  <a:srgbClr val="C00000"/>
                </a:solidFill>
              </a:rPr>
              <a:t>与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webstrom</a:t>
            </a:r>
            <a:endParaRPr lang="en-US" altLang="zh-CN" sz="32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5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50"/>
                            </p:stCondLst>
                            <p:childTnLst>
                              <p:par>
                                <p:cTn id="3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50"/>
                            </p:stCondLst>
                            <p:childTnLst>
                              <p:par>
                                <p:cTn id="5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8" grpId="0"/>
      <p:bldP spid="59" grpId="0"/>
      <p:bldP spid="60" grpId="0"/>
      <p:bldP spid="10" grpId="0"/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510474" y="234963"/>
            <a:ext cx="3736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MySQL</a:t>
            </a:r>
            <a:r>
              <a:rPr lang="zh-CN" altLang="en-US" sz="32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安装步骤</a:t>
            </a:r>
            <a:endParaRPr lang="zh-CN" altLang="en-US" sz="3200" dirty="0">
              <a:latin typeface="Arial Black" panose="020B0A04020102020204" pitchFamily="34" charset="0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30895" y="130347"/>
            <a:ext cx="12227806" cy="963251"/>
            <a:chOff x="230895" y="130347"/>
            <a:chExt cx="12227806" cy="963251"/>
          </a:xfrm>
        </p:grpSpPr>
        <p:sp>
          <p:nvSpPr>
            <p:cNvPr id="6" name="任意多边形: 形状 5"/>
            <p:cNvSpPr/>
            <p:nvPr/>
          </p:nvSpPr>
          <p:spPr>
            <a:xfrm>
              <a:off x="1497774" y="457552"/>
              <a:ext cx="7455726" cy="372151"/>
            </a:xfrm>
            <a:custGeom>
              <a:avLst/>
              <a:gdLst>
                <a:gd name="connsiteX0" fmla="*/ 0 w 9877777"/>
                <a:gd name="connsiteY0" fmla="*/ 284617 h 420929"/>
                <a:gd name="connsiteX1" fmla="*/ 620889 w 9877777"/>
                <a:gd name="connsiteY1" fmla="*/ 115284 h 420929"/>
                <a:gd name="connsiteX2" fmla="*/ 2302933 w 9877777"/>
                <a:gd name="connsiteY2" fmla="*/ 420084 h 420929"/>
                <a:gd name="connsiteX3" fmla="*/ 4696177 w 9877777"/>
                <a:gd name="connsiteY3" fmla="*/ 2395 h 420929"/>
                <a:gd name="connsiteX4" fmla="*/ 6886222 w 9877777"/>
                <a:gd name="connsiteY4" fmla="*/ 250751 h 420929"/>
                <a:gd name="connsiteX5" fmla="*/ 9098844 w 9877777"/>
                <a:gd name="connsiteY5" fmla="*/ 284617 h 420929"/>
                <a:gd name="connsiteX6" fmla="*/ 9877777 w 9877777"/>
                <a:gd name="connsiteY6" fmla="*/ 149151 h 420929"/>
                <a:gd name="connsiteX0-1" fmla="*/ 0 w 9877777"/>
                <a:gd name="connsiteY0-2" fmla="*/ 284617 h 431037"/>
                <a:gd name="connsiteX1-3" fmla="*/ 595855 w 9877777"/>
                <a:gd name="connsiteY1-4" fmla="*/ 307195 h 431037"/>
                <a:gd name="connsiteX2-5" fmla="*/ 2302933 w 9877777"/>
                <a:gd name="connsiteY2-6" fmla="*/ 420084 h 431037"/>
                <a:gd name="connsiteX3-7" fmla="*/ 4696177 w 9877777"/>
                <a:gd name="connsiteY3-8" fmla="*/ 2395 h 431037"/>
                <a:gd name="connsiteX4-9" fmla="*/ 6886222 w 9877777"/>
                <a:gd name="connsiteY4-10" fmla="*/ 250751 h 431037"/>
                <a:gd name="connsiteX5-11" fmla="*/ 9098844 w 9877777"/>
                <a:gd name="connsiteY5-12" fmla="*/ 284617 h 431037"/>
                <a:gd name="connsiteX6-13" fmla="*/ 9877777 w 9877777"/>
                <a:gd name="connsiteY6-14" fmla="*/ 149151 h 431037"/>
                <a:gd name="connsiteX0-15" fmla="*/ 0 w 9915328"/>
                <a:gd name="connsiteY0-16" fmla="*/ 194306 h 431977"/>
                <a:gd name="connsiteX1-17" fmla="*/ 633406 w 9915328"/>
                <a:gd name="connsiteY1-18" fmla="*/ 307195 h 431977"/>
                <a:gd name="connsiteX2-19" fmla="*/ 2340484 w 9915328"/>
                <a:gd name="connsiteY2-20" fmla="*/ 420084 h 431977"/>
                <a:gd name="connsiteX3-21" fmla="*/ 4733728 w 9915328"/>
                <a:gd name="connsiteY3-22" fmla="*/ 2395 h 431977"/>
                <a:gd name="connsiteX4-23" fmla="*/ 6923773 w 9915328"/>
                <a:gd name="connsiteY4-24" fmla="*/ 250751 h 431977"/>
                <a:gd name="connsiteX5-25" fmla="*/ 9136395 w 9915328"/>
                <a:gd name="connsiteY5-26" fmla="*/ 284617 h 431977"/>
                <a:gd name="connsiteX6-27" fmla="*/ 9915328 w 9915328"/>
                <a:gd name="connsiteY6-28" fmla="*/ 149151 h 431977"/>
                <a:gd name="connsiteX0-29" fmla="*/ 0 w 9915328"/>
                <a:gd name="connsiteY0-30" fmla="*/ 194306 h 431977"/>
                <a:gd name="connsiteX1-31" fmla="*/ 633406 w 9915328"/>
                <a:gd name="connsiteY1-32" fmla="*/ 307195 h 431977"/>
                <a:gd name="connsiteX2-33" fmla="*/ 2340484 w 9915328"/>
                <a:gd name="connsiteY2-34" fmla="*/ 420084 h 431977"/>
                <a:gd name="connsiteX3-35" fmla="*/ 4733728 w 9915328"/>
                <a:gd name="connsiteY3-36" fmla="*/ 2395 h 431977"/>
                <a:gd name="connsiteX4-37" fmla="*/ 6923773 w 9915328"/>
                <a:gd name="connsiteY4-38" fmla="*/ 250751 h 431977"/>
                <a:gd name="connsiteX5-39" fmla="*/ 9136395 w 9915328"/>
                <a:gd name="connsiteY5-40" fmla="*/ 284617 h 431977"/>
                <a:gd name="connsiteX6-41" fmla="*/ 9915328 w 9915328"/>
                <a:gd name="connsiteY6-42" fmla="*/ 149151 h 431977"/>
                <a:gd name="connsiteX0-43" fmla="*/ 0 w 9915328"/>
                <a:gd name="connsiteY0-44" fmla="*/ 60818 h 291409"/>
                <a:gd name="connsiteX1-45" fmla="*/ 633406 w 9915328"/>
                <a:gd name="connsiteY1-46" fmla="*/ 173707 h 291409"/>
                <a:gd name="connsiteX2-47" fmla="*/ 2340484 w 9915328"/>
                <a:gd name="connsiteY2-48" fmla="*/ 286596 h 291409"/>
                <a:gd name="connsiteX3-49" fmla="*/ 5071684 w 9915328"/>
                <a:gd name="connsiteY3-50" fmla="*/ 4374 h 291409"/>
                <a:gd name="connsiteX4-51" fmla="*/ 6923773 w 9915328"/>
                <a:gd name="connsiteY4-52" fmla="*/ 117263 h 291409"/>
                <a:gd name="connsiteX5-53" fmla="*/ 9136395 w 9915328"/>
                <a:gd name="connsiteY5-54" fmla="*/ 151129 h 291409"/>
                <a:gd name="connsiteX6-55" fmla="*/ 9915328 w 9915328"/>
                <a:gd name="connsiteY6-56" fmla="*/ 15663 h 291409"/>
                <a:gd name="connsiteX0-57" fmla="*/ 0 w 9915328"/>
                <a:gd name="connsiteY0-58" fmla="*/ 163495 h 394086"/>
                <a:gd name="connsiteX1-59" fmla="*/ 633406 w 9915328"/>
                <a:gd name="connsiteY1-60" fmla="*/ 276384 h 394086"/>
                <a:gd name="connsiteX2-61" fmla="*/ 2340484 w 9915328"/>
                <a:gd name="connsiteY2-62" fmla="*/ 389273 h 394086"/>
                <a:gd name="connsiteX3-63" fmla="*/ 5071684 w 9915328"/>
                <a:gd name="connsiteY3-64" fmla="*/ 107051 h 394086"/>
                <a:gd name="connsiteX4-65" fmla="*/ 6986358 w 9915328"/>
                <a:gd name="connsiteY4-66" fmla="*/ 5451 h 394086"/>
                <a:gd name="connsiteX5-67" fmla="*/ 9136395 w 9915328"/>
                <a:gd name="connsiteY5-68" fmla="*/ 253806 h 394086"/>
                <a:gd name="connsiteX6-69" fmla="*/ 9915328 w 9915328"/>
                <a:gd name="connsiteY6-70" fmla="*/ 118340 h 394086"/>
                <a:gd name="connsiteX0-71" fmla="*/ 0 w 9915328"/>
                <a:gd name="connsiteY0-72" fmla="*/ 179002 h 409593"/>
                <a:gd name="connsiteX1-73" fmla="*/ 633406 w 9915328"/>
                <a:gd name="connsiteY1-74" fmla="*/ 291891 h 409593"/>
                <a:gd name="connsiteX2-75" fmla="*/ 2340484 w 9915328"/>
                <a:gd name="connsiteY2-76" fmla="*/ 404780 h 409593"/>
                <a:gd name="connsiteX3-77" fmla="*/ 5071684 w 9915328"/>
                <a:gd name="connsiteY3-78" fmla="*/ 122558 h 409593"/>
                <a:gd name="connsiteX4-79" fmla="*/ 6986358 w 9915328"/>
                <a:gd name="connsiteY4-80" fmla="*/ 20958 h 409593"/>
                <a:gd name="connsiteX5-81" fmla="*/ 9136395 w 9915328"/>
                <a:gd name="connsiteY5-82" fmla="*/ 9669 h 409593"/>
                <a:gd name="connsiteX6-83" fmla="*/ 9915328 w 9915328"/>
                <a:gd name="connsiteY6-84" fmla="*/ 133847 h 409593"/>
                <a:gd name="connsiteX0-85" fmla="*/ 0 w 9915328"/>
                <a:gd name="connsiteY0-86" fmla="*/ 198509 h 429100"/>
                <a:gd name="connsiteX1-87" fmla="*/ 633406 w 9915328"/>
                <a:gd name="connsiteY1-88" fmla="*/ 311398 h 429100"/>
                <a:gd name="connsiteX2-89" fmla="*/ 2340484 w 9915328"/>
                <a:gd name="connsiteY2-90" fmla="*/ 424287 h 429100"/>
                <a:gd name="connsiteX3-91" fmla="*/ 5071684 w 9915328"/>
                <a:gd name="connsiteY3-92" fmla="*/ 142065 h 429100"/>
                <a:gd name="connsiteX4-93" fmla="*/ 6986358 w 9915328"/>
                <a:gd name="connsiteY4-94" fmla="*/ 40465 h 429100"/>
                <a:gd name="connsiteX5-95" fmla="*/ 9136395 w 9915328"/>
                <a:gd name="connsiteY5-96" fmla="*/ 29176 h 429100"/>
                <a:gd name="connsiteX6-97" fmla="*/ 9915328 w 9915328"/>
                <a:gd name="connsiteY6-98" fmla="*/ 153354 h 429100"/>
                <a:gd name="connsiteX0-99" fmla="*/ 0 w 9915328"/>
                <a:gd name="connsiteY0-100" fmla="*/ 158109 h 388700"/>
                <a:gd name="connsiteX1-101" fmla="*/ 633406 w 9915328"/>
                <a:gd name="connsiteY1-102" fmla="*/ 270998 h 388700"/>
                <a:gd name="connsiteX2-103" fmla="*/ 2340484 w 9915328"/>
                <a:gd name="connsiteY2-104" fmla="*/ 383887 h 388700"/>
                <a:gd name="connsiteX3-105" fmla="*/ 5071684 w 9915328"/>
                <a:gd name="connsiteY3-106" fmla="*/ 101665 h 388700"/>
                <a:gd name="connsiteX4-107" fmla="*/ 6986358 w 9915328"/>
                <a:gd name="connsiteY4-108" fmla="*/ 65 h 388700"/>
                <a:gd name="connsiteX5-109" fmla="*/ 8835990 w 9915328"/>
                <a:gd name="connsiteY5-110" fmla="*/ 112954 h 388700"/>
                <a:gd name="connsiteX6-111" fmla="*/ 9915328 w 9915328"/>
                <a:gd name="connsiteY6-112" fmla="*/ 112954 h 388700"/>
                <a:gd name="connsiteX0-113" fmla="*/ 0 w 9915328"/>
                <a:gd name="connsiteY0-114" fmla="*/ 158569 h 385714"/>
                <a:gd name="connsiteX1-115" fmla="*/ 633406 w 9915328"/>
                <a:gd name="connsiteY1-116" fmla="*/ 271458 h 385714"/>
                <a:gd name="connsiteX2-117" fmla="*/ 2340484 w 9915328"/>
                <a:gd name="connsiteY2-118" fmla="*/ 384347 h 385714"/>
                <a:gd name="connsiteX3-119" fmla="*/ 5270277 w 9915328"/>
                <a:gd name="connsiteY3-120" fmla="*/ 191025 h 385714"/>
                <a:gd name="connsiteX4-121" fmla="*/ 6986358 w 9915328"/>
                <a:gd name="connsiteY4-122" fmla="*/ 525 h 385714"/>
                <a:gd name="connsiteX5-123" fmla="*/ 8835990 w 9915328"/>
                <a:gd name="connsiteY5-124" fmla="*/ 113414 h 385714"/>
                <a:gd name="connsiteX6-125" fmla="*/ 9915328 w 9915328"/>
                <a:gd name="connsiteY6-126" fmla="*/ 113414 h 385714"/>
                <a:gd name="connsiteX0-127" fmla="*/ 0 w 9915328"/>
                <a:gd name="connsiteY0-128" fmla="*/ 158569 h 323756"/>
                <a:gd name="connsiteX1-129" fmla="*/ 633406 w 9915328"/>
                <a:gd name="connsiteY1-130" fmla="*/ 271458 h 323756"/>
                <a:gd name="connsiteX2-131" fmla="*/ 2340484 w 9915328"/>
                <a:gd name="connsiteY2-132" fmla="*/ 320847 h 323756"/>
                <a:gd name="connsiteX3-133" fmla="*/ 5270277 w 9915328"/>
                <a:gd name="connsiteY3-134" fmla="*/ 191025 h 323756"/>
                <a:gd name="connsiteX4-135" fmla="*/ 6986358 w 9915328"/>
                <a:gd name="connsiteY4-136" fmla="*/ 525 h 323756"/>
                <a:gd name="connsiteX5-137" fmla="*/ 8835990 w 9915328"/>
                <a:gd name="connsiteY5-138" fmla="*/ 113414 h 323756"/>
                <a:gd name="connsiteX6-139" fmla="*/ 9915328 w 9915328"/>
                <a:gd name="connsiteY6-140" fmla="*/ 113414 h 323756"/>
                <a:gd name="connsiteX0-141" fmla="*/ 0 w 9915328"/>
                <a:gd name="connsiteY0-142" fmla="*/ 95979 h 261166"/>
                <a:gd name="connsiteX1-143" fmla="*/ 633406 w 9915328"/>
                <a:gd name="connsiteY1-144" fmla="*/ 208868 h 261166"/>
                <a:gd name="connsiteX2-145" fmla="*/ 2340484 w 9915328"/>
                <a:gd name="connsiteY2-146" fmla="*/ 258257 h 261166"/>
                <a:gd name="connsiteX3-147" fmla="*/ 5270277 w 9915328"/>
                <a:gd name="connsiteY3-148" fmla="*/ 128435 h 261166"/>
                <a:gd name="connsiteX4-149" fmla="*/ 8835990 w 9915328"/>
                <a:gd name="connsiteY4-150" fmla="*/ 50824 h 261166"/>
                <a:gd name="connsiteX5-151" fmla="*/ 9915328 w 9915328"/>
                <a:gd name="connsiteY5-152" fmla="*/ 50824 h 261166"/>
                <a:gd name="connsiteX0-153" fmla="*/ 0 w 9915328"/>
                <a:gd name="connsiteY0-154" fmla="*/ 201048 h 366235"/>
                <a:gd name="connsiteX1-155" fmla="*/ 633406 w 9915328"/>
                <a:gd name="connsiteY1-156" fmla="*/ 313937 h 366235"/>
                <a:gd name="connsiteX2-157" fmla="*/ 2340484 w 9915328"/>
                <a:gd name="connsiteY2-158" fmla="*/ 363326 h 366235"/>
                <a:gd name="connsiteX3-159" fmla="*/ 5270277 w 9915328"/>
                <a:gd name="connsiteY3-160" fmla="*/ 233504 h 366235"/>
                <a:gd name="connsiteX4-161" fmla="*/ 7659714 w 9915328"/>
                <a:gd name="connsiteY4-162" fmla="*/ 28893 h 366235"/>
                <a:gd name="connsiteX5-163" fmla="*/ 9915328 w 9915328"/>
                <a:gd name="connsiteY5-164" fmla="*/ 155893 h 366235"/>
                <a:gd name="connsiteX0-165" fmla="*/ 0 w 9915328"/>
                <a:gd name="connsiteY0-166" fmla="*/ 173629 h 338816"/>
                <a:gd name="connsiteX1-167" fmla="*/ 633406 w 9915328"/>
                <a:gd name="connsiteY1-168" fmla="*/ 286518 h 338816"/>
                <a:gd name="connsiteX2-169" fmla="*/ 2340484 w 9915328"/>
                <a:gd name="connsiteY2-170" fmla="*/ 335907 h 338816"/>
                <a:gd name="connsiteX3-171" fmla="*/ 5270277 w 9915328"/>
                <a:gd name="connsiteY3-172" fmla="*/ 206085 h 338816"/>
                <a:gd name="connsiteX4-173" fmla="*/ 7659714 w 9915328"/>
                <a:gd name="connsiteY4-174" fmla="*/ 1474 h 338816"/>
                <a:gd name="connsiteX5-175" fmla="*/ 9915328 w 9915328"/>
                <a:gd name="connsiteY5-176" fmla="*/ 128474 h 338816"/>
                <a:gd name="connsiteX0-177" fmla="*/ 0 w 10190302"/>
                <a:gd name="connsiteY0-178" fmla="*/ 174097 h 339284"/>
                <a:gd name="connsiteX1-179" fmla="*/ 633406 w 10190302"/>
                <a:gd name="connsiteY1-180" fmla="*/ 286986 h 339284"/>
                <a:gd name="connsiteX2-181" fmla="*/ 2340484 w 10190302"/>
                <a:gd name="connsiteY2-182" fmla="*/ 336375 h 339284"/>
                <a:gd name="connsiteX3-183" fmla="*/ 5270277 w 10190302"/>
                <a:gd name="connsiteY3-184" fmla="*/ 206553 h 339284"/>
                <a:gd name="connsiteX4-185" fmla="*/ 7659714 w 10190302"/>
                <a:gd name="connsiteY4-186" fmla="*/ 1942 h 339284"/>
                <a:gd name="connsiteX5-187" fmla="*/ 10190302 w 10190302"/>
                <a:gd name="connsiteY5-188" fmla="*/ 103542 h 339284"/>
                <a:gd name="connsiteX0-189" fmla="*/ 0 w 10129197"/>
                <a:gd name="connsiteY0-190" fmla="*/ 85197 h 340405"/>
                <a:gd name="connsiteX1-191" fmla="*/ 572301 w 10129197"/>
                <a:gd name="connsiteY1-192" fmla="*/ 286986 h 340405"/>
                <a:gd name="connsiteX2-193" fmla="*/ 2279379 w 10129197"/>
                <a:gd name="connsiteY2-194" fmla="*/ 336375 h 340405"/>
                <a:gd name="connsiteX3-195" fmla="*/ 5209172 w 10129197"/>
                <a:gd name="connsiteY3-196" fmla="*/ 206553 h 340405"/>
                <a:gd name="connsiteX4-197" fmla="*/ 7598609 w 10129197"/>
                <a:gd name="connsiteY4-198" fmla="*/ 1942 h 340405"/>
                <a:gd name="connsiteX5-199" fmla="*/ 10129197 w 10129197"/>
                <a:gd name="connsiteY5-200" fmla="*/ 103542 h 340405"/>
                <a:gd name="connsiteX0-201" fmla="*/ 0 w 10129197"/>
                <a:gd name="connsiteY0-202" fmla="*/ 85197 h 340405"/>
                <a:gd name="connsiteX1-203" fmla="*/ 572301 w 10129197"/>
                <a:gd name="connsiteY1-204" fmla="*/ 286986 h 340405"/>
                <a:gd name="connsiteX2-205" fmla="*/ 2279379 w 10129197"/>
                <a:gd name="connsiteY2-206" fmla="*/ 336375 h 340405"/>
                <a:gd name="connsiteX3-207" fmla="*/ 5209172 w 10129197"/>
                <a:gd name="connsiteY3-208" fmla="*/ 206553 h 340405"/>
                <a:gd name="connsiteX4-209" fmla="*/ 7598609 w 10129197"/>
                <a:gd name="connsiteY4-210" fmla="*/ 1942 h 340405"/>
                <a:gd name="connsiteX5-211" fmla="*/ 10129197 w 10129197"/>
                <a:gd name="connsiteY5-212" fmla="*/ 103542 h 340405"/>
                <a:gd name="connsiteX0-213" fmla="*/ 0 w 10129197"/>
                <a:gd name="connsiteY0-214" fmla="*/ 85197 h 339169"/>
                <a:gd name="connsiteX1-215" fmla="*/ 2279379 w 10129197"/>
                <a:gd name="connsiteY1-216" fmla="*/ 336375 h 339169"/>
                <a:gd name="connsiteX2-217" fmla="*/ 5209172 w 10129197"/>
                <a:gd name="connsiteY2-218" fmla="*/ 206553 h 339169"/>
                <a:gd name="connsiteX3-219" fmla="*/ 7598609 w 10129197"/>
                <a:gd name="connsiteY3-220" fmla="*/ 1942 h 339169"/>
                <a:gd name="connsiteX4-221" fmla="*/ 10129197 w 10129197"/>
                <a:gd name="connsiteY4-222" fmla="*/ 103542 h 339169"/>
                <a:gd name="connsiteX0-223" fmla="*/ 0 w 10129197"/>
                <a:gd name="connsiteY0-224" fmla="*/ 85197 h 339169"/>
                <a:gd name="connsiteX1-225" fmla="*/ 2279379 w 10129197"/>
                <a:gd name="connsiteY1-226" fmla="*/ 336375 h 339169"/>
                <a:gd name="connsiteX2-227" fmla="*/ 5209172 w 10129197"/>
                <a:gd name="connsiteY2-228" fmla="*/ 206553 h 339169"/>
                <a:gd name="connsiteX3-229" fmla="*/ 7598609 w 10129197"/>
                <a:gd name="connsiteY3-230" fmla="*/ 1942 h 339169"/>
                <a:gd name="connsiteX4-231" fmla="*/ 10129197 w 10129197"/>
                <a:gd name="connsiteY4-232" fmla="*/ 103542 h 339169"/>
                <a:gd name="connsiteX0-233" fmla="*/ 0 w 10129197"/>
                <a:gd name="connsiteY0-234" fmla="*/ 118179 h 372151"/>
                <a:gd name="connsiteX1-235" fmla="*/ 2279379 w 10129197"/>
                <a:gd name="connsiteY1-236" fmla="*/ 369357 h 372151"/>
                <a:gd name="connsiteX2-237" fmla="*/ 5209172 w 10129197"/>
                <a:gd name="connsiteY2-238" fmla="*/ 239535 h 372151"/>
                <a:gd name="connsiteX3-239" fmla="*/ 7598609 w 10129197"/>
                <a:gd name="connsiteY3-240" fmla="*/ 34924 h 372151"/>
                <a:gd name="connsiteX4-241" fmla="*/ 10129197 w 10129197"/>
                <a:gd name="connsiteY4-242" fmla="*/ 9524 h 37215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29197" h="372151">
                  <a:moveTo>
                    <a:pt x="0" y="118179"/>
                  </a:moveTo>
                  <a:cubicBezTo>
                    <a:pt x="245726" y="411808"/>
                    <a:pt x="1411184" y="349131"/>
                    <a:pt x="2279379" y="369357"/>
                  </a:cubicBezTo>
                  <a:cubicBezTo>
                    <a:pt x="3147574" y="389583"/>
                    <a:pt x="4322634" y="295274"/>
                    <a:pt x="5209172" y="239535"/>
                  </a:cubicBezTo>
                  <a:cubicBezTo>
                    <a:pt x="6095710" y="183796"/>
                    <a:pt x="6778605" y="73259"/>
                    <a:pt x="7598609" y="34924"/>
                  </a:cubicBezTo>
                  <a:cubicBezTo>
                    <a:pt x="8418613" y="-3411"/>
                    <a:pt x="10029478" y="-7409"/>
                    <a:pt x="10129197" y="9524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585453" y="260008"/>
              <a:ext cx="3873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Arial Black" panose="020B0A04020102020204" pitchFamily="34" charset="0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Ｔｈｅ　Ｐａｒｔ　Ｏｎｅ</a:t>
              </a:r>
              <a:endParaRPr lang="zh-CN" altLang="en-US" sz="2000" dirty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0895" y="130347"/>
              <a:ext cx="1335140" cy="963251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250" y="5564777"/>
            <a:ext cx="969348" cy="95105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510474" y="2432374"/>
            <a:ext cx="1469984" cy="103259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246876" y="4581940"/>
            <a:ext cx="1469984" cy="103259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953500" y="2217488"/>
            <a:ext cx="1469984" cy="1032596"/>
          </a:xfrm>
          <a:prstGeom prst="rect">
            <a:avLst/>
          </a:prstGeom>
        </p:spPr>
      </p:pic>
      <p:sp>
        <p:nvSpPr>
          <p:cNvPr id="4" name="任意多边形: 形状 3"/>
          <p:cNvSpPr/>
          <p:nvPr/>
        </p:nvSpPr>
        <p:spPr>
          <a:xfrm>
            <a:off x="114300" y="3407195"/>
            <a:ext cx="11963400" cy="402768"/>
          </a:xfrm>
          <a:custGeom>
            <a:avLst/>
            <a:gdLst>
              <a:gd name="connsiteX0" fmla="*/ 0 w 11963400"/>
              <a:gd name="connsiteY0" fmla="*/ 172219 h 402768"/>
              <a:gd name="connsiteX1" fmla="*/ 1600200 w 11963400"/>
              <a:gd name="connsiteY1" fmla="*/ 400819 h 402768"/>
              <a:gd name="connsiteX2" fmla="*/ 3695700 w 11963400"/>
              <a:gd name="connsiteY2" fmla="*/ 57919 h 402768"/>
              <a:gd name="connsiteX3" fmla="*/ 5543550 w 11963400"/>
              <a:gd name="connsiteY3" fmla="*/ 229369 h 402768"/>
              <a:gd name="connsiteX4" fmla="*/ 7810500 w 11963400"/>
              <a:gd name="connsiteY4" fmla="*/ 769 h 402768"/>
              <a:gd name="connsiteX5" fmla="*/ 10382250 w 11963400"/>
              <a:gd name="connsiteY5" fmla="*/ 324619 h 402768"/>
              <a:gd name="connsiteX6" fmla="*/ 11963400 w 11963400"/>
              <a:gd name="connsiteY6" fmla="*/ 38869 h 402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63400" h="402768">
                <a:moveTo>
                  <a:pt x="0" y="172219"/>
                </a:moveTo>
                <a:cubicBezTo>
                  <a:pt x="492125" y="296044"/>
                  <a:pt x="984250" y="419869"/>
                  <a:pt x="1600200" y="400819"/>
                </a:cubicBezTo>
                <a:cubicBezTo>
                  <a:pt x="2216150" y="381769"/>
                  <a:pt x="3038475" y="86494"/>
                  <a:pt x="3695700" y="57919"/>
                </a:cubicBezTo>
                <a:cubicBezTo>
                  <a:pt x="4352925" y="29344"/>
                  <a:pt x="4857750" y="238894"/>
                  <a:pt x="5543550" y="229369"/>
                </a:cubicBezTo>
                <a:cubicBezTo>
                  <a:pt x="6229350" y="219844"/>
                  <a:pt x="7004050" y="-15106"/>
                  <a:pt x="7810500" y="769"/>
                </a:cubicBezTo>
                <a:cubicBezTo>
                  <a:pt x="8616950" y="16644"/>
                  <a:pt x="9690100" y="318269"/>
                  <a:pt x="10382250" y="324619"/>
                </a:cubicBezTo>
                <a:cubicBezTo>
                  <a:pt x="11074400" y="330969"/>
                  <a:pt x="11518900" y="184919"/>
                  <a:pt x="11963400" y="38869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114300" y="4081874"/>
            <a:ext cx="11963400" cy="402768"/>
          </a:xfrm>
          <a:custGeom>
            <a:avLst/>
            <a:gdLst>
              <a:gd name="connsiteX0" fmla="*/ 0 w 11963400"/>
              <a:gd name="connsiteY0" fmla="*/ 172219 h 402768"/>
              <a:gd name="connsiteX1" fmla="*/ 1600200 w 11963400"/>
              <a:gd name="connsiteY1" fmla="*/ 400819 h 402768"/>
              <a:gd name="connsiteX2" fmla="*/ 3695700 w 11963400"/>
              <a:gd name="connsiteY2" fmla="*/ 57919 h 402768"/>
              <a:gd name="connsiteX3" fmla="*/ 5543550 w 11963400"/>
              <a:gd name="connsiteY3" fmla="*/ 229369 h 402768"/>
              <a:gd name="connsiteX4" fmla="*/ 7810500 w 11963400"/>
              <a:gd name="connsiteY4" fmla="*/ 769 h 402768"/>
              <a:gd name="connsiteX5" fmla="*/ 10382250 w 11963400"/>
              <a:gd name="connsiteY5" fmla="*/ 324619 h 402768"/>
              <a:gd name="connsiteX6" fmla="*/ 11963400 w 11963400"/>
              <a:gd name="connsiteY6" fmla="*/ 38869 h 402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63400" h="402768">
                <a:moveTo>
                  <a:pt x="0" y="172219"/>
                </a:moveTo>
                <a:cubicBezTo>
                  <a:pt x="492125" y="296044"/>
                  <a:pt x="984250" y="419869"/>
                  <a:pt x="1600200" y="400819"/>
                </a:cubicBezTo>
                <a:cubicBezTo>
                  <a:pt x="2216150" y="381769"/>
                  <a:pt x="3038475" y="86494"/>
                  <a:pt x="3695700" y="57919"/>
                </a:cubicBezTo>
                <a:cubicBezTo>
                  <a:pt x="4352925" y="29344"/>
                  <a:pt x="4857750" y="238894"/>
                  <a:pt x="5543550" y="229369"/>
                </a:cubicBezTo>
                <a:cubicBezTo>
                  <a:pt x="6229350" y="219844"/>
                  <a:pt x="7004050" y="-15106"/>
                  <a:pt x="7810500" y="769"/>
                </a:cubicBezTo>
                <a:cubicBezTo>
                  <a:pt x="8616950" y="16644"/>
                  <a:pt x="9690100" y="318269"/>
                  <a:pt x="10382250" y="324619"/>
                </a:cubicBezTo>
                <a:cubicBezTo>
                  <a:pt x="11074400" y="330969"/>
                  <a:pt x="11518900" y="184919"/>
                  <a:pt x="11963400" y="38869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28887" y="4595281"/>
            <a:ext cx="30703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找</a:t>
            </a:r>
            <a:r>
              <a:rPr lang="en-US" altLang="zh-CN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path</a:t>
            </a:r>
            <a:r>
              <a:rPr lang="zh-CN" altLang="en-US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（配置环境变量）</a:t>
            </a:r>
            <a:endParaRPr lang="en-US" altLang="zh-CN" sz="2000" dirty="0" smtClean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环</a:t>
            </a:r>
            <a:r>
              <a:rPr lang="zh-CN" altLang="en-US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境变量就是一些目录，在执行命令的时候可以找到</a:t>
            </a:r>
            <a:endParaRPr lang="zh-CN" altLang="en-US" sz="2000" dirty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78675" y="2683901"/>
            <a:ext cx="42589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添</a:t>
            </a:r>
            <a:r>
              <a:rPr lang="zh-CN" altLang="en-US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加</a:t>
            </a:r>
            <a:r>
              <a:rPr lang="en-US" altLang="zh-CN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my.ini</a:t>
            </a:r>
            <a:r>
              <a:rPr lang="zh-CN" altLang="en-US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文件（初始化、配置）</a:t>
            </a:r>
            <a:endParaRPr lang="zh-CN" altLang="en-US" sz="2000" dirty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19229" y="4752721"/>
            <a:ext cx="40656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zh-CN" sz="2000" dirty="0">
                <a:solidFill>
                  <a:srgbClr val="FF0000"/>
                </a:solidFill>
              </a:rPr>
              <a:t>启动服务</a:t>
            </a:r>
            <a:r>
              <a:rPr lang="zh-CN" altLang="zh-CN" sz="2000" dirty="0" smtClean="0">
                <a:solidFill>
                  <a:srgbClr val="FF0000"/>
                </a:solidFill>
              </a:rPr>
              <a:t>器</a:t>
            </a:r>
            <a:r>
              <a:rPr lang="zh-CN" altLang="en-US" sz="2000" dirty="0" smtClean="0">
                <a:solidFill>
                  <a:srgbClr val="FF0000"/>
                </a:solidFill>
              </a:rPr>
              <a:t>（管理员身份）</a:t>
            </a:r>
            <a:endParaRPr lang="zh-CN" altLang="en-US" sz="2000" dirty="0">
              <a:solidFill>
                <a:srgbClr val="FF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982619" y="3813795"/>
            <a:ext cx="1407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０１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09698" y="3813795"/>
            <a:ext cx="1407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０２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035031" y="3696432"/>
            <a:ext cx="1407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０３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99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99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899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399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510474" y="234963"/>
            <a:ext cx="3736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MySQL</a:t>
            </a:r>
            <a:r>
              <a:rPr lang="zh-CN" altLang="en-US" sz="32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安</a:t>
            </a:r>
            <a:r>
              <a:rPr lang="zh-CN" altLang="en-US" sz="3200" dirty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装步骤</a:t>
            </a:r>
            <a:endParaRPr lang="zh-CN" altLang="en-US" sz="3200" dirty="0">
              <a:latin typeface="Arial Black" panose="020B0A04020102020204" pitchFamily="34" charset="0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30895" y="130347"/>
            <a:ext cx="12227806" cy="963251"/>
            <a:chOff x="230895" y="130347"/>
            <a:chExt cx="12227806" cy="963251"/>
          </a:xfrm>
        </p:grpSpPr>
        <p:sp>
          <p:nvSpPr>
            <p:cNvPr id="6" name="任意多边形: 形状 5"/>
            <p:cNvSpPr/>
            <p:nvPr/>
          </p:nvSpPr>
          <p:spPr>
            <a:xfrm>
              <a:off x="1497774" y="457552"/>
              <a:ext cx="7455726" cy="372151"/>
            </a:xfrm>
            <a:custGeom>
              <a:avLst/>
              <a:gdLst>
                <a:gd name="connsiteX0" fmla="*/ 0 w 9877777"/>
                <a:gd name="connsiteY0" fmla="*/ 284617 h 420929"/>
                <a:gd name="connsiteX1" fmla="*/ 620889 w 9877777"/>
                <a:gd name="connsiteY1" fmla="*/ 115284 h 420929"/>
                <a:gd name="connsiteX2" fmla="*/ 2302933 w 9877777"/>
                <a:gd name="connsiteY2" fmla="*/ 420084 h 420929"/>
                <a:gd name="connsiteX3" fmla="*/ 4696177 w 9877777"/>
                <a:gd name="connsiteY3" fmla="*/ 2395 h 420929"/>
                <a:gd name="connsiteX4" fmla="*/ 6886222 w 9877777"/>
                <a:gd name="connsiteY4" fmla="*/ 250751 h 420929"/>
                <a:gd name="connsiteX5" fmla="*/ 9098844 w 9877777"/>
                <a:gd name="connsiteY5" fmla="*/ 284617 h 420929"/>
                <a:gd name="connsiteX6" fmla="*/ 9877777 w 9877777"/>
                <a:gd name="connsiteY6" fmla="*/ 149151 h 420929"/>
                <a:gd name="connsiteX0-1" fmla="*/ 0 w 9877777"/>
                <a:gd name="connsiteY0-2" fmla="*/ 284617 h 431037"/>
                <a:gd name="connsiteX1-3" fmla="*/ 595855 w 9877777"/>
                <a:gd name="connsiteY1-4" fmla="*/ 307195 h 431037"/>
                <a:gd name="connsiteX2-5" fmla="*/ 2302933 w 9877777"/>
                <a:gd name="connsiteY2-6" fmla="*/ 420084 h 431037"/>
                <a:gd name="connsiteX3-7" fmla="*/ 4696177 w 9877777"/>
                <a:gd name="connsiteY3-8" fmla="*/ 2395 h 431037"/>
                <a:gd name="connsiteX4-9" fmla="*/ 6886222 w 9877777"/>
                <a:gd name="connsiteY4-10" fmla="*/ 250751 h 431037"/>
                <a:gd name="connsiteX5-11" fmla="*/ 9098844 w 9877777"/>
                <a:gd name="connsiteY5-12" fmla="*/ 284617 h 431037"/>
                <a:gd name="connsiteX6-13" fmla="*/ 9877777 w 9877777"/>
                <a:gd name="connsiteY6-14" fmla="*/ 149151 h 431037"/>
                <a:gd name="connsiteX0-15" fmla="*/ 0 w 9915328"/>
                <a:gd name="connsiteY0-16" fmla="*/ 194306 h 431977"/>
                <a:gd name="connsiteX1-17" fmla="*/ 633406 w 9915328"/>
                <a:gd name="connsiteY1-18" fmla="*/ 307195 h 431977"/>
                <a:gd name="connsiteX2-19" fmla="*/ 2340484 w 9915328"/>
                <a:gd name="connsiteY2-20" fmla="*/ 420084 h 431977"/>
                <a:gd name="connsiteX3-21" fmla="*/ 4733728 w 9915328"/>
                <a:gd name="connsiteY3-22" fmla="*/ 2395 h 431977"/>
                <a:gd name="connsiteX4-23" fmla="*/ 6923773 w 9915328"/>
                <a:gd name="connsiteY4-24" fmla="*/ 250751 h 431977"/>
                <a:gd name="connsiteX5-25" fmla="*/ 9136395 w 9915328"/>
                <a:gd name="connsiteY5-26" fmla="*/ 284617 h 431977"/>
                <a:gd name="connsiteX6-27" fmla="*/ 9915328 w 9915328"/>
                <a:gd name="connsiteY6-28" fmla="*/ 149151 h 431977"/>
                <a:gd name="connsiteX0-29" fmla="*/ 0 w 9915328"/>
                <a:gd name="connsiteY0-30" fmla="*/ 194306 h 431977"/>
                <a:gd name="connsiteX1-31" fmla="*/ 633406 w 9915328"/>
                <a:gd name="connsiteY1-32" fmla="*/ 307195 h 431977"/>
                <a:gd name="connsiteX2-33" fmla="*/ 2340484 w 9915328"/>
                <a:gd name="connsiteY2-34" fmla="*/ 420084 h 431977"/>
                <a:gd name="connsiteX3-35" fmla="*/ 4733728 w 9915328"/>
                <a:gd name="connsiteY3-36" fmla="*/ 2395 h 431977"/>
                <a:gd name="connsiteX4-37" fmla="*/ 6923773 w 9915328"/>
                <a:gd name="connsiteY4-38" fmla="*/ 250751 h 431977"/>
                <a:gd name="connsiteX5-39" fmla="*/ 9136395 w 9915328"/>
                <a:gd name="connsiteY5-40" fmla="*/ 284617 h 431977"/>
                <a:gd name="connsiteX6-41" fmla="*/ 9915328 w 9915328"/>
                <a:gd name="connsiteY6-42" fmla="*/ 149151 h 431977"/>
                <a:gd name="connsiteX0-43" fmla="*/ 0 w 9915328"/>
                <a:gd name="connsiteY0-44" fmla="*/ 60818 h 291409"/>
                <a:gd name="connsiteX1-45" fmla="*/ 633406 w 9915328"/>
                <a:gd name="connsiteY1-46" fmla="*/ 173707 h 291409"/>
                <a:gd name="connsiteX2-47" fmla="*/ 2340484 w 9915328"/>
                <a:gd name="connsiteY2-48" fmla="*/ 286596 h 291409"/>
                <a:gd name="connsiteX3-49" fmla="*/ 5071684 w 9915328"/>
                <a:gd name="connsiteY3-50" fmla="*/ 4374 h 291409"/>
                <a:gd name="connsiteX4-51" fmla="*/ 6923773 w 9915328"/>
                <a:gd name="connsiteY4-52" fmla="*/ 117263 h 291409"/>
                <a:gd name="connsiteX5-53" fmla="*/ 9136395 w 9915328"/>
                <a:gd name="connsiteY5-54" fmla="*/ 151129 h 291409"/>
                <a:gd name="connsiteX6-55" fmla="*/ 9915328 w 9915328"/>
                <a:gd name="connsiteY6-56" fmla="*/ 15663 h 291409"/>
                <a:gd name="connsiteX0-57" fmla="*/ 0 w 9915328"/>
                <a:gd name="connsiteY0-58" fmla="*/ 163495 h 394086"/>
                <a:gd name="connsiteX1-59" fmla="*/ 633406 w 9915328"/>
                <a:gd name="connsiteY1-60" fmla="*/ 276384 h 394086"/>
                <a:gd name="connsiteX2-61" fmla="*/ 2340484 w 9915328"/>
                <a:gd name="connsiteY2-62" fmla="*/ 389273 h 394086"/>
                <a:gd name="connsiteX3-63" fmla="*/ 5071684 w 9915328"/>
                <a:gd name="connsiteY3-64" fmla="*/ 107051 h 394086"/>
                <a:gd name="connsiteX4-65" fmla="*/ 6986358 w 9915328"/>
                <a:gd name="connsiteY4-66" fmla="*/ 5451 h 394086"/>
                <a:gd name="connsiteX5-67" fmla="*/ 9136395 w 9915328"/>
                <a:gd name="connsiteY5-68" fmla="*/ 253806 h 394086"/>
                <a:gd name="connsiteX6-69" fmla="*/ 9915328 w 9915328"/>
                <a:gd name="connsiteY6-70" fmla="*/ 118340 h 394086"/>
                <a:gd name="connsiteX0-71" fmla="*/ 0 w 9915328"/>
                <a:gd name="connsiteY0-72" fmla="*/ 179002 h 409593"/>
                <a:gd name="connsiteX1-73" fmla="*/ 633406 w 9915328"/>
                <a:gd name="connsiteY1-74" fmla="*/ 291891 h 409593"/>
                <a:gd name="connsiteX2-75" fmla="*/ 2340484 w 9915328"/>
                <a:gd name="connsiteY2-76" fmla="*/ 404780 h 409593"/>
                <a:gd name="connsiteX3-77" fmla="*/ 5071684 w 9915328"/>
                <a:gd name="connsiteY3-78" fmla="*/ 122558 h 409593"/>
                <a:gd name="connsiteX4-79" fmla="*/ 6986358 w 9915328"/>
                <a:gd name="connsiteY4-80" fmla="*/ 20958 h 409593"/>
                <a:gd name="connsiteX5-81" fmla="*/ 9136395 w 9915328"/>
                <a:gd name="connsiteY5-82" fmla="*/ 9669 h 409593"/>
                <a:gd name="connsiteX6-83" fmla="*/ 9915328 w 9915328"/>
                <a:gd name="connsiteY6-84" fmla="*/ 133847 h 409593"/>
                <a:gd name="connsiteX0-85" fmla="*/ 0 w 9915328"/>
                <a:gd name="connsiteY0-86" fmla="*/ 198509 h 429100"/>
                <a:gd name="connsiteX1-87" fmla="*/ 633406 w 9915328"/>
                <a:gd name="connsiteY1-88" fmla="*/ 311398 h 429100"/>
                <a:gd name="connsiteX2-89" fmla="*/ 2340484 w 9915328"/>
                <a:gd name="connsiteY2-90" fmla="*/ 424287 h 429100"/>
                <a:gd name="connsiteX3-91" fmla="*/ 5071684 w 9915328"/>
                <a:gd name="connsiteY3-92" fmla="*/ 142065 h 429100"/>
                <a:gd name="connsiteX4-93" fmla="*/ 6986358 w 9915328"/>
                <a:gd name="connsiteY4-94" fmla="*/ 40465 h 429100"/>
                <a:gd name="connsiteX5-95" fmla="*/ 9136395 w 9915328"/>
                <a:gd name="connsiteY5-96" fmla="*/ 29176 h 429100"/>
                <a:gd name="connsiteX6-97" fmla="*/ 9915328 w 9915328"/>
                <a:gd name="connsiteY6-98" fmla="*/ 153354 h 429100"/>
                <a:gd name="connsiteX0-99" fmla="*/ 0 w 9915328"/>
                <a:gd name="connsiteY0-100" fmla="*/ 158109 h 388700"/>
                <a:gd name="connsiteX1-101" fmla="*/ 633406 w 9915328"/>
                <a:gd name="connsiteY1-102" fmla="*/ 270998 h 388700"/>
                <a:gd name="connsiteX2-103" fmla="*/ 2340484 w 9915328"/>
                <a:gd name="connsiteY2-104" fmla="*/ 383887 h 388700"/>
                <a:gd name="connsiteX3-105" fmla="*/ 5071684 w 9915328"/>
                <a:gd name="connsiteY3-106" fmla="*/ 101665 h 388700"/>
                <a:gd name="connsiteX4-107" fmla="*/ 6986358 w 9915328"/>
                <a:gd name="connsiteY4-108" fmla="*/ 65 h 388700"/>
                <a:gd name="connsiteX5-109" fmla="*/ 8835990 w 9915328"/>
                <a:gd name="connsiteY5-110" fmla="*/ 112954 h 388700"/>
                <a:gd name="connsiteX6-111" fmla="*/ 9915328 w 9915328"/>
                <a:gd name="connsiteY6-112" fmla="*/ 112954 h 388700"/>
                <a:gd name="connsiteX0-113" fmla="*/ 0 w 9915328"/>
                <a:gd name="connsiteY0-114" fmla="*/ 158569 h 385714"/>
                <a:gd name="connsiteX1-115" fmla="*/ 633406 w 9915328"/>
                <a:gd name="connsiteY1-116" fmla="*/ 271458 h 385714"/>
                <a:gd name="connsiteX2-117" fmla="*/ 2340484 w 9915328"/>
                <a:gd name="connsiteY2-118" fmla="*/ 384347 h 385714"/>
                <a:gd name="connsiteX3-119" fmla="*/ 5270277 w 9915328"/>
                <a:gd name="connsiteY3-120" fmla="*/ 191025 h 385714"/>
                <a:gd name="connsiteX4-121" fmla="*/ 6986358 w 9915328"/>
                <a:gd name="connsiteY4-122" fmla="*/ 525 h 385714"/>
                <a:gd name="connsiteX5-123" fmla="*/ 8835990 w 9915328"/>
                <a:gd name="connsiteY5-124" fmla="*/ 113414 h 385714"/>
                <a:gd name="connsiteX6-125" fmla="*/ 9915328 w 9915328"/>
                <a:gd name="connsiteY6-126" fmla="*/ 113414 h 385714"/>
                <a:gd name="connsiteX0-127" fmla="*/ 0 w 9915328"/>
                <a:gd name="connsiteY0-128" fmla="*/ 158569 h 323756"/>
                <a:gd name="connsiteX1-129" fmla="*/ 633406 w 9915328"/>
                <a:gd name="connsiteY1-130" fmla="*/ 271458 h 323756"/>
                <a:gd name="connsiteX2-131" fmla="*/ 2340484 w 9915328"/>
                <a:gd name="connsiteY2-132" fmla="*/ 320847 h 323756"/>
                <a:gd name="connsiteX3-133" fmla="*/ 5270277 w 9915328"/>
                <a:gd name="connsiteY3-134" fmla="*/ 191025 h 323756"/>
                <a:gd name="connsiteX4-135" fmla="*/ 6986358 w 9915328"/>
                <a:gd name="connsiteY4-136" fmla="*/ 525 h 323756"/>
                <a:gd name="connsiteX5-137" fmla="*/ 8835990 w 9915328"/>
                <a:gd name="connsiteY5-138" fmla="*/ 113414 h 323756"/>
                <a:gd name="connsiteX6-139" fmla="*/ 9915328 w 9915328"/>
                <a:gd name="connsiteY6-140" fmla="*/ 113414 h 323756"/>
                <a:gd name="connsiteX0-141" fmla="*/ 0 w 9915328"/>
                <a:gd name="connsiteY0-142" fmla="*/ 95979 h 261166"/>
                <a:gd name="connsiteX1-143" fmla="*/ 633406 w 9915328"/>
                <a:gd name="connsiteY1-144" fmla="*/ 208868 h 261166"/>
                <a:gd name="connsiteX2-145" fmla="*/ 2340484 w 9915328"/>
                <a:gd name="connsiteY2-146" fmla="*/ 258257 h 261166"/>
                <a:gd name="connsiteX3-147" fmla="*/ 5270277 w 9915328"/>
                <a:gd name="connsiteY3-148" fmla="*/ 128435 h 261166"/>
                <a:gd name="connsiteX4-149" fmla="*/ 8835990 w 9915328"/>
                <a:gd name="connsiteY4-150" fmla="*/ 50824 h 261166"/>
                <a:gd name="connsiteX5-151" fmla="*/ 9915328 w 9915328"/>
                <a:gd name="connsiteY5-152" fmla="*/ 50824 h 261166"/>
                <a:gd name="connsiteX0-153" fmla="*/ 0 w 9915328"/>
                <a:gd name="connsiteY0-154" fmla="*/ 201048 h 366235"/>
                <a:gd name="connsiteX1-155" fmla="*/ 633406 w 9915328"/>
                <a:gd name="connsiteY1-156" fmla="*/ 313937 h 366235"/>
                <a:gd name="connsiteX2-157" fmla="*/ 2340484 w 9915328"/>
                <a:gd name="connsiteY2-158" fmla="*/ 363326 h 366235"/>
                <a:gd name="connsiteX3-159" fmla="*/ 5270277 w 9915328"/>
                <a:gd name="connsiteY3-160" fmla="*/ 233504 h 366235"/>
                <a:gd name="connsiteX4-161" fmla="*/ 7659714 w 9915328"/>
                <a:gd name="connsiteY4-162" fmla="*/ 28893 h 366235"/>
                <a:gd name="connsiteX5-163" fmla="*/ 9915328 w 9915328"/>
                <a:gd name="connsiteY5-164" fmla="*/ 155893 h 366235"/>
                <a:gd name="connsiteX0-165" fmla="*/ 0 w 9915328"/>
                <a:gd name="connsiteY0-166" fmla="*/ 173629 h 338816"/>
                <a:gd name="connsiteX1-167" fmla="*/ 633406 w 9915328"/>
                <a:gd name="connsiteY1-168" fmla="*/ 286518 h 338816"/>
                <a:gd name="connsiteX2-169" fmla="*/ 2340484 w 9915328"/>
                <a:gd name="connsiteY2-170" fmla="*/ 335907 h 338816"/>
                <a:gd name="connsiteX3-171" fmla="*/ 5270277 w 9915328"/>
                <a:gd name="connsiteY3-172" fmla="*/ 206085 h 338816"/>
                <a:gd name="connsiteX4-173" fmla="*/ 7659714 w 9915328"/>
                <a:gd name="connsiteY4-174" fmla="*/ 1474 h 338816"/>
                <a:gd name="connsiteX5-175" fmla="*/ 9915328 w 9915328"/>
                <a:gd name="connsiteY5-176" fmla="*/ 128474 h 338816"/>
                <a:gd name="connsiteX0-177" fmla="*/ 0 w 10190302"/>
                <a:gd name="connsiteY0-178" fmla="*/ 174097 h 339284"/>
                <a:gd name="connsiteX1-179" fmla="*/ 633406 w 10190302"/>
                <a:gd name="connsiteY1-180" fmla="*/ 286986 h 339284"/>
                <a:gd name="connsiteX2-181" fmla="*/ 2340484 w 10190302"/>
                <a:gd name="connsiteY2-182" fmla="*/ 336375 h 339284"/>
                <a:gd name="connsiteX3-183" fmla="*/ 5270277 w 10190302"/>
                <a:gd name="connsiteY3-184" fmla="*/ 206553 h 339284"/>
                <a:gd name="connsiteX4-185" fmla="*/ 7659714 w 10190302"/>
                <a:gd name="connsiteY4-186" fmla="*/ 1942 h 339284"/>
                <a:gd name="connsiteX5-187" fmla="*/ 10190302 w 10190302"/>
                <a:gd name="connsiteY5-188" fmla="*/ 103542 h 339284"/>
                <a:gd name="connsiteX0-189" fmla="*/ 0 w 10129197"/>
                <a:gd name="connsiteY0-190" fmla="*/ 85197 h 340405"/>
                <a:gd name="connsiteX1-191" fmla="*/ 572301 w 10129197"/>
                <a:gd name="connsiteY1-192" fmla="*/ 286986 h 340405"/>
                <a:gd name="connsiteX2-193" fmla="*/ 2279379 w 10129197"/>
                <a:gd name="connsiteY2-194" fmla="*/ 336375 h 340405"/>
                <a:gd name="connsiteX3-195" fmla="*/ 5209172 w 10129197"/>
                <a:gd name="connsiteY3-196" fmla="*/ 206553 h 340405"/>
                <a:gd name="connsiteX4-197" fmla="*/ 7598609 w 10129197"/>
                <a:gd name="connsiteY4-198" fmla="*/ 1942 h 340405"/>
                <a:gd name="connsiteX5-199" fmla="*/ 10129197 w 10129197"/>
                <a:gd name="connsiteY5-200" fmla="*/ 103542 h 340405"/>
                <a:gd name="connsiteX0-201" fmla="*/ 0 w 10129197"/>
                <a:gd name="connsiteY0-202" fmla="*/ 85197 h 340405"/>
                <a:gd name="connsiteX1-203" fmla="*/ 572301 w 10129197"/>
                <a:gd name="connsiteY1-204" fmla="*/ 286986 h 340405"/>
                <a:gd name="connsiteX2-205" fmla="*/ 2279379 w 10129197"/>
                <a:gd name="connsiteY2-206" fmla="*/ 336375 h 340405"/>
                <a:gd name="connsiteX3-207" fmla="*/ 5209172 w 10129197"/>
                <a:gd name="connsiteY3-208" fmla="*/ 206553 h 340405"/>
                <a:gd name="connsiteX4-209" fmla="*/ 7598609 w 10129197"/>
                <a:gd name="connsiteY4-210" fmla="*/ 1942 h 340405"/>
                <a:gd name="connsiteX5-211" fmla="*/ 10129197 w 10129197"/>
                <a:gd name="connsiteY5-212" fmla="*/ 103542 h 340405"/>
                <a:gd name="connsiteX0-213" fmla="*/ 0 w 10129197"/>
                <a:gd name="connsiteY0-214" fmla="*/ 85197 h 339169"/>
                <a:gd name="connsiteX1-215" fmla="*/ 2279379 w 10129197"/>
                <a:gd name="connsiteY1-216" fmla="*/ 336375 h 339169"/>
                <a:gd name="connsiteX2-217" fmla="*/ 5209172 w 10129197"/>
                <a:gd name="connsiteY2-218" fmla="*/ 206553 h 339169"/>
                <a:gd name="connsiteX3-219" fmla="*/ 7598609 w 10129197"/>
                <a:gd name="connsiteY3-220" fmla="*/ 1942 h 339169"/>
                <a:gd name="connsiteX4-221" fmla="*/ 10129197 w 10129197"/>
                <a:gd name="connsiteY4-222" fmla="*/ 103542 h 339169"/>
                <a:gd name="connsiteX0-223" fmla="*/ 0 w 10129197"/>
                <a:gd name="connsiteY0-224" fmla="*/ 85197 h 339169"/>
                <a:gd name="connsiteX1-225" fmla="*/ 2279379 w 10129197"/>
                <a:gd name="connsiteY1-226" fmla="*/ 336375 h 339169"/>
                <a:gd name="connsiteX2-227" fmla="*/ 5209172 w 10129197"/>
                <a:gd name="connsiteY2-228" fmla="*/ 206553 h 339169"/>
                <a:gd name="connsiteX3-229" fmla="*/ 7598609 w 10129197"/>
                <a:gd name="connsiteY3-230" fmla="*/ 1942 h 339169"/>
                <a:gd name="connsiteX4-231" fmla="*/ 10129197 w 10129197"/>
                <a:gd name="connsiteY4-232" fmla="*/ 103542 h 339169"/>
                <a:gd name="connsiteX0-233" fmla="*/ 0 w 10129197"/>
                <a:gd name="connsiteY0-234" fmla="*/ 118179 h 372151"/>
                <a:gd name="connsiteX1-235" fmla="*/ 2279379 w 10129197"/>
                <a:gd name="connsiteY1-236" fmla="*/ 369357 h 372151"/>
                <a:gd name="connsiteX2-237" fmla="*/ 5209172 w 10129197"/>
                <a:gd name="connsiteY2-238" fmla="*/ 239535 h 372151"/>
                <a:gd name="connsiteX3-239" fmla="*/ 7598609 w 10129197"/>
                <a:gd name="connsiteY3-240" fmla="*/ 34924 h 372151"/>
                <a:gd name="connsiteX4-241" fmla="*/ 10129197 w 10129197"/>
                <a:gd name="connsiteY4-242" fmla="*/ 9524 h 37215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29197" h="372151">
                  <a:moveTo>
                    <a:pt x="0" y="118179"/>
                  </a:moveTo>
                  <a:cubicBezTo>
                    <a:pt x="245726" y="411808"/>
                    <a:pt x="1411184" y="349131"/>
                    <a:pt x="2279379" y="369357"/>
                  </a:cubicBezTo>
                  <a:cubicBezTo>
                    <a:pt x="3147574" y="389583"/>
                    <a:pt x="4322634" y="295274"/>
                    <a:pt x="5209172" y="239535"/>
                  </a:cubicBezTo>
                  <a:cubicBezTo>
                    <a:pt x="6095710" y="183796"/>
                    <a:pt x="6778605" y="73259"/>
                    <a:pt x="7598609" y="34924"/>
                  </a:cubicBezTo>
                  <a:cubicBezTo>
                    <a:pt x="8418613" y="-3411"/>
                    <a:pt x="10029478" y="-7409"/>
                    <a:pt x="10129197" y="9524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585453" y="260008"/>
              <a:ext cx="3873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Arial Black" panose="020B0A04020102020204" pitchFamily="34" charset="0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Ｔｈｅ　Ｐａｒｔ　Ｏｎｅ</a:t>
              </a:r>
              <a:endParaRPr lang="zh-CN" altLang="en-US" sz="2000" dirty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0895" y="130347"/>
              <a:ext cx="1335140" cy="963251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884" y="4714108"/>
            <a:ext cx="2462997" cy="21520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99" y="5614536"/>
            <a:ext cx="969348" cy="95105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420329">
            <a:off x="4442990" y="3346417"/>
            <a:ext cx="1426588" cy="77425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7227368" y="2567707"/>
            <a:ext cx="1426588" cy="774259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1771574" y="2976745"/>
            <a:ext cx="2395936" cy="1597290"/>
            <a:chOff x="3076057" y="3366514"/>
            <a:chExt cx="2395936" cy="159729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6057" y="3366514"/>
              <a:ext cx="2395936" cy="1597290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4064831" y="3903549"/>
              <a:ext cx="1407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04</a:t>
              </a:r>
              <a:endPara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742694" y="900060"/>
            <a:ext cx="2395936" cy="1597290"/>
            <a:chOff x="6120987" y="2205125"/>
            <a:chExt cx="2395936" cy="1597290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20987" y="2205125"/>
              <a:ext cx="2395936" cy="1597290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7109761" y="2794133"/>
              <a:ext cx="1407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05</a:t>
              </a:r>
              <a:endPara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050880" y="2064322"/>
            <a:ext cx="2607357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获</a:t>
            </a:r>
            <a:r>
              <a:rPr lang="zh-CN" altLang="en-US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取密码</a:t>
            </a:r>
            <a:r>
              <a:rPr lang="en-US" altLang="zh-CN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(.err</a:t>
            </a:r>
            <a:r>
              <a:rPr lang="zh-CN" altLang="en-US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文件</a:t>
            </a:r>
            <a:r>
              <a:rPr lang="en-US" altLang="zh-CN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)</a:t>
            </a:r>
            <a:endParaRPr lang="zh-CN" altLang="en-US" sz="2000" dirty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463966" y="3513780"/>
            <a:ext cx="55391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修</a:t>
            </a:r>
            <a:r>
              <a:rPr lang="zh-CN" altLang="en-US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改密码</a:t>
            </a:r>
            <a:endParaRPr lang="en-US" altLang="zh-CN" sz="2000" dirty="0" smtClean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ALTER USER ‘root’@’</a:t>
            </a:r>
            <a:r>
              <a:rPr lang="en-US" altLang="zh-CN" sz="2000" dirty="0" err="1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localhost</a:t>
            </a:r>
            <a:r>
              <a:rPr lang="en-US" altLang="zh-CN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’ IDENTIFIED BY ‘new password’ </a:t>
            </a:r>
            <a:endParaRPr lang="en-US" altLang="zh-CN" sz="2000" dirty="0" smtClean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刷</a:t>
            </a:r>
            <a:r>
              <a:rPr lang="zh-CN" altLang="en-US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新</a:t>
            </a:r>
            <a:r>
              <a:rPr lang="zh-CN" altLang="en-US" sz="20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权限</a:t>
            </a:r>
            <a:endParaRPr lang="en-US" altLang="zh-CN" sz="2000" dirty="0" smtClean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flush privileges </a:t>
            </a:r>
            <a:r>
              <a:rPr lang="zh-CN" altLang="en-US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修改完之后需要</a:t>
            </a:r>
            <a:endParaRPr lang="en-US" altLang="zh-CN" sz="2000" dirty="0" smtClean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exit </a:t>
            </a:r>
            <a:r>
              <a:rPr lang="zh-CN" altLang="en-US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退出</a:t>
            </a:r>
            <a:endParaRPr lang="zh-CN" altLang="en-US" sz="2000" dirty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99"/>
                            </p:stCondLst>
                            <p:childTnLst>
                              <p:par>
                                <p:cTn id="24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399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899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510474" y="234963"/>
            <a:ext cx="3736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MySQL</a:t>
            </a:r>
            <a:r>
              <a:rPr lang="zh-CN" altLang="en-US" sz="32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安</a:t>
            </a:r>
            <a:r>
              <a:rPr lang="zh-CN" altLang="en-US" sz="3200" dirty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装步骤</a:t>
            </a:r>
            <a:endParaRPr lang="zh-CN" altLang="en-US" sz="3200" dirty="0">
              <a:latin typeface="Arial Black" panose="020B0A04020102020204" pitchFamily="34" charset="0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30895" y="130347"/>
            <a:ext cx="12227806" cy="963251"/>
            <a:chOff x="230895" y="130347"/>
            <a:chExt cx="12227806" cy="963251"/>
          </a:xfrm>
        </p:grpSpPr>
        <p:sp>
          <p:nvSpPr>
            <p:cNvPr id="6" name="任意多边形: 形状 5"/>
            <p:cNvSpPr/>
            <p:nvPr/>
          </p:nvSpPr>
          <p:spPr>
            <a:xfrm>
              <a:off x="1497774" y="457552"/>
              <a:ext cx="7455726" cy="372151"/>
            </a:xfrm>
            <a:custGeom>
              <a:avLst/>
              <a:gdLst>
                <a:gd name="connsiteX0" fmla="*/ 0 w 9877777"/>
                <a:gd name="connsiteY0" fmla="*/ 284617 h 420929"/>
                <a:gd name="connsiteX1" fmla="*/ 620889 w 9877777"/>
                <a:gd name="connsiteY1" fmla="*/ 115284 h 420929"/>
                <a:gd name="connsiteX2" fmla="*/ 2302933 w 9877777"/>
                <a:gd name="connsiteY2" fmla="*/ 420084 h 420929"/>
                <a:gd name="connsiteX3" fmla="*/ 4696177 w 9877777"/>
                <a:gd name="connsiteY3" fmla="*/ 2395 h 420929"/>
                <a:gd name="connsiteX4" fmla="*/ 6886222 w 9877777"/>
                <a:gd name="connsiteY4" fmla="*/ 250751 h 420929"/>
                <a:gd name="connsiteX5" fmla="*/ 9098844 w 9877777"/>
                <a:gd name="connsiteY5" fmla="*/ 284617 h 420929"/>
                <a:gd name="connsiteX6" fmla="*/ 9877777 w 9877777"/>
                <a:gd name="connsiteY6" fmla="*/ 149151 h 420929"/>
                <a:gd name="connsiteX0-1" fmla="*/ 0 w 9877777"/>
                <a:gd name="connsiteY0-2" fmla="*/ 284617 h 431037"/>
                <a:gd name="connsiteX1-3" fmla="*/ 595855 w 9877777"/>
                <a:gd name="connsiteY1-4" fmla="*/ 307195 h 431037"/>
                <a:gd name="connsiteX2-5" fmla="*/ 2302933 w 9877777"/>
                <a:gd name="connsiteY2-6" fmla="*/ 420084 h 431037"/>
                <a:gd name="connsiteX3-7" fmla="*/ 4696177 w 9877777"/>
                <a:gd name="connsiteY3-8" fmla="*/ 2395 h 431037"/>
                <a:gd name="connsiteX4-9" fmla="*/ 6886222 w 9877777"/>
                <a:gd name="connsiteY4-10" fmla="*/ 250751 h 431037"/>
                <a:gd name="connsiteX5-11" fmla="*/ 9098844 w 9877777"/>
                <a:gd name="connsiteY5-12" fmla="*/ 284617 h 431037"/>
                <a:gd name="connsiteX6-13" fmla="*/ 9877777 w 9877777"/>
                <a:gd name="connsiteY6-14" fmla="*/ 149151 h 431037"/>
                <a:gd name="connsiteX0-15" fmla="*/ 0 w 9915328"/>
                <a:gd name="connsiteY0-16" fmla="*/ 194306 h 431977"/>
                <a:gd name="connsiteX1-17" fmla="*/ 633406 w 9915328"/>
                <a:gd name="connsiteY1-18" fmla="*/ 307195 h 431977"/>
                <a:gd name="connsiteX2-19" fmla="*/ 2340484 w 9915328"/>
                <a:gd name="connsiteY2-20" fmla="*/ 420084 h 431977"/>
                <a:gd name="connsiteX3-21" fmla="*/ 4733728 w 9915328"/>
                <a:gd name="connsiteY3-22" fmla="*/ 2395 h 431977"/>
                <a:gd name="connsiteX4-23" fmla="*/ 6923773 w 9915328"/>
                <a:gd name="connsiteY4-24" fmla="*/ 250751 h 431977"/>
                <a:gd name="connsiteX5-25" fmla="*/ 9136395 w 9915328"/>
                <a:gd name="connsiteY5-26" fmla="*/ 284617 h 431977"/>
                <a:gd name="connsiteX6-27" fmla="*/ 9915328 w 9915328"/>
                <a:gd name="connsiteY6-28" fmla="*/ 149151 h 431977"/>
                <a:gd name="connsiteX0-29" fmla="*/ 0 w 9915328"/>
                <a:gd name="connsiteY0-30" fmla="*/ 194306 h 431977"/>
                <a:gd name="connsiteX1-31" fmla="*/ 633406 w 9915328"/>
                <a:gd name="connsiteY1-32" fmla="*/ 307195 h 431977"/>
                <a:gd name="connsiteX2-33" fmla="*/ 2340484 w 9915328"/>
                <a:gd name="connsiteY2-34" fmla="*/ 420084 h 431977"/>
                <a:gd name="connsiteX3-35" fmla="*/ 4733728 w 9915328"/>
                <a:gd name="connsiteY3-36" fmla="*/ 2395 h 431977"/>
                <a:gd name="connsiteX4-37" fmla="*/ 6923773 w 9915328"/>
                <a:gd name="connsiteY4-38" fmla="*/ 250751 h 431977"/>
                <a:gd name="connsiteX5-39" fmla="*/ 9136395 w 9915328"/>
                <a:gd name="connsiteY5-40" fmla="*/ 284617 h 431977"/>
                <a:gd name="connsiteX6-41" fmla="*/ 9915328 w 9915328"/>
                <a:gd name="connsiteY6-42" fmla="*/ 149151 h 431977"/>
                <a:gd name="connsiteX0-43" fmla="*/ 0 w 9915328"/>
                <a:gd name="connsiteY0-44" fmla="*/ 60818 h 291409"/>
                <a:gd name="connsiteX1-45" fmla="*/ 633406 w 9915328"/>
                <a:gd name="connsiteY1-46" fmla="*/ 173707 h 291409"/>
                <a:gd name="connsiteX2-47" fmla="*/ 2340484 w 9915328"/>
                <a:gd name="connsiteY2-48" fmla="*/ 286596 h 291409"/>
                <a:gd name="connsiteX3-49" fmla="*/ 5071684 w 9915328"/>
                <a:gd name="connsiteY3-50" fmla="*/ 4374 h 291409"/>
                <a:gd name="connsiteX4-51" fmla="*/ 6923773 w 9915328"/>
                <a:gd name="connsiteY4-52" fmla="*/ 117263 h 291409"/>
                <a:gd name="connsiteX5-53" fmla="*/ 9136395 w 9915328"/>
                <a:gd name="connsiteY5-54" fmla="*/ 151129 h 291409"/>
                <a:gd name="connsiteX6-55" fmla="*/ 9915328 w 9915328"/>
                <a:gd name="connsiteY6-56" fmla="*/ 15663 h 291409"/>
                <a:gd name="connsiteX0-57" fmla="*/ 0 w 9915328"/>
                <a:gd name="connsiteY0-58" fmla="*/ 163495 h 394086"/>
                <a:gd name="connsiteX1-59" fmla="*/ 633406 w 9915328"/>
                <a:gd name="connsiteY1-60" fmla="*/ 276384 h 394086"/>
                <a:gd name="connsiteX2-61" fmla="*/ 2340484 w 9915328"/>
                <a:gd name="connsiteY2-62" fmla="*/ 389273 h 394086"/>
                <a:gd name="connsiteX3-63" fmla="*/ 5071684 w 9915328"/>
                <a:gd name="connsiteY3-64" fmla="*/ 107051 h 394086"/>
                <a:gd name="connsiteX4-65" fmla="*/ 6986358 w 9915328"/>
                <a:gd name="connsiteY4-66" fmla="*/ 5451 h 394086"/>
                <a:gd name="connsiteX5-67" fmla="*/ 9136395 w 9915328"/>
                <a:gd name="connsiteY5-68" fmla="*/ 253806 h 394086"/>
                <a:gd name="connsiteX6-69" fmla="*/ 9915328 w 9915328"/>
                <a:gd name="connsiteY6-70" fmla="*/ 118340 h 394086"/>
                <a:gd name="connsiteX0-71" fmla="*/ 0 w 9915328"/>
                <a:gd name="connsiteY0-72" fmla="*/ 179002 h 409593"/>
                <a:gd name="connsiteX1-73" fmla="*/ 633406 w 9915328"/>
                <a:gd name="connsiteY1-74" fmla="*/ 291891 h 409593"/>
                <a:gd name="connsiteX2-75" fmla="*/ 2340484 w 9915328"/>
                <a:gd name="connsiteY2-76" fmla="*/ 404780 h 409593"/>
                <a:gd name="connsiteX3-77" fmla="*/ 5071684 w 9915328"/>
                <a:gd name="connsiteY3-78" fmla="*/ 122558 h 409593"/>
                <a:gd name="connsiteX4-79" fmla="*/ 6986358 w 9915328"/>
                <a:gd name="connsiteY4-80" fmla="*/ 20958 h 409593"/>
                <a:gd name="connsiteX5-81" fmla="*/ 9136395 w 9915328"/>
                <a:gd name="connsiteY5-82" fmla="*/ 9669 h 409593"/>
                <a:gd name="connsiteX6-83" fmla="*/ 9915328 w 9915328"/>
                <a:gd name="connsiteY6-84" fmla="*/ 133847 h 409593"/>
                <a:gd name="connsiteX0-85" fmla="*/ 0 w 9915328"/>
                <a:gd name="connsiteY0-86" fmla="*/ 198509 h 429100"/>
                <a:gd name="connsiteX1-87" fmla="*/ 633406 w 9915328"/>
                <a:gd name="connsiteY1-88" fmla="*/ 311398 h 429100"/>
                <a:gd name="connsiteX2-89" fmla="*/ 2340484 w 9915328"/>
                <a:gd name="connsiteY2-90" fmla="*/ 424287 h 429100"/>
                <a:gd name="connsiteX3-91" fmla="*/ 5071684 w 9915328"/>
                <a:gd name="connsiteY3-92" fmla="*/ 142065 h 429100"/>
                <a:gd name="connsiteX4-93" fmla="*/ 6986358 w 9915328"/>
                <a:gd name="connsiteY4-94" fmla="*/ 40465 h 429100"/>
                <a:gd name="connsiteX5-95" fmla="*/ 9136395 w 9915328"/>
                <a:gd name="connsiteY5-96" fmla="*/ 29176 h 429100"/>
                <a:gd name="connsiteX6-97" fmla="*/ 9915328 w 9915328"/>
                <a:gd name="connsiteY6-98" fmla="*/ 153354 h 429100"/>
                <a:gd name="connsiteX0-99" fmla="*/ 0 w 9915328"/>
                <a:gd name="connsiteY0-100" fmla="*/ 158109 h 388700"/>
                <a:gd name="connsiteX1-101" fmla="*/ 633406 w 9915328"/>
                <a:gd name="connsiteY1-102" fmla="*/ 270998 h 388700"/>
                <a:gd name="connsiteX2-103" fmla="*/ 2340484 w 9915328"/>
                <a:gd name="connsiteY2-104" fmla="*/ 383887 h 388700"/>
                <a:gd name="connsiteX3-105" fmla="*/ 5071684 w 9915328"/>
                <a:gd name="connsiteY3-106" fmla="*/ 101665 h 388700"/>
                <a:gd name="connsiteX4-107" fmla="*/ 6986358 w 9915328"/>
                <a:gd name="connsiteY4-108" fmla="*/ 65 h 388700"/>
                <a:gd name="connsiteX5-109" fmla="*/ 8835990 w 9915328"/>
                <a:gd name="connsiteY5-110" fmla="*/ 112954 h 388700"/>
                <a:gd name="connsiteX6-111" fmla="*/ 9915328 w 9915328"/>
                <a:gd name="connsiteY6-112" fmla="*/ 112954 h 388700"/>
                <a:gd name="connsiteX0-113" fmla="*/ 0 w 9915328"/>
                <a:gd name="connsiteY0-114" fmla="*/ 158569 h 385714"/>
                <a:gd name="connsiteX1-115" fmla="*/ 633406 w 9915328"/>
                <a:gd name="connsiteY1-116" fmla="*/ 271458 h 385714"/>
                <a:gd name="connsiteX2-117" fmla="*/ 2340484 w 9915328"/>
                <a:gd name="connsiteY2-118" fmla="*/ 384347 h 385714"/>
                <a:gd name="connsiteX3-119" fmla="*/ 5270277 w 9915328"/>
                <a:gd name="connsiteY3-120" fmla="*/ 191025 h 385714"/>
                <a:gd name="connsiteX4-121" fmla="*/ 6986358 w 9915328"/>
                <a:gd name="connsiteY4-122" fmla="*/ 525 h 385714"/>
                <a:gd name="connsiteX5-123" fmla="*/ 8835990 w 9915328"/>
                <a:gd name="connsiteY5-124" fmla="*/ 113414 h 385714"/>
                <a:gd name="connsiteX6-125" fmla="*/ 9915328 w 9915328"/>
                <a:gd name="connsiteY6-126" fmla="*/ 113414 h 385714"/>
                <a:gd name="connsiteX0-127" fmla="*/ 0 w 9915328"/>
                <a:gd name="connsiteY0-128" fmla="*/ 158569 h 323756"/>
                <a:gd name="connsiteX1-129" fmla="*/ 633406 w 9915328"/>
                <a:gd name="connsiteY1-130" fmla="*/ 271458 h 323756"/>
                <a:gd name="connsiteX2-131" fmla="*/ 2340484 w 9915328"/>
                <a:gd name="connsiteY2-132" fmla="*/ 320847 h 323756"/>
                <a:gd name="connsiteX3-133" fmla="*/ 5270277 w 9915328"/>
                <a:gd name="connsiteY3-134" fmla="*/ 191025 h 323756"/>
                <a:gd name="connsiteX4-135" fmla="*/ 6986358 w 9915328"/>
                <a:gd name="connsiteY4-136" fmla="*/ 525 h 323756"/>
                <a:gd name="connsiteX5-137" fmla="*/ 8835990 w 9915328"/>
                <a:gd name="connsiteY5-138" fmla="*/ 113414 h 323756"/>
                <a:gd name="connsiteX6-139" fmla="*/ 9915328 w 9915328"/>
                <a:gd name="connsiteY6-140" fmla="*/ 113414 h 323756"/>
                <a:gd name="connsiteX0-141" fmla="*/ 0 w 9915328"/>
                <a:gd name="connsiteY0-142" fmla="*/ 95979 h 261166"/>
                <a:gd name="connsiteX1-143" fmla="*/ 633406 w 9915328"/>
                <a:gd name="connsiteY1-144" fmla="*/ 208868 h 261166"/>
                <a:gd name="connsiteX2-145" fmla="*/ 2340484 w 9915328"/>
                <a:gd name="connsiteY2-146" fmla="*/ 258257 h 261166"/>
                <a:gd name="connsiteX3-147" fmla="*/ 5270277 w 9915328"/>
                <a:gd name="connsiteY3-148" fmla="*/ 128435 h 261166"/>
                <a:gd name="connsiteX4-149" fmla="*/ 8835990 w 9915328"/>
                <a:gd name="connsiteY4-150" fmla="*/ 50824 h 261166"/>
                <a:gd name="connsiteX5-151" fmla="*/ 9915328 w 9915328"/>
                <a:gd name="connsiteY5-152" fmla="*/ 50824 h 261166"/>
                <a:gd name="connsiteX0-153" fmla="*/ 0 w 9915328"/>
                <a:gd name="connsiteY0-154" fmla="*/ 201048 h 366235"/>
                <a:gd name="connsiteX1-155" fmla="*/ 633406 w 9915328"/>
                <a:gd name="connsiteY1-156" fmla="*/ 313937 h 366235"/>
                <a:gd name="connsiteX2-157" fmla="*/ 2340484 w 9915328"/>
                <a:gd name="connsiteY2-158" fmla="*/ 363326 h 366235"/>
                <a:gd name="connsiteX3-159" fmla="*/ 5270277 w 9915328"/>
                <a:gd name="connsiteY3-160" fmla="*/ 233504 h 366235"/>
                <a:gd name="connsiteX4-161" fmla="*/ 7659714 w 9915328"/>
                <a:gd name="connsiteY4-162" fmla="*/ 28893 h 366235"/>
                <a:gd name="connsiteX5-163" fmla="*/ 9915328 w 9915328"/>
                <a:gd name="connsiteY5-164" fmla="*/ 155893 h 366235"/>
                <a:gd name="connsiteX0-165" fmla="*/ 0 w 9915328"/>
                <a:gd name="connsiteY0-166" fmla="*/ 173629 h 338816"/>
                <a:gd name="connsiteX1-167" fmla="*/ 633406 w 9915328"/>
                <a:gd name="connsiteY1-168" fmla="*/ 286518 h 338816"/>
                <a:gd name="connsiteX2-169" fmla="*/ 2340484 w 9915328"/>
                <a:gd name="connsiteY2-170" fmla="*/ 335907 h 338816"/>
                <a:gd name="connsiteX3-171" fmla="*/ 5270277 w 9915328"/>
                <a:gd name="connsiteY3-172" fmla="*/ 206085 h 338816"/>
                <a:gd name="connsiteX4-173" fmla="*/ 7659714 w 9915328"/>
                <a:gd name="connsiteY4-174" fmla="*/ 1474 h 338816"/>
                <a:gd name="connsiteX5-175" fmla="*/ 9915328 w 9915328"/>
                <a:gd name="connsiteY5-176" fmla="*/ 128474 h 338816"/>
                <a:gd name="connsiteX0-177" fmla="*/ 0 w 10190302"/>
                <a:gd name="connsiteY0-178" fmla="*/ 174097 h 339284"/>
                <a:gd name="connsiteX1-179" fmla="*/ 633406 w 10190302"/>
                <a:gd name="connsiteY1-180" fmla="*/ 286986 h 339284"/>
                <a:gd name="connsiteX2-181" fmla="*/ 2340484 w 10190302"/>
                <a:gd name="connsiteY2-182" fmla="*/ 336375 h 339284"/>
                <a:gd name="connsiteX3-183" fmla="*/ 5270277 w 10190302"/>
                <a:gd name="connsiteY3-184" fmla="*/ 206553 h 339284"/>
                <a:gd name="connsiteX4-185" fmla="*/ 7659714 w 10190302"/>
                <a:gd name="connsiteY4-186" fmla="*/ 1942 h 339284"/>
                <a:gd name="connsiteX5-187" fmla="*/ 10190302 w 10190302"/>
                <a:gd name="connsiteY5-188" fmla="*/ 103542 h 339284"/>
                <a:gd name="connsiteX0-189" fmla="*/ 0 w 10129197"/>
                <a:gd name="connsiteY0-190" fmla="*/ 85197 h 340405"/>
                <a:gd name="connsiteX1-191" fmla="*/ 572301 w 10129197"/>
                <a:gd name="connsiteY1-192" fmla="*/ 286986 h 340405"/>
                <a:gd name="connsiteX2-193" fmla="*/ 2279379 w 10129197"/>
                <a:gd name="connsiteY2-194" fmla="*/ 336375 h 340405"/>
                <a:gd name="connsiteX3-195" fmla="*/ 5209172 w 10129197"/>
                <a:gd name="connsiteY3-196" fmla="*/ 206553 h 340405"/>
                <a:gd name="connsiteX4-197" fmla="*/ 7598609 w 10129197"/>
                <a:gd name="connsiteY4-198" fmla="*/ 1942 h 340405"/>
                <a:gd name="connsiteX5-199" fmla="*/ 10129197 w 10129197"/>
                <a:gd name="connsiteY5-200" fmla="*/ 103542 h 340405"/>
                <a:gd name="connsiteX0-201" fmla="*/ 0 w 10129197"/>
                <a:gd name="connsiteY0-202" fmla="*/ 85197 h 340405"/>
                <a:gd name="connsiteX1-203" fmla="*/ 572301 w 10129197"/>
                <a:gd name="connsiteY1-204" fmla="*/ 286986 h 340405"/>
                <a:gd name="connsiteX2-205" fmla="*/ 2279379 w 10129197"/>
                <a:gd name="connsiteY2-206" fmla="*/ 336375 h 340405"/>
                <a:gd name="connsiteX3-207" fmla="*/ 5209172 w 10129197"/>
                <a:gd name="connsiteY3-208" fmla="*/ 206553 h 340405"/>
                <a:gd name="connsiteX4-209" fmla="*/ 7598609 w 10129197"/>
                <a:gd name="connsiteY4-210" fmla="*/ 1942 h 340405"/>
                <a:gd name="connsiteX5-211" fmla="*/ 10129197 w 10129197"/>
                <a:gd name="connsiteY5-212" fmla="*/ 103542 h 340405"/>
                <a:gd name="connsiteX0-213" fmla="*/ 0 w 10129197"/>
                <a:gd name="connsiteY0-214" fmla="*/ 85197 h 339169"/>
                <a:gd name="connsiteX1-215" fmla="*/ 2279379 w 10129197"/>
                <a:gd name="connsiteY1-216" fmla="*/ 336375 h 339169"/>
                <a:gd name="connsiteX2-217" fmla="*/ 5209172 w 10129197"/>
                <a:gd name="connsiteY2-218" fmla="*/ 206553 h 339169"/>
                <a:gd name="connsiteX3-219" fmla="*/ 7598609 w 10129197"/>
                <a:gd name="connsiteY3-220" fmla="*/ 1942 h 339169"/>
                <a:gd name="connsiteX4-221" fmla="*/ 10129197 w 10129197"/>
                <a:gd name="connsiteY4-222" fmla="*/ 103542 h 339169"/>
                <a:gd name="connsiteX0-223" fmla="*/ 0 w 10129197"/>
                <a:gd name="connsiteY0-224" fmla="*/ 85197 h 339169"/>
                <a:gd name="connsiteX1-225" fmla="*/ 2279379 w 10129197"/>
                <a:gd name="connsiteY1-226" fmla="*/ 336375 h 339169"/>
                <a:gd name="connsiteX2-227" fmla="*/ 5209172 w 10129197"/>
                <a:gd name="connsiteY2-228" fmla="*/ 206553 h 339169"/>
                <a:gd name="connsiteX3-229" fmla="*/ 7598609 w 10129197"/>
                <a:gd name="connsiteY3-230" fmla="*/ 1942 h 339169"/>
                <a:gd name="connsiteX4-231" fmla="*/ 10129197 w 10129197"/>
                <a:gd name="connsiteY4-232" fmla="*/ 103542 h 339169"/>
                <a:gd name="connsiteX0-233" fmla="*/ 0 w 10129197"/>
                <a:gd name="connsiteY0-234" fmla="*/ 118179 h 372151"/>
                <a:gd name="connsiteX1-235" fmla="*/ 2279379 w 10129197"/>
                <a:gd name="connsiteY1-236" fmla="*/ 369357 h 372151"/>
                <a:gd name="connsiteX2-237" fmla="*/ 5209172 w 10129197"/>
                <a:gd name="connsiteY2-238" fmla="*/ 239535 h 372151"/>
                <a:gd name="connsiteX3-239" fmla="*/ 7598609 w 10129197"/>
                <a:gd name="connsiteY3-240" fmla="*/ 34924 h 372151"/>
                <a:gd name="connsiteX4-241" fmla="*/ 10129197 w 10129197"/>
                <a:gd name="connsiteY4-242" fmla="*/ 9524 h 37215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29197" h="372151">
                  <a:moveTo>
                    <a:pt x="0" y="118179"/>
                  </a:moveTo>
                  <a:cubicBezTo>
                    <a:pt x="245726" y="411808"/>
                    <a:pt x="1411184" y="349131"/>
                    <a:pt x="2279379" y="369357"/>
                  </a:cubicBezTo>
                  <a:cubicBezTo>
                    <a:pt x="3147574" y="389583"/>
                    <a:pt x="4322634" y="295274"/>
                    <a:pt x="5209172" y="239535"/>
                  </a:cubicBezTo>
                  <a:cubicBezTo>
                    <a:pt x="6095710" y="183796"/>
                    <a:pt x="6778605" y="73259"/>
                    <a:pt x="7598609" y="34924"/>
                  </a:cubicBezTo>
                  <a:cubicBezTo>
                    <a:pt x="8418613" y="-3411"/>
                    <a:pt x="10029478" y="-7409"/>
                    <a:pt x="10129197" y="9524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585453" y="260008"/>
              <a:ext cx="3873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Arial Black" panose="020B0A04020102020204" pitchFamily="34" charset="0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Ｔｈｅ　Ｐａｒｔ　Ｏｎｅ</a:t>
              </a:r>
              <a:endParaRPr lang="zh-CN" altLang="en-US" sz="2000" dirty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0895" y="130347"/>
              <a:ext cx="1335140" cy="963251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512" y="5019507"/>
            <a:ext cx="2462997" cy="21520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004" y="4543978"/>
            <a:ext cx="969348" cy="95105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9408" y="1104086"/>
            <a:ext cx="2929317" cy="3130876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4867551" y="2050163"/>
            <a:ext cx="857100" cy="969360"/>
            <a:chOff x="3120" y="1340"/>
            <a:chExt cx="1443" cy="16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3484" y="1727"/>
              <a:ext cx="726" cy="1245"/>
            </a:xfrm>
            <a:custGeom>
              <a:avLst/>
              <a:gdLst>
                <a:gd name="T0" fmla="*/ 267 w 271"/>
                <a:gd name="T1" fmla="*/ 99 h 464"/>
                <a:gd name="T2" fmla="*/ 3 w 271"/>
                <a:gd name="T3" fmla="*/ 93 h 464"/>
                <a:gd name="T4" fmla="*/ 59 w 271"/>
                <a:gd name="T5" fmla="*/ 239 h 464"/>
                <a:gd name="T6" fmla="*/ 87 w 271"/>
                <a:gd name="T7" fmla="*/ 323 h 464"/>
                <a:gd name="T8" fmla="*/ 68 w 271"/>
                <a:gd name="T9" fmla="*/ 325 h 464"/>
                <a:gd name="T10" fmla="*/ 78 w 271"/>
                <a:gd name="T11" fmla="*/ 392 h 464"/>
                <a:gd name="T12" fmla="*/ 94 w 271"/>
                <a:gd name="T13" fmla="*/ 423 h 464"/>
                <a:gd name="T14" fmla="*/ 119 w 271"/>
                <a:gd name="T15" fmla="*/ 459 h 464"/>
                <a:gd name="T16" fmla="*/ 181 w 271"/>
                <a:gd name="T17" fmla="*/ 421 h 464"/>
                <a:gd name="T18" fmla="*/ 199 w 271"/>
                <a:gd name="T19" fmla="*/ 388 h 464"/>
                <a:gd name="T20" fmla="*/ 202 w 271"/>
                <a:gd name="T21" fmla="*/ 366 h 464"/>
                <a:gd name="T22" fmla="*/ 190 w 271"/>
                <a:gd name="T23" fmla="*/ 322 h 464"/>
                <a:gd name="T24" fmla="*/ 242 w 271"/>
                <a:gd name="T25" fmla="*/ 197 h 464"/>
                <a:gd name="T26" fmla="*/ 186 w 271"/>
                <a:gd name="T27" fmla="*/ 372 h 464"/>
                <a:gd name="T28" fmla="*/ 178 w 271"/>
                <a:gd name="T29" fmla="*/ 372 h 464"/>
                <a:gd name="T30" fmla="*/ 127 w 271"/>
                <a:gd name="T31" fmla="*/ 392 h 464"/>
                <a:gd name="T32" fmla="*/ 182 w 271"/>
                <a:gd name="T33" fmla="*/ 379 h 464"/>
                <a:gd name="T34" fmla="*/ 189 w 271"/>
                <a:gd name="T35" fmla="*/ 383 h 464"/>
                <a:gd name="T36" fmla="*/ 185 w 271"/>
                <a:gd name="T37" fmla="*/ 389 h 464"/>
                <a:gd name="T38" fmla="*/ 172 w 271"/>
                <a:gd name="T39" fmla="*/ 407 h 464"/>
                <a:gd name="T40" fmla="*/ 154 w 271"/>
                <a:gd name="T41" fmla="*/ 419 h 464"/>
                <a:gd name="T42" fmla="*/ 144 w 271"/>
                <a:gd name="T43" fmla="*/ 424 h 464"/>
                <a:gd name="T44" fmla="*/ 103 w 271"/>
                <a:gd name="T45" fmla="*/ 424 h 464"/>
                <a:gd name="T46" fmla="*/ 93 w 271"/>
                <a:gd name="T47" fmla="*/ 411 h 464"/>
                <a:gd name="T48" fmla="*/ 89 w 271"/>
                <a:gd name="T49" fmla="*/ 385 h 464"/>
                <a:gd name="T50" fmla="*/ 83 w 271"/>
                <a:gd name="T51" fmla="*/ 348 h 464"/>
                <a:gd name="T52" fmla="*/ 79 w 271"/>
                <a:gd name="T53" fmla="*/ 332 h 464"/>
                <a:gd name="T54" fmla="*/ 168 w 271"/>
                <a:gd name="T55" fmla="*/ 338 h 464"/>
                <a:gd name="T56" fmla="*/ 185 w 271"/>
                <a:gd name="T57" fmla="*/ 340 h 464"/>
                <a:gd name="T58" fmla="*/ 128 w 271"/>
                <a:gd name="T59" fmla="*/ 361 h 464"/>
                <a:gd name="T60" fmla="*/ 98 w 271"/>
                <a:gd name="T61" fmla="*/ 374 h 464"/>
                <a:gd name="T62" fmla="*/ 179 w 271"/>
                <a:gd name="T63" fmla="*/ 353 h 464"/>
                <a:gd name="T64" fmla="*/ 183 w 271"/>
                <a:gd name="T65" fmla="*/ 357 h 464"/>
                <a:gd name="T66" fmla="*/ 176 w 271"/>
                <a:gd name="T67" fmla="*/ 321 h 464"/>
                <a:gd name="T68" fmla="*/ 152 w 271"/>
                <a:gd name="T69" fmla="*/ 326 h 464"/>
                <a:gd name="T70" fmla="*/ 168 w 271"/>
                <a:gd name="T71" fmla="*/ 150 h 464"/>
                <a:gd name="T72" fmla="*/ 151 w 271"/>
                <a:gd name="T73" fmla="*/ 254 h 464"/>
                <a:gd name="T74" fmla="*/ 144 w 271"/>
                <a:gd name="T75" fmla="*/ 326 h 464"/>
                <a:gd name="T76" fmla="*/ 116 w 271"/>
                <a:gd name="T77" fmla="*/ 322 h 464"/>
                <a:gd name="T78" fmla="*/ 111 w 271"/>
                <a:gd name="T79" fmla="*/ 288 h 464"/>
                <a:gd name="T80" fmla="*/ 105 w 271"/>
                <a:gd name="T81" fmla="*/ 159 h 464"/>
                <a:gd name="T82" fmla="*/ 106 w 271"/>
                <a:gd name="T83" fmla="*/ 258 h 464"/>
                <a:gd name="T84" fmla="*/ 94 w 271"/>
                <a:gd name="T85" fmla="*/ 324 h 464"/>
                <a:gd name="T86" fmla="*/ 89 w 271"/>
                <a:gd name="T87" fmla="*/ 321 h 464"/>
                <a:gd name="T88" fmla="*/ 24 w 271"/>
                <a:gd name="T89" fmla="*/ 73 h 464"/>
                <a:gd name="T90" fmla="*/ 229 w 271"/>
                <a:gd name="T91" fmla="*/ 54 h 464"/>
                <a:gd name="T92" fmla="*/ 191 w 271"/>
                <a:gd name="T93" fmla="*/ 247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1" h="464">
                  <a:moveTo>
                    <a:pt x="242" y="197"/>
                  </a:moveTo>
                  <a:cubicBezTo>
                    <a:pt x="264" y="167"/>
                    <a:pt x="271" y="136"/>
                    <a:pt x="267" y="99"/>
                  </a:cubicBezTo>
                  <a:cubicBezTo>
                    <a:pt x="259" y="38"/>
                    <a:pt x="186" y="0"/>
                    <a:pt x="130" y="1"/>
                  </a:cubicBezTo>
                  <a:cubicBezTo>
                    <a:pt x="81" y="3"/>
                    <a:pt x="9" y="37"/>
                    <a:pt x="3" y="93"/>
                  </a:cubicBezTo>
                  <a:cubicBezTo>
                    <a:pt x="0" y="128"/>
                    <a:pt x="6" y="159"/>
                    <a:pt x="23" y="190"/>
                  </a:cubicBezTo>
                  <a:cubicBezTo>
                    <a:pt x="33" y="207"/>
                    <a:pt x="47" y="223"/>
                    <a:pt x="59" y="239"/>
                  </a:cubicBezTo>
                  <a:cubicBezTo>
                    <a:pt x="79" y="265"/>
                    <a:pt x="81" y="289"/>
                    <a:pt x="85" y="321"/>
                  </a:cubicBezTo>
                  <a:cubicBezTo>
                    <a:pt x="85" y="322"/>
                    <a:pt x="86" y="323"/>
                    <a:pt x="87" y="323"/>
                  </a:cubicBezTo>
                  <a:cubicBezTo>
                    <a:pt x="81" y="322"/>
                    <a:pt x="74" y="322"/>
                    <a:pt x="71" y="324"/>
                  </a:cubicBezTo>
                  <a:cubicBezTo>
                    <a:pt x="70" y="324"/>
                    <a:pt x="69" y="324"/>
                    <a:pt x="68" y="325"/>
                  </a:cubicBezTo>
                  <a:cubicBezTo>
                    <a:pt x="57" y="334"/>
                    <a:pt x="63" y="346"/>
                    <a:pt x="71" y="354"/>
                  </a:cubicBezTo>
                  <a:cubicBezTo>
                    <a:pt x="58" y="367"/>
                    <a:pt x="63" y="381"/>
                    <a:pt x="78" y="392"/>
                  </a:cubicBezTo>
                  <a:cubicBezTo>
                    <a:pt x="74" y="399"/>
                    <a:pt x="69" y="407"/>
                    <a:pt x="73" y="413"/>
                  </a:cubicBezTo>
                  <a:cubicBezTo>
                    <a:pt x="79" y="422"/>
                    <a:pt x="85" y="422"/>
                    <a:pt x="94" y="423"/>
                  </a:cubicBezTo>
                  <a:cubicBezTo>
                    <a:pt x="93" y="429"/>
                    <a:pt x="97" y="436"/>
                    <a:pt x="99" y="441"/>
                  </a:cubicBezTo>
                  <a:cubicBezTo>
                    <a:pt x="103" y="449"/>
                    <a:pt x="110" y="456"/>
                    <a:pt x="119" y="459"/>
                  </a:cubicBezTo>
                  <a:cubicBezTo>
                    <a:pt x="135" y="464"/>
                    <a:pt x="151" y="448"/>
                    <a:pt x="154" y="432"/>
                  </a:cubicBezTo>
                  <a:cubicBezTo>
                    <a:pt x="164" y="434"/>
                    <a:pt x="177" y="430"/>
                    <a:pt x="181" y="421"/>
                  </a:cubicBezTo>
                  <a:cubicBezTo>
                    <a:pt x="183" y="417"/>
                    <a:pt x="184" y="410"/>
                    <a:pt x="184" y="405"/>
                  </a:cubicBezTo>
                  <a:cubicBezTo>
                    <a:pt x="191" y="402"/>
                    <a:pt x="197" y="395"/>
                    <a:pt x="199" y="388"/>
                  </a:cubicBezTo>
                  <a:cubicBezTo>
                    <a:pt x="201" y="384"/>
                    <a:pt x="200" y="381"/>
                    <a:pt x="199" y="378"/>
                  </a:cubicBezTo>
                  <a:cubicBezTo>
                    <a:pt x="201" y="375"/>
                    <a:pt x="202" y="371"/>
                    <a:pt x="202" y="366"/>
                  </a:cubicBezTo>
                  <a:cubicBezTo>
                    <a:pt x="201" y="359"/>
                    <a:pt x="196" y="355"/>
                    <a:pt x="191" y="352"/>
                  </a:cubicBezTo>
                  <a:cubicBezTo>
                    <a:pt x="205" y="341"/>
                    <a:pt x="204" y="324"/>
                    <a:pt x="190" y="322"/>
                  </a:cubicBezTo>
                  <a:cubicBezTo>
                    <a:pt x="190" y="321"/>
                    <a:pt x="190" y="321"/>
                    <a:pt x="190" y="321"/>
                  </a:cubicBezTo>
                  <a:cubicBezTo>
                    <a:pt x="192" y="269"/>
                    <a:pt x="213" y="237"/>
                    <a:pt x="242" y="197"/>
                  </a:cubicBezTo>
                  <a:close/>
                  <a:moveTo>
                    <a:pt x="190" y="372"/>
                  </a:moveTo>
                  <a:cubicBezTo>
                    <a:pt x="189" y="371"/>
                    <a:pt x="187" y="372"/>
                    <a:pt x="186" y="372"/>
                  </a:cubicBezTo>
                  <a:cubicBezTo>
                    <a:pt x="185" y="372"/>
                    <a:pt x="184" y="373"/>
                    <a:pt x="184" y="373"/>
                  </a:cubicBezTo>
                  <a:cubicBezTo>
                    <a:pt x="183" y="372"/>
                    <a:pt x="181" y="370"/>
                    <a:pt x="178" y="372"/>
                  </a:cubicBezTo>
                  <a:cubicBezTo>
                    <a:pt x="169" y="376"/>
                    <a:pt x="158" y="380"/>
                    <a:pt x="148" y="384"/>
                  </a:cubicBezTo>
                  <a:cubicBezTo>
                    <a:pt x="141" y="387"/>
                    <a:pt x="133" y="388"/>
                    <a:pt x="127" y="392"/>
                  </a:cubicBezTo>
                  <a:cubicBezTo>
                    <a:pt x="125" y="393"/>
                    <a:pt x="126" y="396"/>
                    <a:pt x="128" y="396"/>
                  </a:cubicBezTo>
                  <a:cubicBezTo>
                    <a:pt x="145" y="394"/>
                    <a:pt x="166" y="388"/>
                    <a:pt x="182" y="379"/>
                  </a:cubicBezTo>
                  <a:cubicBezTo>
                    <a:pt x="182" y="381"/>
                    <a:pt x="184" y="384"/>
                    <a:pt x="187" y="383"/>
                  </a:cubicBezTo>
                  <a:cubicBezTo>
                    <a:pt x="188" y="383"/>
                    <a:pt x="188" y="383"/>
                    <a:pt x="189" y="383"/>
                  </a:cubicBezTo>
                  <a:cubicBezTo>
                    <a:pt x="189" y="383"/>
                    <a:pt x="189" y="383"/>
                    <a:pt x="189" y="383"/>
                  </a:cubicBezTo>
                  <a:cubicBezTo>
                    <a:pt x="187" y="385"/>
                    <a:pt x="186" y="387"/>
                    <a:pt x="185" y="389"/>
                  </a:cubicBezTo>
                  <a:cubicBezTo>
                    <a:pt x="182" y="392"/>
                    <a:pt x="177" y="395"/>
                    <a:pt x="172" y="394"/>
                  </a:cubicBezTo>
                  <a:cubicBezTo>
                    <a:pt x="164" y="395"/>
                    <a:pt x="164" y="407"/>
                    <a:pt x="172" y="407"/>
                  </a:cubicBezTo>
                  <a:cubicBezTo>
                    <a:pt x="171" y="407"/>
                    <a:pt x="170" y="414"/>
                    <a:pt x="169" y="416"/>
                  </a:cubicBezTo>
                  <a:cubicBezTo>
                    <a:pt x="168" y="419"/>
                    <a:pt x="156" y="420"/>
                    <a:pt x="154" y="419"/>
                  </a:cubicBezTo>
                  <a:cubicBezTo>
                    <a:pt x="153" y="419"/>
                    <a:pt x="152" y="419"/>
                    <a:pt x="151" y="419"/>
                  </a:cubicBezTo>
                  <a:cubicBezTo>
                    <a:pt x="148" y="418"/>
                    <a:pt x="144" y="420"/>
                    <a:pt x="144" y="424"/>
                  </a:cubicBezTo>
                  <a:cubicBezTo>
                    <a:pt x="142" y="438"/>
                    <a:pt x="130" y="457"/>
                    <a:pt x="115" y="444"/>
                  </a:cubicBezTo>
                  <a:cubicBezTo>
                    <a:pt x="109" y="439"/>
                    <a:pt x="106" y="431"/>
                    <a:pt x="103" y="424"/>
                  </a:cubicBezTo>
                  <a:cubicBezTo>
                    <a:pt x="108" y="423"/>
                    <a:pt x="110" y="415"/>
                    <a:pt x="103" y="413"/>
                  </a:cubicBezTo>
                  <a:cubicBezTo>
                    <a:pt x="99" y="411"/>
                    <a:pt x="98" y="411"/>
                    <a:pt x="93" y="411"/>
                  </a:cubicBezTo>
                  <a:cubicBezTo>
                    <a:pt x="79" y="411"/>
                    <a:pt x="89" y="397"/>
                    <a:pt x="91" y="393"/>
                  </a:cubicBezTo>
                  <a:cubicBezTo>
                    <a:pt x="92" y="390"/>
                    <a:pt x="92" y="386"/>
                    <a:pt x="89" y="385"/>
                  </a:cubicBezTo>
                  <a:cubicBezTo>
                    <a:pt x="76" y="377"/>
                    <a:pt x="71" y="369"/>
                    <a:pt x="84" y="357"/>
                  </a:cubicBezTo>
                  <a:cubicBezTo>
                    <a:pt x="87" y="355"/>
                    <a:pt x="86" y="350"/>
                    <a:pt x="83" y="348"/>
                  </a:cubicBezTo>
                  <a:cubicBezTo>
                    <a:pt x="76" y="345"/>
                    <a:pt x="72" y="338"/>
                    <a:pt x="73" y="330"/>
                  </a:cubicBezTo>
                  <a:cubicBezTo>
                    <a:pt x="75" y="331"/>
                    <a:pt x="77" y="331"/>
                    <a:pt x="79" y="332"/>
                  </a:cubicBezTo>
                  <a:cubicBezTo>
                    <a:pt x="95" y="338"/>
                    <a:pt x="113" y="336"/>
                    <a:pt x="130" y="339"/>
                  </a:cubicBezTo>
                  <a:cubicBezTo>
                    <a:pt x="142" y="341"/>
                    <a:pt x="157" y="341"/>
                    <a:pt x="168" y="338"/>
                  </a:cubicBezTo>
                  <a:cubicBezTo>
                    <a:pt x="171" y="338"/>
                    <a:pt x="187" y="335"/>
                    <a:pt x="188" y="333"/>
                  </a:cubicBezTo>
                  <a:cubicBezTo>
                    <a:pt x="187" y="335"/>
                    <a:pt x="186" y="338"/>
                    <a:pt x="185" y="340"/>
                  </a:cubicBezTo>
                  <a:cubicBezTo>
                    <a:pt x="183" y="340"/>
                    <a:pt x="182" y="340"/>
                    <a:pt x="180" y="341"/>
                  </a:cubicBezTo>
                  <a:cubicBezTo>
                    <a:pt x="165" y="355"/>
                    <a:pt x="148" y="359"/>
                    <a:pt x="128" y="361"/>
                  </a:cubicBezTo>
                  <a:cubicBezTo>
                    <a:pt x="117" y="363"/>
                    <a:pt x="105" y="363"/>
                    <a:pt x="96" y="371"/>
                  </a:cubicBezTo>
                  <a:cubicBezTo>
                    <a:pt x="94" y="372"/>
                    <a:pt x="96" y="375"/>
                    <a:pt x="98" y="374"/>
                  </a:cubicBezTo>
                  <a:cubicBezTo>
                    <a:pt x="111" y="369"/>
                    <a:pt x="126" y="370"/>
                    <a:pt x="139" y="368"/>
                  </a:cubicBezTo>
                  <a:cubicBezTo>
                    <a:pt x="154" y="365"/>
                    <a:pt x="167" y="361"/>
                    <a:pt x="179" y="353"/>
                  </a:cubicBezTo>
                  <a:cubicBezTo>
                    <a:pt x="179" y="353"/>
                    <a:pt x="179" y="353"/>
                    <a:pt x="179" y="353"/>
                  </a:cubicBezTo>
                  <a:cubicBezTo>
                    <a:pt x="180" y="355"/>
                    <a:pt x="181" y="355"/>
                    <a:pt x="183" y="357"/>
                  </a:cubicBezTo>
                  <a:cubicBezTo>
                    <a:pt x="184" y="358"/>
                    <a:pt x="199" y="369"/>
                    <a:pt x="190" y="372"/>
                  </a:cubicBezTo>
                  <a:close/>
                  <a:moveTo>
                    <a:pt x="176" y="321"/>
                  </a:moveTo>
                  <a:cubicBezTo>
                    <a:pt x="176" y="322"/>
                    <a:pt x="176" y="322"/>
                    <a:pt x="176" y="323"/>
                  </a:cubicBezTo>
                  <a:cubicBezTo>
                    <a:pt x="168" y="325"/>
                    <a:pt x="160" y="326"/>
                    <a:pt x="152" y="326"/>
                  </a:cubicBezTo>
                  <a:cubicBezTo>
                    <a:pt x="157" y="303"/>
                    <a:pt x="158" y="278"/>
                    <a:pt x="159" y="254"/>
                  </a:cubicBezTo>
                  <a:cubicBezTo>
                    <a:pt x="161" y="219"/>
                    <a:pt x="174" y="184"/>
                    <a:pt x="168" y="150"/>
                  </a:cubicBezTo>
                  <a:cubicBezTo>
                    <a:pt x="168" y="148"/>
                    <a:pt x="166" y="149"/>
                    <a:pt x="166" y="150"/>
                  </a:cubicBezTo>
                  <a:cubicBezTo>
                    <a:pt x="162" y="185"/>
                    <a:pt x="154" y="219"/>
                    <a:pt x="151" y="254"/>
                  </a:cubicBezTo>
                  <a:cubicBezTo>
                    <a:pt x="150" y="276"/>
                    <a:pt x="147" y="298"/>
                    <a:pt x="145" y="319"/>
                  </a:cubicBezTo>
                  <a:cubicBezTo>
                    <a:pt x="145" y="322"/>
                    <a:pt x="144" y="324"/>
                    <a:pt x="144" y="326"/>
                  </a:cubicBezTo>
                  <a:cubicBezTo>
                    <a:pt x="135" y="326"/>
                    <a:pt x="126" y="325"/>
                    <a:pt x="117" y="324"/>
                  </a:cubicBezTo>
                  <a:cubicBezTo>
                    <a:pt x="117" y="324"/>
                    <a:pt x="116" y="323"/>
                    <a:pt x="116" y="322"/>
                  </a:cubicBezTo>
                  <a:cubicBezTo>
                    <a:pt x="115" y="321"/>
                    <a:pt x="113" y="321"/>
                    <a:pt x="112" y="322"/>
                  </a:cubicBezTo>
                  <a:cubicBezTo>
                    <a:pt x="117" y="312"/>
                    <a:pt x="111" y="299"/>
                    <a:pt x="111" y="288"/>
                  </a:cubicBezTo>
                  <a:cubicBezTo>
                    <a:pt x="110" y="275"/>
                    <a:pt x="111" y="262"/>
                    <a:pt x="111" y="249"/>
                  </a:cubicBezTo>
                  <a:cubicBezTo>
                    <a:pt x="112" y="219"/>
                    <a:pt x="109" y="189"/>
                    <a:pt x="105" y="159"/>
                  </a:cubicBezTo>
                  <a:cubicBezTo>
                    <a:pt x="105" y="157"/>
                    <a:pt x="101" y="157"/>
                    <a:pt x="101" y="159"/>
                  </a:cubicBezTo>
                  <a:cubicBezTo>
                    <a:pt x="103" y="192"/>
                    <a:pt x="106" y="225"/>
                    <a:pt x="106" y="258"/>
                  </a:cubicBezTo>
                  <a:cubicBezTo>
                    <a:pt x="105" y="280"/>
                    <a:pt x="104" y="302"/>
                    <a:pt x="110" y="324"/>
                  </a:cubicBezTo>
                  <a:cubicBezTo>
                    <a:pt x="104" y="324"/>
                    <a:pt x="99" y="323"/>
                    <a:pt x="94" y="324"/>
                  </a:cubicBezTo>
                  <a:cubicBezTo>
                    <a:pt x="94" y="324"/>
                    <a:pt x="91" y="323"/>
                    <a:pt x="87" y="323"/>
                  </a:cubicBezTo>
                  <a:cubicBezTo>
                    <a:pt x="88" y="323"/>
                    <a:pt x="89" y="322"/>
                    <a:pt x="89" y="321"/>
                  </a:cubicBezTo>
                  <a:cubicBezTo>
                    <a:pt x="95" y="266"/>
                    <a:pt x="69" y="237"/>
                    <a:pt x="40" y="194"/>
                  </a:cubicBezTo>
                  <a:cubicBezTo>
                    <a:pt x="17" y="160"/>
                    <a:pt x="4" y="112"/>
                    <a:pt x="24" y="73"/>
                  </a:cubicBezTo>
                  <a:cubicBezTo>
                    <a:pt x="42" y="41"/>
                    <a:pt x="76" y="23"/>
                    <a:pt x="110" y="16"/>
                  </a:cubicBezTo>
                  <a:cubicBezTo>
                    <a:pt x="156" y="7"/>
                    <a:pt x="195" y="26"/>
                    <a:pt x="229" y="54"/>
                  </a:cubicBezTo>
                  <a:cubicBezTo>
                    <a:pt x="266" y="84"/>
                    <a:pt x="259" y="142"/>
                    <a:pt x="237" y="178"/>
                  </a:cubicBezTo>
                  <a:cubicBezTo>
                    <a:pt x="223" y="202"/>
                    <a:pt x="201" y="221"/>
                    <a:pt x="191" y="247"/>
                  </a:cubicBezTo>
                  <a:cubicBezTo>
                    <a:pt x="181" y="271"/>
                    <a:pt x="177" y="295"/>
                    <a:pt x="176" y="3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3685" y="2041"/>
              <a:ext cx="316" cy="104"/>
            </a:xfrm>
            <a:custGeom>
              <a:avLst/>
              <a:gdLst>
                <a:gd name="T0" fmla="*/ 114 w 118"/>
                <a:gd name="T1" fmla="*/ 19 h 39"/>
                <a:gd name="T2" fmla="*/ 101 w 118"/>
                <a:gd name="T3" fmla="*/ 8 h 39"/>
                <a:gd name="T4" fmla="*/ 96 w 118"/>
                <a:gd name="T5" fmla="*/ 8 h 39"/>
                <a:gd name="T6" fmla="*/ 89 w 118"/>
                <a:gd name="T7" fmla="*/ 16 h 39"/>
                <a:gd name="T8" fmla="*/ 88 w 118"/>
                <a:gd name="T9" fmla="*/ 11 h 39"/>
                <a:gd name="T10" fmla="*/ 81 w 118"/>
                <a:gd name="T11" fmla="*/ 8 h 39"/>
                <a:gd name="T12" fmla="*/ 71 w 118"/>
                <a:gd name="T13" fmla="*/ 18 h 39"/>
                <a:gd name="T14" fmla="*/ 72 w 118"/>
                <a:gd name="T15" fmla="*/ 11 h 39"/>
                <a:gd name="T16" fmla="*/ 65 w 118"/>
                <a:gd name="T17" fmla="*/ 7 h 39"/>
                <a:gd name="T18" fmla="*/ 54 w 118"/>
                <a:gd name="T19" fmla="*/ 19 h 39"/>
                <a:gd name="T20" fmla="*/ 51 w 118"/>
                <a:gd name="T21" fmla="*/ 6 h 39"/>
                <a:gd name="T22" fmla="*/ 43 w 118"/>
                <a:gd name="T23" fmla="*/ 5 h 39"/>
                <a:gd name="T24" fmla="*/ 41 w 118"/>
                <a:gd name="T25" fmla="*/ 11 h 39"/>
                <a:gd name="T26" fmla="*/ 40 w 118"/>
                <a:gd name="T27" fmla="*/ 15 h 39"/>
                <a:gd name="T28" fmla="*/ 28 w 118"/>
                <a:gd name="T29" fmla="*/ 11 h 39"/>
                <a:gd name="T30" fmla="*/ 21 w 118"/>
                <a:gd name="T31" fmla="*/ 10 h 39"/>
                <a:gd name="T32" fmla="*/ 8 w 118"/>
                <a:gd name="T33" fmla="*/ 16 h 39"/>
                <a:gd name="T34" fmla="*/ 9 w 118"/>
                <a:gd name="T35" fmla="*/ 15 h 39"/>
                <a:gd name="T36" fmla="*/ 9 w 118"/>
                <a:gd name="T37" fmla="*/ 14 h 39"/>
                <a:gd name="T38" fmla="*/ 5 w 118"/>
                <a:gd name="T39" fmla="*/ 13 h 39"/>
                <a:gd name="T40" fmla="*/ 13 w 118"/>
                <a:gd name="T41" fmla="*/ 33 h 39"/>
                <a:gd name="T42" fmla="*/ 18 w 118"/>
                <a:gd name="T43" fmla="*/ 32 h 39"/>
                <a:gd name="T44" fmla="*/ 23 w 118"/>
                <a:gd name="T45" fmla="*/ 24 h 39"/>
                <a:gd name="T46" fmla="*/ 36 w 118"/>
                <a:gd name="T47" fmla="*/ 34 h 39"/>
                <a:gd name="T48" fmla="*/ 46 w 118"/>
                <a:gd name="T49" fmla="*/ 26 h 39"/>
                <a:gd name="T50" fmla="*/ 50 w 118"/>
                <a:gd name="T51" fmla="*/ 31 h 39"/>
                <a:gd name="T52" fmla="*/ 58 w 118"/>
                <a:gd name="T53" fmla="*/ 30 h 39"/>
                <a:gd name="T54" fmla="*/ 63 w 118"/>
                <a:gd name="T55" fmla="*/ 24 h 39"/>
                <a:gd name="T56" fmla="*/ 63 w 118"/>
                <a:gd name="T57" fmla="*/ 27 h 39"/>
                <a:gd name="T58" fmla="*/ 70 w 118"/>
                <a:gd name="T59" fmla="*/ 30 h 39"/>
                <a:gd name="T60" fmla="*/ 81 w 118"/>
                <a:gd name="T61" fmla="*/ 21 h 39"/>
                <a:gd name="T62" fmla="*/ 83 w 118"/>
                <a:gd name="T63" fmla="*/ 27 h 39"/>
                <a:gd name="T64" fmla="*/ 89 w 118"/>
                <a:gd name="T65" fmla="*/ 29 h 39"/>
                <a:gd name="T66" fmla="*/ 108 w 118"/>
                <a:gd name="T67" fmla="*/ 25 h 39"/>
                <a:gd name="T68" fmla="*/ 114 w 118"/>
                <a:gd name="T69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39">
                  <a:moveTo>
                    <a:pt x="114" y="19"/>
                  </a:moveTo>
                  <a:cubicBezTo>
                    <a:pt x="110" y="14"/>
                    <a:pt x="106" y="10"/>
                    <a:pt x="101" y="8"/>
                  </a:cubicBezTo>
                  <a:cubicBezTo>
                    <a:pt x="99" y="7"/>
                    <a:pt x="97" y="7"/>
                    <a:pt x="96" y="8"/>
                  </a:cubicBezTo>
                  <a:cubicBezTo>
                    <a:pt x="94" y="11"/>
                    <a:pt x="91" y="14"/>
                    <a:pt x="89" y="16"/>
                  </a:cubicBezTo>
                  <a:cubicBezTo>
                    <a:pt x="89" y="15"/>
                    <a:pt x="88" y="13"/>
                    <a:pt x="88" y="11"/>
                  </a:cubicBezTo>
                  <a:cubicBezTo>
                    <a:pt x="88" y="7"/>
                    <a:pt x="83" y="5"/>
                    <a:pt x="81" y="8"/>
                  </a:cubicBezTo>
                  <a:cubicBezTo>
                    <a:pt x="77" y="11"/>
                    <a:pt x="74" y="15"/>
                    <a:pt x="71" y="18"/>
                  </a:cubicBezTo>
                  <a:cubicBezTo>
                    <a:pt x="71" y="16"/>
                    <a:pt x="71" y="13"/>
                    <a:pt x="72" y="11"/>
                  </a:cubicBezTo>
                  <a:cubicBezTo>
                    <a:pt x="72" y="8"/>
                    <a:pt x="68" y="6"/>
                    <a:pt x="65" y="7"/>
                  </a:cubicBezTo>
                  <a:cubicBezTo>
                    <a:pt x="61" y="11"/>
                    <a:pt x="57" y="14"/>
                    <a:pt x="54" y="19"/>
                  </a:cubicBezTo>
                  <a:cubicBezTo>
                    <a:pt x="52" y="15"/>
                    <a:pt x="51" y="10"/>
                    <a:pt x="51" y="6"/>
                  </a:cubicBezTo>
                  <a:cubicBezTo>
                    <a:pt x="51" y="1"/>
                    <a:pt x="44" y="0"/>
                    <a:pt x="43" y="5"/>
                  </a:cubicBezTo>
                  <a:cubicBezTo>
                    <a:pt x="43" y="7"/>
                    <a:pt x="42" y="9"/>
                    <a:pt x="41" y="11"/>
                  </a:cubicBezTo>
                  <a:cubicBezTo>
                    <a:pt x="41" y="13"/>
                    <a:pt x="41" y="14"/>
                    <a:pt x="40" y="15"/>
                  </a:cubicBezTo>
                  <a:cubicBezTo>
                    <a:pt x="38" y="25"/>
                    <a:pt x="34" y="24"/>
                    <a:pt x="28" y="11"/>
                  </a:cubicBezTo>
                  <a:cubicBezTo>
                    <a:pt x="27" y="7"/>
                    <a:pt x="22" y="6"/>
                    <a:pt x="21" y="10"/>
                  </a:cubicBezTo>
                  <a:cubicBezTo>
                    <a:pt x="9" y="39"/>
                    <a:pt x="16" y="12"/>
                    <a:pt x="8" y="16"/>
                  </a:cubicBezTo>
                  <a:cubicBezTo>
                    <a:pt x="9" y="16"/>
                    <a:pt x="9" y="15"/>
                    <a:pt x="9" y="15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9" y="12"/>
                    <a:pt x="6" y="12"/>
                    <a:pt x="5" y="13"/>
                  </a:cubicBezTo>
                  <a:cubicBezTo>
                    <a:pt x="0" y="19"/>
                    <a:pt x="7" y="30"/>
                    <a:pt x="13" y="33"/>
                  </a:cubicBezTo>
                  <a:cubicBezTo>
                    <a:pt x="14" y="35"/>
                    <a:pt x="17" y="34"/>
                    <a:pt x="18" y="32"/>
                  </a:cubicBezTo>
                  <a:cubicBezTo>
                    <a:pt x="20" y="29"/>
                    <a:pt x="21" y="27"/>
                    <a:pt x="23" y="24"/>
                  </a:cubicBezTo>
                  <a:cubicBezTo>
                    <a:pt x="25" y="31"/>
                    <a:pt x="28" y="36"/>
                    <a:pt x="36" y="34"/>
                  </a:cubicBezTo>
                  <a:cubicBezTo>
                    <a:pt x="41" y="33"/>
                    <a:pt x="44" y="30"/>
                    <a:pt x="46" y="26"/>
                  </a:cubicBezTo>
                  <a:cubicBezTo>
                    <a:pt x="47" y="28"/>
                    <a:pt x="48" y="29"/>
                    <a:pt x="50" y="31"/>
                  </a:cubicBezTo>
                  <a:cubicBezTo>
                    <a:pt x="53" y="33"/>
                    <a:pt x="56" y="33"/>
                    <a:pt x="58" y="30"/>
                  </a:cubicBezTo>
                  <a:cubicBezTo>
                    <a:pt x="60" y="28"/>
                    <a:pt x="61" y="26"/>
                    <a:pt x="63" y="24"/>
                  </a:cubicBezTo>
                  <a:cubicBezTo>
                    <a:pt x="63" y="25"/>
                    <a:pt x="63" y="26"/>
                    <a:pt x="63" y="27"/>
                  </a:cubicBezTo>
                  <a:cubicBezTo>
                    <a:pt x="64" y="30"/>
                    <a:pt x="67" y="31"/>
                    <a:pt x="70" y="30"/>
                  </a:cubicBezTo>
                  <a:cubicBezTo>
                    <a:pt x="74" y="27"/>
                    <a:pt x="77" y="24"/>
                    <a:pt x="81" y="21"/>
                  </a:cubicBezTo>
                  <a:cubicBezTo>
                    <a:pt x="81" y="23"/>
                    <a:pt x="82" y="25"/>
                    <a:pt x="83" y="27"/>
                  </a:cubicBezTo>
                  <a:cubicBezTo>
                    <a:pt x="83" y="29"/>
                    <a:pt x="87" y="30"/>
                    <a:pt x="89" y="29"/>
                  </a:cubicBezTo>
                  <a:cubicBezTo>
                    <a:pt x="96" y="23"/>
                    <a:pt x="100" y="16"/>
                    <a:pt x="108" y="25"/>
                  </a:cubicBezTo>
                  <a:cubicBezTo>
                    <a:pt x="111" y="30"/>
                    <a:pt x="118" y="23"/>
                    <a:pt x="1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7"/>
            <p:cNvSpPr>
              <a:spLocks noEditPoints="1"/>
            </p:cNvSpPr>
            <p:nvPr/>
          </p:nvSpPr>
          <p:spPr bwMode="auto">
            <a:xfrm>
              <a:off x="3361" y="2384"/>
              <a:ext cx="160" cy="150"/>
            </a:xfrm>
            <a:custGeom>
              <a:avLst/>
              <a:gdLst>
                <a:gd name="T0" fmla="*/ 49 w 60"/>
                <a:gd name="T1" fmla="*/ 4 h 56"/>
                <a:gd name="T2" fmla="*/ 45 w 60"/>
                <a:gd name="T3" fmla="*/ 10 h 56"/>
                <a:gd name="T4" fmla="*/ 35 w 60"/>
                <a:gd name="T5" fmla="*/ 15 h 56"/>
                <a:gd name="T6" fmla="*/ 18 w 60"/>
                <a:gd name="T7" fmla="*/ 23 h 56"/>
                <a:gd name="T8" fmla="*/ 3 w 60"/>
                <a:gd name="T9" fmla="*/ 45 h 56"/>
                <a:gd name="T10" fmla="*/ 26 w 60"/>
                <a:gd name="T11" fmla="*/ 46 h 56"/>
                <a:gd name="T12" fmla="*/ 56 w 60"/>
                <a:gd name="T13" fmla="*/ 9 h 56"/>
                <a:gd name="T14" fmla="*/ 49 w 60"/>
                <a:gd name="T15" fmla="*/ 4 h 56"/>
                <a:gd name="T16" fmla="*/ 27 w 60"/>
                <a:gd name="T17" fmla="*/ 32 h 56"/>
                <a:gd name="T18" fmla="*/ 18 w 60"/>
                <a:gd name="T19" fmla="*/ 41 h 56"/>
                <a:gd name="T20" fmla="*/ 11 w 60"/>
                <a:gd name="T21" fmla="*/ 41 h 56"/>
                <a:gd name="T22" fmla="*/ 15 w 60"/>
                <a:gd name="T23" fmla="*/ 35 h 56"/>
                <a:gd name="T24" fmla="*/ 34 w 60"/>
                <a:gd name="T25" fmla="*/ 25 h 56"/>
                <a:gd name="T26" fmla="*/ 27 w 60"/>
                <a:gd name="T27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6">
                  <a:moveTo>
                    <a:pt x="49" y="4"/>
                  </a:moveTo>
                  <a:cubicBezTo>
                    <a:pt x="48" y="6"/>
                    <a:pt x="46" y="8"/>
                    <a:pt x="45" y="10"/>
                  </a:cubicBezTo>
                  <a:cubicBezTo>
                    <a:pt x="42" y="12"/>
                    <a:pt x="39" y="14"/>
                    <a:pt x="35" y="15"/>
                  </a:cubicBezTo>
                  <a:cubicBezTo>
                    <a:pt x="30" y="18"/>
                    <a:pt x="24" y="20"/>
                    <a:pt x="18" y="23"/>
                  </a:cubicBezTo>
                  <a:cubicBezTo>
                    <a:pt x="10" y="26"/>
                    <a:pt x="0" y="35"/>
                    <a:pt x="3" y="45"/>
                  </a:cubicBezTo>
                  <a:cubicBezTo>
                    <a:pt x="6" y="56"/>
                    <a:pt x="21" y="51"/>
                    <a:pt x="26" y="46"/>
                  </a:cubicBezTo>
                  <a:cubicBezTo>
                    <a:pt x="37" y="34"/>
                    <a:pt x="47" y="22"/>
                    <a:pt x="56" y="9"/>
                  </a:cubicBezTo>
                  <a:cubicBezTo>
                    <a:pt x="60" y="4"/>
                    <a:pt x="52" y="0"/>
                    <a:pt x="49" y="4"/>
                  </a:cubicBezTo>
                  <a:close/>
                  <a:moveTo>
                    <a:pt x="27" y="32"/>
                  </a:moveTo>
                  <a:cubicBezTo>
                    <a:pt x="24" y="34"/>
                    <a:pt x="21" y="38"/>
                    <a:pt x="18" y="41"/>
                  </a:cubicBezTo>
                  <a:cubicBezTo>
                    <a:pt x="18" y="41"/>
                    <a:pt x="11" y="45"/>
                    <a:pt x="11" y="41"/>
                  </a:cubicBezTo>
                  <a:cubicBezTo>
                    <a:pt x="12" y="39"/>
                    <a:pt x="13" y="37"/>
                    <a:pt x="15" y="35"/>
                  </a:cubicBezTo>
                  <a:cubicBezTo>
                    <a:pt x="19" y="30"/>
                    <a:pt x="27" y="27"/>
                    <a:pt x="34" y="25"/>
                  </a:cubicBezTo>
                  <a:cubicBezTo>
                    <a:pt x="31" y="27"/>
                    <a:pt x="29" y="30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171" y="2159"/>
              <a:ext cx="187" cy="112"/>
            </a:xfrm>
            <a:custGeom>
              <a:avLst/>
              <a:gdLst>
                <a:gd name="T0" fmla="*/ 66 w 70"/>
                <a:gd name="T1" fmla="*/ 3 h 42"/>
                <a:gd name="T2" fmla="*/ 65 w 70"/>
                <a:gd name="T3" fmla="*/ 4 h 42"/>
                <a:gd name="T4" fmla="*/ 59 w 70"/>
                <a:gd name="T5" fmla="*/ 1 h 42"/>
                <a:gd name="T6" fmla="*/ 53 w 70"/>
                <a:gd name="T7" fmla="*/ 6 h 42"/>
                <a:gd name="T8" fmla="*/ 3 w 70"/>
                <a:gd name="T9" fmla="*/ 33 h 42"/>
                <a:gd name="T10" fmla="*/ 25 w 70"/>
                <a:gd name="T11" fmla="*/ 36 h 42"/>
                <a:gd name="T12" fmla="*/ 64 w 70"/>
                <a:gd name="T13" fmla="*/ 9 h 42"/>
                <a:gd name="T14" fmla="*/ 64 w 70"/>
                <a:gd name="T15" fmla="*/ 8 h 42"/>
                <a:gd name="T16" fmla="*/ 67 w 70"/>
                <a:gd name="T17" fmla="*/ 7 h 42"/>
                <a:gd name="T18" fmla="*/ 66 w 70"/>
                <a:gd name="T19" fmla="*/ 3 h 42"/>
                <a:gd name="T20" fmla="*/ 13 w 70"/>
                <a:gd name="T21" fmla="*/ 31 h 42"/>
                <a:gd name="T22" fmla="*/ 17 w 70"/>
                <a:gd name="T23" fmla="*/ 25 h 42"/>
                <a:gd name="T24" fmla="*/ 25 w 70"/>
                <a:gd name="T25" fmla="*/ 21 h 42"/>
                <a:gd name="T26" fmla="*/ 39 w 70"/>
                <a:gd name="T27" fmla="*/ 17 h 42"/>
                <a:gd name="T28" fmla="*/ 41 w 70"/>
                <a:gd name="T29" fmla="*/ 16 h 42"/>
                <a:gd name="T30" fmla="*/ 13 w 70"/>
                <a:gd name="T31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" h="42">
                  <a:moveTo>
                    <a:pt x="66" y="3"/>
                  </a:moveTo>
                  <a:cubicBezTo>
                    <a:pt x="66" y="3"/>
                    <a:pt x="66" y="3"/>
                    <a:pt x="65" y="4"/>
                  </a:cubicBezTo>
                  <a:cubicBezTo>
                    <a:pt x="64" y="2"/>
                    <a:pt x="62" y="0"/>
                    <a:pt x="59" y="1"/>
                  </a:cubicBezTo>
                  <a:cubicBezTo>
                    <a:pt x="57" y="3"/>
                    <a:pt x="55" y="4"/>
                    <a:pt x="53" y="6"/>
                  </a:cubicBezTo>
                  <a:cubicBezTo>
                    <a:pt x="32" y="9"/>
                    <a:pt x="0" y="15"/>
                    <a:pt x="3" y="33"/>
                  </a:cubicBezTo>
                  <a:cubicBezTo>
                    <a:pt x="5" y="42"/>
                    <a:pt x="20" y="38"/>
                    <a:pt x="25" y="36"/>
                  </a:cubicBezTo>
                  <a:cubicBezTo>
                    <a:pt x="39" y="29"/>
                    <a:pt x="50" y="16"/>
                    <a:pt x="64" y="9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5" y="8"/>
                    <a:pt x="66" y="7"/>
                    <a:pt x="67" y="7"/>
                  </a:cubicBezTo>
                  <a:cubicBezTo>
                    <a:pt x="70" y="6"/>
                    <a:pt x="69" y="3"/>
                    <a:pt x="66" y="3"/>
                  </a:cubicBezTo>
                  <a:close/>
                  <a:moveTo>
                    <a:pt x="13" y="31"/>
                  </a:moveTo>
                  <a:cubicBezTo>
                    <a:pt x="12" y="28"/>
                    <a:pt x="14" y="25"/>
                    <a:pt x="17" y="25"/>
                  </a:cubicBezTo>
                  <a:cubicBezTo>
                    <a:pt x="20" y="23"/>
                    <a:pt x="23" y="22"/>
                    <a:pt x="25" y="21"/>
                  </a:cubicBezTo>
                  <a:cubicBezTo>
                    <a:pt x="30" y="19"/>
                    <a:pt x="34" y="18"/>
                    <a:pt x="39" y="17"/>
                  </a:cubicBezTo>
                  <a:cubicBezTo>
                    <a:pt x="39" y="16"/>
                    <a:pt x="40" y="16"/>
                    <a:pt x="41" y="16"/>
                  </a:cubicBezTo>
                  <a:cubicBezTo>
                    <a:pt x="32" y="23"/>
                    <a:pt x="24" y="30"/>
                    <a:pt x="1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3120" y="1965"/>
              <a:ext cx="211" cy="110"/>
            </a:xfrm>
            <a:custGeom>
              <a:avLst/>
              <a:gdLst>
                <a:gd name="T0" fmla="*/ 77 w 79"/>
                <a:gd name="T1" fmla="*/ 35 h 41"/>
                <a:gd name="T2" fmla="*/ 74 w 79"/>
                <a:gd name="T3" fmla="*/ 33 h 41"/>
                <a:gd name="T4" fmla="*/ 72 w 79"/>
                <a:gd name="T5" fmla="*/ 32 h 41"/>
                <a:gd name="T6" fmla="*/ 43 w 79"/>
                <a:gd name="T7" fmla="*/ 10 h 41"/>
                <a:gd name="T8" fmla="*/ 5 w 79"/>
                <a:gd name="T9" fmla="*/ 3 h 41"/>
                <a:gd name="T10" fmla="*/ 1 w 79"/>
                <a:gd name="T11" fmla="*/ 9 h 41"/>
                <a:gd name="T12" fmla="*/ 32 w 79"/>
                <a:gd name="T13" fmla="*/ 34 h 41"/>
                <a:gd name="T14" fmla="*/ 67 w 79"/>
                <a:gd name="T15" fmla="*/ 40 h 41"/>
                <a:gd name="T16" fmla="*/ 71 w 79"/>
                <a:gd name="T17" fmla="*/ 41 h 41"/>
                <a:gd name="T18" fmla="*/ 74 w 79"/>
                <a:gd name="T19" fmla="*/ 39 h 41"/>
                <a:gd name="T20" fmla="*/ 77 w 79"/>
                <a:gd name="T21" fmla="*/ 38 h 41"/>
                <a:gd name="T22" fmla="*/ 77 w 79"/>
                <a:gd name="T23" fmla="*/ 35 h 41"/>
                <a:gd name="T24" fmla="*/ 13 w 79"/>
                <a:gd name="T25" fmla="*/ 12 h 41"/>
                <a:gd name="T26" fmla="*/ 50 w 79"/>
                <a:gd name="T27" fmla="*/ 27 h 41"/>
                <a:gd name="T28" fmla="*/ 51 w 79"/>
                <a:gd name="T29" fmla="*/ 28 h 41"/>
                <a:gd name="T30" fmla="*/ 13 w 79"/>
                <a:gd name="T31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9" h="41">
                  <a:moveTo>
                    <a:pt x="77" y="35"/>
                  </a:moveTo>
                  <a:cubicBezTo>
                    <a:pt x="76" y="34"/>
                    <a:pt x="75" y="34"/>
                    <a:pt x="74" y="33"/>
                  </a:cubicBezTo>
                  <a:cubicBezTo>
                    <a:pt x="73" y="33"/>
                    <a:pt x="73" y="33"/>
                    <a:pt x="72" y="32"/>
                  </a:cubicBezTo>
                  <a:cubicBezTo>
                    <a:pt x="60" y="30"/>
                    <a:pt x="53" y="16"/>
                    <a:pt x="43" y="10"/>
                  </a:cubicBezTo>
                  <a:cubicBezTo>
                    <a:pt x="31" y="3"/>
                    <a:pt x="17" y="0"/>
                    <a:pt x="5" y="3"/>
                  </a:cubicBezTo>
                  <a:cubicBezTo>
                    <a:pt x="2" y="4"/>
                    <a:pt x="0" y="7"/>
                    <a:pt x="1" y="9"/>
                  </a:cubicBezTo>
                  <a:cubicBezTo>
                    <a:pt x="5" y="23"/>
                    <a:pt x="19" y="29"/>
                    <a:pt x="32" y="34"/>
                  </a:cubicBezTo>
                  <a:cubicBezTo>
                    <a:pt x="41" y="37"/>
                    <a:pt x="55" y="41"/>
                    <a:pt x="67" y="40"/>
                  </a:cubicBezTo>
                  <a:cubicBezTo>
                    <a:pt x="68" y="40"/>
                    <a:pt x="70" y="40"/>
                    <a:pt x="71" y="41"/>
                  </a:cubicBezTo>
                  <a:cubicBezTo>
                    <a:pt x="72" y="41"/>
                    <a:pt x="74" y="40"/>
                    <a:pt x="74" y="39"/>
                  </a:cubicBezTo>
                  <a:cubicBezTo>
                    <a:pt x="75" y="38"/>
                    <a:pt x="76" y="38"/>
                    <a:pt x="77" y="38"/>
                  </a:cubicBezTo>
                  <a:cubicBezTo>
                    <a:pt x="78" y="37"/>
                    <a:pt x="79" y="36"/>
                    <a:pt x="77" y="35"/>
                  </a:cubicBezTo>
                  <a:close/>
                  <a:moveTo>
                    <a:pt x="13" y="12"/>
                  </a:moveTo>
                  <a:cubicBezTo>
                    <a:pt x="27" y="11"/>
                    <a:pt x="41" y="17"/>
                    <a:pt x="50" y="27"/>
                  </a:cubicBezTo>
                  <a:cubicBezTo>
                    <a:pt x="50" y="27"/>
                    <a:pt x="51" y="28"/>
                    <a:pt x="51" y="28"/>
                  </a:cubicBezTo>
                  <a:cubicBezTo>
                    <a:pt x="36" y="26"/>
                    <a:pt x="20" y="23"/>
                    <a:pt x="1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0"/>
            <p:cNvSpPr>
              <a:spLocks noEditPoints="1"/>
            </p:cNvSpPr>
            <p:nvPr/>
          </p:nvSpPr>
          <p:spPr bwMode="auto">
            <a:xfrm>
              <a:off x="3211" y="1617"/>
              <a:ext cx="174" cy="185"/>
            </a:xfrm>
            <a:custGeom>
              <a:avLst/>
              <a:gdLst>
                <a:gd name="T0" fmla="*/ 41 w 65"/>
                <a:gd name="T1" fmla="*/ 23 h 69"/>
                <a:gd name="T2" fmla="*/ 3 w 65"/>
                <a:gd name="T3" fmla="*/ 5 h 69"/>
                <a:gd name="T4" fmla="*/ 1 w 65"/>
                <a:gd name="T5" fmla="*/ 10 h 69"/>
                <a:gd name="T6" fmla="*/ 29 w 65"/>
                <a:gd name="T7" fmla="*/ 47 h 69"/>
                <a:gd name="T8" fmla="*/ 58 w 65"/>
                <a:gd name="T9" fmla="*/ 66 h 69"/>
                <a:gd name="T10" fmla="*/ 65 w 65"/>
                <a:gd name="T11" fmla="*/ 65 h 69"/>
                <a:gd name="T12" fmla="*/ 41 w 65"/>
                <a:gd name="T13" fmla="*/ 23 h 69"/>
                <a:gd name="T14" fmla="*/ 9 w 65"/>
                <a:gd name="T15" fmla="*/ 12 h 69"/>
                <a:gd name="T16" fmla="*/ 38 w 65"/>
                <a:gd name="T17" fmla="*/ 30 h 69"/>
                <a:gd name="T18" fmla="*/ 57 w 65"/>
                <a:gd name="T19" fmla="*/ 59 h 69"/>
                <a:gd name="T20" fmla="*/ 32 w 65"/>
                <a:gd name="T21" fmla="*/ 39 h 69"/>
                <a:gd name="T22" fmla="*/ 9 w 65"/>
                <a:gd name="T23" fmla="*/ 1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9">
                  <a:moveTo>
                    <a:pt x="41" y="23"/>
                  </a:moveTo>
                  <a:cubicBezTo>
                    <a:pt x="32" y="11"/>
                    <a:pt x="20" y="0"/>
                    <a:pt x="3" y="5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3" y="26"/>
                    <a:pt x="17" y="37"/>
                    <a:pt x="29" y="47"/>
                  </a:cubicBezTo>
                  <a:cubicBezTo>
                    <a:pt x="37" y="54"/>
                    <a:pt x="47" y="66"/>
                    <a:pt x="58" y="66"/>
                  </a:cubicBezTo>
                  <a:cubicBezTo>
                    <a:pt x="60" y="69"/>
                    <a:pt x="65" y="68"/>
                    <a:pt x="65" y="65"/>
                  </a:cubicBezTo>
                  <a:cubicBezTo>
                    <a:pt x="63" y="50"/>
                    <a:pt x="50" y="35"/>
                    <a:pt x="41" y="23"/>
                  </a:cubicBezTo>
                  <a:close/>
                  <a:moveTo>
                    <a:pt x="9" y="12"/>
                  </a:moveTo>
                  <a:cubicBezTo>
                    <a:pt x="22" y="9"/>
                    <a:pt x="31" y="20"/>
                    <a:pt x="38" y="30"/>
                  </a:cubicBezTo>
                  <a:cubicBezTo>
                    <a:pt x="44" y="38"/>
                    <a:pt x="54" y="49"/>
                    <a:pt x="57" y="59"/>
                  </a:cubicBezTo>
                  <a:cubicBezTo>
                    <a:pt x="47" y="55"/>
                    <a:pt x="40" y="46"/>
                    <a:pt x="32" y="39"/>
                  </a:cubicBezTo>
                  <a:cubicBezTo>
                    <a:pt x="23" y="32"/>
                    <a:pt x="13" y="23"/>
                    <a:pt x="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3379" y="1440"/>
              <a:ext cx="209" cy="254"/>
            </a:xfrm>
            <a:custGeom>
              <a:avLst/>
              <a:gdLst>
                <a:gd name="T0" fmla="*/ 60 w 78"/>
                <a:gd name="T1" fmla="*/ 34 h 95"/>
                <a:gd name="T2" fmla="*/ 26 w 78"/>
                <a:gd name="T3" fmla="*/ 5 h 95"/>
                <a:gd name="T4" fmla="*/ 55 w 78"/>
                <a:gd name="T5" fmla="*/ 88 h 95"/>
                <a:gd name="T6" fmla="*/ 58 w 78"/>
                <a:gd name="T7" fmla="*/ 88 h 95"/>
                <a:gd name="T8" fmla="*/ 65 w 78"/>
                <a:gd name="T9" fmla="*/ 92 h 95"/>
                <a:gd name="T10" fmla="*/ 60 w 78"/>
                <a:gd name="T11" fmla="*/ 34 h 95"/>
                <a:gd name="T12" fmla="*/ 59 w 78"/>
                <a:gd name="T13" fmla="*/ 85 h 95"/>
                <a:gd name="T14" fmla="*/ 27 w 78"/>
                <a:gd name="T15" fmla="*/ 19 h 95"/>
                <a:gd name="T16" fmla="*/ 38 w 78"/>
                <a:gd name="T17" fmla="*/ 14 h 95"/>
                <a:gd name="T18" fmla="*/ 51 w 78"/>
                <a:gd name="T19" fmla="*/ 37 h 95"/>
                <a:gd name="T20" fmla="*/ 59 w 78"/>
                <a:gd name="T21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95">
                  <a:moveTo>
                    <a:pt x="60" y="34"/>
                  </a:moveTo>
                  <a:cubicBezTo>
                    <a:pt x="54" y="21"/>
                    <a:pt x="44" y="0"/>
                    <a:pt x="26" y="5"/>
                  </a:cubicBezTo>
                  <a:cubicBezTo>
                    <a:pt x="0" y="13"/>
                    <a:pt x="44" y="80"/>
                    <a:pt x="55" y="88"/>
                  </a:cubicBezTo>
                  <a:cubicBezTo>
                    <a:pt x="56" y="89"/>
                    <a:pt x="57" y="89"/>
                    <a:pt x="58" y="88"/>
                  </a:cubicBezTo>
                  <a:cubicBezTo>
                    <a:pt x="58" y="92"/>
                    <a:pt x="62" y="95"/>
                    <a:pt x="65" y="92"/>
                  </a:cubicBezTo>
                  <a:cubicBezTo>
                    <a:pt x="78" y="78"/>
                    <a:pt x="66" y="49"/>
                    <a:pt x="60" y="34"/>
                  </a:cubicBezTo>
                  <a:close/>
                  <a:moveTo>
                    <a:pt x="59" y="85"/>
                  </a:moveTo>
                  <a:cubicBezTo>
                    <a:pt x="50" y="62"/>
                    <a:pt x="30" y="44"/>
                    <a:pt x="27" y="19"/>
                  </a:cubicBezTo>
                  <a:cubicBezTo>
                    <a:pt x="26" y="12"/>
                    <a:pt x="33" y="10"/>
                    <a:pt x="38" y="14"/>
                  </a:cubicBezTo>
                  <a:cubicBezTo>
                    <a:pt x="45" y="20"/>
                    <a:pt x="48" y="29"/>
                    <a:pt x="51" y="37"/>
                  </a:cubicBezTo>
                  <a:cubicBezTo>
                    <a:pt x="56" y="46"/>
                    <a:pt x="67" y="74"/>
                    <a:pt x="59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3733" y="1340"/>
              <a:ext cx="88" cy="258"/>
            </a:xfrm>
            <a:custGeom>
              <a:avLst/>
              <a:gdLst>
                <a:gd name="T0" fmla="*/ 29 w 33"/>
                <a:gd name="T1" fmla="*/ 33 h 96"/>
                <a:gd name="T2" fmla="*/ 10 w 33"/>
                <a:gd name="T3" fmla="*/ 9 h 96"/>
                <a:gd name="T4" fmla="*/ 3 w 33"/>
                <a:gd name="T5" fmla="*/ 48 h 96"/>
                <a:gd name="T6" fmla="*/ 16 w 33"/>
                <a:gd name="T7" fmla="*/ 89 h 96"/>
                <a:gd name="T8" fmla="*/ 17 w 33"/>
                <a:gd name="T9" fmla="*/ 89 h 96"/>
                <a:gd name="T10" fmla="*/ 17 w 33"/>
                <a:gd name="T11" fmla="*/ 93 h 96"/>
                <a:gd name="T12" fmla="*/ 22 w 33"/>
                <a:gd name="T13" fmla="*/ 94 h 96"/>
                <a:gd name="T14" fmla="*/ 29 w 33"/>
                <a:gd name="T15" fmla="*/ 33 h 96"/>
                <a:gd name="T16" fmla="*/ 17 w 33"/>
                <a:gd name="T17" fmla="*/ 85 h 96"/>
                <a:gd name="T18" fmla="*/ 12 w 33"/>
                <a:gd name="T19" fmla="*/ 58 h 96"/>
                <a:gd name="T20" fmla="*/ 12 w 33"/>
                <a:gd name="T21" fmla="*/ 22 h 96"/>
                <a:gd name="T22" fmla="*/ 20 w 33"/>
                <a:gd name="T23" fmla="*/ 24 h 96"/>
                <a:gd name="T24" fmla="*/ 24 w 33"/>
                <a:gd name="T25" fmla="*/ 47 h 96"/>
                <a:gd name="T26" fmla="*/ 17 w 33"/>
                <a:gd name="T27" fmla="*/ 8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96">
                  <a:moveTo>
                    <a:pt x="29" y="33"/>
                  </a:moveTo>
                  <a:cubicBezTo>
                    <a:pt x="28" y="25"/>
                    <a:pt x="23" y="0"/>
                    <a:pt x="10" y="9"/>
                  </a:cubicBezTo>
                  <a:cubicBezTo>
                    <a:pt x="0" y="17"/>
                    <a:pt x="2" y="38"/>
                    <a:pt x="3" y="48"/>
                  </a:cubicBezTo>
                  <a:cubicBezTo>
                    <a:pt x="4" y="61"/>
                    <a:pt x="4" y="80"/>
                    <a:pt x="16" y="89"/>
                  </a:cubicBezTo>
                  <a:cubicBezTo>
                    <a:pt x="16" y="89"/>
                    <a:pt x="17" y="89"/>
                    <a:pt x="17" y="89"/>
                  </a:cubicBezTo>
                  <a:cubicBezTo>
                    <a:pt x="17" y="90"/>
                    <a:pt x="17" y="92"/>
                    <a:pt x="17" y="93"/>
                  </a:cubicBezTo>
                  <a:cubicBezTo>
                    <a:pt x="17" y="95"/>
                    <a:pt x="20" y="96"/>
                    <a:pt x="22" y="94"/>
                  </a:cubicBezTo>
                  <a:cubicBezTo>
                    <a:pt x="32" y="76"/>
                    <a:pt x="33" y="53"/>
                    <a:pt x="29" y="33"/>
                  </a:cubicBezTo>
                  <a:close/>
                  <a:moveTo>
                    <a:pt x="17" y="85"/>
                  </a:moveTo>
                  <a:cubicBezTo>
                    <a:pt x="14" y="78"/>
                    <a:pt x="13" y="65"/>
                    <a:pt x="12" y="58"/>
                  </a:cubicBezTo>
                  <a:cubicBezTo>
                    <a:pt x="11" y="46"/>
                    <a:pt x="10" y="34"/>
                    <a:pt x="12" y="22"/>
                  </a:cubicBezTo>
                  <a:cubicBezTo>
                    <a:pt x="14" y="13"/>
                    <a:pt x="18" y="18"/>
                    <a:pt x="20" y="24"/>
                  </a:cubicBezTo>
                  <a:cubicBezTo>
                    <a:pt x="22" y="32"/>
                    <a:pt x="23" y="39"/>
                    <a:pt x="24" y="47"/>
                  </a:cubicBezTo>
                  <a:cubicBezTo>
                    <a:pt x="25" y="60"/>
                    <a:pt x="19" y="72"/>
                    <a:pt x="17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3"/>
            <p:cNvSpPr>
              <a:spLocks noEditPoints="1"/>
            </p:cNvSpPr>
            <p:nvPr/>
          </p:nvSpPr>
          <p:spPr bwMode="auto">
            <a:xfrm>
              <a:off x="4006" y="1383"/>
              <a:ext cx="137" cy="236"/>
            </a:xfrm>
            <a:custGeom>
              <a:avLst/>
              <a:gdLst>
                <a:gd name="T0" fmla="*/ 37 w 51"/>
                <a:gd name="T1" fmla="*/ 1 h 88"/>
                <a:gd name="T2" fmla="*/ 13 w 51"/>
                <a:gd name="T3" fmla="*/ 33 h 88"/>
                <a:gd name="T4" fmla="*/ 8 w 51"/>
                <a:gd name="T5" fmla="*/ 78 h 88"/>
                <a:gd name="T6" fmla="*/ 6 w 51"/>
                <a:gd name="T7" fmla="*/ 80 h 88"/>
                <a:gd name="T8" fmla="*/ 10 w 51"/>
                <a:gd name="T9" fmla="*/ 86 h 88"/>
                <a:gd name="T10" fmla="*/ 39 w 51"/>
                <a:gd name="T11" fmla="*/ 35 h 88"/>
                <a:gd name="T12" fmla="*/ 37 w 51"/>
                <a:gd name="T13" fmla="*/ 1 h 88"/>
                <a:gd name="T14" fmla="*/ 35 w 51"/>
                <a:gd name="T15" fmla="*/ 22 h 88"/>
                <a:gd name="T16" fmla="*/ 29 w 51"/>
                <a:gd name="T17" fmla="*/ 40 h 88"/>
                <a:gd name="T18" fmla="*/ 11 w 51"/>
                <a:gd name="T19" fmla="*/ 74 h 88"/>
                <a:gd name="T20" fmla="*/ 32 w 51"/>
                <a:gd name="T21" fmla="*/ 10 h 88"/>
                <a:gd name="T22" fmla="*/ 35 w 51"/>
                <a:gd name="T23" fmla="*/ 2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88">
                  <a:moveTo>
                    <a:pt x="37" y="1"/>
                  </a:moveTo>
                  <a:cubicBezTo>
                    <a:pt x="22" y="2"/>
                    <a:pt x="17" y="22"/>
                    <a:pt x="13" y="33"/>
                  </a:cubicBezTo>
                  <a:cubicBezTo>
                    <a:pt x="9" y="44"/>
                    <a:pt x="0" y="67"/>
                    <a:pt x="8" y="78"/>
                  </a:cubicBezTo>
                  <a:cubicBezTo>
                    <a:pt x="7" y="79"/>
                    <a:pt x="7" y="79"/>
                    <a:pt x="6" y="80"/>
                  </a:cubicBezTo>
                  <a:cubicBezTo>
                    <a:pt x="3" y="83"/>
                    <a:pt x="7" y="88"/>
                    <a:pt x="10" y="86"/>
                  </a:cubicBezTo>
                  <a:cubicBezTo>
                    <a:pt x="26" y="75"/>
                    <a:pt x="33" y="52"/>
                    <a:pt x="39" y="35"/>
                  </a:cubicBezTo>
                  <a:cubicBezTo>
                    <a:pt x="41" y="30"/>
                    <a:pt x="51" y="0"/>
                    <a:pt x="37" y="1"/>
                  </a:cubicBezTo>
                  <a:close/>
                  <a:moveTo>
                    <a:pt x="35" y="22"/>
                  </a:moveTo>
                  <a:cubicBezTo>
                    <a:pt x="34" y="28"/>
                    <a:pt x="31" y="34"/>
                    <a:pt x="29" y="40"/>
                  </a:cubicBezTo>
                  <a:cubicBezTo>
                    <a:pt x="24" y="52"/>
                    <a:pt x="19" y="65"/>
                    <a:pt x="11" y="74"/>
                  </a:cubicBezTo>
                  <a:cubicBezTo>
                    <a:pt x="12" y="54"/>
                    <a:pt x="19" y="24"/>
                    <a:pt x="32" y="10"/>
                  </a:cubicBezTo>
                  <a:cubicBezTo>
                    <a:pt x="38" y="3"/>
                    <a:pt x="36" y="20"/>
                    <a:pt x="3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4"/>
            <p:cNvSpPr>
              <a:spLocks noEditPoints="1"/>
            </p:cNvSpPr>
            <p:nvPr/>
          </p:nvSpPr>
          <p:spPr bwMode="auto">
            <a:xfrm>
              <a:off x="4215" y="1477"/>
              <a:ext cx="187" cy="201"/>
            </a:xfrm>
            <a:custGeom>
              <a:avLst/>
              <a:gdLst>
                <a:gd name="T0" fmla="*/ 55 w 70"/>
                <a:gd name="T1" fmla="*/ 4 h 75"/>
                <a:gd name="T2" fmla="*/ 29 w 70"/>
                <a:gd name="T3" fmla="*/ 26 h 75"/>
                <a:gd name="T4" fmla="*/ 12 w 70"/>
                <a:gd name="T5" fmla="*/ 60 h 75"/>
                <a:gd name="T6" fmla="*/ 1 w 70"/>
                <a:gd name="T7" fmla="*/ 69 h 75"/>
                <a:gd name="T8" fmla="*/ 4 w 70"/>
                <a:gd name="T9" fmla="*/ 74 h 75"/>
                <a:gd name="T10" fmla="*/ 11 w 70"/>
                <a:gd name="T11" fmla="*/ 72 h 75"/>
                <a:gd name="T12" fmla="*/ 14 w 70"/>
                <a:gd name="T13" fmla="*/ 71 h 75"/>
                <a:gd name="T14" fmla="*/ 15 w 70"/>
                <a:gd name="T15" fmla="*/ 69 h 75"/>
                <a:gd name="T16" fmla="*/ 21 w 70"/>
                <a:gd name="T17" fmla="*/ 64 h 75"/>
                <a:gd name="T18" fmla="*/ 53 w 70"/>
                <a:gd name="T19" fmla="*/ 41 h 75"/>
                <a:gd name="T20" fmla="*/ 55 w 70"/>
                <a:gd name="T21" fmla="*/ 4 h 75"/>
                <a:gd name="T22" fmla="*/ 55 w 70"/>
                <a:gd name="T23" fmla="*/ 19 h 75"/>
                <a:gd name="T24" fmla="*/ 43 w 70"/>
                <a:gd name="T25" fmla="*/ 41 h 75"/>
                <a:gd name="T26" fmla="*/ 23 w 70"/>
                <a:gd name="T27" fmla="*/ 54 h 75"/>
                <a:gd name="T28" fmla="*/ 46 w 70"/>
                <a:gd name="T29" fmla="*/ 15 h 75"/>
                <a:gd name="T30" fmla="*/ 55 w 70"/>
                <a:gd name="T31" fmla="*/ 1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" h="75">
                  <a:moveTo>
                    <a:pt x="55" y="4"/>
                  </a:moveTo>
                  <a:cubicBezTo>
                    <a:pt x="45" y="0"/>
                    <a:pt x="34" y="19"/>
                    <a:pt x="29" y="26"/>
                  </a:cubicBezTo>
                  <a:cubicBezTo>
                    <a:pt x="23" y="37"/>
                    <a:pt x="16" y="48"/>
                    <a:pt x="12" y="60"/>
                  </a:cubicBezTo>
                  <a:cubicBezTo>
                    <a:pt x="8" y="63"/>
                    <a:pt x="3" y="66"/>
                    <a:pt x="1" y="69"/>
                  </a:cubicBezTo>
                  <a:cubicBezTo>
                    <a:pt x="0" y="71"/>
                    <a:pt x="2" y="75"/>
                    <a:pt x="4" y="74"/>
                  </a:cubicBezTo>
                  <a:cubicBezTo>
                    <a:pt x="7" y="74"/>
                    <a:pt x="9" y="73"/>
                    <a:pt x="11" y="72"/>
                  </a:cubicBezTo>
                  <a:cubicBezTo>
                    <a:pt x="12" y="72"/>
                    <a:pt x="13" y="72"/>
                    <a:pt x="14" y="71"/>
                  </a:cubicBezTo>
                  <a:cubicBezTo>
                    <a:pt x="14" y="70"/>
                    <a:pt x="15" y="70"/>
                    <a:pt x="15" y="69"/>
                  </a:cubicBezTo>
                  <a:cubicBezTo>
                    <a:pt x="17" y="67"/>
                    <a:pt x="19" y="66"/>
                    <a:pt x="21" y="64"/>
                  </a:cubicBezTo>
                  <a:cubicBezTo>
                    <a:pt x="33" y="57"/>
                    <a:pt x="44" y="52"/>
                    <a:pt x="53" y="41"/>
                  </a:cubicBezTo>
                  <a:cubicBezTo>
                    <a:pt x="60" y="33"/>
                    <a:pt x="70" y="9"/>
                    <a:pt x="55" y="4"/>
                  </a:cubicBezTo>
                  <a:close/>
                  <a:moveTo>
                    <a:pt x="55" y="19"/>
                  </a:moveTo>
                  <a:cubicBezTo>
                    <a:pt x="54" y="28"/>
                    <a:pt x="49" y="34"/>
                    <a:pt x="43" y="41"/>
                  </a:cubicBezTo>
                  <a:cubicBezTo>
                    <a:pt x="37" y="47"/>
                    <a:pt x="30" y="50"/>
                    <a:pt x="23" y="54"/>
                  </a:cubicBezTo>
                  <a:cubicBezTo>
                    <a:pt x="30" y="41"/>
                    <a:pt x="36" y="27"/>
                    <a:pt x="46" y="15"/>
                  </a:cubicBezTo>
                  <a:cubicBezTo>
                    <a:pt x="51" y="10"/>
                    <a:pt x="56" y="9"/>
                    <a:pt x="55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5"/>
            <p:cNvSpPr>
              <a:spLocks noEditPoints="1"/>
            </p:cNvSpPr>
            <p:nvPr/>
          </p:nvSpPr>
          <p:spPr bwMode="auto">
            <a:xfrm>
              <a:off x="4373" y="1686"/>
              <a:ext cx="190" cy="121"/>
            </a:xfrm>
            <a:custGeom>
              <a:avLst/>
              <a:gdLst>
                <a:gd name="T0" fmla="*/ 59 w 71"/>
                <a:gd name="T1" fmla="*/ 2 h 45"/>
                <a:gd name="T2" fmla="*/ 11 w 71"/>
                <a:gd name="T3" fmla="*/ 34 h 45"/>
                <a:gd name="T4" fmla="*/ 9 w 71"/>
                <a:gd name="T5" fmla="*/ 35 h 45"/>
                <a:gd name="T6" fmla="*/ 13 w 71"/>
                <a:gd name="T7" fmla="*/ 42 h 45"/>
                <a:gd name="T8" fmla="*/ 28 w 71"/>
                <a:gd name="T9" fmla="*/ 39 h 45"/>
                <a:gd name="T10" fmla="*/ 39 w 71"/>
                <a:gd name="T11" fmla="*/ 35 h 45"/>
                <a:gd name="T12" fmla="*/ 62 w 71"/>
                <a:gd name="T13" fmla="*/ 23 h 45"/>
                <a:gd name="T14" fmla="*/ 59 w 71"/>
                <a:gd name="T15" fmla="*/ 2 h 45"/>
                <a:gd name="T16" fmla="*/ 59 w 71"/>
                <a:gd name="T17" fmla="*/ 17 h 45"/>
                <a:gd name="T18" fmla="*/ 40 w 71"/>
                <a:gd name="T19" fmla="*/ 27 h 45"/>
                <a:gd name="T20" fmla="*/ 26 w 71"/>
                <a:gd name="T21" fmla="*/ 32 h 45"/>
                <a:gd name="T22" fmla="*/ 14 w 71"/>
                <a:gd name="T23" fmla="*/ 33 h 45"/>
                <a:gd name="T24" fmla="*/ 30 w 71"/>
                <a:gd name="T25" fmla="*/ 18 h 45"/>
                <a:gd name="T26" fmla="*/ 57 w 71"/>
                <a:gd name="T27" fmla="*/ 9 h 45"/>
                <a:gd name="T28" fmla="*/ 59 w 71"/>
                <a:gd name="T29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45">
                  <a:moveTo>
                    <a:pt x="59" y="2"/>
                  </a:moveTo>
                  <a:cubicBezTo>
                    <a:pt x="49" y="0"/>
                    <a:pt x="0" y="21"/>
                    <a:pt x="11" y="34"/>
                  </a:cubicBezTo>
                  <a:cubicBezTo>
                    <a:pt x="10" y="35"/>
                    <a:pt x="10" y="35"/>
                    <a:pt x="9" y="35"/>
                  </a:cubicBezTo>
                  <a:cubicBezTo>
                    <a:pt x="5" y="38"/>
                    <a:pt x="9" y="45"/>
                    <a:pt x="13" y="42"/>
                  </a:cubicBezTo>
                  <a:cubicBezTo>
                    <a:pt x="18" y="40"/>
                    <a:pt x="23" y="41"/>
                    <a:pt x="28" y="39"/>
                  </a:cubicBezTo>
                  <a:cubicBezTo>
                    <a:pt x="32" y="38"/>
                    <a:pt x="36" y="36"/>
                    <a:pt x="39" y="35"/>
                  </a:cubicBezTo>
                  <a:cubicBezTo>
                    <a:pt x="47" y="32"/>
                    <a:pt x="56" y="28"/>
                    <a:pt x="62" y="23"/>
                  </a:cubicBezTo>
                  <a:cubicBezTo>
                    <a:pt x="71" y="16"/>
                    <a:pt x="71" y="4"/>
                    <a:pt x="59" y="2"/>
                  </a:cubicBezTo>
                  <a:close/>
                  <a:moveTo>
                    <a:pt x="59" y="17"/>
                  </a:moveTo>
                  <a:cubicBezTo>
                    <a:pt x="54" y="22"/>
                    <a:pt x="46" y="25"/>
                    <a:pt x="40" y="27"/>
                  </a:cubicBezTo>
                  <a:cubicBezTo>
                    <a:pt x="35" y="29"/>
                    <a:pt x="31" y="31"/>
                    <a:pt x="26" y="32"/>
                  </a:cubicBezTo>
                  <a:cubicBezTo>
                    <a:pt x="22" y="33"/>
                    <a:pt x="18" y="33"/>
                    <a:pt x="14" y="33"/>
                  </a:cubicBezTo>
                  <a:cubicBezTo>
                    <a:pt x="14" y="28"/>
                    <a:pt x="27" y="20"/>
                    <a:pt x="30" y="18"/>
                  </a:cubicBezTo>
                  <a:cubicBezTo>
                    <a:pt x="38" y="13"/>
                    <a:pt x="48" y="8"/>
                    <a:pt x="57" y="9"/>
                  </a:cubicBezTo>
                  <a:cubicBezTo>
                    <a:pt x="63" y="9"/>
                    <a:pt x="63" y="13"/>
                    <a:pt x="5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6"/>
            <p:cNvSpPr>
              <a:spLocks noEditPoints="1"/>
            </p:cNvSpPr>
            <p:nvPr/>
          </p:nvSpPr>
          <p:spPr bwMode="auto">
            <a:xfrm>
              <a:off x="4381" y="1947"/>
              <a:ext cx="179" cy="94"/>
            </a:xfrm>
            <a:custGeom>
              <a:avLst/>
              <a:gdLst>
                <a:gd name="T0" fmla="*/ 61 w 67"/>
                <a:gd name="T1" fmla="*/ 14 h 35"/>
                <a:gd name="T2" fmla="*/ 31 w 67"/>
                <a:gd name="T3" fmla="*/ 2 h 35"/>
                <a:gd name="T4" fmla="*/ 6 w 67"/>
                <a:gd name="T5" fmla="*/ 8 h 35"/>
                <a:gd name="T6" fmla="*/ 3 w 67"/>
                <a:gd name="T7" fmla="*/ 18 h 35"/>
                <a:gd name="T8" fmla="*/ 45 w 67"/>
                <a:gd name="T9" fmla="*/ 34 h 35"/>
                <a:gd name="T10" fmla="*/ 61 w 67"/>
                <a:gd name="T11" fmla="*/ 14 h 35"/>
                <a:gd name="T12" fmla="*/ 38 w 67"/>
                <a:gd name="T13" fmla="*/ 23 h 35"/>
                <a:gd name="T14" fmla="*/ 12 w 67"/>
                <a:gd name="T15" fmla="*/ 11 h 35"/>
                <a:gd name="T16" fmla="*/ 50 w 67"/>
                <a:gd name="T17" fmla="*/ 15 h 35"/>
                <a:gd name="T18" fmla="*/ 38 w 67"/>
                <a:gd name="T19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35">
                  <a:moveTo>
                    <a:pt x="61" y="14"/>
                  </a:moveTo>
                  <a:cubicBezTo>
                    <a:pt x="57" y="5"/>
                    <a:pt x="41" y="3"/>
                    <a:pt x="31" y="2"/>
                  </a:cubicBezTo>
                  <a:cubicBezTo>
                    <a:pt x="24" y="1"/>
                    <a:pt x="11" y="0"/>
                    <a:pt x="6" y="8"/>
                  </a:cubicBezTo>
                  <a:cubicBezTo>
                    <a:pt x="2" y="9"/>
                    <a:pt x="0" y="14"/>
                    <a:pt x="3" y="18"/>
                  </a:cubicBezTo>
                  <a:cubicBezTo>
                    <a:pt x="12" y="29"/>
                    <a:pt x="31" y="35"/>
                    <a:pt x="45" y="34"/>
                  </a:cubicBezTo>
                  <a:cubicBezTo>
                    <a:pt x="55" y="33"/>
                    <a:pt x="67" y="24"/>
                    <a:pt x="61" y="14"/>
                  </a:cubicBezTo>
                  <a:close/>
                  <a:moveTo>
                    <a:pt x="38" y="23"/>
                  </a:moveTo>
                  <a:cubicBezTo>
                    <a:pt x="29" y="22"/>
                    <a:pt x="19" y="18"/>
                    <a:pt x="12" y="11"/>
                  </a:cubicBezTo>
                  <a:cubicBezTo>
                    <a:pt x="24" y="7"/>
                    <a:pt x="41" y="10"/>
                    <a:pt x="50" y="15"/>
                  </a:cubicBezTo>
                  <a:cubicBezTo>
                    <a:pt x="62" y="21"/>
                    <a:pt x="43" y="24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7"/>
            <p:cNvSpPr>
              <a:spLocks noEditPoints="1"/>
            </p:cNvSpPr>
            <p:nvPr/>
          </p:nvSpPr>
          <p:spPr bwMode="auto">
            <a:xfrm>
              <a:off x="4343" y="2164"/>
              <a:ext cx="158" cy="129"/>
            </a:xfrm>
            <a:custGeom>
              <a:avLst/>
              <a:gdLst>
                <a:gd name="T0" fmla="*/ 44 w 59"/>
                <a:gd name="T1" fmla="*/ 17 h 48"/>
                <a:gd name="T2" fmla="*/ 5 w 59"/>
                <a:gd name="T3" fmla="*/ 1 h 48"/>
                <a:gd name="T4" fmla="*/ 5 w 59"/>
                <a:gd name="T5" fmla="*/ 8 h 48"/>
                <a:gd name="T6" fmla="*/ 5 w 59"/>
                <a:gd name="T7" fmla="*/ 8 h 48"/>
                <a:gd name="T8" fmla="*/ 24 w 59"/>
                <a:gd name="T9" fmla="*/ 33 h 48"/>
                <a:gd name="T10" fmla="*/ 48 w 59"/>
                <a:gd name="T11" fmla="*/ 44 h 48"/>
                <a:gd name="T12" fmla="*/ 44 w 59"/>
                <a:gd name="T13" fmla="*/ 17 h 48"/>
                <a:gd name="T14" fmla="*/ 42 w 59"/>
                <a:gd name="T15" fmla="*/ 37 h 48"/>
                <a:gd name="T16" fmla="*/ 22 w 59"/>
                <a:gd name="T17" fmla="*/ 22 h 48"/>
                <a:gd name="T18" fmla="*/ 11 w 59"/>
                <a:gd name="T19" fmla="*/ 8 h 48"/>
                <a:gd name="T20" fmla="*/ 33 w 59"/>
                <a:gd name="T21" fmla="*/ 18 h 48"/>
                <a:gd name="T22" fmla="*/ 45 w 59"/>
                <a:gd name="T23" fmla="*/ 31 h 48"/>
                <a:gd name="T24" fmla="*/ 42 w 59"/>
                <a:gd name="T25" fmla="*/ 3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48">
                  <a:moveTo>
                    <a:pt x="44" y="17"/>
                  </a:moveTo>
                  <a:cubicBezTo>
                    <a:pt x="35" y="7"/>
                    <a:pt x="18" y="0"/>
                    <a:pt x="5" y="1"/>
                  </a:cubicBezTo>
                  <a:cubicBezTo>
                    <a:pt x="0" y="1"/>
                    <a:pt x="0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8" y="17"/>
                    <a:pt x="17" y="26"/>
                    <a:pt x="24" y="33"/>
                  </a:cubicBezTo>
                  <a:cubicBezTo>
                    <a:pt x="30" y="38"/>
                    <a:pt x="40" y="48"/>
                    <a:pt x="48" y="44"/>
                  </a:cubicBezTo>
                  <a:cubicBezTo>
                    <a:pt x="59" y="38"/>
                    <a:pt x="49" y="22"/>
                    <a:pt x="44" y="17"/>
                  </a:cubicBezTo>
                  <a:close/>
                  <a:moveTo>
                    <a:pt x="42" y="37"/>
                  </a:moveTo>
                  <a:cubicBezTo>
                    <a:pt x="35" y="35"/>
                    <a:pt x="28" y="27"/>
                    <a:pt x="22" y="22"/>
                  </a:cubicBezTo>
                  <a:cubicBezTo>
                    <a:pt x="19" y="18"/>
                    <a:pt x="14" y="13"/>
                    <a:pt x="11" y="8"/>
                  </a:cubicBezTo>
                  <a:cubicBezTo>
                    <a:pt x="19" y="10"/>
                    <a:pt x="27" y="13"/>
                    <a:pt x="33" y="18"/>
                  </a:cubicBezTo>
                  <a:cubicBezTo>
                    <a:pt x="38" y="21"/>
                    <a:pt x="43" y="25"/>
                    <a:pt x="45" y="31"/>
                  </a:cubicBezTo>
                  <a:cubicBezTo>
                    <a:pt x="46" y="33"/>
                    <a:pt x="46" y="38"/>
                    <a:pt x="42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8"/>
            <p:cNvSpPr>
              <a:spLocks noEditPoints="1"/>
            </p:cNvSpPr>
            <p:nvPr/>
          </p:nvSpPr>
          <p:spPr bwMode="auto">
            <a:xfrm>
              <a:off x="4215" y="2373"/>
              <a:ext cx="147" cy="204"/>
            </a:xfrm>
            <a:custGeom>
              <a:avLst/>
              <a:gdLst>
                <a:gd name="T0" fmla="*/ 44 w 55"/>
                <a:gd name="T1" fmla="*/ 46 h 76"/>
                <a:gd name="T2" fmla="*/ 28 w 55"/>
                <a:gd name="T3" fmla="*/ 25 h 76"/>
                <a:gd name="T4" fmla="*/ 8 w 55"/>
                <a:gd name="T5" fmla="*/ 3 h 76"/>
                <a:gd name="T6" fmla="*/ 4 w 55"/>
                <a:gd name="T7" fmla="*/ 10 h 76"/>
                <a:gd name="T8" fmla="*/ 5 w 55"/>
                <a:gd name="T9" fmla="*/ 10 h 76"/>
                <a:gd name="T10" fmla="*/ 21 w 55"/>
                <a:gd name="T11" fmla="*/ 56 h 76"/>
                <a:gd name="T12" fmla="*/ 42 w 55"/>
                <a:gd name="T13" fmla="*/ 74 h 76"/>
                <a:gd name="T14" fmla="*/ 44 w 55"/>
                <a:gd name="T15" fmla="*/ 46 h 76"/>
                <a:gd name="T16" fmla="*/ 35 w 55"/>
                <a:gd name="T17" fmla="*/ 65 h 76"/>
                <a:gd name="T18" fmla="*/ 23 w 55"/>
                <a:gd name="T19" fmla="*/ 45 h 76"/>
                <a:gd name="T20" fmla="*/ 13 w 55"/>
                <a:gd name="T21" fmla="*/ 19 h 76"/>
                <a:gd name="T22" fmla="*/ 27 w 55"/>
                <a:gd name="T23" fmla="*/ 37 h 76"/>
                <a:gd name="T24" fmla="*/ 36 w 55"/>
                <a:gd name="T25" fmla="*/ 48 h 76"/>
                <a:gd name="T26" fmla="*/ 43 w 55"/>
                <a:gd name="T27" fmla="*/ 58 h 76"/>
                <a:gd name="T28" fmla="*/ 35 w 55"/>
                <a:gd name="T29" fmla="*/ 6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" h="76">
                  <a:moveTo>
                    <a:pt x="44" y="46"/>
                  </a:moveTo>
                  <a:cubicBezTo>
                    <a:pt x="39" y="39"/>
                    <a:pt x="33" y="32"/>
                    <a:pt x="28" y="25"/>
                  </a:cubicBezTo>
                  <a:cubicBezTo>
                    <a:pt x="22" y="17"/>
                    <a:pt x="16" y="9"/>
                    <a:pt x="8" y="3"/>
                  </a:cubicBezTo>
                  <a:cubicBezTo>
                    <a:pt x="4" y="0"/>
                    <a:pt x="0" y="7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7" y="26"/>
                    <a:pt x="14" y="41"/>
                    <a:pt x="21" y="56"/>
                  </a:cubicBezTo>
                  <a:cubicBezTo>
                    <a:pt x="24" y="63"/>
                    <a:pt x="31" y="76"/>
                    <a:pt x="42" y="74"/>
                  </a:cubicBezTo>
                  <a:cubicBezTo>
                    <a:pt x="55" y="71"/>
                    <a:pt x="48" y="52"/>
                    <a:pt x="44" y="46"/>
                  </a:cubicBezTo>
                  <a:close/>
                  <a:moveTo>
                    <a:pt x="35" y="65"/>
                  </a:moveTo>
                  <a:cubicBezTo>
                    <a:pt x="29" y="60"/>
                    <a:pt x="26" y="52"/>
                    <a:pt x="23" y="45"/>
                  </a:cubicBezTo>
                  <a:cubicBezTo>
                    <a:pt x="20" y="36"/>
                    <a:pt x="17" y="27"/>
                    <a:pt x="13" y="19"/>
                  </a:cubicBezTo>
                  <a:cubicBezTo>
                    <a:pt x="18" y="24"/>
                    <a:pt x="22" y="31"/>
                    <a:pt x="27" y="37"/>
                  </a:cubicBezTo>
                  <a:cubicBezTo>
                    <a:pt x="30" y="40"/>
                    <a:pt x="33" y="44"/>
                    <a:pt x="36" y="48"/>
                  </a:cubicBezTo>
                  <a:cubicBezTo>
                    <a:pt x="39" y="51"/>
                    <a:pt x="41" y="54"/>
                    <a:pt x="43" y="58"/>
                  </a:cubicBezTo>
                  <a:cubicBezTo>
                    <a:pt x="45" y="66"/>
                    <a:pt x="39" y="69"/>
                    <a:pt x="35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Group 4"/>
          <p:cNvGrpSpPr>
            <a:grpSpLocks noChangeAspect="1"/>
          </p:cNvGrpSpPr>
          <p:nvPr/>
        </p:nvGrpSpPr>
        <p:grpSpPr bwMode="auto">
          <a:xfrm>
            <a:off x="8530550" y="2109560"/>
            <a:ext cx="857100" cy="969360"/>
            <a:chOff x="3120" y="1340"/>
            <a:chExt cx="1443" cy="16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3484" y="1727"/>
              <a:ext cx="726" cy="1245"/>
            </a:xfrm>
            <a:custGeom>
              <a:avLst/>
              <a:gdLst>
                <a:gd name="T0" fmla="*/ 267 w 271"/>
                <a:gd name="T1" fmla="*/ 99 h 464"/>
                <a:gd name="T2" fmla="*/ 3 w 271"/>
                <a:gd name="T3" fmla="*/ 93 h 464"/>
                <a:gd name="T4" fmla="*/ 59 w 271"/>
                <a:gd name="T5" fmla="*/ 239 h 464"/>
                <a:gd name="T6" fmla="*/ 87 w 271"/>
                <a:gd name="T7" fmla="*/ 323 h 464"/>
                <a:gd name="T8" fmla="*/ 68 w 271"/>
                <a:gd name="T9" fmla="*/ 325 h 464"/>
                <a:gd name="T10" fmla="*/ 78 w 271"/>
                <a:gd name="T11" fmla="*/ 392 h 464"/>
                <a:gd name="T12" fmla="*/ 94 w 271"/>
                <a:gd name="T13" fmla="*/ 423 h 464"/>
                <a:gd name="T14" fmla="*/ 119 w 271"/>
                <a:gd name="T15" fmla="*/ 459 h 464"/>
                <a:gd name="T16" fmla="*/ 181 w 271"/>
                <a:gd name="T17" fmla="*/ 421 h 464"/>
                <a:gd name="T18" fmla="*/ 199 w 271"/>
                <a:gd name="T19" fmla="*/ 388 h 464"/>
                <a:gd name="T20" fmla="*/ 202 w 271"/>
                <a:gd name="T21" fmla="*/ 366 h 464"/>
                <a:gd name="T22" fmla="*/ 190 w 271"/>
                <a:gd name="T23" fmla="*/ 322 h 464"/>
                <a:gd name="T24" fmla="*/ 242 w 271"/>
                <a:gd name="T25" fmla="*/ 197 h 464"/>
                <a:gd name="T26" fmla="*/ 186 w 271"/>
                <a:gd name="T27" fmla="*/ 372 h 464"/>
                <a:gd name="T28" fmla="*/ 178 w 271"/>
                <a:gd name="T29" fmla="*/ 372 h 464"/>
                <a:gd name="T30" fmla="*/ 127 w 271"/>
                <a:gd name="T31" fmla="*/ 392 h 464"/>
                <a:gd name="T32" fmla="*/ 182 w 271"/>
                <a:gd name="T33" fmla="*/ 379 h 464"/>
                <a:gd name="T34" fmla="*/ 189 w 271"/>
                <a:gd name="T35" fmla="*/ 383 h 464"/>
                <a:gd name="T36" fmla="*/ 185 w 271"/>
                <a:gd name="T37" fmla="*/ 389 h 464"/>
                <a:gd name="T38" fmla="*/ 172 w 271"/>
                <a:gd name="T39" fmla="*/ 407 h 464"/>
                <a:gd name="T40" fmla="*/ 154 w 271"/>
                <a:gd name="T41" fmla="*/ 419 h 464"/>
                <a:gd name="T42" fmla="*/ 144 w 271"/>
                <a:gd name="T43" fmla="*/ 424 h 464"/>
                <a:gd name="T44" fmla="*/ 103 w 271"/>
                <a:gd name="T45" fmla="*/ 424 h 464"/>
                <a:gd name="T46" fmla="*/ 93 w 271"/>
                <a:gd name="T47" fmla="*/ 411 h 464"/>
                <a:gd name="T48" fmla="*/ 89 w 271"/>
                <a:gd name="T49" fmla="*/ 385 h 464"/>
                <a:gd name="T50" fmla="*/ 83 w 271"/>
                <a:gd name="T51" fmla="*/ 348 h 464"/>
                <a:gd name="T52" fmla="*/ 79 w 271"/>
                <a:gd name="T53" fmla="*/ 332 h 464"/>
                <a:gd name="T54" fmla="*/ 168 w 271"/>
                <a:gd name="T55" fmla="*/ 338 h 464"/>
                <a:gd name="T56" fmla="*/ 185 w 271"/>
                <a:gd name="T57" fmla="*/ 340 h 464"/>
                <a:gd name="T58" fmla="*/ 128 w 271"/>
                <a:gd name="T59" fmla="*/ 361 h 464"/>
                <a:gd name="T60" fmla="*/ 98 w 271"/>
                <a:gd name="T61" fmla="*/ 374 h 464"/>
                <a:gd name="T62" fmla="*/ 179 w 271"/>
                <a:gd name="T63" fmla="*/ 353 h 464"/>
                <a:gd name="T64" fmla="*/ 183 w 271"/>
                <a:gd name="T65" fmla="*/ 357 h 464"/>
                <a:gd name="T66" fmla="*/ 176 w 271"/>
                <a:gd name="T67" fmla="*/ 321 h 464"/>
                <a:gd name="T68" fmla="*/ 152 w 271"/>
                <a:gd name="T69" fmla="*/ 326 h 464"/>
                <a:gd name="T70" fmla="*/ 168 w 271"/>
                <a:gd name="T71" fmla="*/ 150 h 464"/>
                <a:gd name="T72" fmla="*/ 151 w 271"/>
                <a:gd name="T73" fmla="*/ 254 h 464"/>
                <a:gd name="T74" fmla="*/ 144 w 271"/>
                <a:gd name="T75" fmla="*/ 326 h 464"/>
                <a:gd name="T76" fmla="*/ 116 w 271"/>
                <a:gd name="T77" fmla="*/ 322 h 464"/>
                <a:gd name="T78" fmla="*/ 111 w 271"/>
                <a:gd name="T79" fmla="*/ 288 h 464"/>
                <a:gd name="T80" fmla="*/ 105 w 271"/>
                <a:gd name="T81" fmla="*/ 159 h 464"/>
                <a:gd name="T82" fmla="*/ 106 w 271"/>
                <a:gd name="T83" fmla="*/ 258 h 464"/>
                <a:gd name="T84" fmla="*/ 94 w 271"/>
                <a:gd name="T85" fmla="*/ 324 h 464"/>
                <a:gd name="T86" fmla="*/ 89 w 271"/>
                <a:gd name="T87" fmla="*/ 321 h 464"/>
                <a:gd name="T88" fmla="*/ 24 w 271"/>
                <a:gd name="T89" fmla="*/ 73 h 464"/>
                <a:gd name="T90" fmla="*/ 229 w 271"/>
                <a:gd name="T91" fmla="*/ 54 h 464"/>
                <a:gd name="T92" fmla="*/ 191 w 271"/>
                <a:gd name="T93" fmla="*/ 247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1" h="464">
                  <a:moveTo>
                    <a:pt x="242" y="197"/>
                  </a:moveTo>
                  <a:cubicBezTo>
                    <a:pt x="264" y="167"/>
                    <a:pt x="271" y="136"/>
                    <a:pt x="267" y="99"/>
                  </a:cubicBezTo>
                  <a:cubicBezTo>
                    <a:pt x="259" y="38"/>
                    <a:pt x="186" y="0"/>
                    <a:pt x="130" y="1"/>
                  </a:cubicBezTo>
                  <a:cubicBezTo>
                    <a:pt x="81" y="3"/>
                    <a:pt x="9" y="37"/>
                    <a:pt x="3" y="93"/>
                  </a:cubicBezTo>
                  <a:cubicBezTo>
                    <a:pt x="0" y="128"/>
                    <a:pt x="6" y="159"/>
                    <a:pt x="23" y="190"/>
                  </a:cubicBezTo>
                  <a:cubicBezTo>
                    <a:pt x="33" y="207"/>
                    <a:pt x="47" y="223"/>
                    <a:pt x="59" y="239"/>
                  </a:cubicBezTo>
                  <a:cubicBezTo>
                    <a:pt x="79" y="265"/>
                    <a:pt x="81" y="289"/>
                    <a:pt x="85" y="321"/>
                  </a:cubicBezTo>
                  <a:cubicBezTo>
                    <a:pt x="85" y="322"/>
                    <a:pt x="86" y="323"/>
                    <a:pt x="87" y="323"/>
                  </a:cubicBezTo>
                  <a:cubicBezTo>
                    <a:pt x="81" y="322"/>
                    <a:pt x="74" y="322"/>
                    <a:pt x="71" y="324"/>
                  </a:cubicBezTo>
                  <a:cubicBezTo>
                    <a:pt x="70" y="324"/>
                    <a:pt x="69" y="324"/>
                    <a:pt x="68" y="325"/>
                  </a:cubicBezTo>
                  <a:cubicBezTo>
                    <a:pt x="57" y="334"/>
                    <a:pt x="63" y="346"/>
                    <a:pt x="71" y="354"/>
                  </a:cubicBezTo>
                  <a:cubicBezTo>
                    <a:pt x="58" y="367"/>
                    <a:pt x="63" y="381"/>
                    <a:pt x="78" y="392"/>
                  </a:cubicBezTo>
                  <a:cubicBezTo>
                    <a:pt x="74" y="399"/>
                    <a:pt x="69" y="407"/>
                    <a:pt x="73" y="413"/>
                  </a:cubicBezTo>
                  <a:cubicBezTo>
                    <a:pt x="79" y="422"/>
                    <a:pt x="85" y="422"/>
                    <a:pt x="94" y="423"/>
                  </a:cubicBezTo>
                  <a:cubicBezTo>
                    <a:pt x="93" y="429"/>
                    <a:pt x="97" y="436"/>
                    <a:pt x="99" y="441"/>
                  </a:cubicBezTo>
                  <a:cubicBezTo>
                    <a:pt x="103" y="449"/>
                    <a:pt x="110" y="456"/>
                    <a:pt x="119" y="459"/>
                  </a:cubicBezTo>
                  <a:cubicBezTo>
                    <a:pt x="135" y="464"/>
                    <a:pt x="151" y="448"/>
                    <a:pt x="154" y="432"/>
                  </a:cubicBezTo>
                  <a:cubicBezTo>
                    <a:pt x="164" y="434"/>
                    <a:pt x="177" y="430"/>
                    <a:pt x="181" y="421"/>
                  </a:cubicBezTo>
                  <a:cubicBezTo>
                    <a:pt x="183" y="417"/>
                    <a:pt x="184" y="410"/>
                    <a:pt x="184" y="405"/>
                  </a:cubicBezTo>
                  <a:cubicBezTo>
                    <a:pt x="191" y="402"/>
                    <a:pt x="197" y="395"/>
                    <a:pt x="199" y="388"/>
                  </a:cubicBezTo>
                  <a:cubicBezTo>
                    <a:pt x="201" y="384"/>
                    <a:pt x="200" y="381"/>
                    <a:pt x="199" y="378"/>
                  </a:cubicBezTo>
                  <a:cubicBezTo>
                    <a:pt x="201" y="375"/>
                    <a:pt x="202" y="371"/>
                    <a:pt x="202" y="366"/>
                  </a:cubicBezTo>
                  <a:cubicBezTo>
                    <a:pt x="201" y="359"/>
                    <a:pt x="196" y="355"/>
                    <a:pt x="191" y="352"/>
                  </a:cubicBezTo>
                  <a:cubicBezTo>
                    <a:pt x="205" y="341"/>
                    <a:pt x="204" y="324"/>
                    <a:pt x="190" y="322"/>
                  </a:cubicBezTo>
                  <a:cubicBezTo>
                    <a:pt x="190" y="321"/>
                    <a:pt x="190" y="321"/>
                    <a:pt x="190" y="321"/>
                  </a:cubicBezTo>
                  <a:cubicBezTo>
                    <a:pt x="192" y="269"/>
                    <a:pt x="213" y="237"/>
                    <a:pt x="242" y="197"/>
                  </a:cubicBezTo>
                  <a:close/>
                  <a:moveTo>
                    <a:pt x="190" y="372"/>
                  </a:moveTo>
                  <a:cubicBezTo>
                    <a:pt x="189" y="371"/>
                    <a:pt x="187" y="372"/>
                    <a:pt x="186" y="372"/>
                  </a:cubicBezTo>
                  <a:cubicBezTo>
                    <a:pt x="185" y="372"/>
                    <a:pt x="184" y="373"/>
                    <a:pt x="184" y="373"/>
                  </a:cubicBezTo>
                  <a:cubicBezTo>
                    <a:pt x="183" y="372"/>
                    <a:pt x="181" y="370"/>
                    <a:pt x="178" y="372"/>
                  </a:cubicBezTo>
                  <a:cubicBezTo>
                    <a:pt x="169" y="376"/>
                    <a:pt x="158" y="380"/>
                    <a:pt x="148" y="384"/>
                  </a:cubicBezTo>
                  <a:cubicBezTo>
                    <a:pt x="141" y="387"/>
                    <a:pt x="133" y="388"/>
                    <a:pt x="127" y="392"/>
                  </a:cubicBezTo>
                  <a:cubicBezTo>
                    <a:pt x="125" y="393"/>
                    <a:pt x="126" y="396"/>
                    <a:pt x="128" y="396"/>
                  </a:cubicBezTo>
                  <a:cubicBezTo>
                    <a:pt x="145" y="394"/>
                    <a:pt x="166" y="388"/>
                    <a:pt x="182" y="379"/>
                  </a:cubicBezTo>
                  <a:cubicBezTo>
                    <a:pt x="182" y="381"/>
                    <a:pt x="184" y="384"/>
                    <a:pt x="187" y="383"/>
                  </a:cubicBezTo>
                  <a:cubicBezTo>
                    <a:pt x="188" y="383"/>
                    <a:pt x="188" y="383"/>
                    <a:pt x="189" y="383"/>
                  </a:cubicBezTo>
                  <a:cubicBezTo>
                    <a:pt x="189" y="383"/>
                    <a:pt x="189" y="383"/>
                    <a:pt x="189" y="383"/>
                  </a:cubicBezTo>
                  <a:cubicBezTo>
                    <a:pt x="187" y="385"/>
                    <a:pt x="186" y="387"/>
                    <a:pt x="185" y="389"/>
                  </a:cubicBezTo>
                  <a:cubicBezTo>
                    <a:pt x="182" y="392"/>
                    <a:pt x="177" y="395"/>
                    <a:pt x="172" y="394"/>
                  </a:cubicBezTo>
                  <a:cubicBezTo>
                    <a:pt x="164" y="395"/>
                    <a:pt x="164" y="407"/>
                    <a:pt x="172" y="407"/>
                  </a:cubicBezTo>
                  <a:cubicBezTo>
                    <a:pt x="171" y="407"/>
                    <a:pt x="170" y="414"/>
                    <a:pt x="169" y="416"/>
                  </a:cubicBezTo>
                  <a:cubicBezTo>
                    <a:pt x="168" y="419"/>
                    <a:pt x="156" y="420"/>
                    <a:pt x="154" y="419"/>
                  </a:cubicBezTo>
                  <a:cubicBezTo>
                    <a:pt x="153" y="419"/>
                    <a:pt x="152" y="419"/>
                    <a:pt x="151" y="419"/>
                  </a:cubicBezTo>
                  <a:cubicBezTo>
                    <a:pt x="148" y="418"/>
                    <a:pt x="144" y="420"/>
                    <a:pt x="144" y="424"/>
                  </a:cubicBezTo>
                  <a:cubicBezTo>
                    <a:pt x="142" y="438"/>
                    <a:pt x="130" y="457"/>
                    <a:pt x="115" y="444"/>
                  </a:cubicBezTo>
                  <a:cubicBezTo>
                    <a:pt x="109" y="439"/>
                    <a:pt x="106" y="431"/>
                    <a:pt x="103" y="424"/>
                  </a:cubicBezTo>
                  <a:cubicBezTo>
                    <a:pt x="108" y="423"/>
                    <a:pt x="110" y="415"/>
                    <a:pt x="103" y="413"/>
                  </a:cubicBezTo>
                  <a:cubicBezTo>
                    <a:pt x="99" y="411"/>
                    <a:pt x="98" y="411"/>
                    <a:pt x="93" y="411"/>
                  </a:cubicBezTo>
                  <a:cubicBezTo>
                    <a:pt x="79" y="411"/>
                    <a:pt x="89" y="397"/>
                    <a:pt x="91" y="393"/>
                  </a:cubicBezTo>
                  <a:cubicBezTo>
                    <a:pt x="92" y="390"/>
                    <a:pt x="92" y="386"/>
                    <a:pt x="89" y="385"/>
                  </a:cubicBezTo>
                  <a:cubicBezTo>
                    <a:pt x="76" y="377"/>
                    <a:pt x="71" y="369"/>
                    <a:pt x="84" y="357"/>
                  </a:cubicBezTo>
                  <a:cubicBezTo>
                    <a:pt x="87" y="355"/>
                    <a:pt x="86" y="350"/>
                    <a:pt x="83" y="348"/>
                  </a:cubicBezTo>
                  <a:cubicBezTo>
                    <a:pt x="76" y="345"/>
                    <a:pt x="72" y="338"/>
                    <a:pt x="73" y="330"/>
                  </a:cubicBezTo>
                  <a:cubicBezTo>
                    <a:pt x="75" y="331"/>
                    <a:pt x="77" y="331"/>
                    <a:pt x="79" y="332"/>
                  </a:cubicBezTo>
                  <a:cubicBezTo>
                    <a:pt x="95" y="338"/>
                    <a:pt x="113" y="336"/>
                    <a:pt x="130" y="339"/>
                  </a:cubicBezTo>
                  <a:cubicBezTo>
                    <a:pt x="142" y="341"/>
                    <a:pt x="157" y="341"/>
                    <a:pt x="168" y="338"/>
                  </a:cubicBezTo>
                  <a:cubicBezTo>
                    <a:pt x="171" y="338"/>
                    <a:pt x="187" y="335"/>
                    <a:pt x="188" y="333"/>
                  </a:cubicBezTo>
                  <a:cubicBezTo>
                    <a:pt x="187" y="335"/>
                    <a:pt x="186" y="338"/>
                    <a:pt x="185" y="340"/>
                  </a:cubicBezTo>
                  <a:cubicBezTo>
                    <a:pt x="183" y="340"/>
                    <a:pt x="182" y="340"/>
                    <a:pt x="180" y="341"/>
                  </a:cubicBezTo>
                  <a:cubicBezTo>
                    <a:pt x="165" y="355"/>
                    <a:pt x="148" y="359"/>
                    <a:pt x="128" y="361"/>
                  </a:cubicBezTo>
                  <a:cubicBezTo>
                    <a:pt x="117" y="363"/>
                    <a:pt x="105" y="363"/>
                    <a:pt x="96" y="371"/>
                  </a:cubicBezTo>
                  <a:cubicBezTo>
                    <a:pt x="94" y="372"/>
                    <a:pt x="96" y="375"/>
                    <a:pt x="98" y="374"/>
                  </a:cubicBezTo>
                  <a:cubicBezTo>
                    <a:pt x="111" y="369"/>
                    <a:pt x="126" y="370"/>
                    <a:pt x="139" y="368"/>
                  </a:cubicBezTo>
                  <a:cubicBezTo>
                    <a:pt x="154" y="365"/>
                    <a:pt x="167" y="361"/>
                    <a:pt x="179" y="353"/>
                  </a:cubicBezTo>
                  <a:cubicBezTo>
                    <a:pt x="179" y="353"/>
                    <a:pt x="179" y="353"/>
                    <a:pt x="179" y="353"/>
                  </a:cubicBezTo>
                  <a:cubicBezTo>
                    <a:pt x="180" y="355"/>
                    <a:pt x="181" y="355"/>
                    <a:pt x="183" y="357"/>
                  </a:cubicBezTo>
                  <a:cubicBezTo>
                    <a:pt x="184" y="358"/>
                    <a:pt x="199" y="369"/>
                    <a:pt x="190" y="372"/>
                  </a:cubicBezTo>
                  <a:close/>
                  <a:moveTo>
                    <a:pt x="176" y="321"/>
                  </a:moveTo>
                  <a:cubicBezTo>
                    <a:pt x="176" y="322"/>
                    <a:pt x="176" y="322"/>
                    <a:pt x="176" y="323"/>
                  </a:cubicBezTo>
                  <a:cubicBezTo>
                    <a:pt x="168" y="325"/>
                    <a:pt x="160" y="326"/>
                    <a:pt x="152" y="326"/>
                  </a:cubicBezTo>
                  <a:cubicBezTo>
                    <a:pt x="157" y="303"/>
                    <a:pt x="158" y="278"/>
                    <a:pt x="159" y="254"/>
                  </a:cubicBezTo>
                  <a:cubicBezTo>
                    <a:pt x="161" y="219"/>
                    <a:pt x="174" y="184"/>
                    <a:pt x="168" y="150"/>
                  </a:cubicBezTo>
                  <a:cubicBezTo>
                    <a:pt x="168" y="148"/>
                    <a:pt x="166" y="149"/>
                    <a:pt x="166" y="150"/>
                  </a:cubicBezTo>
                  <a:cubicBezTo>
                    <a:pt x="162" y="185"/>
                    <a:pt x="154" y="219"/>
                    <a:pt x="151" y="254"/>
                  </a:cubicBezTo>
                  <a:cubicBezTo>
                    <a:pt x="150" y="276"/>
                    <a:pt x="147" y="298"/>
                    <a:pt x="145" y="319"/>
                  </a:cubicBezTo>
                  <a:cubicBezTo>
                    <a:pt x="145" y="322"/>
                    <a:pt x="144" y="324"/>
                    <a:pt x="144" y="326"/>
                  </a:cubicBezTo>
                  <a:cubicBezTo>
                    <a:pt x="135" y="326"/>
                    <a:pt x="126" y="325"/>
                    <a:pt x="117" y="324"/>
                  </a:cubicBezTo>
                  <a:cubicBezTo>
                    <a:pt x="117" y="324"/>
                    <a:pt x="116" y="323"/>
                    <a:pt x="116" y="322"/>
                  </a:cubicBezTo>
                  <a:cubicBezTo>
                    <a:pt x="115" y="321"/>
                    <a:pt x="113" y="321"/>
                    <a:pt x="112" y="322"/>
                  </a:cubicBezTo>
                  <a:cubicBezTo>
                    <a:pt x="117" y="312"/>
                    <a:pt x="111" y="299"/>
                    <a:pt x="111" y="288"/>
                  </a:cubicBezTo>
                  <a:cubicBezTo>
                    <a:pt x="110" y="275"/>
                    <a:pt x="111" y="262"/>
                    <a:pt x="111" y="249"/>
                  </a:cubicBezTo>
                  <a:cubicBezTo>
                    <a:pt x="112" y="219"/>
                    <a:pt x="109" y="189"/>
                    <a:pt x="105" y="159"/>
                  </a:cubicBezTo>
                  <a:cubicBezTo>
                    <a:pt x="105" y="157"/>
                    <a:pt x="101" y="157"/>
                    <a:pt x="101" y="159"/>
                  </a:cubicBezTo>
                  <a:cubicBezTo>
                    <a:pt x="103" y="192"/>
                    <a:pt x="106" y="225"/>
                    <a:pt x="106" y="258"/>
                  </a:cubicBezTo>
                  <a:cubicBezTo>
                    <a:pt x="105" y="280"/>
                    <a:pt x="104" y="302"/>
                    <a:pt x="110" y="324"/>
                  </a:cubicBezTo>
                  <a:cubicBezTo>
                    <a:pt x="104" y="324"/>
                    <a:pt x="99" y="323"/>
                    <a:pt x="94" y="324"/>
                  </a:cubicBezTo>
                  <a:cubicBezTo>
                    <a:pt x="94" y="324"/>
                    <a:pt x="91" y="323"/>
                    <a:pt x="87" y="323"/>
                  </a:cubicBezTo>
                  <a:cubicBezTo>
                    <a:pt x="88" y="323"/>
                    <a:pt x="89" y="322"/>
                    <a:pt x="89" y="321"/>
                  </a:cubicBezTo>
                  <a:cubicBezTo>
                    <a:pt x="95" y="266"/>
                    <a:pt x="69" y="237"/>
                    <a:pt x="40" y="194"/>
                  </a:cubicBezTo>
                  <a:cubicBezTo>
                    <a:pt x="17" y="160"/>
                    <a:pt x="4" y="112"/>
                    <a:pt x="24" y="73"/>
                  </a:cubicBezTo>
                  <a:cubicBezTo>
                    <a:pt x="42" y="41"/>
                    <a:pt x="76" y="23"/>
                    <a:pt x="110" y="16"/>
                  </a:cubicBezTo>
                  <a:cubicBezTo>
                    <a:pt x="156" y="7"/>
                    <a:pt x="195" y="26"/>
                    <a:pt x="229" y="54"/>
                  </a:cubicBezTo>
                  <a:cubicBezTo>
                    <a:pt x="266" y="84"/>
                    <a:pt x="259" y="142"/>
                    <a:pt x="237" y="178"/>
                  </a:cubicBezTo>
                  <a:cubicBezTo>
                    <a:pt x="223" y="202"/>
                    <a:pt x="201" y="221"/>
                    <a:pt x="191" y="247"/>
                  </a:cubicBezTo>
                  <a:cubicBezTo>
                    <a:pt x="181" y="271"/>
                    <a:pt x="177" y="295"/>
                    <a:pt x="176" y="3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6"/>
            <p:cNvSpPr/>
            <p:nvPr/>
          </p:nvSpPr>
          <p:spPr bwMode="auto">
            <a:xfrm>
              <a:off x="3685" y="2041"/>
              <a:ext cx="316" cy="104"/>
            </a:xfrm>
            <a:custGeom>
              <a:avLst/>
              <a:gdLst>
                <a:gd name="T0" fmla="*/ 114 w 118"/>
                <a:gd name="T1" fmla="*/ 19 h 39"/>
                <a:gd name="T2" fmla="*/ 101 w 118"/>
                <a:gd name="T3" fmla="*/ 8 h 39"/>
                <a:gd name="T4" fmla="*/ 96 w 118"/>
                <a:gd name="T5" fmla="*/ 8 h 39"/>
                <a:gd name="T6" fmla="*/ 89 w 118"/>
                <a:gd name="T7" fmla="*/ 16 h 39"/>
                <a:gd name="T8" fmla="*/ 88 w 118"/>
                <a:gd name="T9" fmla="*/ 11 h 39"/>
                <a:gd name="T10" fmla="*/ 81 w 118"/>
                <a:gd name="T11" fmla="*/ 8 h 39"/>
                <a:gd name="T12" fmla="*/ 71 w 118"/>
                <a:gd name="T13" fmla="*/ 18 h 39"/>
                <a:gd name="T14" fmla="*/ 72 w 118"/>
                <a:gd name="T15" fmla="*/ 11 h 39"/>
                <a:gd name="T16" fmla="*/ 65 w 118"/>
                <a:gd name="T17" fmla="*/ 7 h 39"/>
                <a:gd name="T18" fmla="*/ 54 w 118"/>
                <a:gd name="T19" fmla="*/ 19 h 39"/>
                <a:gd name="T20" fmla="*/ 51 w 118"/>
                <a:gd name="T21" fmla="*/ 6 h 39"/>
                <a:gd name="T22" fmla="*/ 43 w 118"/>
                <a:gd name="T23" fmla="*/ 5 h 39"/>
                <a:gd name="T24" fmla="*/ 41 w 118"/>
                <a:gd name="T25" fmla="*/ 11 h 39"/>
                <a:gd name="T26" fmla="*/ 40 w 118"/>
                <a:gd name="T27" fmla="*/ 15 h 39"/>
                <a:gd name="T28" fmla="*/ 28 w 118"/>
                <a:gd name="T29" fmla="*/ 11 h 39"/>
                <a:gd name="T30" fmla="*/ 21 w 118"/>
                <a:gd name="T31" fmla="*/ 10 h 39"/>
                <a:gd name="T32" fmla="*/ 8 w 118"/>
                <a:gd name="T33" fmla="*/ 16 h 39"/>
                <a:gd name="T34" fmla="*/ 9 w 118"/>
                <a:gd name="T35" fmla="*/ 15 h 39"/>
                <a:gd name="T36" fmla="*/ 9 w 118"/>
                <a:gd name="T37" fmla="*/ 14 h 39"/>
                <a:gd name="T38" fmla="*/ 5 w 118"/>
                <a:gd name="T39" fmla="*/ 13 h 39"/>
                <a:gd name="T40" fmla="*/ 13 w 118"/>
                <a:gd name="T41" fmla="*/ 33 h 39"/>
                <a:gd name="T42" fmla="*/ 18 w 118"/>
                <a:gd name="T43" fmla="*/ 32 h 39"/>
                <a:gd name="T44" fmla="*/ 23 w 118"/>
                <a:gd name="T45" fmla="*/ 24 h 39"/>
                <a:gd name="T46" fmla="*/ 36 w 118"/>
                <a:gd name="T47" fmla="*/ 34 h 39"/>
                <a:gd name="T48" fmla="*/ 46 w 118"/>
                <a:gd name="T49" fmla="*/ 26 h 39"/>
                <a:gd name="T50" fmla="*/ 50 w 118"/>
                <a:gd name="T51" fmla="*/ 31 h 39"/>
                <a:gd name="T52" fmla="*/ 58 w 118"/>
                <a:gd name="T53" fmla="*/ 30 h 39"/>
                <a:gd name="T54" fmla="*/ 63 w 118"/>
                <a:gd name="T55" fmla="*/ 24 h 39"/>
                <a:gd name="T56" fmla="*/ 63 w 118"/>
                <a:gd name="T57" fmla="*/ 27 h 39"/>
                <a:gd name="T58" fmla="*/ 70 w 118"/>
                <a:gd name="T59" fmla="*/ 30 h 39"/>
                <a:gd name="T60" fmla="*/ 81 w 118"/>
                <a:gd name="T61" fmla="*/ 21 h 39"/>
                <a:gd name="T62" fmla="*/ 83 w 118"/>
                <a:gd name="T63" fmla="*/ 27 h 39"/>
                <a:gd name="T64" fmla="*/ 89 w 118"/>
                <a:gd name="T65" fmla="*/ 29 h 39"/>
                <a:gd name="T66" fmla="*/ 108 w 118"/>
                <a:gd name="T67" fmla="*/ 25 h 39"/>
                <a:gd name="T68" fmla="*/ 114 w 118"/>
                <a:gd name="T69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39">
                  <a:moveTo>
                    <a:pt x="114" y="19"/>
                  </a:moveTo>
                  <a:cubicBezTo>
                    <a:pt x="110" y="14"/>
                    <a:pt x="106" y="10"/>
                    <a:pt x="101" y="8"/>
                  </a:cubicBezTo>
                  <a:cubicBezTo>
                    <a:pt x="99" y="7"/>
                    <a:pt x="97" y="7"/>
                    <a:pt x="96" y="8"/>
                  </a:cubicBezTo>
                  <a:cubicBezTo>
                    <a:pt x="94" y="11"/>
                    <a:pt x="91" y="14"/>
                    <a:pt x="89" y="16"/>
                  </a:cubicBezTo>
                  <a:cubicBezTo>
                    <a:pt x="89" y="15"/>
                    <a:pt x="88" y="13"/>
                    <a:pt x="88" y="11"/>
                  </a:cubicBezTo>
                  <a:cubicBezTo>
                    <a:pt x="88" y="7"/>
                    <a:pt x="83" y="5"/>
                    <a:pt x="81" y="8"/>
                  </a:cubicBezTo>
                  <a:cubicBezTo>
                    <a:pt x="77" y="11"/>
                    <a:pt x="74" y="15"/>
                    <a:pt x="71" y="18"/>
                  </a:cubicBezTo>
                  <a:cubicBezTo>
                    <a:pt x="71" y="16"/>
                    <a:pt x="71" y="13"/>
                    <a:pt x="72" y="11"/>
                  </a:cubicBezTo>
                  <a:cubicBezTo>
                    <a:pt x="72" y="8"/>
                    <a:pt x="68" y="6"/>
                    <a:pt x="65" y="7"/>
                  </a:cubicBezTo>
                  <a:cubicBezTo>
                    <a:pt x="61" y="11"/>
                    <a:pt x="57" y="14"/>
                    <a:pt x="54" y="19"/>
                  </a:cubicBezTo>
                  <a:cubicBezTo>
                    <a:pt x="52" y="15"/>
                    <a:pt x="51" y="10"/>
                    <a:pt x="51" y="6"/>
                  </a:cubicBezTo>
                  <a:cubicBezTo>
                    <a:pt x="51" y="1"/>
                    <a:pt x="44" y="0"/>
                    <a:pt x="43" y="5"/>
                  </a:cubicBezTo>
                  <a:cubicBezTo>
                    <a:pt x="43" y="7"/>
                    <a:pt x="42" y="9"/>
                    <a:pt x="41" y="11"/>
                  </a:cubicBezTo>
                  <a:cubicBezTo>
                    <a:pt x="41" y="13"/>
                    <a:pt x="41" y="14"/>
                    <a:pt x="40" y="15"/>
                  </a:cubicBezTo>
                  <a:cubicBezTo>
                    <a:pt x="38" y="25"/>
                    <a:pt x="34" y="24"/>
                    <a:pt x="28" y="11"/>
                  </a:cubicBezTo>
                  <a:cubicBezTo>
                    <a:pt x="27" y="7"/>
                    <a:pt x="22" y="6"/>
                    <a:pt x="21" y="10"/>
                  </a:cubicBezTo>
                  <a:cubicBezTo>
                    <a:pt x="9" y="39"/>
                    <a:pt x="16" y="12"/>
                    <a:pt x="8" y="16"/>
                  </a:cubicBezTo>
                  <a:cubicBezTo>
                    <a:pt x="9" y="16"/>
                    <a:pt x="9" y="15"/>
                    <a:pt x="9" y="15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9" y="12"/>
                    <a:pt x="6" y="12"/>
                    <a:pt x="5" y="13"/>
                  </a:cubicBezTo>
                  <a:cubicBezTo>
                    <a:pt x="0" y="19"/>
                    <a:pt x="7" y="30"/>
                    <a:pt x="13" y="33"/>
                  </a:cubicBezTo>
                  <a:cubicBezTo>
                    <a:pt x="14" y="35"/>
                    <a:pt x="17" y="34"/>
                    <a:pt x="18" y="32"/>
                  </a:cubicBezTo>
                  <a:cubicBezTo>
                    <a:pt x="20" y="29"/>
                    <a:pt x="21" y="27"/>
                    <a:pt x="23" y="24"/>
                  </a:cubicBezTo>
                  <a:cubicBezTo>
                    <a:pt x="25" y="31"/>
                    <a:pt x="28" y="36"/>
                    <a:pt x="36" y="34"/>
                  </a:cubicBezTo>
                  <a:cubicBezTo>
                    <a:pt x="41" y="33"/>
                    <a:pt x="44" y="30"/>
                    <a:pt x="46" y="26"/>
                  </a:cubicBezTo>
                  <a:cubicBezTo>
                    <a:pt x="47" y="28"/>
                    <a:pt x="48" y="29"/>
                    <a:pt x="50" y="31"/>
                  </a:cubicBezTo>
                  <a:cubicBezTo>
                    <a:pt x="53" y="33"/>
                    <a:pt x="56" y="33"/>
                    <a:pt x="58" y="30"/>
                  </a:cubicBezTo>
                  <a:cubicBezTo>
                    <a:pt x="60" y="28"/>
                    <a:pt x="61" y="26"/>
                    <a:pt x="63" y="24"/>
                  </a:cubicBezTo>
                  <a:cubicBezTo>
                    <a:pt x="63" y="25"/>
                    <a:pt x="63" y="26"/>
                    <a:pt x="63" y="27"/>
                  </a:cubicBezTo>
                  <a:cubicBezTo>
                    <a:pt x="64" y="30"/>
                    <a:pt x="67" y="31"/>
                    <a:pt x="70" y="30"/>
                  </a:cubicBezTo>
                  <a:cubicBezTo>
                    <a:pt x="74" y="27"/>
                    <a:pt x="77" y="24"/>
                    <a:pt x="81" y="21"/>
                  </a:cubicBezTo>
                  <a:cubicBezTo>
                    <a:pt x="81" y="23"/>
                    <a:pt x="82" y="25"/>
                    <a:pt x="83" y="27"/>
                  </a:cubicBezTo>
                  <a:cubicBezTo>
                    <a:pt x="83" y="29"/>
                    <a:pt x="87" y="30"/>
                    <a:pt x="89" y="29"/>
                  </a:cubicBezTo>
                  <a:cubicBezTo>
                    <a:pt x="96" y="23"/>
                    <a:pt x="100" y="16"/>
                    <a:pt x="108" y="25"/>
                  </a:cubicBezTo>
                  <a:cubicBezTo>
                    <a:pt x="111" y="30"/>
                    <a:pt x="118" y="23"/>
                    <a:pt x="1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7"/>
            <p:cNvSpPr>
              <a:spLocks noEditPoints="1"/>
            </p:cNvSpPr>
            <p:nvPr/>
          </p:nvSpPr>
          <p:spPr bwMode="auto">
            <a:xfrm>
              <a:off x="3361" y="2384"/>
              <a:ext cx="160" cy="150"/>
            </a:xfrm>
            <a:custGeom>
              <a:avLst/>
              <a:gdLst>
                <a:gd name="T0" fmla="*/ 49 w 60"/>
                <a:gd name="T1" fmla="*/ 4 h 56"/>
                <a:gd name="T2" fmla="*/ 45 w 60"/>
                <a:gd name="T3" fmla="*/ 10 h 56"/>
                <a:gd name="T4" fmla="*/ 35 w 60"/>
                <a:gd name="T5" fmla="*/ 15 h 56"/>
                <a:gd name="T6" fmla="*/ 18 w 60"/>
                <a:gd name="T7" fmla="*/ 23 h 56"/>
                <a:gd name="T8" fmla="*/ 3 w 60"/>
                <a:gd name="T9" fmla="*/ 45 h 56"/>
                <a:gd name="T10" fmla="*/ 26 w 60"/>
                <a:gd name="T11" fmla="*/ 46 h 56"/>
                <a:gd name="T12" fmla="*/ 56 w 60"/>
                <a:gd name="T13" fmla="*/ 9 h 56"/>
                <a:gd name="T14" fmla="*/ 49 w 60"/>
                <a:gd name="T15" fmla="*/ 4 h 56"/>
                <a:gd name="T16" fmla="*/ 27 w 60"/>
                <a:gd name="T17" fmla="*/ 32 h 56"/>
                <a:gd name="T18" fmla="*/ 18 w 60"/>
                <a:gd name="T19" fmla="*/ 41 h 56"/>
                <a:gd name="T20" fmla="*/ 11 w 60"/>
                <a:gd name="T21" fmla="*/ 41 h 56"/>
                <a:gd name="T22" fmla="*/ 15 w 60"/>
                <a:gd name="T23" fmla="*/ 35 h 56"/>
                <a:gd name="T24" fmla="*/ 34 w 60"/>
                <a:gd name="T25" fmla="*/ 25 h 56"/>
                <a:gd name="T26" fmla="*/ 27 w 60"/>
                <a:gd name="T27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6">
                  <a:moveTo>
                    <a:pt x="49" y="4"/>
                  </a:moveTo>
                  <a:cubicBezTo>
                    <a:pt x="48" y="6"/>
                    <a:pt x="46" y="8"/>
                    <a:pt x="45" y="10"/>
                  </a:cubicBezTo>
                  <a:cubicBezTo>
                    <a:pt x="42" y="12"/>
                    <a:pt x="39" y="14"/>
                    <a:pt x="35" y="15"/>
                  </a:cubicBezTo>
                  <a:cubicBezTo>
                    <a:pt x="30" y="18"/>
                    <a:pt x="24" y="20"/>
                    <a:pt x="18" y="23"/>
                  </a:cubicBezTo>
                  <a:cubicBezTo>
                    <a:pt x="10" y="26"/>
                    <a:pt x="0" y="35"/>
                    <a:pt x="3" y="45"/>
                  </a:cubicBezTo>
                  <a:cubicBezTo>
                    <a:pt x="6" y="56"/>
                    <a:pt x="21" y="51"/>
                    <a:pt x="26" y="46"/>
                  </a:cubicBezTo>
                  <a:cubicBezTo>
                    <a:pt x="37" y="34"/>
                    <a:pt x="47" y="22"/>
                    <a:pt x="56" y="9"/>
                  </a:cubicBezTo>
                  <a:cubicBezTo>
                    <a:pt x="60" y="4"/>
                    <a:pt x="52" y="0"/>
                    <a:pt x="49" y="4"/>
                  </a:cubicBezTo>
                  <a:close/>
                  <a:moveTo>
                    <a:pt x="27" y="32"/>
                  </a:moveTo>
                  <a:cubicBezTo>
                    <a:pt x="24" y="34"/>
                    <a:pt x="21" y="38"/>
                    <a:pt x="18" y="41"/>
                  </a:cubicBezTo>
                  <a:cubicBezTo>
                    <a:pt x="18" y="41"/>
                    <a:pt x="11" y="45"/>
                    <a:pt x="11" y="41"/>
                  </a:cubicBezTo>
                  <a:cubicBezTo>
                    <a:pt x="12" y="39"/>
                    <a:pt x="13" y="37"/>
                    <a:pt x="15" y="35"/>
                  </a:cubicBezTo>
                  <a:cubicBezTo>
                    <a:pt x="19" y="30"/>
                    <a:pt x="27" y="27"/>
                    <a:pt x="34" y="25"/>
                  </a:cubicBezTo>
                  <a:cubicBezTo>
                    <a:pt x="31" y="27"/>
                    <a:pt x="29" y="30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8"/>
            <p:cNvSpPr>
              <a:spLocks noEditPoints="1"/>
            </p:cNvSpPr>
            <p:nvPr/>
          </p:nvSpPr>
          <p:spPr bwMode="auto">
            <a:xfrm>
              <a:off x="3171" y="2159"/>
              <a:ext cx="187" cy="112"/>
            </a:xfrm>
            <a:custGeom>
              <a:avLst/>
              <a:gdLst>
                <a:gd name="T0" fmla="*/ 66 w 70"/>
                <a:gd name="T1" fmla="*/ 3 h 42"/>
                <a:gd name="T2" fmla="*/ 65 w 70"/>
                <a:gd name="T3" fmla="*/ 4 h 42"/>
                <a:gd name="T4" fmla="*/ 59 w 70"/>
                <a:gd name="T5" fmla="*/ 1 h 42"/>
                <a:gd name="T6" fmla="*/ 53 w 70"/>
                <a:gd name="T7" fmla="*/ 6 h 42"/>
                <a:gd name="T8" fmla="*/ 3 w 70"/>
                <a:gd name="T9" fmla="*/ 33 h 42"/>
                <a:gd name="T10" fmla="*/ 25 w 70"/>
                <a:gd name="T11" fmla="*/ 36 h 42"/>
                <a:gd name="T12" fmla="*/ 64 w 70"/>
                <a:gd name="T13" fmla="*/ 9 h 42"/>
                <a:gd name="T14" fmla="*/ 64 w 70"/>
                <a:gd name="T15" fmla="*/ 8 h 42"/>
                <a:gd name="T16" fmla="*/ 67 w 70"/>
                <a:gd name="T17" fmla="*/ 7 h 42"/>
                <a:gd name="T18" fmla="*/ 66 w 70"/>
                <a:gd name="T19" fmla="*/ 3 h 42"/>
                <a:gd name="T20" fmla="*/ 13 w 70"/>
                <a:gd name="T21" fmla="*/ 31 h 42"/>
                <a:gd name="T22" fmla="*/ 17 w 70"/>
                <a:gd name="T23" fmla="*/ 25 h 42"/>
                <a:gd name="T24" fmla="*/ 25 w 70"/>
                <a:gd name="T25" fmla="*/ 21 h 42"/>
                <a:gd name="T26" fmla="*/ 39 w 70"/>
                <a:gd name="T27" fmla="*/ 17 h 42"/>
                <a:gd name="T28" fmla="*/ 41 w 70"/>
                <a:gd name="T29" fmla="*/ 16 h 42"/>
                <a:gd name="T30" fmla="*/ 13 w 70"/>
                <a:gd name="T31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" h="42">
                  <a:moveTo>
                    <a:pt x="66" y="3"/>
                  </a:moveTo>
                  <a:cubicBezTo>
                    <a:pt x="66" y="3"/>
                    <a:pt x="66" y="3"/>
                    <a:pt x="65" y="4"/>
                  </a:cubicBezTo>
                  <a:cubicBezTo>
                    <a:pt x="64" y="2"/>
                    <a:pt x="62" y="0"/>
                    <a:pt x="59" y="1"/>
                  </a:cubicBezTo>
                  <a:cubicBezTo>
                    <a:pt x="57" y="3"/>
                    <a:pt x="55" y="4"/>
                    <a:pt x="53" y="6"/>
                  </a:cubicBezTo>
                  <a:cubicBezTo>
                    <a:pt x="32" y="9"/>
                    <a:pt x="0" y="15"/>
                    <a:pt x="3" y="33"/>
                  </a:cubicBezTo>
                  <a:cubicBezTo>
                    <a:pt x="5" y="42"/>
                    <a:pt x="20" y="38"/>
                    <a:pt x="25" y="36"/>
                  </a:cubicBezTo>
                  <a:cubicBezTo>
                    <a:pt x="39" y="29"/>
                    <a:pt x="50" y="16"/>
                    <a:pt x="64" y="9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5" y="8"/>
                    <a:pt x="66" y="7"/>
                    <a:pt x="67" y="7"/>
                  </a:cubicBezTo>
                  <a:cubicBezTo>
                    <a:pt x="70" y="6"/>
                    <a:pt x="69" y="3"/>
                    <a:pt x="66" y="3"/>
                  </a:cubicBezTo>
                  <a:close/>
                  <a:moveTo>
                    <a:pt x="13" y="31"/>
                  </a:moveTo>
                  <a:cubicBezTo>
                    <a:pt x="12" y="28"/>
                    <a:pt x="14" y="25"/>
                    <a:pt x="17" y="25"/>
                  </a:cubicBezTo>
                  <a:cubicBezTo>
                    <a:pt x="20" y="23"/>
                    <a:pt x="23" y="22"/>
                    <a:pt x="25" y="21"/>
                  </a:cubicBezTo>
                  <a:cubicBezTo>
                    <a:pt x="30" y="19"/>
                    <a:pt x="34" y="18"/>
                    <a:pt x="39" y="17"/>
                  </a:cubicBezTo>
                  <a:cubicBezTo>
                    <a:pt x="39" y="16"/>
                    <a:pt x="40" y="16"/>
                    <a:pt x="41" y="16"/>
                  </a:cubicBezTo>
                  <a:cubicBezTo>
                    <a:pt x="32" y="23"/>
                    <a:pt x="24" y="30"/>
                    <a:pt x="1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"/>
            <p:cNvSpPr>
              <a:spLocks noEditPoints="1"/>
            </p:cNvSpPr>
            <p:nvPr/>
          </p:nvSpPr>
          <p:spPr bwMode="auto">
            <a:xfrm>
              <a:off x="3120" y="1965"/>
              <a:ext cx="211" cy="110"/>
            </a:xfrm>
            <a:custGeom>
              <a:avLst/>
              <a:gdLst>
                <a:gd name="T0" fmla="*/ 77 w 79"/>
                <a:gd name="T1" fmla="*/ 35 h 41"/>
                <a:gd name="T2" fmla="*/ 74 w 79"/>
                <a:gd name="T3" fmla="*/ 33 h 41"/>
                <a:gd name="T4" fmla="*/ 72 w 79"/>
                <a:gd name="T5" fmla="*/ 32 h 41"/>
                <a:gd name="T6" fmla="*/ 43 w 79"/>
                <a:gd name="T7" fmla="*/ 10 h 41"/>
                <a:gd name="T8" fmla="*/ 5 w 79"/>
                <a:gd name="T9" fmla="*/ 3 h 41"/>
                <a:gd name="T10" fmla="*/ 1 w 79"/>
                <a:gd name="T11" fmla="*/ 9 h 41"/>
                <a:gd name="T12" fmla="*/ 32 w 79"/>
                <a:gd name="T13" fmla="*/ 34 h 41"/>
                <a:gd name="T14" fmla="*/ 67 w 79"/>
                <a:gd name="T15" fmla="*/ 40 h 41"/>
                <a:gd name="T16" fmla="*/ 71 w 79"/>
                <a:gd name="T17" fmla="*/ 41 h 41"/>
                <a:gd name="T18" fmla="*/ 74 w 79"/>
                <a:gd name="T19" fmla="*/ 39 h 41"/>
                <a:gd name="T20" fmla="*/ 77 w 79"/>
                <a:gd name="T21" fmla="*/ 38 h 41"/>
                <a:gd name="T22" fmla="*/ 77 w 79"/>
                <a:gd name="T23" fmla="*/ 35 h 41"/>
                <a:gd name="T24" fmla="*/ 13 w 79"/>
                <a:gd name="T25" fmla="*/ 12 h 41"/>
                <a:gd name="T26" fmla="*/ 50 w 79"/>
                <a:gd name="T27" fmla="*/ 27 h 41"/>
                <a:gd name="T28" fmla="*/ 51 w 79"/>
                <a:gd name="T29" fmla="*/ 28 h 41"/>
                <a:gd name="T30" fmla="*/ 13 w 79"/>
                <a:gd name="T31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9" h="41">
                  <a:moveTo>
                    <a:pt x="77" y="35"/>
                  </a:moveTo>
                  <a:cubicBezTo>
                    <a:pt x="76" y="34"/>
                    <a:pt x="75" y="34"/>
                    <a:pt x="74" y="33"/>
                  </a:cubicBezTo>
                  <a:cubicBezTo>
                    <a:pt x="73" y="33"/>
                    <a:pt x="73" y="33"/>
                    <a:pt x="72" y="32"/>
                  </a:cubicBezTo>
                  <a:cubicBezTo>
                    <a:pt x="60" y="30"/>
                    <a:pt x="53" y="16"/>
                    <a:pt x="43" y="10"/>
                  </a:cubicBezTo>
                  <a:cubicBezTo>
                    <a:pt x="31" y="3"/>
                    <a:pt x="17" y="0"/>
                    <a:pt x="5" y="3"/>
                  </a:cubicBezTo>
                  <a:cubicBezTo>
                    <a:pt x="2" y="4"/>
                    <a:pt x="0" y="7"/>
                    <a:pt x="1" y="9"/>
                  </a:cubicBezTo>
                  <a:cubicBezTo>
                    <a:pt x="5" y="23"/>
                    <a:pt x="19" y="29"/>
                    <a:pt x="32" y="34"/>
                  </a:cubicBezTo>
                  <a:cubicBezTo>
                    <a:pt x="41" y="37"/>
                    <a:pt x="55" y="41"/>
                    <a:pt x="67" y="40"/>
                  </a:cubicBezTo>
                  <a:cubicBezTo>
                    <a:pt x="68" y="40"/>
                    <a:pt x="70" y="40"/>
                    <a:pt x="71" y="41"/>
                  </a:cubicBezTo>
                  <a:cubicBezTo>
                    <a:pt x="72" y="41"/>
                    <a:pt x="74" y="40"/>
                    <a:pt x="74" y="39"/>
                  </a:cubicBezTo>
                  <a:cubicBezTo>
                    <a:pt x="75" y="38"/>
                    <a:pt x="76" y="38"/>
                    <a:pt x="77" y="38"/>
                  </a:cubicBezTo>
                  <a:cubicBezTo>
                    <a:pt x="78" y="37"/>
                    <a:pt x="79" y="36"/>
                    <a:pt x="77" y="35"/>
                  </a:cubicBezTo>
                  <a:close/>
                  <a:moveTo>
                    <a:pt x="13" y="12"/>
                  </a:moveTo>
                  <a:cubicBezTo>
                    <a:pt x="27" y="11"/>
                    <a:pt x="41" y="17"/>
                    <a:pt x="50" y="27"/>
                  </a:cubicBezTo>
                  <a:cubicBezTo>
                    <a:pt x="50" y="27"/>
                    <a:pt x="51" y="28"/>
                    <a:pt x="51" y="28"/>
                  </a:cubicBezTo>
                  <a:cubicBezTo>
                    <a:pt x="36" y="26"/>
                    <a:pt x="20" y="23"/>
                    <a:pt x="1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0"/>
            <p:cNvSpPr>
              <a:spLocks noEditPoints="1"/>
            </p:cNvSpPr>
            <p:nvPr/>
          </p:nvSpPr>
          <p:spPr bwMode="auto">
            <a:xfrm>
              <a:off x="3211" y="1617"/>
              <a:ext cx="174" cy="185"/>
            </a:xfrm>
            <a:custGeom>
              <a:avLst/>
              <a:gdLst>
                <a:gd name="T0" fmla="*/ 41 w 65"/>
                <a:gd name="T1" fmla="*/ 23 h 69"/>
                <a:gd name="T2" fmla="*/ 3 w 65"/>
                <a:gd name="T3" fmla="*/ 5 h 69"/>
                <a:gd name="T4" fmla="*/ 1 w 65"/>
                <a:gd name="T5" fmla="*/ 10 h 69"/>
                <a:gd name="T6" fmla="*/ 29 w 65"/>
                <a:gd name="T7" fmla="*/ 47 h 69"/>
                <a:gd name="T8" fmla="*/ 58 w 65"/>
                <a:gd name="T9" fmla="*/ 66 h 69"/>
                <a:gd name="T10" fmla="*/ 65 w 65"/>
                <a:gd name="T11" fmla="*/ 65 h 69"/>
                <a:gd name="T12" fmla="*/ 41 w 65"/>
                <a:gd name="T13" fmla="*/ 23 h 69"/>
                <a:gd name="T14" fmla="*/ 9 w 65"/>
                <a:gd name="T15" fmla="*/ 12 h 69"/>
                <a:gd name="T16" fmla="*/ 38 w 65"/>
                <a:gd name="T17" fmla="*/ 30 h 69"/>
                <a:gd name="T18" fmla="*/ 57 w 65"/>
                <a:gd name="T19" fmla="*/ 59 h 69"/>
                <a:gd name="T20" fmla="*/ 32 w 65"/>
                <a:gd name="T21" fmla="*/ 39 h 69"/>
                <a:gd name="T22" fmla="*/ 9 w 65"/>
                <a:gd name="T23" fmla="*/ 1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9">
                  <a:moveTo>
                    <a:pt x="41" y="23"/>
                  </a:moveTo>
                  <a:cubicBezTo>
                    <a:pt x="32" y="11"/>
                    <a:pt x="20" y="0"/>
                    <a:pt x="3" y="5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3" y="26"/>
                    <a:pt x="17" y="37"/>
                    <a:pt x="29" y="47"/>
                  </a:cubicBezTo>
                  <a:cubicBezTo>
                    <a:pt x="37" y="54"/>
                    <a:pt x="47" y="66"/>
                    <a:pt x="58" y="66"/>
                  </a:cubicBezTo>
                  <a:cubicBezTo>
                    <a:pt x="60" y="69"/>
                    <a:pt x="65" y="68"/>
                    <a:pt x="65" y="65"/>
                  </a:cubicBezTo>
                  <a:cubicBezTo>
                    <a:pt x="63" y="50"/>
                    <a:pt x="50" y="35"/>
                    <a:pt x="41" y="23"/>
                  </a:cubicBezTo>
                  <a:close/>
                  <a:moveTo>
                    <a:pt x="9" y="12"/>
                  </a:moveTo>
                  <a:cubicBezTo>
                    <a:pt x="22" y="9"/>
                    <a:pt x="31" y="20"/>
                    <a:pt x="38" y="30"/>
                  </a:cubicBezTo>
                  <a:cubicBezTo>
                    <a:pt x="44" y="38"/>
                    <a:pt x="54" y="49"/>
                    <a:pt x="57" y="59"/>
                  </a:cubicBezTo>
                  <a:cubicBezTo>
                    <a:pt x="47" y="55"/>
                    <a:pt x="40" y="46"/>
                    <a:pt x="32" y="39"/>
                  </a:cubicBezTo>
                  <a:cubicBezTo>
                    <a:pt x="23" y="32"/>
                    <a:pt x="13" y="23"/>
                    <a:pt x="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1"/>
            <p:cNvSpPr>
              <a:spLocks noEditPoints="1"/>
            </p:cNvSpPr>
            <p:nvPr/>
          </p:nvSpPr>
          <p:spPr bwMode="auto">
            <a:xfrm>
              <a:off x="3379" y="1440"/>
              <a:ext cx="209" cy="254"/>
            </a:xfrm>
            <a:custGeom>
              <a:avLst/>
              <a:gdLst>
                <a:gd name="T0" fmla="*/ 60 w 78"/>
                <a:gd name="T1" fmla="*/ 34 h 95"/>
                <a:gd name="T2" fmla="*/ 26 w 78"/>
                <a:gd name="T3" fmla="*/ 5 h 95"/>
                <a:gd name="T4" fmla="*/ 55 w 78"/>
                <a:gd name="T5" fmla="*/ 88 h 95"/>
                <a:gd name="T6" fmla="*/ 58 w 78"/>
                <a:gd name="T7" fmla="*/ 88 h 95"/>
                <a:gd name="T8" fmla="*/ 65 w 78"/>
                <a:gd name="T9" fmla="*/ 92 h 95"/>
                <a:gd name="T10" fmla="*/ 60 w 78"/>
                <a:gd name="T11" fmla="*/ 34 h 95"/>
                <a:gd name="T12" fmla="*/ 59 w 78"/>
                <a:gd name="T13" fmla="*/ 85 h 95"/>
                <a:gd name="T14" fmla="*/ 27 w 78"/>
                <a:gd name="T15" fmla="*/ 19 h 95"/>
                <a:gd name="T16" fmla="*/ 38 w 78"/>
                <a:gd name="T17" fmla="*/ 14 h 95"/>
                <a:gd name="T18" fmla="*/ 51 w 78"/>
                <a:gd name="T19" fmla="*/ 37 h 95"/>
                <a:gd name="T20" fmla="*/ 59 w 78"/>
                <a:gd name="T21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95">
                  <a:moveTo>
                    <a:pt x="60" y="34"/>
                  </a:moveTo>
                  <a:cubicBezTo>
                    <a:pt x="54" y="21"/>
                    <a:pt x="44" y="0"/>
                    <a:pt x="26" y="5"/>
                  </a:cubicBezTo>
                  <a:cubicBezTo>
                    <a:pt x="0" y="13"/>
                    <a:pt x="44" y="80"/>
                    <a:pt x="55" y="88"/>
                  </a:cubicBezTo>
                  <a:cubicBezTo>
                    <a:pt x="56" y="89"/>
                    <a:pt x="57" y="89"/>
                    <a:pt x="58" y="88"/>
                  </a:cubicBezTo>
                  <a:cubicBezTo>
                    <a:pt x="58" y="92"/>
                    <a:pt x="62" y="95"/>
                    <a:pt x="65" y="92"/>
                  </a:cubicBezTo>
                  <a:cubicBezTo>
                    <a:pt x="78" y="78"/>
                    <a:pt x="66" y="49"/>
                    <a:pt x="60" y="34"/>
                  </a:cubicBezTo>
                  <a:close/>
                  <a:moveTo>
                    <a:pt x="59" y="85"/>
                  </a:moveTo>
                  <a:cubicBezTo>
                    <a:pt x="50" y="62"/>
                    <a:pt x="30" y="44"/>
                    <a:pt x="27" y="19"/>
                  </a:cubicBezTo>
                  <a:cubicBezTo>
                    <a:pt x="26" y="12"/>
                    <a:pt x="33" y="10"/>
                    <a:pt x="38" y="14"/>
                  </a:cubicBezTo>
                  <a:cubicBezTo>
                    <a:pt x="45" y="20"/>
                    <a:pt x="48" y="29"/>
                    <a:pt x="51" y="37"/>
                  </a:cubicBezTo>
                  <a:cubicBezTo>
                    <a:pt x="56" y="46"/>
                    <a:pt x="67" y="74"/>
                    <a:pt x="59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2"/>
            <p:cNvSpPr>
              <a:spLocks noEditPoints="1"/>
            </p:cNvSpPr>
            <p:nvPr/>
          </p:nvSpPr>
          <p:spPr bwMode="auto">
            <a:xfrm>
              <a:off x="3733" y="1340"/>
              <a:ext cx="88" cy="258"/>
            </a:xfrm>
            <a:custGeom>
              <a:avLst/>
              <a:gdLst>
                <a:gd name="T0" fmla="*/ 29 w 33"/>
                <a:gd name="T1" fmla="*/ 33 h 96"/>
                <a:gd name="T2" fmla="*/ 10 w 33"/>
                <a:gd name="T3" fmla="*/ 9 h 96"/>
                <a:gd name="T4" fmla="*/ 3 w 33"/>
                <a:gd name="T5" fmla="*/ 48 h 96"/>
                <a:gd name="T6" fmla="*/ 16 w 33"/>
                <a:gd name="T7" fmla="*/ 89 h 96"/>
                <a:gd name="T8" fmla="*/ 17 w 33"/>
                <a:gd name="T9" fmla="*/ 89 h 96"/>
                <a:gd name="T10" fmla="*/ 17 w 33"/>
                <a:gd name="T11" fmla="*/ 93 h 96"/>
                <a:gd name="T12" fmla="*/ 22 w 33"/>
                <a:gd name="T13" fmla="*/ 94 h 96"/>
                <a:gd name="T14" fmla="*/ 29 w 33"/>
                <a:gd name="T15" fmla="*/ 33 h 96"/>
                <a:gd name="T16" fmla="*/ 17 w 33"/>
                <a:gd name="T17" fmla="*/ 85 h 96"/>
                <a:gd name="T18" fmla="*/ 12 w 33"/>
                <a:gd name="T19" fmla="*/ 58 h 96"/>
                <a:gd name="T20" fmla="*/ 12 w 33"/>
                <a:gd name="T21" fmla="*/ 22 h 96"/>
                <a:gd name="T22" fmla="*/ 20 w 33"/>
                <a:gd name="T23" fmla="*/ 24 h 96"/>
                <a:gd name="T24" fmla="*/ 24 w 33"/>
                <a:gd name="T25" fmla="*/ 47 h 96"/>
                <a:gd name="T26" fmla="*/ 17 w 33"/>
                <a:gd name="T27" fmla="*/ 8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96">
                  <a:moveTo>
                    <a:pt x="29" y="33"/>
                  </a:moveTo>
                  <a:cubicBezTo>
                    <a:pt x="28" y="25"/>
                    <a:pt x="23" y="0"/>
                    <a:pt x="10" y="9"/>
                  </a:cubicBezTo>
                  <a:cubicBezTo>
                    <a:pt x="0" y="17"/>
                    <a:pt x="2" y="38"/>
                    <a:pt x="3" y="48"/>
                  </a:cubicBezTo>
                  <a:cubicBezTo>
                    <a:pt x="4" y="61"/>
                    <a:pt x="4" y="80"/>
                    <a:pt x="16" y="89"/>
                  </a:cubicBezTo>
                  <a:cubicBezTo>
                    <a:pt x="16" y="89"/>
                    <a:pt x="17" y="89"/>
                    <a:pt x="17" y="89"/>
                  </a:cubicBezTo>
                  <a:cubicBezTo>
                    <a:pt x="17" y="90"/>
                    <a:pt x="17" y="92"/>
                    <a:pt x="17" y="93"/>
                  </a:cubicBezTo>
                  <a:cubicBezTo>
                    <a:pt x="17" y="95"/>
                    <a:pt x="20" y="96"/>
                    <a:pt x="22" y="94"/>
                  </a:cubicBezTo>
                  <a:cubicBezTo>
                    <a:pt x="32" y="76"/>
                    <a:pt x="33" y="53"/>
                    <a:pt x="29" y="33"/>
                  </a:cubicBezTo>
                  <a:close/>
                  <a:moveTo>
                    <a:pt x="17" y="85"/>
                  </a:moveTo>
                  <a:cubicBezTo>
                    <a:pt x="14" y="78"/>
                    <a:pt x="13" y="65"/>
                    <a:pt x="12" y="58"/>
                  </a:cubicBezTo>
                  <a:cubicBezTo>
                    <a:pt x="11" y="46"/>
                    <a:pt x="10" y="34"/>
                    <a:pt x="12" y="22"/>
                  </a:cubicBezTo>
                  <a:cubicBezTo>
                    <a:pt x="14" y="13"/>
                    <a:pt x="18" y="18"/>
                    <a:pt x="20" y="24"/>
                  </a:cubicBezTo>
                  <a:cubicBezTo>
                    <a:pt x="22" y="32"/>
                    <a:pt x="23" y="39"/>
                    <a:pt x="24" y="47"/>
                  </a:cubicBezTo>
                  <a:cubicBezTo>
                    <a:pt x="25" y="60"/>
                    <a:pt x="19" y="72"/>
                    <a:pt x="17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3"/>
            <p:cNvSpPr>
              <a:spLocks noEditPoints="1"/>
            </p:cNvSpPr>
            <p:nvPr/>
          </p:nvSpPr>
          <p:spPr bwMode="auto">
            <a:xfrm>
              <a:off x="4006" y="1383"/>
              <a:ext cx="137" cy="236"/>
            </a:xfrm>
            <a:custGeom>
              <a:avLst/>
              <a:gdLst>
                <a:gd name="T0" fmla="*/ 37 w 51"/>
                <a:gd name="T1" fmla="*/ 1 h 88"/>
                <a:gd name="T2" fmla="*/ 13 w 51"/>
                <a:gd name="T3" fmla="*/ 33 h 88"/>
                <a:gd name="T4" fmla="*/ 8 w 51"/>
                <a:gd name="T5" fmla="*/ 78 h 88"/>
                <a:gd name="T6" fmla="*/ 6 w 51"/>
                <a:gd name="T7" fmla="*/ 80 h 88"/>
                <a:gd name="T8" fmla="*/ 10 w 51"/>
                <a:gd name="T9" fmla="*/ 86 h 88"/>
                <a:gd name="T10" fmla="*/ 39 w 51"/>
                <a:gd name="T11" fmla="*/ 35 h 88"/>
                <a:gd name="T12" fmla="*/ 37 w 51"/>
                <a:gd name="T13" fmla="*/ 1 h 88"/>
                <a:gd name="T14" fmla="*/ 35 w 51"/>
                <a:gd name="T15" fmla="*/ 22 h 88"/>
                <a:gd name="T16" fmla="*/ 29 w 51"/>
                <a:gd name="T17" fmla="*/ 40 h 88"/>
                <a:gd name="T18" fmla="*/ 11 w 51"/>
                <a:gd name="T19" fmla="*/ 74 h 88"/>
                <a:gd name="T20" fmla="*/ 32 w 51"/>
                <a:gd name="T21" fmla="*/ 10 h 88"/>
                <a:gd name="T22" fmla="*/ 35 w 51"/>
                <a:gd name="T23" fmla="*/ 2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88">
                  <a:moveTo>
                    <a:pt x="37" y="1"/>
                  </a:moveTo>
                  <a:cubicBezTo>
                    <a:pt x="22" y="2"/>
                    <a:pt x="17" y="22"/>
                    <a:pt x="13" y="33"/>
                  </a:cubicBezTo>
                  <a:cubicBezTo>
                    <a:pt x="9" y="44"/>
                    <a:pt x="0" y="67"/>
                    <a:pt x="8" y="78"/>
                  </a:cubicBezTo>
                  <a:cubicBezTo>
                    <a:pt x="7" y="79"/>
                    <a:pt x="7" y="79"/>
                    <a:pt x="6" y="80"/>
                  </a:cubicBezTo>
                  <a:cubicBezTo>
                    <a:pt x="3" y="83"/>
                    <a:pt x="7" y="88"/>
                    <a:pt x="10" y="86"/>
                  </a:cubicBezTo>
                  <a:cubicBezTo>
                    <a:pt x="26" y="75"/>
                    <a:pt x="33" y="52"/>
                    <a:pt x="39" y="35"/>
                  </a:cubicBezTo>
                  <a:cubicBezTo>
                    <a:pt x="41" y="30"/>
                    <a:pt x="51" y="0"/>
                    <a:pt x="37" y="1"/>
                  </a:cubicBezTo>
                  <a:close/>
                  <a:moveTo>
                    <a:pt x="35" y="22"/>
                  </a:moveTo>
                  <a:cubicBezTo>
                    <a:pt x="34" y="28"/>
                    <a:pt x="31" y="34"/>
                    <a:pt x="29" y="40"/>
                  </a:cubicBezTo>
                  <a:cubicBezTo>
                    <a:pt x="24" y="52"/>
                    <a:pt x="19" y="65"/>
                    <a:pt x="11" y="74"/>
                  </a:cubicBezTo>
                  <a:cubicBezTo>
                    <a:pt x="12" y="54"/>
                    <a:pt x="19" y="24"/>
                    <a:pt x="32" y="10"/>
                  </a:cubicBezTo>
                  <a:cubicBezTo>
                    <a:pt x="38" y="3"/>
                    <a:pt x="36" y="20"/>
                    <a:pt x="3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4"/>
            <p:cNvSpPr>
              <a:spLocks noEditPoints="1"/>
            </p:cNvSpPr>
            <p:nvPr/>
          </p:nvSpPr>
          <p:spPr bwMode="auto">
            <a:xfrm>
              <a:off x="4215" y="1477"/>
              <a:ext cx="187" cy="201"/>
            </a:xfrm>
            <a:custGeom>
              <a:avLst/>
              <a:gdLst>
                <a:gd name="T0" fmla="*/ 55 w 70"/>
                <a:gd name="T1" fmla="*/ 4 h 75"/>
                <a:gd name="T2" fmla="*/ 29 w 70"/>
                <a:gd name="T3" fmla="*/ 26 h 75"/>
                <a:gd name="T4" fmla="*/ 12 w 70"/>
                <a:gd name="T5" fmla="*/ 60 h 75"/>
                <a:gd name="T6" fmla="*/ 1 w 70"/>
                <a:gd name="T7" fmla="*/ 69 h 75"/>
                <a:gd name="T8" fmla="*/ 4 w 70"/>
                <a:gd name="T9" fmla="*/ 74 h 75"/>
                <a:gd name="T10" fmla="*/ 11 w 70"/>
                <a:gd name="T11" fmla="*/ 72 h 75"/>
                <a:gd name="T12" fmla="*/ 14 w 70"/>
                <a:gd name="T13" fmla="*/ 71 h 75"/>
                <a:gd name="T14" fmla="*/ 15 w 70"/>
                <a:gd name="T15" fmla="*/ 69 h 75"/>
                <a:gd name="T16" fmla="*/ 21 w 70"/>
                <a:gd name="T17" fmla="*/ 64 h 75"/>
                <a:gd name="T18" fmla="*/ 53 w 70"/>
                <a:gd name="T19" fmla="*/ 41 h 75"/>
                <a:gd name="T20" fmla="*/ 55 w 70"/>
                <a:gd name="T21" fmla="*/ 4 h 75"/>
                <a:gd name="T22" fmla="*/ 55 w 70"/>
                <a:gd name="T23" fmla="*/ 19 h 75"/>
                <a:gd name="T24" fmla="*/ 43 w 70"/>
                <a:gd name="T25" fmla="*/ 41 h 75"/>
                <a:gd name="T26" fmla="*/ 23 w 70"/>
                <a:gd name="T27" fmla="*/ 54 h 75"/>
                <a:gd name="T28" fmla="*/ 46 w 70"/>
                <a:gd name="T29" fmla="*/ 15 h 75"/>
                <a:gd name="T30" fmla="*/ 55 w 70"/>
                <a:gd name="T31" fmla="*/ 1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" h="75">
                  <a:moveTo>
                    <a:pt x="55" y="4"/>
                  </a:moveTo>
                  <a:cubicBezTo>
                    <a:pt x="45" y="0"/>
                    <a:pt x="34" y="19"/>
                    <a:pt x="29" y="26"/>
                  </a:cubicBezTo>
                  <a:cubicBezTo>
                    <a:pt x="23" y="37"/>
                    <a:pt x="16" y="48"/>
                    <a:pt x="12" y="60"/>
                  </a:cubicBezTo>
                  <a:cubicBezTo>
                    <a:pt x="8" y="63"/>
                    <a:pt x="3" y="66"/>
                    <a:pt x="1" y="69"/>
                  </a:cubicBezTo>
                  <a:cubicBezTo>
                    <a:pt x="0" y="71"/>
                    <a:pt x="2" y="75"/>
                    <a:pt x="4" y="74"/>
                  </a:cubicBezTo>
                  <a:cubicBezTo>
                    <a:pt x="7" y="74"/>
                    <a:pt x="9" y="73"/>
                    <a:pt x="11" y="72"/>
                  </a:cubicBezTo>
                  <a:cubicBezTo>
                    <a:pt x="12" y="72"/>
                    <a:pt x="13" y="72"/>
                    <a:pt x="14" y="71"/>
                  </a:cubicBezTo>
                  <a:cubicBezTo>
                    <a:pt x="14" y="70"/>
                    <a:pt x="15" y="70"/>
                    <a:pt x="15" y="69"/>
                  </a:cubicBezTo>
                  <a:cubicBezTo>
                    <a:pt x="17" y="67"/>
                    <a:pt x="19" y="66"/>
                    <a:pt x="21" y="64"/>
                  </a:cubicBezTo>
                  <a:cubicBezTo>
                    <a:pt x="33" y="57"/>
                    <a:pt x="44" y="52"/>
                    <a:pt x="53" y="41"/>
                  </a:cubicBezTo>
                  <a:cubicBezTo>
                    <a:pt x="60" y="33"/>
                    <a:pt x="70" y="9"/>
                    <a:pt x="55" y="4"/>
                  </a:cubicBezTo>
                  <a:close/>
                  <a:moveTo>
                    <a:pt x="55" y="19"/>
                  </a:moveTo>
                  <a:cubicBezTo>
                    <a:pt x="54" y="28"/>
                    <a:pt x="49" y="34"/>
                    <a:pt x="43" y="41"/>
                  </a:cubicBezTo>
                  <a:cubicBezTo>
                    <a:pt x="37" y="47"/>
                    <a:pt x="30" y="50"/>
                    <a:pt x="23" y="54"/>
                  </a:cubicBezTo>
                  <a:cubicBezTo>
                    <a:pt x="30" y="41"/>
                    <a:pt x="36" y="27"/>
                    <a:pt x="46" y="15"/>
                  </a:cubicBezTo>
                  <a:cubicBezTo>
                    <a:pt x="51" y="10"/>
                    <a:pt x="56" y="9"/>
                    <a:pt x="55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5"/>
            <p:cNvSpPr>
              <a:spLocks noEditPoints="1"/>
            </p:cNvSpPr>
            <p:nvPr/>
          </p:nvSpPr>
          <p:spPr bwMode="auto">
            <a:xfrm>
              <a:off x="4373" y="1686"/>
              <a:ext cx="190" cy="121"/>
            </a:xfrm>
            <a:custGeom>
              <a:avLst/>
              <a:gdLst>
                <a:gd name="T0" fmla="*/ 59 w 71"/>
                <a:gd name="T1" fmla="*/ 2 h 45"/>
                <a:gd name="T2" fmla="*/ 11 w 71"/>
                <a:gd name="T3" fmla="*/ 34 h 45"/>
                <a:gd name="T4" fmla="*/ 9 w 71"/>
                <a:gd name="T5" fmla="*/ 35 h 45"/>
                <a:gd name="T6" fmla="*/ 13 w 71"/>
                <a:gd name="T7" fmla="*/ 42 h 45"/>
                <a:gd name="T8" fmla="*/ 28 w 71"/>
                <a:gd name="T9" fmla="*/ 39 h 45"/>
                <a:gd name="T10" fmla="*/ 39 w 71"/>
                <a:gd name="T11" fmla="*/ 35 h 45"/>
                <a:gd name="T12" fmla="*/ 62 w 71"/>
                <a:gd name="T13" fmla="*/ 23 h 45"/>
                <a:gd name="T14" fmla="*/ 59 w 71"/>
                <a:gd name="T15" fmla="*/ 2 h 45"/>
                <a:gd name="T16" fmla="*/ 59 w 71"/>
                <a:gd name="T17" fmla="*/ 17 h 45"/>
                <a:gd name="T18" fmla="*/ 40 w 71"/>
                <a:gd name="T19" fmla="*/ 27 h 45"/>
                <a:gd name="T20" fmla="*/ 26 w 71"/>
                <a:gd name="T21" fmla="*/ 32 h 45"/>
                <a:gd name="T22" fmla="*/ 14 w 71"/>
                <a:gd name="T23" fmla="*/ 33 h 45"/>
                <a:gd name="T24" fmla="*/ 30 w 71"/>
                <a:gd name="T25" fmla="*/ 18 h 45"/>
                <a:gd name="T26" fmla="*/ 57 w 71"/>
                <a:gd name="T27" fmla="*/ 9 h 45"/>
                <a:gd name="T28" fmla="*/ 59 w 71"/>
                <a:gd name="T29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45">
                  <a:moveTo>
                    <a:pt x="59" y="2"/>
                  </a:moveTo>
                  <a:cubicBezTo>
                    <a:pt x="49" y="0"/>
                    <a:pt x="0" y="21"/>
                    <a:pt x="11" y="34"/>
                  </a:cubicBezTo>
                  <a:cubicBezTo>
                    <a:pt x="10" y="35"/>
                    <a:pt x="10" y="35"/>
                    <a:pt x="9" y="35"/>
                  </a:cubicBezTo>
                  <a:cubicBezTo>
                    <a:pt x="5" y="38"/>
                    <a:pt x="9" y="45"/>
                    <a:pt x="13" y="42"/>
                  </a:cubicBezTo>
                  <a:cubicBezTo>
                    <a:pt x="18" y="40"/>
                    <a:pt x="23" y="41"/>
                    <a:pt x="28" y="39"/>
                  </a:cubicBezTo>
                  <a:cubicBezTo>
                    <a:pt x="32" y="38"/>
                    <a:pt x="36" y="36"/>
                    <a:pt x="39" y="35"/>
                  </a:cubicBezTo>
                  <a:cubicBezTo>
                    <a:pt x="47" y="32"/>
                    <a:pt x="56" y="28"/>
                    <a:pt x="62" y="23"/>
                  </a:cubicBezTo>
                  <a:cubicBezTo>
                    <a:pt x="71" y="16"/>
                    <a:pt x="71" y="4"/>
                    <a:pt x="59" y="2"/>
                  </a:cubicBezTo>
                  <a:close/>
                  <a:moveTo>
                    <a:pt x="59" y="17"/>
                  </a:moveTo>
                  <a:cubicBezTo>
                    <a:pt x="54" y="22"/>
                    <a:pt x="46" y="25"/>
                    <a:pt x="40" y="27"/>
                  </a:cubicBezTo>
                  <a:cubicBezTo>
                    <a:pt x="35" y="29"/>
                    <a:pt x="31" y="31"/>
                    <a:pt x="26" y="32"/>
                  </a:cubicBezTo>
                  <a:cubicBezTo>
                    <a:pt x="22" y="33"/>
                    <a:pt x="18" y="33"/>
                    <a:pt x="14" y="33"/>
                  </a:cubicBezTo>
                  <a:cubicBezTo>
                    <a:pt x="14" y="28"/>
                    <a:pt x="27" y="20"/>
                    <a:pt x="30" y="18"/>
                  </a:cubicBezTo>
                  <a:cubicBezTo>
                    <a:pt x="38" y="13"/>
                    <a:pt x="48" y="8"/>
                    <a:pt x="57" y="9"/>
                  </a:cubicBezTo>
                  <a:cubicBezTo>
                    <a:pt x="63" y="9"/>
                    <a:pt x="63" y="13"/>
                    <a:pt x="5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6"/>
            <p:cNvSpPr>
              <a:spLocks noEditPoints="1"/>
            </p:cNvSpPr>
            <p:nvPr/>
          </p:nvSpPr>
          <p:spPr bwMode="auto">
            <a:xfrm>
              <a:off x="4381" y="1947"/>
              <a:ext cx="179" cy="94"/>
            </a:xfrm>
            <a:custGeom>
              <a:avLst/>
              <a:gdLst>
                <a:gd name="T0" fmla="*/ 61 w 67"/>
                <a:gd name="T1" fmla="*/ 14 h 35"/>
                <a:gd name="T2" fmla="*/ 31 w 67"/>
                <a:gd name="T3" fmla="*/ 2 h 35"/>
                <a:gd name="T4" fmla="*/ 6 w 67"/>
                <a:gd name="T5" fmla="*/ 8 h 35"/>
                <a:gd name="T6" fmla="*/ 3 w 67"/>
                <a:gd name="T7" fmla="*/ 18 h 35"/>
                <a:gd name="T8" fmla="*/ 45 w 67"/>
                <a:gd name="T9" fmla="*/ 34 h 35"/>
                <a:gd name="T10" fmla="*/ 61 w 67"/>
                <a:gd name="T11" fmla="*/ 14 h 35"/>
                <a:gd name="T12" fmla="*/ 38 w 67"/>
                <a:gd name="T13" fmla="*/ 23 h 35"/>
                <a:gd name="T14" fmla="*/ 12 w 67"/>
                <a:gd name="T15" fmla="*/ 11 h 35"/>
                <a:gd name="T16" fmla="*/ 50 w 67"/>
                <a:gd name="T17" fmla="*/ 15 h 35"/>
                <a:gd name="T18" fmla="*/ 38 w 67"/>
                <a:gd name="T19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35">
                  <a:moveTo>
                    <a:pt x="61" y="14"/>
                  </a:moveTo>
                  <a:cubicBezTo>
                    <a:pt x="57" y="5"/>
                    <a:pt x="41" y="3"/>
                    <a:pt x="31" y="2"/>
                  </a:cubicBezTo>
                  <a:cubicBezTo>
                    <a:pt x="24" y="1"/>
                    <a:pt x="11" y="0"/>
                    <a:pt x="6" y="8"/>
                  </a:cubicBezTo>
                  <a:cubicBezTo>
                    <a:pt x="2" y="9"/>
                    <a:pt x="0" y="14"/>
                    <a:pt x="3" y="18"/>
                  </a:cubicBezTo>
                  <a:cubicBezTo>
                    <a:pt x="12" y="29"/>
                    <a:pt x="31" y="35"/>
                    <a:pt x="45" y="34"/>
                  </a:cubicBezTo>
                  <a:cubicBezTo>
                    <a:pt x="55" y="33"/>
                    <a:pt x="67" y="24"/>
                    <a:pt x="61" y="14"/>
                  </a:cubicBezTo>
                  <a:close/>
                  <a:moveTo>
                    <a:pt x="38" y="23"/>
                  </a:moveTo>
                  <a:cubicBezTo>
                    <a:pt x="29" y="22"/>
                    <a:pt x="19" y="18"/>
                    <a:pt x="12" y="11"/>
                  </a:cubicBezTo>
                  <a:cubicBezTo>
                    <a:pt x="24" y="7"/>
                    <a:pt x="41" y="10"/>
                    <a:pt x="50" y="15"/>
                  </a:cubicBezTo>
                  <a:cubicBezTo>
                    <a:pt x="62" y="21"/>
                    <a:pt x="43" y="24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7"/>
            <p:cNvSpPr>
              <a:spLocks noEditPoints="1"/>
            </p:cNvSpPr>
            <p:nvPr/>
          </p:nvSpPr>
          <p:spPr bwMode="auto">
            <a:xfrm>
              <a:off x="4343" y="2164"/>
              <a:ext cx="158" cy="129"/>
            </a:xfrm>
            <a:custGeom>
              <a:avLst/>
              <a:gdLst>
                <a:gd name="T0" fmla="*/ 44 w 59"/>
                <a:gd name="T1" fmla="*/ 17 h 48"/>
                <a:gd name="T2" fmla="*/ 5 w 59"/>
                <a:gd name="T3" fmla="*/ 1 h 48"/>
                <a:gd name="T4" fmla="*/ 5 w 59"/>
                <a:gd name="T5" fmla="*/ 8 h 48"/>
                <a:gd name="T6" fmla="*/ 5 w 59"/>
                <a:gd name="T7" fmla="*/ 8 h 48"/>
                <a:gd name="T8" fmla="*/ 24 w 59"/>
                <a:gd name="T9" fmla="*/ 33 h 48"/>
                <a:gd name="T10" fmla="*/ 48 w 59"/>
                <a:gd name="T11" fmla="*/ 44 h 48"/>
                <a:gd name="T12" fmla="*/ 44 w 59"/>
                <a:gd name="T13" fmla="*/ 17 h 48"/>
                <a:gd name="T14" fmla="*/ 42 w 59"/>
                <a:gd name="T15" fmla="*/ 37 h 48"/>
                <a:gd name="T16" fmla="*/ 22 w 59"/>
                <a:gd name="T17" fmla="*/ 22 h 48"/>
                <a:gd name="T18" fmla="*/ 11 w 59"/>
                <a:gd name="T19" fmla="*/ 8 h 48"/>
                <a:gd name="T20" fmla="*/ 33 w 59"/>
                <a:gd name="T21" fmla="*/ 18 h 48"/>
                <a:gd name="T22" fmla="*/ 45 w 59"/>
                <a:gd name="T23" fmla="*/ 31 h 48"/>
                <a:gd name="T24" fmla="*/ 42 w 59"/>
                <a:gd name="T25" fmla="*/ 3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48">
                  <a:moveTo>
                    <a:pt x="44" y="17"/>
                  </a:moveTo>
                  <a:cubicBezTo>
                    <a:pt x="35" y="7"/>
                    <a:pt x="18" y="0"/>
                    <a:pt x="5" y="1"/>
                  </a:cubicBezTo>
                  <a:cubicBezTo>
                    <a:pt x="0" y="1"/>
                    <a:pt x="0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8" y="17"/>
                    <a:pt x="17" y="26"/>
                    <a:pt x="24" y="33"/>
                  </a:cubicBezTo>
                  <a:cubicBezTo>
                    <a:pt x="30" y="38"/>
                    <a:pt x="40" y="48"/>
                    <a:pt x="48" y="44"/>
                  </a:cubicBezTo>
                  <a:cubicBezTo>
                    <a:pt x="59" y="38"/>
                    <a:pt x="49" y="22"/>
                    <a:pt x="44" y="17"/>
                  </a:cubicBezTo>
                  <a:close/>
                  <a:moveTo>
                    <a:pt x="42" y="37"/>
                  </a:moveTo>
                  <a:cubicBezTo>
                    <a:pt x="35" y="35"/>
                    <a:pt x="28" y="27"/>
                    <a:pt x="22" y="22"/>
                  </a:cubicBezTo>
                  <a:cubicBezTo>
                    <a:pt x="19" y="18"/>
                    <a:pt x="14" y="13"/>
                    <a:pt x="11" y="8"/>
                  </a:cubicBezTo>
                  <a:cubicBezTo>
                    <a:pt x="19" y="10"/>
                    <a:pt x="27" y="13"/>
                    <a:pt x="33" y="18"/>
                  </a:cubicBezTo>
                  <a:cubicBezTo>
                    <a:pt x="38" y="21"/>
                    <a:pt x="43" y="25"/>
                    <a:pt x="45" y="31"/>
                  </a:cubicBezTo>
                  <a:cubicBezTo>
                    <a:pt x="46" y="33"/>
                    <a:pt x="46" y="38"/>
                    <a:pt x="42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8"/>
            <p:cNvSpPr>
              <a:spLocks noEditPoints="1"/>
            </p:cNvSpPr>
            <p:nvPr/>
          </p:nvSpPr>
          <p:spPr bwMode="auto">
            <a:xfrm>
              <a:off x="4215" y="2373"/>
              <a:ext cx="147" cy="204"/>
            </a:xfrm>
            <a:custGeom>
              <a:avLst/>
              <a:gdLst>
                <a:gd name="T0" fmla="*/ 44 w 55"/>
                <a:gd name="T1" fmla="*/ 46 h 76"/>
                <a:gd name="T2" fmla="*/ 28 w 55"/>
                <a:gd name="T3" fmla="*/ 25 h 76"/>
                <a:gd name="T4" fmla="*/ 8 w 55"/>
                <a:gd name="T5" fmla="*/ 3 h 76"/>
                <a:gd name="T6" fmla="*/ 4 w 55"/>
                <a:gd name="T7" fmla="*/ 10 h 76"/>
                <a:gd name="T8" fmla="*/ 5 w 55"/>
                <a:gd name="T9" fmla="*/ 10 h 76"/>
                <a:gd name="T10" fmla="*/ 21 w 55"/>
                <a:gd name="T11" fmla="*/ 56 h 76"/>
                <a:gd name="T12" fmla="*/ 42 w 55"/>
                <a:gd name="T13" fmla="*/ 74 h 76"/>
                <a:gd name="T14" fmla="*/ 44 w 55"/>
                <a:gd name="T15" fmla="*/ 46 h 76"/>
                <a:gd name="T16" fmla="*/ 35 w 55"/>
                <a:gd name="T17" fmla="*/ 65 h 76"/>
                <a:gd name="T18" fmla="*/ 23 w 55"/>
                <a:gd name="T19" fmla="*/ 45 h 76"/>
                <a:gd name="T20" fmla="*/ 13 w 55"/>
                <a:gd name="T21" fmla="*/ 19 h 76"/>
                <a:gd name="T22" fmla="*/ 27 w 55"/>
                <a:gd name="T23" fmla="*/ 37 h 76"/>
                <a:gd name="T24" fmla="*/ 36 w 55"/>
                <a:gd name="T25" fmla="*/ 48 h 76"/>
                <a:gd name="T26" fmla="*/ 43 w 55"/>
                <a:gd name="T27" fmla="*/ 58 h 76"/>
                <a:gd name="T28" fmla="*/ 35 w 55"/>
                <a:gd name="T29" fmla="*/ 6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" h="76">
                  <a:moveTo>
                    <a:pt x="44" y="46"/>
                  </a:moveTo>
                  <a:cubicBezTo>
                    <a:pt x="39" y="39"/>
                    <a:pt x="33" y="32"/>
                    <a:pt x="28" y="25"/>
                  </a:cubicBezTo>
                  <a:cubicBezTo>
                    <a:pt x="22" y="17"/>
                    <a:pt x="16" y="9"/>
                    <a:pt x="8" y="3"/>
                  </a:cubicBezTo>
                  <a:cubicBezTo>
                    <a:pt x="4" y="0"/>
                    <a:pt x="0" y="7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7" y="26"/>
                    <a:pt x="14" y="41"/>
                    <a:pt x="21" y="56"/>
                  </a:cubicBezTo>
                  <a:cubicBezTo>
                    <a:pt x="24" y="63"/>
                    <a:pt x="31" y="76"/>
                    <a:pt x="42" y="74"/>
                  </a:cubicBezTo>
                  <a:cubicBezTo>
                    <a:pt x="55" y="71"/>
                    <a:pt x="48" y="52"/>
                    <a:pt x="44" y="46"/>
                  </a:cubicBezTo>
                  <a:close/>
                  <a:moveTo>
                    <a:pt x="35" y="65"/>
                  </a:moveTo>
                  <a:cubicBezTo>
                    <a:pt x="29" y="60"/>
                    <a:pt x="26" y="52"/>
                    <a:pt x="23" y="45"/>
                  </a:cubicBezTo>
                  <a:cubicBezTo>
                    <a:pt x="20" y="36"/>
                    <a:pt x="17" y="27"/>
                    <a:pt x="13" y="19"/>
                  </a:cubicBezTo>
                  <a:cubicBezTo>
                    <a:pt x="18" y="24"/>
                    <a:pt x="22" y="31"/>
                    <a:pt x="27" y="37"/>
                  </a:cubicBezTo>
                  <a:cubicBezTo>
                    <a:pt x="30" y="40"/>
                    <a:pt x="33" y="44"/>
                    <a:pt x="36" y="48"/>
                  </a:cubicBezTo>
                  <a:cubicBezTo>
                    <a:pt x="39" y="51"/>
                    <a:pt x="41" y="54"/>
                    <a:pt x="43" y="58"/>
                  </a:cubicBezTo>
                  <a:cubicBezTo>
                    <a:pt x="45" y="66"/>
                    <a:pt x="39" y="69"/>
                    <a:pt x="35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9" name="任意多边形: 形状 58"/>
          <p:cNvSpPr/>
          <p:nvPr/>
        </p:nvSpPr>
        <p:spPr>
          <a:xfrm>
            <a:off x="4159507" y="3721156"/>
            <a:ext cx="2248833" cy="53149"/>
          </a:xfrm>
          <a:custGeom>
            <a:avLst/>
            <a:gdLst>
              <a:gd name="connsiteX0" fmla="*/ 0 w 9877777"/>
              <a:gd name="connsiteY0" fmla="*/ 284617 h 420929"/>
              <a:gd name="connsiteX1" fmla="*/ 620889 w 9877777"/>
              <a:gd name="connsiteY1" fmla="*/ 115284 h 420929"/>
              <a:gd name="connsiteX2" fmla="*/ 2302933 w 9877777"/>
              <a:gd name="connsiteY2" fmla="*/ 420084 h 420929"/>
              <a:gd name="connsiteX3" fmla="*/ 4696177 w 9877777"/>
              <a:gd name="connsiteY3" fmla="*/ 2395 h 420929"/>
              <a:gd name="connsiteX4" fmla="*/ 6886222 w 9877777"/>
              <a:gd name="connsiteY4" fmla="*/ 250751 h 420929"/>
              <a:gd name="connsiteX5" fmla="*/ 9098844 w 9877777"/>
              <a:gd name="connsiteY5" fmla="*/ 284617 h 420929"/>
              <a:gd name="connsiteX6" fmla="*/ 9877777 w 9877777"/>
              <a:gd name="connsiteY6" fmla="*/ 149151 h 420929"/>
              <a:gd name="connsiteX0-1" fmla="*/ 0 w 9877777"/>
              <a:gd name="connsiteY0-2" fmla="*/ 284617 h 431037"/>
              <a:gd name="connsiteX1-3" fmla="*/ 595855 w 9877777"/>
              <a:gd name="connsiteY1-4" fmla="*/ 307195 h 431037"/>
              <a:gd name="connsiteX2-5" fmla="*/ 2302933 w 9877777"/>
              <a:gd name="connsiteY2-6" fmla="*/ 420084 h 431037"/>
              <a:gd name="connsiteX3-7" fmla="*/ 4696177 w 9877777"/>
              <a:gd name="connsiteY3-8" fmla="*/ 2395 h 431037"/>
              <a:gd name="connsiteX4-9" fmla="*/ 6886222 w 9877777"/>
              <a:gd name="connsiteY4-10" fmla="*/ 250751 h 431037"/>
              <a:gd name="connsiteX5-11" fmla="*/ 9098844 w 9877777"/>
              <a:gd name="connsiteY5-12" fmla="*/ 284617 h 431037"/>
              <a:gd name="connsiteX6-13" fmla="*/ 9877777 w 9877777"/>
              <a:gd name="connsiteY6-14" fmla="*/ 149151 h 431037"/>
              <a:gd name="connsiteX0-15" fmla="*/ 0 w 9915328"/>
              <a:gd name="connsiteY0-16" fmla="*/ 194306 h 431977"/>
              <a:gd name="connsiteX1-17" fmla="*/ 633406 w 9915328"/>
              <a:gd name="connsiteY1-18" fmla="*/ 307195 h 431977"/>
              <a:gd name="connsiteX2-19" fmla="*/ 2340484 w 9915328"/>
              <a:gd name="connsiteY2-20" fmla="*/ 420084 h 431977"/>
              <a:gd name="connsiteX3-21" fmla="*/ 4733728 w 9915328"/>
              <a:gd name="connsiteY3-22" fmla="*/ 2395 h 431977"/>
              <a:gd name="connsiteX4-23" fmla="*/ 6923773 w 9915328"/>
              <a:gd name="connsiteY4-24" fmla="*/ 250751 h 431977"/>
              <a:gd name="connsiteX5-25" fmla="*/ 9136395 w 9915328"/>
              <a:gd name="connsiteY5-26" fmla="*/ 284617 h 431977"/>
              <a:gd name="connsiteX6-27" fmla="*/ 9915328 w 9915328"/>
              <a:gd name="connsiteY6-28" fmla="*/ 149151 h 431977"/>
              <a:gd name="connsiteX0-29" fmla="*/ 0 w 9915328"/>
              <a:gd name="connsiteY0-30" fmla="*/ 194306 h 431977"/>
              <a:gd name="connsiteX1-31" fmla="*/ 633406 w 9915328"/>
              <a:gd name="connsiteY1-32" fmla="*/ 307195 h 431977"/>
              <a:gd name="connsiteX2-33" fmla="*/ 2340484 w 9915328"/>
              <a:gd name="connsiteY2-34" fmla="*/ 420084 h 431977"/>
              <a:gd name="connsiteX3-35" fmla="*/ 4733728 w 9915328"/>
              <a:gd name="connsiteY3-36" fmla="*/ 2395 h 431977"/>
              <a:gd name="connsiteX4-37" fmla="*/ 6923773 w 9915328"/>
              <a:gd name="connsiteY4-38" fmla="*/ 250751 h 431977"/>
              <a:gd name="connsiteX5-39" fmla="*/ 9136395 w 9915328"/>
              <a:gd name="connsiteY5-40" fmla="*/ 284617 h 431977"/>
              <a:gd name="connsiteX6-41" fmla="*/ 9915328 w 9915328"/>
              <a:gd name="connsiteY6-42" fmla="*/ 149151 h 431977"/>
              <a:gd name="connsiteX0-43" fmla="*/ 0 w 9915328"/>
              <a:gd name="connsiteY0-44" fmla="*/ 60818 h 291409"/>
              <a:gd name="connsiteX1-45" fmla="*/ 633406 w 9915328"/>
              <a:gd name="connsiteY1-46" fmla="*/ 173707 h 291409"/>
              <a:gd name="connsiteX2-47" fmla="*/ 2340484 w 9915328"/>
              <a:gd name="connsiteY2-48" fmla="*/ 286596 h 291409"/>
              <a:gd name="connsiteX3-49" fmla="*/ 5071684 w 9915328"/>
              <a:gd name="connsiteY3-50" fmla="*/ 4374 h 291409"/>
              <a:gd name="connsiteX4-51" fmla="*/ 6923773 w 9915328"/>
              <a:gd name="connsiteY4-52" fmla="*/ 117263 h 291409"/>
              <a:gd name="connsiteX5-53" fmla="*/ 9136395 w 9915328"/>
              <a:gd name="connsiteY5-54" fmla="*/ 151129 h 291409"/>
              <a:gd name="connsiteX6-55" fmla="*/ 9915328 w 9915328"/>
              <a:gd name="connsiteY6-56" fmla="*/ 15663 h 291409"/>
              <a:gd name="connsiteX0-57" fmla="*/ 0 w 9915328"/>
              <a:gd name="connsiteY0-58" fmla="*/ 163495 h 394086"/>
              <a:gd name="connsiteX1-59" fmla="*/ 633406 w 9915328"/>
              <a:gd name="connsiteY1-60" fmla="*/ 276384 h 394086"/>
              <a:gd name="connsiteX2-61" fmla="*/ 2340484 w 9915328"/>
              <a:gd name="connsiteY2-62" fmla="*/ 389273 h 394086"/>
              <a:gd name="connsiteX3-63" fmla="*/ 5071684 w 9915328"/>
              <a:gd name="connsiteY3-64" fmla="*/ 107051 h 394086"/>
              <a:gd name="connsiteX4-65" fmla="*/ 6986358 w 9915328"/>
              <a:gd name="connsiteY4-66" fmla="*/ 5451 h 394086"/>
              <a:gd name="connsiteX5-67" fmla="*/ 9136395 w 9915328"/>
              <a:gd name="connsiteY5-68" fmla="*/ 253806 h 394086"/>
              <a:gd name="connsiteX6-69" fmla="*/ 9915328 w 9915328"/>
              <a:gd name="connsiteY6-70" fmla="*/ 118340 h 394086"/>
              <a:gd name="connsiteX0-71" fmla="*/ 0 w 9915328"/>
              <a:gd name="connsiteY0-72" fmla="*/ 179002 h 409593"/>
              <a:gd name="connsiteX1-73" fmla="*/ 633406 w 9915328"/>
              <a:gd name="connsiteY1-74" fmla="*/ 291891 h 409593"/>
              <a:gd name="connsiteX2-75" fmla="*/ 2340484 w 9915328"/>
              <a:gd name="connsiteY2-76" fmla="*/ 404780 h 409593"/>
              <a:gd name="connsiteX3-77" fmla="*/ 5071684 w 9915328"/>
              <a:gd name="connsiteY3-78" fmla="*/ 122558 h 409593"/>
              <a:gd name="connsiteX4-79" fmla="*/ 6986358 w 9915328"/>
              <a:gd name="connsiteY4-80" fmla="*/ 20958 h 409593"/>
              <a:gd name="connsiteX5-81" fmla="*/ 9136395 w 9915328"/>
              <a:gd name="connsiteY5-82" fmla="*/ 9669 h 409593"/>
              <a:gd name="connsiteX6-83" fmla="*/ 9915328 w 9915328"/>
              <a:gd name="connsiteY6-84" fmla="*/ 133847 h 409593"/>
              <a:gd name="connsiteX0-85" fmla="*/ 0 w 9915328"/>
              <a:gd name="connsiteY0-86" fmla="*/ 198509 h 429100"/>
              <a:gd name="connsiteX1-87" fmla="*/ 633406 w 9915328"/>
              <a:gd name="connsiteY1-88" fmla="*/ 311398 h 429100"/>
              <a:gd name="connsiteX2-89" fmla="*/ 2340484 w 9915328"/>
              <a:gd name="connsiteY2-90" fmla="*/ 424287 h 429100"/>
              <a:gd name="connsiteX3-91" fmla="*/ 5071684 w 9915328"/>
              <a:gd name="connsiteY3-92" fmla="*/ 142065 h 429100"/>
              <a:gd name="connsiteX4-93" fmla="*/ 6986358 w 9915328"/>
              <a:gd name="connsiteY4-94" fmla="*/ 40465 h 429100"/>
              <a:gd name="connsiteX5-95" fmla="*/ 9136395 w 9915328"/>
              <a:gd name="connsiteY5-96" fmla="*/ 29176 h 429100"/>
              <a:gd name="connsiteX6-97" fmla="*/ 9915328 w 9915328"/>
              <a:gd name="connsiteY6-98" fmla="*/ 153354 h 429100"/>
              <a:gd name="connsiteX0-99" fmla="*/ 0 w 9915328"/>
              <a:gd name="connsiteY0-100" fmla="*/ 158109 h 388700"/>
              <a:gd name="connsiteX1-101" fmla="*/ 633406 w 9915328"/>
              <a:gd name="connsiteY1-102" fmla="*/ 270998 h 388700"/>
              <a:gd name="connsiteX2-103" fmla="*/ 2340484 w 9915328"/>
              <a:gd name="connsiteY2-104" fmla="*/ 383887 h 388700"/>
              <a:gd name="connsiteX3-105" fmla="*/ 5071684 w 9915328"/>
              <a:gd name="connsiteY3-106" fmla="*/ 101665 h 388700"/>
              <a:gd name="connsiteX4-107" fmla="*/ 6986358 w 9915328"/>
              <a:gd name="connsiteY4-108" fmla="*/ 65 h 388700"/>
              <a:gd name="connsiteX5-109" fmla="*/ 8835990 w 9915328"/>
              <a:gd name="connsiteY5-110" fmla="*/ 112954 h 388700"/>
              <a:gd name="connsiteX6-111" fmla="*/ 9915328 w 9915328"/>
              <a:gd name="connsiteY6-112" fmla="*/ 112954 h 388700"/>
              <a:gd name="connsiteX0-113" fmla="*/ 0 w 9915328"/>
              <a:gd name="connsiteY0-114" fmla="*/ 158569 h 385714"/>
              <a:gd name="connsiteX1-115" fmla="*/ 633406 w 9915328"/>
              <a:gd name="connsiteY1-116" fmla="*/ 271458 h 385714"/>
              <a:gd name="connsiteX2-117" fmla="*/ 2340484 w 9915328"/>
              <a:gd name="connsiteY2-118" fmla="*/ 384347 h 385714"/>
              <a:gd name="connsiteX3-119" fmla="*/ 5270277 w 9915328"/>
              <a:gd name="connsiteY3-120" fmla="*/ 191025 h 385714"/>
              <a:gd name="connsiteX4-121" fmla="*/ 6986358 w 9915328"/>
              <a:gd name="connsiteY4-122" fmla="*/ 525 h 385714"/>
              <a:gd name="connsiteX5-123" fmla="*/ 8835990 w 9915328"/>
              <a:gd name="connsiteY5-124" fmla="*/ 113414 h 385714"/>
              <a:gd name="connsiteX6-125" fmla="*/ 9915328 w 9915328"/>
              <a:gd name="connsiteY6-126" fmla="*/ 113414 h 385714"/>
              <a:gd name="connsiteX0-127" fmla="*/ 0 w 9915328"/>
              <a:gd name="connsiteY0-128" fmla="*/ 158569 h 323756"/>
              <a:gd name="connsiteX1-129" fmla="*/ 633406 w 9915328"/>
              <a:gd name="connsiteY1-130" fmla="*/ 271458 h 323756"/>
              <a:gd name="connsiteX2-131" fmla="*/ 2340484 w 9915328"/>
              <a:gd name="connsiteY2-132" fmla="*/ 320847 h 323756"/>
              <a:gd name="connsiteX3-133" fmla="*/ 5270277 w 9915328"/>
              <a:gd name="connsiteY3-134" fmla="*/ 191025 h 323756"/>
              <a:gd name="connsiteX4-135" fmla="*/ 6986358 w 9915328"/>
              <a:gd name="connsiteY4-136" fmla="*/ 525 h 323756"/>
              <a:gd name="connsiteX5-137" fmla="*/ 8835990 w 9915328"/>
              <a:gd name="connsiteY5-138" fmla="*/ 113414 h 323756"/>
              <a:gd name="connsiteX6-139" fmla="*/ 9915328 w 9915328"/>
              <a:gd name="connsiteY6-140" fmla="*/ 113414 h 323756"/>
              <a:gd name="connsiteX0-141" fmla="*/ 0 w 9915328"/>
              <a:gd name="connsiteY0-142" fmla="*/ 95979 h 261166"/>
              <a:gd name="connsiteX1-143" fmla="*/ 633406 w 9915328"/>
              <a:gd name="connsiteY1-144" fmla="*/ 208868 h 261166"/>
              <a:gd name="connsiteX2-145" fmla="*/ 2340484 w 9915328"/>
              <a:gd name="connsiteY2-146" fmla="*/ 258257 h 261166"/>
              <a:gd name="connsiteX3-147" fmla="*/ 5270277 w 9915328"/>
              <a:gd name="connsiteY3-148" fmla="*/ 128435 h 261166"/>
              <a:gd name="connsiteX4-149" fmla="*/ 8835990 w 9915328"/>
              <a:gd name="connsiteY4-150" fmla="*/ 50824 h 261166"/>
              <a:gd name="connsiteX5-151" fmla="*/ 9915328 w 9915328"/>
              <a:gd name="connsiteY5-152" fmla="*/ 50824 h 261166"/>
              <a:gd name="connsiteX0-153" fmla="*/ 0 w 9915328"/>
              <a:gd name="connsiteY0-154" fmla="*/ 201048 h 366235"/>
              <a:gd name="connsiteX1-155" fmla="*/ 633406 w 9915328"/>
              <a:gd name="connsiteY1-156" fmla="*/ 313937 h 366235"/>
              <a:gd name="connsiteX2-157" fmla="*/ 2340484 w 9915328"/>
              <a:gd name="connsiteY2-158" fmla="*/ 363326 h 366235"/>
              <a:gd name="connsiteX3-159" fmla="*/ 5270277 w 9915328"/>
              <a:gd name="connsiteY3-160" fmla="*/ 233504 h 366235"/>
              <a:gd name="connsiteX4-161" fmla="*/ 7659714 w 9915328"/>
              <a:gd name="connsiteY4-162" fmla="*/ 28893 h 366235"/>
              <a:gd name="connsiteX5-163" fmla="*/ 9915328 w 9915328"/>
              <a:gd name="connsiteY5-164" fmla="*/ 155893 h 366235"/>
              <a:gd name="connsiteX0-165" fmla="*/ 0 w 9915328"/>
              <a:gd name="connsiteY0-166" fmla="*/ 173629 h 338816"/>
              <a:gd name="connsiteX1-167" fmla="*/ 633406 w 9915328"/>
              <a:gd name="connsiteY1-168" fmla="*/ 286518 h 338816"/>
              <a:gd name="connsiteX2-169" fmla="*/ 2340484 w 9915328"/>
              <a:gd name="connsiteY2-170" fmla="*/ 335907 h 338816"/>
              <a:gd name="connsiteX3-171" fmla="*/ 5270277 w 9915328"/>
              <a:gd name="connsiteY3-172" fmla="*/ 206085 h 338816"/>
              <a:gd name="connsiteX4-173" fmla="*/ 7659714 w 9915328"/>
              <a:gd name="connsiteY4-174" fmla="*/ 1474 h 338816"/>
              <a:gd name="connsiteX5-175" fmla="*/ 9915328 w 9915328"/>
              <a:gd name="connsiteY5-176" fmla="*/ 128474 h 338816"/>
              <a:gd name="connsiteX0-177" fmla="*/ 0 w 10190302"/>
              <a:gd name="connsiteY0-178" fmla="*/ 174097 h 339284"/>
              <a:gd name="connsiteX1-179" fmla="*/ 633406 w 10190302"/>
              <a:gd name="connsiteY1-180" fmla="*/ 286986 h 339284"/>
              <a:gd name="connsiteX2-181" fmla="*/ 2340484 w 10190302"/>
              <a:gd name="connsiteY2-182" fmla="*/ 336375 h 339284"/>
              <a:gd name="connsiteX3-183" fmla="*/ 5270277 w 10190302"/>
              <a:gd name="connsiteY3-184" fmla="*/ 206553 h 339284"/>
              <a:gd name="connsiteX4-185" fmla="*/ 7659714 w 10190302"/>
              <a:gd name="connsiteY4-186" fmla="*/ 1942 h 339284"/>
              <a:gd name="connsiteX5-187" fmla="*/ 10190302 w 10190302"/>
              <a:gd name="connsiteY5-188" fmla="*/ 103542 h 339284"/>
              <a:gd name="connsiteX0-189" fmla="*/ 0 w 10129197"/>
              <a:gd name="connsiteY0-190" fmla="*/ 85197 h 340405"/>
              <a:gd name="connsiteX1-191" fmla="*/ 572301 w 10129197"/>
              <a:gd name="connsiteY1-192" fmla="*/ 286986 h 340405"/>
              <a:gd name="connsiteX2-193" fmla="*/ 2279379 w 10129197"/>
              <a:gd name="connsiteY2-194" fmla="*/ 336375 h 340405"/>
              <a:gd name="connsiteX3-195" fmla="*/ 5209172 w 10129197"/>
              <a:gd name="connsiteY3-196" fmla="*/ 206553 h 340405"/>
              <a:gd name="connsiteX4-197" fmla="*/ 7598609 w 10129197"/>
              <a:gd name="connsiteY4-198" fmla="*/ 1942 h 340405"/>
              <a:gd name="connsiteX5-199" fmla="*/ 10129197 w 10129197"/>
              <a:gd name="connsiteY5-200" fmla="*/ 103542 h 340405"/>
              <a:gd name="connsiteX0-201" fmla="*/ 0 w 10129197"/>
              <a:gd name="connsiteY0-202" fmla="*/ 85197 h 340405"/>
              <a:gd name="connsiteX1-203" fmla="*/ 572301 w 10129197"/>
              <a:gd name="connsiteY1-204" fmla="*/ 286986 h 340405"/>
              <a:gd name="connsiteX2-205" fmla="*/ 2279379 w 10129197"/>
              <a:gd name="connsiteY2-206" fmla="*/ 336375 h 340405"/>
              <a:gd name="connsiteX3-207" fmla="*/ 5209172 w 10129197"/>
              <a:gd name="connsiteY3-208" fmla="*/ 206553 h 340405"/>
              <a:gd name="connsiteX4-209" fmla="*/ 7598609 w 10129197"/>
              <a:gd name="connsiteY4-210" fmla="*/ 1942 h 340405"/>
              <a:gd name="connsiteX5-211" fmla="*/ 10129197 w 10129197"/>
              <a:gd name="connsiteY5-212" fmla="*/ 103542 h 340405"/>
              <a:gd name="connsiteX0-213" fmla="*/ 0 w 10129197"/>
              <a:gd name="connsiteY0-214" fmla="*/ 85197 h 339169"/>
              <a:gd name="connsiteX1-215" fmla="*/ 2279379 w 10129197"/>
              <a:gd name="connsiteY1-216" fmla="*/ 336375 h 339169"/>
              <a:gd name="connsiteX2-217" fmla="*/ 5209172 w 10129197"/>
              <a:gd name="connsiteY2-218" fmla="*/ 206553 h 339169"/>
              <a:gd name="connsiteX3-219" fmla="*/ 7598609 w 10129197"/>
              <a:gd name="connsiteY3-220" fmla="*/ 1942 h 339169"/>
              <a:gd name="connsiteX4-221" fmla="*/ 10129197 w 10129197"/>
              <a:gd name="connsiteY4-222" fmla="*/ 103542 h 339169"/>
              <a:gd name="connsiteX0-223" fmla="*/ 0 w 10129197"/>
              <a:gd name="connsiteY0-224" fmla="*/ 85197 h 339169"/>
              <a:gd name="connsiteX1-225" fmla="*/ 2279379 w 10129197"/>
              <a:gd name="connsiteY1-226" fmla="*/ 336375 h 339169"/>
              <a:gd name="connsiteX2-227" fmla="*/ 5209172 w 10129197"/>
              <a:gd name="connsiteY2-228" fmla="*/ 206553 h 339169"/>
              <a:gd name="connsiteX3-229" fmla="*/ 7598609 w 10129197"/>
              <a:gd name="connsiteY3-230" fmla="*/ 1942 h 339169"/>
              <a:gd name="connsiteX4-231" fmla="*/ 10129197 w 10129197"/>
              <a:gd name="connsiteY4-232" fmla="*/ 103542 h 339169"/>
              <a:gd name="connsiteX0-233" fmla="*/ 0 w 10129197"/>
              <a:gd name="connsiteY0-234" fmla="*/ 118179 h 372151"/>
              <a:gd name="connsiteX1-235" fmla="*/ 2279379 w 10129197"/>
              <a:gd name="connsiteY1-236" fmla="*/ 369357 h 372151"/>
              <a:gd name="connsiteX2-237" fmla="*/ 5209172 w 10129197"/>
              <a:gd name="connsiteY2-238" fmla="*/ 239535 h 372151"/>
              <a:gd name="connsiteX3-239" fmla="*/ 7598609 w 10129197"/>
              <a:gd name="connsiteY3-240" fmla="*/ 34924 h 372151"/>
              <a:gd name="connsiteX4-241" fmla="*/ 10129197 w 10129197"/>
              <a:gd name="connsiteY4-242" fmla="*/ 9524 h 372151"/>
              <a:gd name="connsiteX0-243" fmla="*/ 0 w 10129197"/>
              <a:gd name="connsiteY0-244" fmla="*/ 108656 h 362734"/>
              <a:gd name="connsiteX1-245" fmla="*/ 2279379 w 10129197"/>
              <a:gd name="connsiteY1-246" fmla="*/ 359834 h 362734"/>
              <a:gd name="connsiteX2-247" fmla="*/ 5209172 w 10129197"/>
              <a:gd name="connsiteY2-248" fmla="*/ 230012 h 362734"/>
              <a:gd name="connsiteX3-249" fmla="*/ 10129197 w 10129197"/>
              <a:gd name="connsiteY3-250" fmla="*/ 1 h 362734"/>
              <a:gd name="connsiteX0-251" fmla="*/ 0 w 8153512"/>
              <a:gd name="connsiteY0-252" fmla="*/ 149619 h 403884"/>
              <a:gd name="connsiteX1-253" fmla="*/ 2279379 w 8153512"/>
              <a:gd name="connsiteY1-254" fmla="*/ 400797 h 403884"/>
              <a:gd name="connsiteX2-255" fmla="*/ 5209172 w 8153512"/>
              <a:gd name="connsiteY2-256" fmla="*/ 270975 h 403884"/>
              <a:gd name="connsiteX3-257" fmla="*/ 8153512 w 8153512"/>
              <a:gd name="connsiteY3-258" fmla="*/ 0 h 403884"/>
              <a:gd name="connsiteX0-259" fmla="*/ 0 w 8320471"/>
              <a:gd name="connsiteY0-260" fmla="*/ 36968 h 290765"/>
              <a:gd name="connsiteX1-261" fmla="*/ 2279379 w 8320471"/>
              <a:gd name="connsiteY1-262" fmla="*/ 288146 h 290765"/>
              <a:gd name="connsiteX2-263" fmla="*/ 5209172 w 8320471"/>
              <a:gd name="connsiteY2-264" fmla="*/ 158324 h 290765"/>
              <a:gd name="connsiteX3-265" fmla="*/ 8320471 w 8320471"/>
              <a:gd name="connsiteY3-266" fmla="*/ 0 h 290765"/>
              <a:gd name="connsiteX0-267" fmla="*/ 0 w 8320471"/>
              <a:gd name="connsiteY0-268" fmla="*/ 36968 h 292812"/>
              <a:gd name="connsiteX1-269" fmla="*/ 2279379 w 8320471"/>
              <a:gd name="connsiteY1-270" fmla="*/ 288146 h 292812"/>
              <a:gd name="connsiteX2-271" fmla="*/ 8320471 w 8320471"/>
              <a:gd name="connsiteY2-272" fmla="*/ 0 h 292812"/>
              <a:gd name="connsiteX0-273" fmla="*/ 0 w 8320471"/>
              <a:gd name="connsiteY0-274" fmla="*/ 36968 h 284234"/>
              <a:gd name="connsiteX1-275" fmla="*/ 2752431 w 8320471"/>
              <a:gd name="connsiteY1-276" fmla="*/ 277905 h 284234"/>
              <a:gd name="connsiteX2-277" fmla="*/ 8320471 w 8320471"/>
              <a:gd name="connsiteY2-278" fmla="*/ 0 h 284234"/>
              <a:gd name="connsiteX0-279" fmla="*/ 0 w 8306558"/>
              <a:gd name="connsiteY0-280" fmla="*/ 47209 h 295214"/>
              <a:gd name="connsiteX1-281" fmla="*/ 2752431 w 8306558"/>
              <a:gd name="connsiteY1-282" fmla="*/ 288146 h 295214"/>
              <a:gd name="connsiteX2-283" fmla="*/ 8306558 w 8306558"/>
              <a:gd name="connsiteY2-284" fmla="*/ 0 h 295214"/>
              <a:gd name="connsiteX0-285" fmla="*/ 0 w 8306558"/>
              <a:gd name="connsiteY0-286" fmla="*/ 47209 h 295214"/>
              <a:gd name="connsiteX1-287" fmla="*/ 2752431 w 8306558"/>
              <a:gd name="connsiteY1-288" fmla="*/ 288146 h 295214"/>
              <a:gd name="connsiteX2-289" fmla="*/ 8306558 w 8306558"/>
              <a:gd name="connsiteY2-290" fmla="*/ 0 h 295214"/>
              <a:gd name="connsiteX0-291" fmla="*/ 0 w 7847420"/>
              <a:gd name="connsiteY0-292" fmla="*/ 36968 h 284234"/>
              <a:gd name="connsiteX1-293" fmla="*/ 2752431 w 7847420"/>
              <a:gd name="connsiteY1-294" fmla="*/ 277905 h 284234"/>
              <a:gd name="connsiteX2-295" fmla="*/ 7847420 w 7847420"/>
              <a:gd name="connsiteY2-296" fmla="*/ 0 h 2842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847420" h="284234">
                <a:moveTo>
                  <a:pt x="0" y="36968"/>
                </a:moveTo>
                <a:cubicBezTo>
                  <a:pt x="245726" y="330597"/>
                  <a:pt x="1444528" y="284066"/>
                  <a:pt x="2752431" y="277905"/>
                </a:cubicBezTo>
                <a:cubicBezTo>
                  <a:pt x="4060334" y="271744"/>
                  <a:pt x="6588860" y="131718"/>
                  <a:pt x="784742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780240" y="4037439"/>
            <a:ext cx="322119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1</a:t>
            </a:r>
            <a:r>
              <a:rPr lang="zh-CN" altLang="en-US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、登录</a:t>
            </a:r>
            <a:r>
              <a:rPr lang="en-US" altLang="zh-CN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user –</a:t>
            </a:r>
            <a:r>
              <a:rPr lang="en-US" altLang="zh-CN" sz="2000" dirty="0" err="1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uroot</a:t>
            </a:r>
            <a:r>
              <a:rPr lang="en-US" altLang="zh-CN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 –p(</a:t>
            </a:r>
            <a:r>
              <a:rPr lang="zh-CN" altLang="en-US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用户名和密码</a:t>
            </a:r>
            <a:r>
              <a:rPr lang="en-US" altLang="zh-CN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)</a:t>
            </a:r>
            <a:endParaRPr lang="en-US" altLang="zh-CN" sz="2000" dirty="0" smtClean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2</a:t>
            </a:r>
            <a:r>
              <a:rPr lang="zh-CN" altLang="en-US" sz="2000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、</a:t>
            </a:r>
            <a:r>
              <a:rPr lang="zh-CN" altLang="en-US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 每次打开时都需要先登录进入</a:t>
            </a:r>
            <a:r>
              <a:rPr lang="en-US" altLang="zh-CN" sz="2000" dirty="0" err="1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mysql</a:t>
            </a:r>
            <a:endParaRPr lang="en-US" altLang="zh-CN" sz="2000" dirty="0" smtClean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注意：进</a:t>
            </a:r>
            <a:r>
              <a:rPr lang="zh-CN" altLang="en-US" sz="2000" dirty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入</a:t>
            </a:r>
            <a:r>
              <a:rPr lang="en-US" altLang="zh-CN" sz="2000" dirty="0" err="1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mysql</a:t>
            </a:r>
            <a:r>
              <a:rPr lang="zh-CN" altLang="en-US" sz="2000" dirty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，以分号结束</a:t>
            </a:r>
            <a:endParaRPr lang="zh-CN" altLang="en-US" sz="2000" dirty="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  <a:p>
            <a:pPr lvl="0" algn="ctr">
              <a:lnSpc>
                <a:spcPct val="150000"/>
              </a:lnSpc>
            </a:pPr>
            <a:endParaRPr lang="zh-CN" altLang="en-US" sz="2000" dirty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139423" y="3194744"/>
            <a:ext cx="21274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06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  <p:sp>
        <p:nvSpPr>
          <p:cNvPr id="70" name="任意多边形: 形状 69"/>
          <p:cNvSpPr/>
          <p:nvPr/>
        </p:nvSpPr>
        <p:spPr>
          <a:xfrm>
            <a:off x="7829083" y="3819301"/>
            <a:ext cx="2248833" cy="53149"/>
          </a:xfrm>
          <a:custGeom>
            <a:avLst/>
            <a:gdLst>
              <a:gd name="connsiteX0" fmla="*/ 0 w 9877777"/>
              <a:gd name="connsiteY0" fmla="*/ 284617 h 420929"/>
              <a:gd name="connsiteX1" fmla="*/ 620889 w 9877777"/>
              <a:gd name="connsiteY1" fmla="*/ 115284 h 420929"/>
              <a:gd name="connsiteX2" fmla="*/ 2302933 w 9877777"/>
              <a:gd name="connsiteY2" fmla="*/ 420084 h 420929"/>
              <a:gd name="connsiteX3" fmla="*/ 4696177 w 9877777"/>
              <a:gd name="connsiteY3" fmla="*/ 2395 h 420929"/>
              <a:gd name="connsiteX4" fmla="*/ 6886222 w 9877777"/>
              <a:gd name="connsiteY4" fmla="*/ 250751 h 420929"/>
              <a:gd name="connsiteX5" fmla="*/ 9098844 w 9877777"/>
              <a:gd name="connsiteY5" fmla="*/ 284617 h 420929"/>
              <a:gd name="connsiteX6" fmla="*/ 9877777 w 9877777"/>
              <a:gd name="connsiteY6" fmla="*/ 149151 h 420929"/>
              <a:gd name="connsiteX0-1" fmla="*/ 0 w 9877777"/>
              <a:gd name="connsiteY0-2" fmla="*/ 284617 h 431037"/>
              <a:gd name="connsiteX1-3" fmla="*/ 595855 w 9877777"/>
              <a:gd name="connsiteY1-4" fmla="*/ 307195 h 431037"/>
              <a:gd name="connsiteX2-5" fmla="*/ 2302933 w 9877777"/>
              <a:gd name="connsiteY2-6" fmla="*/ 420084 h 431037"/>
              <a:gd name="connsiteX3-7" fmla="*/ 4696177 w 9877777"/>
              <a:gd name="connsiteY3-8" fmla="*/ 2395 h 431037"/>
              <a:gd name="connsiteX4-9" fmla="*/ 6886222 w 9877777"/>
              <a:gd name="connsiteY4-10" fmla="*/ 250751 h 431037"/>
              <a:gd name="connsiteX5-11" fmla="*/ 9098844 w 9877777"/>
              <a:gd name="connsiteY5-12" fmla="*/ 284617 h 431037"/>
              <a:gd name="connsiteX6-13" fmla="*/ 9877777 w 9877777"/>
              <a:gd name="connsiteY6-14" fmla="*/ 149151 h 431037"/>
              <a:gd name="connsiteX0-15" fmla="*/ 0 w 9915328"/>
              <a:gd name="connsiteY0-16" fmla="*/ 194306 h 431977"/>
              <a:gd name="connsiteX1-17" fmla="*/ 633406 w 9915328"/>
              <a:gd name="connsiteY1-18" fmla="*/ 307195 h 431977"/>
              <a:gd name="connsiteX2-19" fmla="*/ 2340484 w 9915328"/>
              <a:gd name="connsiteY2-20" fmla="*/ 420084 h 431977"/>
              <a:gd name="connsiteX3-21" fmla="*/ 4733728 w 9915328"/>
              <a:gd name="connsiteY3-22" fmla="*/ 2395 h 431977"/>
              <a:gd name="connsiteX4-23" fmla="*/ 6923773 w 9915328"/>
              <a:gd name="connsiteY4-24" fmla="*/ 250751 h 431977"/>
              <a:gd name="connsiteX5-25" fmla="*/ 9136395 w 9915328"/>
              <a:gd name="connsiteY5-26" fmla="*/ 284617 h 431977"/>
              <a:gd name="connsiteX6-27" fmla="*/ 9915328 w 9915328"/>
              <a:gd name="connsiteY6-28" fmla="*/ 149151 h 431977"/>
              <a:gd name="connsiteX0-29" fmla="*/ 0 w 9915328"/>
              <a:gd name="connsiteY0-30" fmla="*/ 194306 h 431977"/>
              <a:gd name="connsiteX1-31" fmla="*/ 633406 w 9915328"/>
              <a:gd name="connsiteY1-32" fmla="*/ 307195 h 431977"/>
              <a:gd name="connsiteX2-33" fmla="*/ 2340484 w 9915328"/>
              <a:gd name="connsiteY2-34" fmla="*/ 420084 h 431977"/>
              <a:gd name="connsiteX3-35" fmla="*/ 4733728 w 9915328"/>
              <a:gd name="connsiteY3-36" fmla="*/ 2395 h 431977"/>
              <a:gd name="connsiteX4-37" fmla="*/ 6923773 w 9915328"/>
              <a:gd name="connsiteY4-38" fmla="*/ 250751 h 431977"/>
              <a:gd name="connsiteX5-39" fmla="*/ 9136395 w 9915328"/>
              <a:gd name="connsiteY5-40" fmla="*/ 284617 h 431977"/>
              <a:gd name="connsiteX6-41" fmla="*/ 9915328 w 9915328"/>
              <a:gd name="connsiteY6-42" fmla="*/ 149151 h 431977"/>
              <a:gd name="connsiteX0-43" fmla="*/ 0 w 9915328"/>
              <a:gd name="connsiteY0-44" fmla="*/ 60818 h 291409"/>
              <a:gd name="connsiteX1-45" fmla="*/ 633406 w 9915328"/>
              <a:gd name="connsiteY1-46" fmla="*/ 173707 h 291409"/>
              <a:gd name="connsiteX2-47" fmla="*/ 2340484 w 9915328"/>
              <a:gd name="connsiteY2-48" fmla="*/ 286596 h 291409"/>
              <a:gd name="connsiteX3-49" fmla="*/ 5071684 w 9915328"/>
              <a:gd name="connsiteY3-50" fmla="*/ 4374 h 291409"/>
              <a:gd name="connsiteX4-51" fmla="*/ 6923773 w 9915328"/>
              <a:gd name="connsiteY4-52" fmla="*/ 117263 h 291409"/>
              <a:gd name="connsiteX5-53" fmla="*/ 9136395 w 9915328"/>
              <a:gd name="connsiteY5-54" fmla="*/ 151129 h 291409"/>
              <a:gd name="connsiteX6-55" fmla="*/ 9915328 w 9915328"/>
              <a:gd name="connsiteY6-56" fmla="*/ 15663 h 291409"/>
              <a:gd name="connsiteX0-57" fmla="*/ 0 w 9915328"/>
              <a:gd name="connsiteY0-58" fmla="*/ 163495 h 394086"/>
              <a:gd name="connsiteX1-59" fmla="*/ 633406 w 9915328"/>
              <a:gd name="connsiteY1-60" fmla="*/ 276384 h 394086"/>
              <a:gd name="connsiteX2-61" fmla="*/ 2340484 w 9915328"/>
              <a:gd name="connsiteY2-62" fmla="*/ 389273 h 394086"/>
              <a:gd name="connsiteX3-63" fmla="*/ 5071684 w 9915328"/>
              <a:gd name="connsiteY3-64" fmla="*/ 107051 h 394086"/>
              <a:gd name="connsiteX4-65" fmla="*/ 6986358 w 9915328"/>
              <a:gd name="connsiteY4-66" fmla="*/ 5451 h 394086"/>
              <a:gd name="connsiteX5-67" fmla="*/ 9136395 w 9915328"/>
              <a:gd name="connsiteY5-68" fmla="*/ 253806 h 394086"/>
              <a:gd name="connsiteX6-69" fmla="*/ 9915328 w 9915328"/>
              <a:gd name="connsiteY6-70" fmla="*/ 118340 h 394086"/>
              <a:gd name="connsiteX0-71" fmla="*/ 0 w 9915328"/>
              <a:gd name="connsiteY0-72" fmla="*/ 179002 h 409593"/>
              <a:gd name="connsiteX1-73" fmla="*/ 633406 w 9915328"/>
              <a:gd name="connsiteY1-74" fmla="*/ 291891 h 409593"/>
              <a:gd name="connsiteX2-75" fmla="*/ 2340484 w 9915328"/>
              <a:gd name="connsiteY2-76" fmla="*/ 404780 h 409593"/>
              <a:gd name="connsiteX3-77" fmla="*/ 5071684 w 9915328"/>
              <a:gd name="connsiteY3-78" fmla="*/ 122558 h 409593"/>
              <a:gd name="connsiteX4-79" fmla="*/ 6986358 w 9915328"/>
              <a:gd name="connsiteY4-80" fmla="*/ 20958 h 409593"/>
              <a:gd name="connsiteX5-81" fmla="*/ 9136395 w 9915328"/>
              <a:gd name="connsiteY5-82" fmla="*/ 9669 h 409593"/>
              <a:gd name="connsiteX6-83" fmla="*/ 9915328 w 9915328"/>
              <a:gd name="connsiteY6-84" fmla="*/ 133847 h 409593"/>
              <a:gd name="connsiteX0-85" fmla="*/ 0 w 9915328"/>
              <a:gd name="connsiteY0-86" fmla="*/ 198509 h 429100"/>
              <a:gd name="connsiteX1-87" fmla="*/ 633406 w 9915328"/>
              <a:gd name="connsiteY1-88" fmla="*/ 311398 h 429100"/>
              <a:gd name="connsiteX2-89" fmla="*/ 2340484 w 9915328"/>
              <a:gd name="connsiteY2-90" fmla="*/ 424287 h 429100"/>
              <a:gd name="connsiteX3-91" fmla="*/ 5071684 w 9915328"/>
              <a:gd name="connsiteY3-92" fmla="*/ 142065 h 429100"/>
              <a:gd name="connsiteX4-93" fmla="*/ 6986358 w 9915328"/>
              <a:gd name="connsiteY4-94" fmla="*/ 40465 h 429100"/>
              <a:gd name="connsiteX5-95" fmla="*/ 9136395 w 9915328"/>
              <a:gd name="connsiteY5-96" fmla="*/ 29176 h 429100"/>
              <a:gd name="connsiteX6-97" fmla="*/ 9915328 w 9915328"/>
              <a:gd name="connsiteY6-98" fmla="*/ 153354 h 429100"/>
              <a:gd name="connsiteX0-99" fmla="*/ 0 w 9915328"/>
              <a:gd name="connsiteY0-100" fmla="*/ 158109 h 388700"/>
              <a:gd name="connsiteX1-101" fmla="*/ 633406 w 9915328"/>
              <a:gd name="connsiteY1-102" fmla="*/ 270998 h 388700"/>
              <a:gd name="connsiteX2-103" fmla="*/ 2340484 w 9915328"/>
              <a:gd name="connsiteY2-104" fmla="*/ 383887 h 388700"/>
              <a:gd name="connsiteX3-105" fmla="*/ 5071684 w 9915328"/>
              <a:gd name="connsiteY3-106" fmla="*/ 101665 h 388700"/>
              <a:gd name="connsiteX4-107" fmla="*/ 6986358 w 9915328"/>
              <a:gd name="connsiteY4-108" fmla="*/ 65 h 388700"/>
              <a:gd name="connsiteX5-109" fmla="*/ 8835990 w 9915328"/>
              <a:gd name="connsiteY5-110" fmla="*/ 112954 h 388700"/>
              <a:gd name="connsiteX6-111" fmla="*/ 9915328 w 9915328"/>
              <a:gd name="connsiteY6-112" fmla="*/ 112954 h 388700"/>
              <a:gd name="connsiteX0-113" fmla="*/ 0 w 9915328"/>
              <a:gd name="connsiteY0-114" fmla="*/ 158569 h 385714"/>
              <a:gd name="connsiteX1-115" fmla="*/ 633406 w 9915328"/>
              <a:gd name="connsiteY1-116" fmla="*/ 271458 h 385714"/>
              <a:gd name="connsiteX2-117" fmla="*/ 2340484 w 9915328"/>
              <a:gd name="connsiteY2-118" fmla="*/ 384347 h 385714"/>
              <a:gd name="connsiteX3-119" fmla="*/ 5270277 w 9915328"/>
              <a:gd name="connsiteY3-120" fmla="*/ 191025 h 385714"/>
              <a:gd name="connsiteX4-121" fmla="*/ 6986358 w 9915328"/>
              <a:gd name="connsiteY4-122" fmla="*/ 525 h 385714"/>
              <a:gd name="connsiteX5-123" fmla="*/ 8835990 w 9915328"/>
              <a:gd name="connsiteY5-124" fmla="*/ 113414 h 385714"/>
              <a:gd name="connsiteX6-125" fmla="*/ 9915328 w 9915328"/>
              <a:gd name="connsiteY6-126" fmla="*/ 113414 h 385714"/>
              <a:gd name="connsiteX0-127" fmla="*/ 0 w 9915328"/>
              <a:gd name="connsiteY0-128" fmla="*/ 158569 h 323756"/>
              <a:gd name="connsiteX1-129" fmla="*/ 633406 w 9915328"/>
              <a:gd name="connsiteY1-130" fmla="*/ 271458 h 323756"/>
              <a:gd name="connsiteX2-131" fmla="*/ 2340484 w 9915328"/>
              <a:gd name="connsiteY2-132" fmla="*/ 320847 h 323756"/>
              <a:gd name="connsiteX3-133" fmla="*/ 5270277 w 9915328"/>
              <a:gd name="connsiteY3-134" fmla="*/ 191025 h 323756"/>
              <a:gd name="connsiteX4-135" fmla="*/ 6986358 w 9915328"/>
              <a:gd name="connsiteY4-136" fmla="*/ 525 h 323756"/>
              <a:gd name="connsiteX5-137" fmla="*/ 8835990 w 9915328"/>
              <a:gd name="connsiteY5-138" fmla="*/ 113414 h 323756"/>
              <a:gd name="connsiteX6-139" fmla="*/ 9915328 w 9915328"/>
              <a:gd name="connsiteY6-140" fmla="*/ 113414 h 323756"/>
              <a:gd name="connsiteX0-141" fmla="*/ 0 w 9915328"/>
              <a:gd name="connsiteY0-142" fmla="*/ 95979 h 261166"/>
              <a:gd name="connsiteX1-143" fmla="*/ 633406 w 9915328"/>
              <a:gd name="connsiteY1-144" fmla="*/ 208868 h 261166"/>
              <a:gd name="connsiteX2-145" fmla="*/ 2340484 w 9915328"/>
              <a:gd name="connsiteY2-146" fmla="*/ 258257 h 261166"/>
              <a:gd name="connsiteX3-147" fmla="*/ 5270277 w 9915328"/>
              <a:gd name="connsiteY3-148" fmla="*/ 128435 h 261166"/>
              <a:gd name="connsiteX4-149" fmla="*/ 8835990 w 9915328"/>
              <a:gd name="connsiteY4-150" fmla="*/ 50824 h 261166"/>
              <a:gd name="connsiteX5-151" fmla="*/ 9915328 w 9915328"/>
              <a:gd name="connsiteY5-152" fmla="*/ 50824 h 261166"/>
              <a:gd name="connsiteX0-153" fmla="*/ 0 w 9915328"/>
              <a:gd name="connsiteY0-154" fmla="*/ 201048 h 366235"/>
              <a:gd name="connsiteX1-155" fmla="*/ 633406 w 9915328"/>
              <a:gd name="connsiteY1-156" fmla="*/ 313937 h 366235"/>
              <a:gd name="connsiteX2-157" fmla="*/ 2340484 w 9915328"/>
              <a:gd name="connsiteY2-158" fmla="*/ 363326 h 366235"/>
              <a:gd name="connsiteX3-159" fmla="*/ 5270277 w 9915328"/>
              <a:gd name="connsiteY3-160" fmla="*/ 233504 h 366235"/>
              <a:gd name="connsiteX4-161" fmla="*/ 7659714 w 9915328"/>
              <a:gd name="connsiteY4-162" fmla="*/ 28893 h 366235"/>
              <a:gd name="connsiteX5-163" fmla="*/ 9915328 w 9915328"/>
              <a:gd name="connsiteY5-164" fmla="*/ 155893 h 366235"/>
              <a:gd name="connsiteX0-165" fmla="*/ 0 w 9915328"/>
              <a:gd name="connsiteY0-166" fmla="*/ 173629 h 338816"/>
              <a:gd name="connsiteX1-167" fmla="*/ 633406 w 9915328"/>
              <a:gd name="connsiteY1-168" fmla="*/ 286518 h 338816"/>
              <a:gd name="connsiteX2-169" fmla="*/ 2340484 w 9915328"/>
              <a:gd name="connsiteY2-170" fmla="*/ 335907 h 338816"/>
              <a:gd name="connsiteX3-171" fmla="*/ 5270277 w 9915328"/>
              <a:gd name="connsiteY3-172" fmla="*/ 206085 h 338816"/>
              <a:gd name="connsiteX4-173" fmla="*/ 7659714 w 9915328"/>
              <a:gd name="connsiteY4-174" fmla="*/ 1474 h 338816"/>
              <a:gd name="connsiteX5-175" fmla="*/ 9915328 w 9915328"/>
              <a:gd name="connsiteY5-176" fmla="*/ 128474 h 338816"/>
              <a:gd name="connsiteX0-177" fmla="*/ 0 w 10190302"/>
              <a:gd name="connsiteY0-178" fmla="*/ 174097 h 339284"/>
              <a:gd name="connsiteX1-179" fmla="*/ 633406 w 10190302"/>
              <a:gd name="connsiteY1-180" fmla="*/ 286986 h 339284"/>
              <a:gd name="connsiteX2-181" fmla="*/ 2340484 w 10190302"/>
              <a:gd name="connsiteY2-182" fmla="*/ 336375 h 339284"/>
              <a:gd name="connsiteX3-183" fmla="*/ 5270277 w 10190302"/>
              <a:gd name="connsiteY3-184" fmla="*/ 206553 h 339284"/>
              <a:gd name="connsiteX4-185" fmla="*/ 7659714 w 10190302"/>
              <a:gd name="connsiteY4-186" fmla="*/ 1942 h 339284"/>
              <a:gd name="connsiteX5-187" fmla="*/ 10190302 w 10190302"/>
              <a:gd name="connsiteY5-188" fmla="*/ 103542 h 339284"/>
              <a:gd name="connsiteX0-189" fmla="*/ 0 w 10129197"/>
              <a:gd name="connsiteY0-190" fmla="*/ 85197 h 340405"/>
              <a:gd name="connsiteX1-191" fmla="*/ 572301 w 10129197"/>
              <a:gd name="connsiteY1-192" fmla="*/ 286986 h 340405"/>
              <a:gd name="connsiteX2-193" fmla="*/ 2279379 w 10129197"/>
              <a:gd name="connsiteY2-194" fmla="*/ 336375 h 340405"/>
              <a:gd name="connsiteX3-195" fmla="*/ 5209172 w 10129197"/>
              <a:gd name="connsiteY3-196" fmla="*/ 206553 h 340405"/>
              <a:gd name="connsiteX4-197" fmla="*/ 7598609 w 10129197"/>
              <a:gd name="connsiteY4-198" fmla="*/ 1942 h 340405"/>
              <a:gd name="connsiteX5-199" fmla="*/ 10129197 w 10129197"/>
              <a:gd name="connsiteY5-200" fmla="*/ 103542 h 340405"/>
              <a:gd name="connsiteX0-201" fmla="*/ 0 w 10129197"/>
              <a:gd name="connsiteY0-202" fmla="*/ 85197 h 340405"/>
              <a:gd name="connsiteX1-203" fmla="*/ 572301 w 10129197"/>
              <a:gd name="connsiteY1-204" fmla="*/ 286986 h 340405"/>
              <a:gd name="connsiteX2-205" fmla="*/ 2279379 w 10129197"/>
              <a:gd name="connsiteY2-206" fmla="*/ 336375 h 340405"/>
              <a:gd name="connsiteX3-207" fmla="*/ 5209172 w 10129197"/>
              <a:gd name="connsiteY3-208" fmla="*/ 206553 h 340405"/>
              <a:gd name="connsiteX4-209" fmla="*/ 7598609 w 10129197"/>
              <a:gd name="connsiteY4-210" fmla="*/ 1942 h 340405"/>
              <a:gd name="connsiteX5-211" fmla="*/ 10129197 w 10129197"/>
              <a:gd name="connsiteY5-212" fmla="*/ 103542 h 340405"/>
              <a:gd name="connsiteX0-213" fmla="*/ 0 w 10129197"/>
              <a:gd name="connsiteY0-214" fmla="*/ 85197 h 339169"/>
              <a:gd name="connsiteX1-215" fmla="*/ 2279379 w 10129197"/>
              <a:gd name="connsiteY1-216" fmla="*/ 336375 h 339169"/>
              <a:gd name="connsiteX2-217" fmla="*/ 5209172 w 10129197"/>
              <a:gd name="connsiteY2-218" fmla="*/ 206553 h 339169"/>
              <a:gd name="connsiteX3-219" fmla="*/ 7598609 w 10129197"/>
              <a:gd name="connsiteY3-220" fmla="*/ 1942 h 339169"/>
              <a:gd name="connsiteX4-221" fmla="*/ 10129197 w 10129197"/>
              <a:gd name="connsiteY4-222" fmla="*/ 103542 h 339169"/>
              <a:gd name="connsiteX0-223" fmla="*/ 0 w 10129197"/>
              <a:gd name="connsiteY0-224" fmla="*/ 85197 h 339169"/>
              <a:gd name="connsiteX1-225" fmla="*/ 2279379 w 10129197"/>
              <a:gd name="connsiteY1-226" fmla="*/ 336375 h 339169"/>
              <a:gd name="connsiteX2-227" fmla="*/ 5209172 w 10129197"/>
              <a:gd name="connsiteY2-228" fmla="*/ 206553 h 339169"/>
              <a:gd name="connsiteX3-229" fmla="*/ 7598609 w 10129197"/>
              <a:gd name="connsiteY3-230" fmla="*/ 1942 h 339169"/>
              <a:gd name="connsiteX4-231" fmla="*/ 10129197 w 10129197"/>
              <a:gd name="connsiteY4-232" fmla="*/ 103542 h 339169"/>
              <a:gd name="connsiteX0-233" fmla="*/ 0 w 10129197"/>
              <a:gd name="connsiteY0-234" fmla="*/ 118179 h 372151"/>
              <a:gd name="connsiteX1-235" fmla="*/ 2279379 w 10129197"/>
              <a:gd name="connsiteY1-236" fmla="*/ 369357 h 372151"/>
              <a:gd name="connsiteX2-237" fmla="*/ 5209172 w 10129197"/>
              <a:gd name="connsiteY2-238" fmla="*/ 239535 h 372151"/>
              <a:gd name="connsiteX3-239" fmla="*/ 7598609 w 10129197"/>
              <a:gd name="connsiteY3-240" fmla="*/ 34924 h 372151"/>
              <a:gd name="connsiteX4-241" fmla="*/ 10129197 w 10129197"/>
              <a:gd name="connsiteY4-242" fmla="*/ 9524 h 372151"/>
              <a:gd name="connsiteX0-243" fmla="*/ 0 w 10129197"/>
              <a:gd name="connsiteY0-244" fmla="*/ 108656 h 362734"/>
              <a:gd name="connsiteX1-245" fmla="*/ 2279379 w 10129197"/>
              <a:gd name="connsiteY1-246" fmla="*/ 359834 h 362734"/>
              <a:gd name="connsiteX2-247" fmla="*/ 5209172 w 10129197"/>
              <a:gd name="connsiteY2-248" fmla="*/ 230012 h 362734"/>
              <a:gd name="connsiteX3-249" fmla="*/ 10129197 w 10129197"/>
              <a:gd name="connsiteY3-250" fmla="*/ 1 h 362734"/>
              <a:gd name="connsiteX0-251" fmla="*/ 0 w 8153512"/>
              <a:gd name="connsiteY0-252" fmla="*/ 149619 h 403884"/>
              <a:gd name="connsiteX1-253" fmla="*/ 2279379 w 8153512"/>
              <a:gd name="connsiteY1-254" fmla="*/ 400797 h 403884"/>
              <a:gd name="connsiteX2-255" fmla="*/ 5209172 w 8153512"/>
              <a:gd name="connsiteY2-256" fmla="*/ 270975 h 403884"/>
              <a:gd name="connsiteX3-257" fmla="*/ 8153512 w 8153512"/>
              <a:gd name="connsiteY3-258" fmla="*/ 0 h 403884"/>
              <a:gd name="connsiteX0-259" fmla="*/ 0 w 8320471"/>
              <a:gd name="connsiteY0-260" fmla="*/ 36968 h 290765"/>
              <a:gd name="connsiteX1-261" fmla="*/ 2279379 w 8320471"/>
              <a:gd name="connsiteY1-262" fmla="*/ 288146 h 290765"/>
              <a:gd name="connsiteX2-263" fmla="*/ 5209172 w 8320471"/>
              <a:gd name="connsiteY2-264" fmla="*/ 158324 h 290765"/>
              <a:gd name="connsiteX3-265" fmla="*/ 8320471 w 8320471"/>
              <a:gd name="connsiteY3-266" fmla="*/ 0 h 290765"/>
              <a:gd name="connsiteX0-267" fmla="*/ 0 w 8320471"/>
              <a:gd name="connsiteY0-268" fmla="*/ 36968 h 292812"/>
              <a:gd name="connsiteX1-269" fmla="*/ 2279379 w 8320471"/>
              <a:gd name="connsiteY1-270" fmla="*/ 288146 h 292812"/>
              <a:gd name="connsiteX2-271" fmla="*/ 8320471 w 8320471"/>
              <a:gd name="connsiteY2-272" fmla="*/ 0 h 292812"/>
              <a:gd name="connsiteX0-273" fmla="*/ 0 w 8320471"/>
              <a:gd name="connsiteY0-274" fmla="*/ 36968 h 284234"/>
              <a:gd name="connsiteX1-275" fmla="*/ 2752431 w 8320471"/>
              <a:gd name="connsiteY1-276" fmla="*/ 277905 h 284234"/>
              <a:gd name="connsiteX2-277" fmla="*/ 8320471 w 8320471"/>
              <a:gd name="connsiteY2-278" fmla="*/ 0 h 284234"/>
              <a:gd name="connsiteX0-279" fmla="*/ 0 w 8306558"/>
              <a:gd name="connsiteY0-280" fmla="*/ 47209 h 295214"/>
              <a:gd name="connsiteX1-281" fmla="*/ 2752431 w 8306558"/>
              <a:gd name="connsiteY1-282" fmla="*/ 288146 h 295214"/>
              <a:gd name="connsiteX2-283" fmla="*/ 8306558 w 8306558"/>
              <a:gd name="connsiteY2-284" fmla="*/ 0 h 295214"/>
              <a:gd name="connsiteX0-285" fmla="*/ 0 w 8306558"/>
              <a:gd name="connsiteY0-286" fmla="*/ 47209 h 295214"/>
              <a:gd name="connsiteX1-287" fmla="*/ 2752431 w 8306558"/>
              <a:gd name="connsiteY1-288" fmla="*/ 288146 h 295214"/>
              <a:gd name="connsiteX2-289" fmla="*/ 8306558 w 8306558"/>
              <a:gd name="connsiteY2-290" fmla="*/ 0 h 295214"/>
              <a:gd name="connsiteX0-291" fmla="*/ 0 w 7847420"/>
              <a:gd name="connsiteY0-292" fmla="*/ 36968 h 284234"/>
              <a:gd name="connsiteX1-293" fmla="*/ 2752431 w 7847420"/>
              <a:gd name="connsiteY1-294" fmla="*/ 277905 h 284234"/>
              <a:gd name="connsiteX2-295" fmla="*/ 7847420 w 7847420"/>
              <a:gd name="connsiteY2-296" fmla="*/ 0 h 2842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847420" h="284234">
                <a:moveTo>
                  <a:pt x="0" y="36968"/>
                </a:moveTo>
                <a:cubicBezTo>
                  <a:pt x="245726" y="330597"/>
                  <a:pt x="1444528" y="284066"/>
                  <a:pt x="2752431" y="277905"/>
                </a:cubicBezTo>
                <a:cubicBezTo>
                  <a:pt x="4060334" y="271744"/>
                  <a:pt x="6588860" y="131718"/>
                  <a:pt x="784742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829083" y="3941470"/>
            <a:ext cx="26219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谨记：进入</a:t>
            </a:r>
            <a:r>
              <a:rPr lang="en-US" altLang="zh-CN" sz="2000" dirty="0" err="1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mysql</a:t>
            </a:r>
            <a:r>
              <a:rPr lang="zh-CN" altLang="en-US" sz="2000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，以分号结束，不然认为没有结束</a:t>
            </a:r>
            <a:endParaRPr lang="zh-CN" altLang="en-US" sz="2000" dirty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889778" y="3386538"/>
            <a:ext cx="21274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07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99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99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99"/>
                            </p:stCondLst>
                            <p:childTnLst>
                              <p:par>
                                <p:cTn id="4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899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9" grpId="0" animBg="1"/>
      <p:bldP spid="60" grpId="0"/>
      <p:bldP spid="61" grpId="0"/>
      <p:bldP spid="70" grpId="0" animBg="1"/>
      <p:bldP spid="71" grpId="0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510473" y="234963"/>
            <a:ext cx="5379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MySQL</a:t>
            </a:r>
            <a:r>
              <a:rPr lang="zh-CN" altLang="en-US" sz="32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新增数据</a:t>
            </a:r>
            <a:r>
              <a:rPr lang="en-US" altLang="zh-CN" sz="3200" dirty="0" smtClean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(create)</a:t>
            </a:r>
            <a:endParaRPr lang="zh-CN" altLang="en-US" sz="3200" dirty="0">
              <a:latin typeface="Arial Black" panose="020B0A04020102020204" pitchFamily="34" charset="0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86199" y="493544"/>
            <a:ext cx="12227806" cy="963251"/>
            <a:chOff x="230895" y="130347"/>
            <a:chExt cx="12227806" cy="963251"/>
          </a:xfrm>
        </p:grpSpPr>
        <p:sp>
          <p:nvSpPr>
            <p:cNvPr id="6" name="任意多边形: 形状 5"/>
            <p:cNvSpPr/>
            <p:nvPr/>
          </p:nvSpPr>
          <p:spPr>
            <a:xfrm>
              <a:off x="1497774" y="457552"/>
              <a:ext cx="7455726" cy="372151"/>
            </a:xfrm>
            <a:custGeom>
              <a:avLst/>
              <a:gdLst>
                <a:gd name="connsiteX0" fmla="*/ 0 w 9877777"/>
                <a:gd name="connsiteY0" fmla="*/ 284617 h 420929"/>
                <a:gd name="connsiteX1" fmla="*/ 620889 w 9877777"/>
                <a:gd name="connsiteY1" fmla="*/ 115284 h 420929"/>
                <a:gd name="connsiteX2" fmla="*/ 2302933 w 9877777"/>
                <a:gd name="connsiteY2" fmla="*/ 420084 h 420929"/>
                <a:gd name="connsiteX3" fmla="*/ 4696177 w 9877777"/>
                <a:gd name="connsiteY3" fmla="*/ 2395 h 420929"/>
                <a:gd name="connsiteX4" fmla="*/ 6886222 w 9877777"/>
                <a:gd name="connsiteY4" fmla="*/ 250751 h 420929"/>
                <a:gd name="connsiteX5" fmla="*/ 9098844 w 9877777"/>
                <a:gd name="connsiteY5" fmla="*/ 284617 h 420929"/>
                <a:gd name="connsiteX6" fmla="*/ 9877777 w 9877777"/>
                <a:gd name="connsiteY6" fmla="*/ 149151 h 420929"/>
                <a:gd name="connsiteX0-1" fmla="*/ 0 w 9877777"/>
                <a:gd name="connsiteY0-2" fmla="*/ 284617 h 431037"/>
                <a:gd name="connsiteX1-3" fmla="*/ 595855 w 9877777"/>
                <a:gd name="connsiteY1-4" fmla="*/ 307195 h 431037"/>
                <a:gd name="connsiteX2-5" fmla="*/ 2302933 w 9877777"/>
                <a:gd name="connsiteY2-6" fmla="*/ 420084 h 431037"/>
                <a:gd name="connsiteX3-7" fmla="*/ 4696177 w 9877777"/>
                <a:gd name="connsiteY3-8" fmla="*/ 2395 h 431037"/>
                <a:gd name="connsiteX4-9" fmla="*/ 6886222 w 9877777"/>
                <a:gd name="connsiteY4-10" fmla="*/ 250751 h 431037"/>
                <a:gd name="connsiteX5-11" fmla="*/ 9098844 w 9877777"/>
                <a:gd name="connsiteY5-12" fmla="*/ 284617 h 431037"/>
                <a:gd name="connsiteX6-13" fmla="*/ 9877777 w 9877777"/>
                <a:gd name="connsiteY6-14" fmla="*/ 149151 h 431037"/>
                <a:gd name="connsiteX0-15" fmla="*/ 0 w 9915328"/>
                <a:gd name="connsiteY0-16" fmla="*/ 194306 h 431977"/>
                <a:gd name="connsiteX1-17" fmla="*/ 633406 w 9915328"/>
                <a:gd name="connsiteY1-18" fmla="*/ 307195 h 431977"/>
                <a:gd name="connsiteX2-19" fmla="*/ 2340484 w 9915328"/>
                <a:gd name="connsiteY2-20" fmla="*/ 420084 h 431977"/>
                <a:gd name="connsiteX3-21" fmla="*/ 4733728 w 9915328"/>
                <a:gd name="connsiteY3-22" fmla="*/ 2395 h 431977"/>
                <a:gd name="connsiteX4-23" fmla="*/ 6923773 w 9915328"/>
                <a:gd name="connsiteY4-24" fmla="*/ 250751 h 431977"/>
                <a:gd name="connsiteX5-25" fmla="*/ 9136395 w 9915328"/>
                <a:gd name="connsiteY5-26" fmla="*/ 284617 h 431977"/>
                <a:gd name="connsiteX6-27" fmla="*/ 9915328 w 9915328"/>
                <a:gd name="connsiteY6-28" fmla="*/ 149151 h 431977"/>
                <a:gd name="connsiteX0-29" fmla="*/ 0 w 9915328"/>
                <a:gd name="connsiteY0-30" fmla="*/ 194306 h 431977"/>
                <a:gd name="connsiteX1-31" fmla="*/ 633406 w 9915328"/>
                <a:gd name="connsiteY1-32" fmla="*/ 307195 h 431977"/>
                <a:gd name="connsiteX2-33" fmla="*/ 2340484 w 9915328"/>
                <a:gd name="connsiteY2-34" fmla="*/ 420084 h 431977"/>
                <a:gd name="connsiteX3-35" fmla="*/ 4733728 w 9915328"/>
                <a:gd name="connsiteY3-36" fmla="*/ 2395 h 431977"/>
                <a:gd name="connsiteX4-37" fmla="*/ 6923773 w 9915328"/>
                <a:gd name="connsiteY4-38" fmla="*/ 250751 h 431977"/>
                <a:gd name="connsiteX5-39" fmla="*/ 9136395 w 9915328"/>
                <a:gd name="connsiteY5-40" fmla="*/ 284617 h 431977"/>
                <a:gd name="connsiteX6-41" fmla="*/ 9915328 w 9915328"/>
                <a:gd name="connsiteY6-42" fmla="*/ 149151 h 431977"/>
                <a:gd name="connsiteX0-43" fmla="*/ 0 w 9915328"/>
                <a:gd name="connsiteY0-44" fmla="*/ 60818 h 291409"/>
                <a:gd name="connsiteX1-45" fmla="*/ 633406 w 9915328"/>
                <a:gd name="connsiteY1-46" fmla="*/ 173707 h 291409"/>
                <a:gd name="connsiteX2-47" fmla="*/ 2340484 w 9915328"/>
                <a:gd name="connsiteY2-48" fmla="*/ 286596 h 291409"/>
                <a:gd name="connsiteX3-49" fmla="*/ 5071684 w 9915328"/>
                <a:gd name="connsiteY3-50" fmla="*/ 4374 h 291409"/>
                <a:gd name="connsiteX4-51" fmla="*/ 6923773 w 9915328"/>
                <a:gd name="connsiteY4-52" fmla="*/ 117263 h 291409"/>
                <a:gd name="connsiteX5-53" fmla="*/ 9136395 w 9915328"/>
                <a:gd name="connsiteY5-54" fmla="*/ 151129 h 291409"/>
                <a:gd name="connsiteX6-55" fmla="*/ 9915328 w 9915328"/>
                <a:gd name="connsiteY6-56" fmla="*/ 15663 h 291409"/>
                <a:gd name="connsiteX0-57" fmla="*/ 0 w 9915328"/>
                <a:gd name="connsiteY0-58" fmla="*/ 163495 h 394086"/>
                <a:gd name="connsiteX1-59" fmla="*/ 633406 w 9915328"/>
                <a:gd name="connsiteY1-60" fmla="*/ 276384 h 394086"/>
                <a:gd name="connsiteX2-61" fmla="*/ 2340484 w 9915328"/>
                <a:gd name="connsiteY2-62" fmla="*/ 389273 h 394086"/>
                <a:gd name="connsiteX3-63" fmla="*/ 5071684 w 9915328"/>
                <a:gd name="connsiteY3-64" fmla="*/ 107051 h 394086"/>
                <a:gd name="connsiteX4-65" fmla="*/ 6986358 w 9915328"/>
                <a:gd name="connsiteY4-66" fmla="*/ 5451 h 394086"/>
                <a:gd name="connsiteX5-67" fmla="*/ 9136395 w 9915328"/>
                <a:gd name="connsiteY5-68" fmla="*/ 253806 h 394086"/>
                <a:gd name="connsiteX6-69" fmla="*/ 9915328 w 9915328"/>
                <a:gd name="connsiteY6-70" fmla="*/ 118340 h 394086"/>
                <a:gd name="connsiteX0-71" fmla="*/ 0 w 9915328"/>
                <a:gd name="connsiteY0-72" fmla="*/ 179002 h 409593"/>
                <a:gd name="connsiteX1-73" fmla="*/ 633406 w 9915328"/>
                <a:gd name="connsiteY1-74" fmla="*/ 291891 h 409593"/>
                <a:gd name="connsiteX2-75" fmla="*/ 2340484 w 9915328"/>
                <a:gd name="connsiteY2-76" fmla="*/ 404780 h 409593"/>
                <a:gd name="connsiteX3-77" fmla="*/ 5071684 w 9915328"/>
                <a:gd name="connsiteY3-78" fmla="*/ 122558 h 409593"/>
                <a:gd name="connsiteX4-79" fmla="*/ 6986358 w 9915328"/>
                <a:gd name="connsiteY4-80" fmla="*/ 20958 h 409593"/>
                <a:gd name="connsiteX5-81" fmla="*/ 9136395 w 9915328"/>
                <a:gd name="connsiteY5-82" fmla="*/ 9669 h 409593"/>
                <a:gd name="connsiteX6-83" fmla="*/ 9915328 w 9915328"/>
                <a:gd name="connsiteY6-84" fmla="*/ 133847 h 409593"/>
                <a:gd name="connsiteX0-85" fmla="*/ 0 w 9915328"/>
                <a:gd name="connsiteY0-86" fmla="*/ 198509 h 429100"/>
                <a:gd name="connsiteX1-87" fmla="*/ 633406 w 9915328"/>
                <a:gd name="connsiteY1-88" fmla="*/ 311398 h 429100"/>
                <a:gd name="connsiteX2-89" fmla="*/ 2340484 w 9915328"/>
                <a:gd name="connsiteY2-90" fmla="*/ 424287 h 429100"/>
                <a:gd name="connsiteX3-91" fmla="*/ 5071684 w 9915328"/>
                <a:gd name="connsiteY3-92" fmla="*/ 142065 h 429100"/>
                <a:gd name="connsiteX4-93" fmla="*/ 6986358 w 9915328"/>
                <a:gd name="connsiteY4-94" fmla="*/ 40465 h 429100"/>
                <a:gd name="connsiteX5-95" fmla="*/ 9136395 w 9915328"/>
                <a:gd name="connsiteY5-96" fmla="*/ 29176 h 429100"/>
                <a:gd name="connsiteX6-97" fmla="*/ 9915328 w 9915328"/>
                <a:gd name="connsiteY6-98" fmla="*/ 153354 h 429100"/>
                <a:gd name="connsiteX0-99" fmla="*/ 0 w 9915328"/>
                <a:gd name="connsiteY0-100" fmla="*/ 158109 h 388700"/>
                <a:gd name="connsiteX1-101" fmla="*/ 633406 w 9915328"/>
                <a:gd name="connsiteY1-102" fmla="*/ 270998 h 388700"/>
                <a:gd name="connsiteX2-103" fmla="*/ 2340484 w 9915328"/>
                <a:gd name="connsiteY2-104" fmla="*/ 383887 h 388700"/>
                <a:gd name="connsiteX3-105" fmla="*/ 5071684 w 9915328"/>
                <a:gd name="connsiteY3-106" fmla="*/ 101665 h 388700"/>
                <a:gd name="connsiteX4-107" fmla="*/ 6986358 w 9915328"/>
                <a:gd name="connsiteY4-108" fmla="*/ 65 h 388700"/>
                <a:gd name="connsiteX5-109" fmla="*/ 8835990 w 9915328"/>
                <a:gd name="connsiteY5-110" fmla="*/ 112954 h 388700"/>
                <a:gd name="connsiteX6-111" fmla="*/ 9915328 w 9915328"/>
                <a:gd name="connsiteY6-112" fmla="*/ 112954 h 388700"/>
                <a:gd name="connsiteX0-113" fmla="*/ 0 w 9915328"/>
                <a:gd name="connsiteY0-114" fmla="*/ 158569 h 385714"/>
                <a:gd name="connsiteX1-115" fmla="*/ 633406 w 9915328"/>
                <a:gd name="connsiteY1-116" fmla="*/ 271458 h 385714"/>
                <a:gd name="connsiteX2-117" fmla="*/ 2340484 w 9915328"/>
                <a:gd name="connsiteY2-118" fmla="*/ 384347 h 385714"/>
                <a:gd name="connsiteX3-119" fmla="*/ 5270277 w 9915328"/>
                <a:gd name="connsiteY3-120" fmla="*/ 191025 h 385714"/>
                <a:gd name="connsiteX4-121" fmla="*/ 6986358 w 9915328"/>
                <a:gd name="connsiteY4-122" fmla="*/ 525 h 385714"/>
                <a:gd name="connsiteX5-123" fmla="*/ 8835990 w 9915328"/>
                <a:gd name="connsiteY5-124" fmla="*/ 113414 h 385714"/>
                <a:gd name="connsiteX6-125" fmla="*/ 9915328 w 9915328"/>
                <a:gd name="connsiteY6-126" fmla="*/ 113414 h 385714"/>
                <a:gd name="connsiteX0-127" fmla="*/ 0 w 9915328"/>
                <a:gd name="connsiteY0-128" fmla="*/ 158569 h 323756"/>
                <a:gd name="connsiteX1-129" fmla="*/ 633406 w 9915328"/>
                <a:gd name="connsiteY1-130" fmla="*/ 271458 h 323756"/>
                <a:gd name="connsiteX2-131" fmla="*/ 2340484 w 9915328"/>
                <a:gd name="connsiteY2-132" fmla="*/ 320847 h 323756"/>
                <a:gd name="connsiteX3-133" fmla="*/ 5270277 w 9915328"/>
                <a:gd name="connsiteY3-134" fmla="*/ 191025 h 323756"/>
                <a:gd name="connsiteX4-135" fmla="*/ 6986358 w 9915328"/>
                <a:gd name="connsiteY4-136" fmla="*/ 525 h 323756"/>
                <a:gd name="connsiteX5-137" fmla="*/ 8835990 w 9915328"/>
                <a:gd name="connsiteY5-138" fmla="*/ 113414 h 323756"/>
                <a:gd name="connsiteX6-139" fmla="*/ 9915328 w 9915328"/>
                <a:gd name="connsiteY6-140" fmla="*/ 113414 h 323756"/>
                <a:gd name="connsiteX0-141" fmla="*/ 0 w 9915328"/>
                <a:gd name="connsiteY0-142" fmla="*/ 95979 h 261166"/>
                <a:gd name="connsiteX1-143" fmla="*/ 633406 w 9915328"/>
                <a:gd name="connsiteY1-144" fmla="*/ 208868 h 261166"/>
                <a:gd name="connsiteX2-145" fmla="*/ 2340484 w 9915328"/>
                <a:gd name="connsiteY2-146" fmla="*/ 258257 h 261166"/>
                <a:gd name="connsiteX3-147" fmla="*/ 5270277 w 9915328"/>
                <a:gd name="connsiteY3-148" fmla="*/ 128435 h 261166"/>
                <a:gd name="connsiteX4-149" fmla="*/ 8835990 w 9915328"/>
                <a:gd name="connsiteY4-150" fmla="*/ 50824 h 261166"/>
                <a:gd name="connsiteX5-151" fmla="*/ 9915328 w 9915328"/>
                <a:gd name="connsiteY5-152" fmla="*/ 50824 h 261166"/>
                <a:gd name="connsiteX0-153" fmla="*/ 0 w 9915328"/>
                <a:gd name="connsiteY0-154" fmla="*/ 201048 h 366235"/>
                <a:gd name="connsiteX1-155" fmla="*/ 633406 w 9915328"/>
                <a:gd name="connsiteY1-156" fmla="*/ 313937 h 366235"/>
                <a:gd name="connsiteX2-157" fmla="*/ 2340484 w 9915328"/>
                <a:gd name="connsiteY2-158" fmla="*/ 363326 h 366235"/>
                <a:gd name="connsiteX3-159" fmla="*/ 5270277 w 9915328"/>
                <a:gd name="connsiteY3-160" fmla="*/ 233504 h 366235"/>
                <a:gd name="connsiteX4-161" fmla="*/ 7659714 w 9915328"/>
                <a:gd name="connsiteY4-162" fmla="*/ 28893 h 366235"/>
                <a:gd name="connsiteX5-163" fmla="*/ 9915328 w 9915328"/>
                <a:gd name="connsiteY5-164" fmla="*/ 155893 h 366235"/>
                <a:gd name="connsiteX0-165" fmla="*/ 0 w 9915328"/>
                <a:gd name="connsiteY0-166" fmla="*/ 173629 h 338816"/>
                <a:gd name="connsiteX1-167" fmla="*/ 633406 w 9915328"/>
                <a:gd name="connsiteY1-168" fmla="*/ 286518 h 338816"/>
                <a:gd name="connsiteX2-169" fmla="*/ 2340484 w 9915328"/>
                <a:gd name="connsiteY2-170" fmla="*/ 335907 h 338816"/>
                <a:gd name="connsiteX3-171" fmla="*/ 5270277 w 9915328"/>
                <a:gd name="connsiteY3-172" fmla="*/ 206085 h 338816"/>
                <a:gd name="connsiteX4-173" fmla="*/ 7659714 w 9915328"/>
                <a:gd name="connsiteY4-174" fmla="*/ 1474 h 338816"/>
                <a:gd name="connsiteX5-175" fmla="*/ 9915328 w 9915328"/>
                <a:gd name="connsiteY5-176" fmla="*/ 128474 h 338816"/>
                <a:gd name="connsiteX0-177" fmla="*/ 0 w 10190302"/>
                <a:gd name="connsiteY0-178" fmla="*/ 174097 h 339284"/>
                <a:gd name="connsiteX1-179" fmla="*/ 633406 w 10190302"/>
                <a:gd name="connsiteY1-180" fmla="*/ 286986 h 339284"/>
                <a:gd name="connsiteX2-181" fmla="*/ 2340484 w 10190302"/>
                <a:gd name="connsiteY2-182" fmla="*/ 336375 h 339284"/>
                <a:gd name="connsiteX3-183" fmla="*/ 5270277 w 10190302"/>
                <a:gd name="connsiteY3-184" fmla="*/ 206553 h 339284"/>
                <a:gd name="connsiteX4-185" fmla="*/ 7659714 w 10190302"/>
                <a:gd name="connsiteY4-186" fmla="*/ 1942 h 339284"/>
                <a:gd name="connsiteX5-187" fmla="*/ 10190302 w 10190302"/>
                <a:gd name="connsiteY5-188" fmla="*/ 103542 h 339284"/>
                <a:gd name="connsiteX0-189" fmla="*/ 0 w 10129197"/>
                <a:gd name="connsiteY0-190" fmla="*/ 85197 h 340405"/>
                <a:gd name="connsiteX1-191" fmla="*/ 572301 w 10129197"/>
                <a:gd name="connsiteY1-192" fmla="*/ 286986 h 340405"/>
                <a:gd name="connsiteX2-193" fmla="*/ 2279379 w 10129197"/>
                <a:gd name="connsiteY2-194" fmla="*/ 336375 h 340405"/>
                <a:gd name="connsiteX3-195" fmla="*/ 5209172 w 10129197"/>
                <a:gd name="connsiteY3-196" fmla="*/ 206553 h 340405"/>
                <a:gd name="connsiteX4-197" fmla="*/ 7598609 w 10129197"/>
                <a:gd name="connsiteY4-198" fmla="*/ 1942 h 340405"/>
                <a:gd name="connsiteX5-199" fmla="*/ 10129197 w 10129197"/>
                <a:gd name="connsiteY5-200" fmla="*/ 103542 h 340405"/>
                <a:gd name="connsiteX0-201" fmla="*/ 0 w 10129197"/>
                <a:gd name="connsiteY0-202" fmla="*/ 85197 h 340405"/>
                <a:gd name="connsiteX1-203" fmla="*/ 572301 w 10129197"/>
                <a:gd name="connsiteY1-204" fmla="*/ 286986 h 340405"/>
                <a:gd name="connsiteX2-205" fmla="*/ 2279379 w 10129197"/>
                <a:gd name="connsiteY2-206" fmla="*/ 336375 h 340405"/>
                <a:gd name="connsiteX3-207" fmla="*/ 5209172 w 10129197"/>
                <a:gd name="connsiteY3-208" fmla="*/ 206553 h 340405"/>
                <a:gd name="connsiteX4-209" fmla="*/ 7598609 w 10129197"/>
                <a:gd name="connsiteY4-210" fmla="*/ 1942 h 340405"/>
                <a:gd name="connsiteX5-211" fmla="*/ 10129197 w 10129197"/>
                <a:gd name="connsiteY5-212" fmla="*/ 103542 h 340405"/>
                <a:gd name="connsiteX0-213" fmla="*/ 0 w 10129197"/>
                <a:gd name="connsiteY0-214" fmla="*/ 85197 h 339169"/>
                <a:gd name="connsiteX1-215" fmla="*/ 2279379 w 10129197"/>
                <a:gd name="connsiteY1-216" fmla="*/ 336375 h 339169"/>
                <a:gd name="connsiteX2-217" fmla="*/ 5209172 w 10129197"/>
                <a:gd name="connsiteY2-218" fmla="*/ 206553 h 339169"/>
                <a:gd name="connsiteX3-219" fmla="*/ 7598609 w 10129197"/>
                <a:gd name="connsiteY3-220" fmla="*/ 1942 h 339169"/>
                <a:gd name="connsiteX4-221" fmla="*/ 10129197 w 10129197"/>
                <a:gd name="connsiteY4-222" fmla="*/ 103542 h 339169"/>
                <a:gd name="connsiteX0-223" fmla="*/ 0 w 10129197"/>
                <a:gd name="connsiteY0-224" fmla="*/ 85197 h 339169"/>
                <a:gd name="connsiteX1-225" fmla="*/ 2279379 w 10129197"/>
                <a:gd name="connsiteY1-226" fmla="*/ 336375 h 339169"/>
                <a:gd name="connsiteX2-227" fmla="*/ 5209172 w 10129197"/>
                <a:gd name="connsiteY2-228" fmla="*/ 206553 h 339169"/>
                <a:gd name="connsiteX3-229" fmla="*/ 7598609 w 10129197"/>
                <a:gd name="connsiteY3-230" fmla="*/ 1942 h 339169"/>
                <a:gd name="connsiteX4-231" fmla="*/ 10129197 w 10129197"/>
                <a:gd name="connsiteY4-232" fmla="*/ 103542 h 339169"/>
                <a:gd name="connsiteX0-233" fmla="*/ 0 w 10129197"/>
                <a:gd name="connsiteY0-234" fmla="*/ 118179 h 372151"/>
                <a:gd name="connsiteX1-235" fmla="*/ 2279379 w 10129197"/>
                <a:gd name="connsiteY1-236" fmla="*/ 369357 h 372151"/>
                <a:gd name="connsiteX2-237" fmla="*/ 5209172 w 10129197"/>
                <a:gd name="connsiteY2-238" fmla="*/ 239535 h 372151"/>
                <a:gd name="connsiteX3-239" fmla="*/ 7598609 w 10129197"/>
                <a:gd name="connsiteY3-240" fmla="*/ 34924 h 372151"/>
                <a:gd name="connsiteX4-241" fmla="*/ 10129197 w 10129197"/>
                <a:gd name="connsiteY4-242" fmla="*/ 9524 h 37215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29197" h="372151">
                  <a:moveTo>
                    <a:pt x="0" y="118179"/>
                  </a:moveTo>
                  <a:cubicBezTo>
                    <a:pt x="245726" y="411808"/>
                    <a:pt x="1411184" y="349131"/>
                    <a:pt x="2279379" y="369357"/>
                  </a:cubicBezTo>
                  <a:cubicBezTo>
                    <a:pt x="3147574" y="389583"/>
                    <a:pt x="4322634" y="295274"/>
                    <a:pt x="5209172" y="239535"/>
                  </a:cubicBezTo>
                  <a:cubicBezTo>
                    <a:pt x="6095710" y="183796"/>
                    <a:pt x="6778605" y="73259"/>
                    <a:pt x="7598609" y="34924"/>
                  </a:cubicBezTo>
                  <a:cubicBezTo>
                    <a:pt x="8418613" y="-3411"/>
                    <a:pt x="10029478" y="-7409"/>
                    <a:pt x="10129197" y="9524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585453" y="260008"/>
              <a:ext cx="3873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Arial Black" panose="020B0A04020102020204" pitchFamily="34" charset="0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Ｔｈｅ　Ｐａｒｔ　Ｏｎｅ</a:t>
              </a:r>
              <a:endParaRPr lang="zh-CN" altLang="en-US" sz="2000" dirty="0">
                <a:latin typeface="Arial Black" panose="020B0A04020102020204" pitchFamily="34" charset="0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0895" y="130347"/>
              <a:ext cx="1335140" cy="963251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99" y="5614536"/>
            <a:ext cx="969348" cy="95105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435" y="2159895"/>
            <a:ext cx="2054530" cy="18899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910" y="2156847"/>
            <a:ext cx="2054530" cy="18960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3481" y="2156847"/>
            <a:ext cx="2048434" cy="189602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589583" y="4486672"/>
            <a:ext cx="29114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c</a:t>
            </a: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reate database class(</a:t>
            </a:r>
            <a:r>
              <a:rPr lang="zh-CN" altLang="en-US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数据库名</a:t>
            </a: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)</a:t>
            </a:r>
            <a:r>
              <a:rPr lang="zh-CN" altLang="en-US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创建数据库</a:t>
            </a:r>
            <a:endParaRPr lang="zh-CN" altLang="en-US" dirty="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47022" y="4486672"/>
            <a:ext cx="2911429" cy="873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c</a:t>
            </a: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reate table person(</a:t>
            </a:r>
            <a:r>
              <a:rPr lang="zh-CN" altLang="en-US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表名</a:t>
            </a: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)</a:t>
            </a:r>
            <a:r>
              <a:rPr lang="zh-CN" altLang="en-US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创建数据库表</a:t>
            </a:r>
            <a:endParaRPr lang="zh-CN" altLang="en-US" dirty="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558451" y="4152289"/>
            <a:ext cx="4633549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create table person(id </a:t>
            </a:r>
            <a:r>
              <a:rPr lang="en-US" altLang="zh-CN" dirty="0" err="1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(11) not null primary key </a:t>
            </a:r>
            <a:r>
              <a:rPr lang="en-US" altLang="zh-CN" dirty="0" err="1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auto_increment,name</a:t>
            </a: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 char(20) not </a:t>
            </a:r>
            <a:r>
              <a:rPr lang="en-US" altLang="zh-CN" dirty="0" err="1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null,age</a:t>
            </a: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(11));(</a:t>
            </a:r>
            <a:r>
              <a:rPr lang="zh-CN" altLang="en-US" dirty="0" smtClean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每条数据以逗号分隔</a:t>
            </a: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)</a:t>
            </a:r>
            <a:endParaRPr lang="en-US" altLang="zh-CN" dirty="0" smtClean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 err="1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desc</a:t>
            </a: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 person </a:t>
            </a:r>
            <a:r>
              <a:rPr lang="zh-CN" altLang="en-US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查看字段</a:t>
            </a:r>
            <a:endParaRPr lang="en-US" altLang="zh-CN" dirty="0" smtClean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、</a:t>
            </a:r>
            <a:r>
              <a:rPr lang="en-US" altLang="zh-CN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s</a:t>
            </a: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elect * from person</a:t>
            </a:r>
            <a:endParaRPr lang="en-US" altLang="zh-CN" dirty="0" smtClean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insert into </a:t>
            </a:r>
            <a:r>
              <a:rPr lang="en-US" altLang="zh-CN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person </a:t>
            </a:r>
            <a:r>
              <a:rPr lang="zh-CN" altLang="en-US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name</a:t>
            </a:r>
            <a:r>
              <a:rPr lang="zh-CN" altLang="en-US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age</a:t>
            </a:r>
            <a:r>
              <a:rPr lang="zh-CN" altLang="en-US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）</a:t>
            </a: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 value</a:t>
            </a:r>
            <a:r>
              <a:rPr lang="zh-CN" altLang="en-US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“ccc”</a:t>
            </a:r>
            <a:r>
              <a:rPr lang="zh-CN" altLang="en-US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13</a:t>
            </a:r>
            <a:r>
              <a:rPr lang="zh-CN" altLang="en-US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）</a:t>
            </a: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 </a:t>
            </a:r>
            <a:endParaRPr lang="zh-CN" altLang="en-US" dirty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59416" y="5614536"/>
            <a:ext cx="47430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注</a:t>
            </a:r>
            <a:r>
              <a:rPr lang="zh-CN" altLang="en-US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意：</a:t>
            </a: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show databases</a:t>
            </a:r>
            <a:r>
              <a:rPr lang="en-US" altLang="zh-CN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;</a:t>
            </a: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查看数据库</a:t>
            </a:r>
            <a:endParaRPr lang="en-US" altLang="zh-CN" dirty="0" smtClean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     </a:t>
            </a:r>
            <a:r>
              <a:rPr lang="en-US" altLang="zh-CN" dirty="0">
                <a:solidFill>
                  <a:srgbClr val="FF0000"/>
                </a:solidFill>
              </a:rPr>
              <a:t>show </a:t>
            </a:r>
            <a:r>
              <a:rPr lang="en-US" altLang="zh-CN" dirty="0" smtClean="0">
                <a:solidFill>
                  <a:srgbClr val="FF0000"/>
                </a:solidFill>
              </a:rPr>
              <a:t>tables;    </a:t>
            </a:r>
            <a:r>
              <a:rPr lang="zh-CN" altLang="en-US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查看数据表</a:t>
            </a:r>
            <a:endParaRPr lang="en-US" altLang="zh-CN" dirty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 use </a:t>
            </a:r>
            <a:r>
              <a:rPr lang="en-US" altLang="zh-CN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class</a:t>
            </a:r>
            <a:r>
              <a:rPr lang="en-US" altLang="zh-CN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;     </a:t>
            </a:r>
            <a:r>
              <a:rPr lang="zh-CN" altLang="en-US" dirty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进</a:t>
            </a:r>
            <a:r>
              <a:rPr lang="zh-CN" altLang="en-US" dirty="0" smtClean="0">
                <a:solidFill>
                  <a:srgbClr val="C00000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+mn-lt"/>
              </a:rPr>
              <a:t>去库</a:t>
            </a:r>
            <a:endParaRPr lang="en-US" altLang="zh-CN" dirty="0" smtClean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  <a:p>
            <a:pPr lvl="0" algn="ctr">
              <a:lnSpc>
                <a:spcPct val="150000"/>
              </a:lnSpc>
            </a:pPr>
            <a:endParaRPr lang="zh-CN" altLang="en-US" dirty="0">
              <a:solidFill>
                <a:srgbClr val="C00000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+mn-lt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0178" y="5276090"/>
            <a:ext cx="3628273" cy="1712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99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99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99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1838</Words>
  <Application>WPS 演示</Application>
  <PresentationFormat>宽屏</PresentationFormat>
  <Paragraphs>152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萝莉体 第二版</vt:lpstr>
      <vt:lpstr>Arial Black</vt:lpstr>
      <vt:lpstr>微软雅黑</vt:lpstr>
      <vt:lpstr>Arial Unicode MS</vt:lpstr>
      <vt:lpstr>等线 Light</vt:lpstr>
      <vt:lpstr>等线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创意手绘</dc:title>
  <dc:creator>第一PPT模板网-WWW.1PPT.COM</dc:creator>
  <cp:keywords>第一PPT模板网-WWW.1PPT.COM</cp:keywords>
  <cp:category>http://www.ypppt.com/</cp:category>
  <cp:lastModifiedBy>水帘洞</cp:lastModifiedBy>
  <cp:revision>360</cp:revision>
  <dcterms:created xsi:type="dcterms:W3CDTF">2017-07-27T08:46:00Z</dcterms:created>
  <dcterms:modified xsi:type="dcterms:W3CDTF">2018-03-21T08:58:42Z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