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4" autoAdjust="0"/>
    <p:restoredTop sz="94660"/>
  </p:normalViewPr>
  <p:slideViewPr>
    <p:cSldViewPr snapToGrid="0">
      <p:cViewPr varScale="1">
        <p:scale>
          <a:sx n="73" d="100"/>
          <a:sy n="73" d="100"/>
        </p:scale>
        <p:origin x="2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98ZwgzYyi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4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343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93485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1438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 descr="C:\Users\77388\AppData\Local\Microsoft\Windows\INetCache\Content.Word\player1.jpg">
            <a:extLst>
              <a:ext uri="{FF2B5EF4-FFF2-40B4-BE49-F238E27FC236}">
                <a16:creationId xmlns:a16="http://schemas.microsoft.com/office/drawing/2014/main" id="{FFC5A5CD-D035-408F-BCA3-5ED749D5E91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3512" y="2878324"/>
            <a:ext cx="3331513" cy="3331513"/>
          </a:xfrm>
          <a:prstGeom prst="rect">
            <a:avLst/>
          </a:prstGeom>
          <a:noFill/>
          <a:effectLst/>
        </p:spPr>
      </p:pic>
      <p:pic>
        <p:nvPicPr>
          <p:cNvPr id="5" name="Picture 4" descr="C:\Users\77388\AppData\Local\Microsoft\Windows\INetCache\Content.Word\player2.jpg">
            <a:extLst>
              <a:ext uri="{FF2B5EF4-FFF2-40B4-BE49-F238E27FC236}">
                <a16:creationId xmlns:a16="http://schemas.microsoft.com/office/drawing/2014/main" id="{52C69487-1B5C-4677-8D18-ADEC0FE5389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78936" y="647698"/>
            <a:ext cx="2123483" cy="2123483"/>
          </a:xfrm>
          <a:prstGeom prst="rect">
            <a:avLst/>
          </a:prstGeom>
          <a:noFill/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F98645-96D7-4824-AF0B-A72F7C7CF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2796" y="332012"/>
            <a:ext cx="5599942" cy="3096987"/>
          </a:xfrm>
        </p:spPr>
        <p:txBody>
          <a:bodyPr>
            <a:normAutofit/>
          </a:bodyPr>
          <a:lstStyle/>
          <a:p>
            <a:r>
              <a:rPr lang="en-CA" sz="6600" dirty="0">
                <a:latin typeface="Bauhaus 93" panose="04030905020B02020C02" pitchFamily="82" charset="0"/>
              </a:rPr>
              <a:t>BOMBE</a:t>
            </a:r>
            <a:r>
              <a:rPr lang="en-CA" sz="6600" dirty="0">
                <a:solidFill>
                  <a:srgbClr val="FF0000"/>
                </a:solidFill>
                <a:latin typeface="Bauhaus 93" panose="04030905020B02020C02" pitchFamily="82" charset="0"/>
              </a:rPr>
              <a:t>RE</a:t>
            </a:r>
            <a:r>
              <a:rPr lang="en-CA" sz="6600" dirty="0">
                <a:solidFill>
                  <a:srgbClr val="00B050"/>
                </a:solidFill>
                <a:latin typeface="Bauhaus 93" panose="04030905020B02020C02" pitchFamily="82" charset="0"/>
              </a:rPr>
              <a:t>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223A1-9484-4145-94BF-5F630A23A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4358" y="4740729"/>
            <a:ext cx="5599942" cy="1469570"/>
          </a:xfrm>
        </p:spPr>
        <p:txBody>
          <a:bodyPr>
            <a:normAutofit/>
          </a:bodyPr>
          <a:lstStyle/>
          <a:p>
            <a:r>
              <a:rPr lang="en-CA" sz="1800" dirty="0"/>
              <a:t>Yuqi Wu</a:t>
            </a:r>
          </a:p>
        </p:txBody>
      </p:sp>
    </p:spTree>
    <p:extLst>
      <p:ext uri="{BB962C8B-B14F-4D97-AF65-F5344CB8AC3E}">
        <p14:creationId xmlns:p14="http://schemas.microsoft.com/office/powerpoint/2010/main" val="406888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F0FC-3562-4F1F-846B-20ABCCE70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61427"/>
            <a:ext cx="9404723" cy="1400530"/>
          </a:xfrm>
        </p:spPr>
        <p:txBody>
          <a:bodyPr/>
          <a:lstStyle/>
          <a:p>
            <a:r>
              <a:rPr lang="en-CA" dirty="0"/>
              <a:t>Game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CEAD9-6D22-4E57-ADE9-C834C7C67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723479"/>
            <a:ext cx="8946541" cy="3041596"/>
          </a:xfrm>
        </p:spPr>
        <p:txBody>
          <a:bodyPr/>
          <a:lstStyle/>
          <a:p>
            <a:r>
              <a:rPr lang="en-CA" dirty="0"/>
              <a:t>Based on </a:t>
            </a:r>
            <a:r>
              <a:rPr lang="en-CA" dirty="0" err="1"/>
              <a:t>bomberman</a:t>
            </a:r>
            <a:endParaRPr lang="en-CA" dirty="0"/>
          </a:p>
          <a:p>
            <a:r>
              <a:rPr lang="en-CA" dirty="0"/>
              <a:t>Gameplay involves strategically placing down bombs, which explode in multiple directions after a certain amount of time, in order to other player. The player can pick up various power-ups, giving them benefits such as larger explosions or the ability to place more bombs down at a time. The player is killed if they touch an enemy or get caught up in a bomb's explosion, including their own, requiring players to be cautious of their own bomb placement.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FBE939-DB05-42D7-B172-AB7B7522D7DF}"/>
              </a:ext>
            </a:extLst>
          </p:cNvPr>
          <p:cNvSpPr/>
          <p:nvPr/>
        </p:nvSpPr>
        <p:spPr>
          <a:xfrm>
            <a:off x="1019296" y="1861957"/>
            <a:ext cx="82727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2"/>
              </a:rPr>
              <a:t>https://www.youtube.com/watch?v=f98ZwgzYyig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401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44" name="Picture 4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6" name="Picture 4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8" name="Oval 4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0" name="Picture 4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2" name="Picture 5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4" name="Rectangle 5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DFEA208-EE24-4F92-A2AE-4AAE8AECC10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/>
          </a:blip>
          <a:srcRect t="7986" r="-1" b="6100"/>
          <a:stretch/>
        </p:blipFill>
        <p:spPr>
          <a:xfrm>
            <a:off x="3216637" y="584274"/>
            <a:ext cx="7221175" cy="3691552"/>
          </a:xfrm>
          <a:prstGeom prst="rect">
            <a:avLst/>
          </a:prstGeom>
          <a:effectLst>
            <a:outerShdw blurRad="50800" dist="50800" dir="5400000" algn="tl" rotWithShape="0">
              <a:prstClr val="black">
                <a:alpha val="43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BABBEE-CB20-49DA-AFA1-8D4BA79B5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738887"/>
            <a:ext cx="8825658" cy="834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Main page</a:t>
            </a:r>
          </a:p>
        </p:txBody>
      </p:sp>
    </p:spTree>
    <p:extLst>
      <p:ext uri="{BB962C8B-B14F-4D97-AF65-F5344CB8AC3E}">
        <p14:creationId xmlns:p14="http://schemas.microsoft.com/office/powerpoint/2010/main" val="289129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71" name="Picture 7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F33099-1336-4A99-AE1B-9F3AD455433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/>
          <a:stretch/>
        </p:blipFill>
        <p:spPr>
          <a:xfrm>
            <a:off x="150010" y="81150"/>
            <a:ext cx="6225201" cy="3501675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E20133-FFF1-46B1-8BE3-B6B2942511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343" y="3582825"/>
            <a:ext cx="2619157" cy="3330792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2E0078-7926-449F-9A71-5B99EBDCB40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/>
          <a:stretch/>
        </p:blipFill>
        <p:spPr>
          <a:xfrm>
            <a:off x="2497583" y="3724663"/>
            <a:ext cx="3997581" cy="275233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6CCDE3-43BF-41B2-B3FB-76962E884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0518" y="1447800"/>
            <a:ext cx="4143781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Level Class</a:t>
            </a:r>
          </a:p>
        </p:txBody>
      </p:sp>
    </p:spTree>
    <p:extLst>
      <p:ext uri="{BB962C8B-B14F-4D97-AF65-F5344CB8AC3E}">
        <p14:creationId xmlns:p14="http://schemas.microsoft.com/office/powerpoint/2010/main" val="2619633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77388\AppData\Local\Microsoft\Windows\INetCache\Content.Word\player2.jpg">
            <a:extLst>
              <a:ext uri="{FF2B5EF4-FFF2-40B4-BE49-F238E27FC236}">
                <a16:creationId xmlns:a16="http://schemas.microsoft.com/office/drawing/2014/main" id="{BB1BC4BD-C980-46BF-AC96-15BCDA5958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6303">
            <a:off x="4186664" y="490121"/>
            <a:ext cx="3295650" cy="32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77388\AppData\Local\Microsoft\Windows\INetCache\Content.Word\player1.jpg">
            <a:extLst>
              <a:ext uri="{FF2B5EF4-FFF2-40B4-BE49-F238E27FC236}">
                <a16:creationId xmlns:a16="http://schemas.microsoft.com/office/drawing/2014/main" id="{DCC06894-1A73-4A8C-BE9C-1C4801A9805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6160">
            <a:off x="337785" y="697557"/>
            <a:ext cx="3295650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9284D21-FDF7-4E4A-9CBB-13B2BA75E711}"/>
              </a:ext>
            </a:extLst>
          </p:cNvPr>
          <p:cNvSpPr/>
          <p:nvPr/>
        </p:nvSpPr>
        <p:spPr>
          <a:xfrm rot="718822">
            <a:off x="218304" y="3882739"/>
            <a:ext cx="269960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player1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11C9B1-A050-4EAF-9075-C8F8158F6ADA}"/>
              </a:ext>
            </a:extLst>
          </p:cNvPr>
          <p:cNvSpPr/>
          <p:nvPr/>
        </p:nvSpPr>
        <p:spPr>
          <a:xfrm rot="20696768">
            <a:off x="4816814" y="3769251"/>
            <a:ext cx="269960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player2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7AF126-E497-415F-B67F-F96DBC59FCEC}"/>
              </a:ext>
            </a:extLst>
          </p:cNvPr>
          <p:cNvSpPr/>
          <p:nvPr/>
        </p:nvSpPr>
        <p:spPr>
          <a:xfrm>
            <a:off x="612425" y="5180723"/>
            <a:ext cx="47118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Bomber Class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42ED716-4A25-405F-A322-2CC18AF8D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5978" y="359770"/>
            <a:ext cx="3906056" cy="31577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E04A89-ADC9-42D3-B0FC-29D68B2C8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9161" y="4840980"/>
            <a:ext cx="3086259" cy="6794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873C95-009B-45EB-B836-009416BF8B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1301" y="628280"/>
            <a:ext cx="2520733" cy="400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1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4" name="Picture 1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Picture 6" descr="C:\Users\77388\AppData\Local\Microsoft\Windows\INetCache\Content.Word\bomb.png">
            <a:extLst>
              <a:ext uri="{FF2B5EF4-FFF2-40B4-BE49-F238E27FC236}">
                <a16:creationId xmlns:a16="http://schemas.microsoft.com/office/drawing/2014/main" id="{F44364A0-209F-4979-BB5D-A3773B0F60BB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8948" y="233681"/>
            <a:ext cx="2658666" cy="2658666"/>
          </a:xfrm>
          <a:prstGeom prst="rect">
            <a:avLst/>
          </a:prstGeom>
          <a:noFill/>
          <a:effectLst/>
        </p:spPr>
      </p:pic>
      <p:pic>
        <p:nvPicPr>
          <p:cNvPr id="5" name="Picture 4" descr="C:\Users\77388\AppData\Local\Microsoft\Windows\INetCache\Content.Word\time.png">
            <a:extLst>
              <a:ext uri="{FF2B5EF4-FFF2-40B4-BE49-F238E27FC236}">
                <a16:creationId xmlns:a16="http://schemas.microsoft.com/office/drawing/2014/main" id="{CBEF931F-C165-44BA-B836-9D1C4AEC9730}"/>
              </a:ext>
            </a:extLst>
          </p:cNvPr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3207" y="337627"/>
            <a:ext cx="2658666" cy="2658666"/>
          </a:xfrm>
          <a:prstGeom prst="rect">
            <a:avLst/>
          </a:prstGeom>
          <a:noFill/>
          <a:effectLst/>
        </p:spPr>
      </p:pic>
      <p:pic>
        <p:nvPicPr>
          <p:cNvPr id="4" name="Picture 3" descr="C:\Users\77388\AppData\Local\Microsoft\Windows\INetCache\Content.Word\explosion.png">
            <a:extLst>
              <a:ext uri="{FF2B5EF4-FFF2-40B4-BE49-F238E27FC236}">
                <a16:creationId xmlns:a16="http://schemas.microsoft.com/office/drawing/2014/main" id="{FF5F9DE0-6833-4163-B964-F9F5AB5FF1ED}"/>
              </a:ext>
            </a:extLst>
          </p:cNvPr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6133" y="3818334"/>
            <a:ext cx="2866486" cy="2658666"/>
          </a:xfrm>
          <a:prstGeom prst="rect">
            <a:avLst/>
          </a:prstGeom>
          <a:noFill/>
          <a:effectLst/>
        </p:spPr>
      </p:pic>
      <p:pic>
        <p:nvPicPr>
          <p:cNvPr id="6" name="Picture 5" descr="C:\Users\77388\AppData\Local\Microsoft\Windows\INetCache\Content.Word\shield.png">
            <a:extLst>
              <a:ext uri="{FF2B5EF4-FFF2-40B4-BE49-F238E27FC236}">
                <a16:creationId xmlns:a16="http://schemas.microsoft.com/office/drawing/2014/main" id="{12CCA68B-05B1-4933-A6DD-B8AC4855BFAD}"/>
              </a:ext>
            </a:extLst>
          </p:cNvPr>
          <p:cNvPicPr/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98784" y="3999018"/>
            <a:ext cx="2902697" cy="2658666"/>
          </a:xfrm>
          <a:prstGeom prst="rect">
            <a:avLst/>
          </a:prstGeom>
          <a:noFill/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8929B5-FBE9-43D4-94AF-AA9A67E0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4510" y="130400"/>
            <a:ext cx="3333676" cy="2022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Potions Class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CBB712-2EE0-4E6B-997E-C3AFD63901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1214" y="2255770"/>
            <a:ext cx="5790479" cy="273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948E68-5246-47CC-882A-0550E8F770B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36754" y="2834741"/>
            <a:ext cx="4014319" cy="30536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54B635-24F6-41E0-8B53-41429138B2E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29965" y="5965412"/>
            <a:ext cx="5168221" cy="44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4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F78F-3CAE-4182-AACC-1FB55595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Game rule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6C59EB0-8EBC-4F68-9223-CBEB6DC64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74" y="1350299"/>
            <a:ext cx="9955877" cy="515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20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F08D5-893E-41A2-AE8D-FBEF911B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877" y="2507941"/>
            <a:ext cx="9404723" cy="1400530"/>
          </a:xfrm>
        </p:spPr>
        <p:txBody>
          <a:bodyPr/>
          <a:lstStyle/>
          <a:p>
            <a:r>
              <a:rPr lang="en-CA" sz="6600" dirty="0"/>
              <a:t>COLLISION DETCTION !</a:t>
            </a:r>
          </a:p>
        </p:txBody>
      </p:sp>
    </p:spTree>
    <p:extLst>
      <p:ext uri="{BB962C8B-B14F-4D97-AF65-F5344CB8AC3E}">
        <p14:creationId xmlns:p14="http://schemas.microsoft.com/office/powerpoint/2010/main" val="1428323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142</TotalTime>
  <Words>121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Bauhaus 93</vt:lpstr>
      <vt:lpstr>Century Gothic</vt:lpstr>
      <vt:lpstr>Wingdings 3</vt:lpstr>
      <vt:lpstr>Ion</vt:lpstr>
      <vt:lpstr>BOMBERECT</vt:lpstr>
      <vt:lpstr>Game introduction</vt:lpstr>
      <vt:lpstr>Main page</vt:lpstr>
      <vt:lpstr>Level Class</vt:lpstr>
      <vt:lpstr>PowerPoint Presentation</vt:lpstr>
      <vt:lpstr>Potions Class</vt:lpstr>
      <vt:lpstr>Game rule</vt:lpstr>
      <vt:lpstr>COLLISION DETCTION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Yuqi Wu</dc:creator>
  <cp:lastModifiedBy>Yuqi Wu</cp:lastModifiedBy>
  <cp:revision>5</cp:revision>
  <dcterms:created xsi:type="dcterms:W3CDTF">2017-06-15T22:00:49Z</dcterms:created>
  <dcterms:modified xsi:type="dcterms:W3CDTF">2017-06-16T00:22:57Z</dcterms:modified>
</cp:coreProperties>
</file>