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59" r:id="rId3"/>
    <p:sldId id="266" r:id="rId4"/>
    <p:sldId id="260" r:id="rId5"/>
    <p:sldId id="267" r:id="rId6"/>
    <p:sldId id="273" r:id="rId7"/>
  </p:sldIdLst>
  <p:sldSz cx="9144000" cy="5143500" type="screen16x9"/>
  <p:notesSz cx="6858000" cy="9144000"/>
  <p:embeddedFontLst>
    <p:embeddedFont>
      <p:font typeface="Abhaya Libre" panose="02000503000000000000" pitchFamily="2" charset="77"/>
      <p:regular r:id="rId9"/>
      <p:bold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hivo" pitchFamily="2" charset="77"/>
      <p:regular r:id="rId15"/>
      <p:bold r:id="rId15"/>
      <p:italic r:id="rId16"/>
      <p:boldItalic r:id="rId17"/>
    </p:embeddedFont>
    <p:embeddedFont>
      <p:font typeface="Poppins" pitchFamily="2" charset="77"/>
      <p:regular r:id="rId18"/>
      <p:bold r:id="rId19"/>
      <p:italic r:id="rId20"/>
      <p:boldItalic r:id="rId21"/>
    </p:embeddedFont>
    <p:embeddedFont>
      <p:font typeface="Roboto Condensed Light" panose="020F0302020204030204" pitchFamily="3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F1C96C-C457-4E9B-A7FA-CC8891DFACCE}">
  <a:tblStyle styleId="{7FF1C96C-C457-4E9B-A7FA-CC8891DFA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94"/>
  </p:normalViewPr>
  <p:slideViewPr>
    <p:cSldViewPr snapToGrid="0">
      <p:cViewPr varScale="1">
        <p:scale>
          <a:sx n="148" d="100"/>
          <a:sy n="148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52a7caf94b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52a7caf94b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2a7caf94b_1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2a7caf94b_1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52a7caf94b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52a7caf94b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2a7caf94b_1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2a7caf94b_1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52a7caf94b_1_1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52a7caf94b_1_1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81700"/>
            <a:ext cx="7078500" cy="158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055075"/>
            <a:ext cx="23049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670575"/>
            <a:ext cx="42537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hivo"/>
              <a:buChar char="●"/>
              <a:defRPr sz="14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-448633">
            <a:off x="5982493" y="2395875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24;p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w="381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4"/>
          <p:cNvSpPr>
            <a:spLocks noGrp="1"/>
          </p:cNvSpPr>
          <p:nvPr>
            <p:ph type="pic" idx="2"/>
          </p:nvPr>
        </p:nvSpPr>
        <p:spPr>
          <a:xfrm>
            <a:off x="5138050" y="1213950"/>
            <a:ext cx="2886600" cy="2715600"/>
          </a:xfrm>
          <a:prstGeom prst="decagon">
            <a:avLst>
              <a:gd name="vf" fmla="val 105146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957650" y="1478450"/>
            <a:ext cx="5228700" cy="27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747438" y="573599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8"/>
          <p:cNvGrpSpPr/>
          <p:nvPr/>
        </p:nvGrpSpPr>
        <p:grpSpPr>
          <a:xfrm>
            <a:off x="1013050" y="869375"/>
            <a:ext cx="510088" cy="449425"/>
            <a:chOff x="3155513" y="3003000"/>
            <a:chExt cx="510088" cy="449425"/>
          </a:xfrm>
        </p:grpSpPr>
        <p:sp>
          <p:nvSpPr>
            <p:cNvPr id="48" name="Google Shape;48;p8"/>
            <p:cNvSpPr/>
            <p:nvPr/>
          </p:nvSpPr>
          <p:spPr>
            <a:xfrm>
              <a:off x="3178275" y="3033775"/>
              <a:ext cx="487325" cy="418650"/>
            </a:xfrm>
            <a:custGeom>
              <a:avLst/>
              <a:gdLst/>
              <a:ahLst/>
              <a:cxnLst/>
              <a:rect l="l" t="t" r="r" b="b"/>
              <a:pathLst>
                <a:path w="19493" h="16746" extrusionOk="0">
                  <a:moveTo>
                    <a:pt x="785" y="1"/>
                  </a:moveTo>
                  <a:cubicBezTo>
                    <a:pt x="348" y="1"/>
                    <a:pt x="0" y="348"/>
                    <a:pt x="0" y="777"/>
                  </a:cubicBezTo>
                  <a:lnTo>
                    <a:pt x="0" y="3560"/>
                  </a:lnTo>
                  <a:lnTo>
                    <a:pt x="0" y="16388"/>
                  </a:lnTo>
                  <a:cubicBezTo>
                    <a:pt x="0" y="16585"/>
                    <a:pt x="161" y="16745"/>
                    <a:pt x="357" y="16745"/>
                  </a:cubicBezTo>
                  <a:lnTo>
                    <a:pt x="19136" y="16745"/>
                  </a:lnTo>
                  <a:cubicBezTo>
                    <a:pt x="19332" y="16745"/>
                    <a:pt x="19493" y="16585"/>
                    <a:pt x="19493" y="16388"/>
                  </a:cubicBezTo>
                  <a:lnTo>
                    <a:pt x="19493" y="3560"/>
                  </a:lnTo>
                  <a:lnTo>
                    <a:pt x="19493" y="777"/>
                  </a:lnTo>
                  <a:cubicBezTo>
                    <a:pt x="19493" y="348"/>
                    <a:pt x="19145" y="1"/>
                    <a:pt x="18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49;p8"/>
            <p:cNvGrpSpPr/>
            <p:nvPr/>
          </p:nvGrpSpPr>
          <p:grpSpPr>
            <a:xfrm>
              <a:off x="3155513" y="3003000"/>
              <a:ext cx="476400" cy="411075"/>
              <a:chOff x="2341925" y="2855575"/>
              <a:chExt cx="476400" cy="411075"/>
            </a:xfrm>
          </p:grpSpPr>
          <p:sp>
            <p:nvSpPr>
              <p:cNvPr id="50" name="Google Shape;50;p8"/>
              <p:cNvSpPr/>
              <p:nvPr/>
            </p:nvSpPr>
            <p:spPr>
              <a:xfrm>
                <a:off x="2341925" y="2855575"/>
                <a:ext cx="476400" cy="411075"/>
              </a:xfrm>
              <a:custGeom>
                <a:avLst/>
                <a:gdLst/>
                <a:ahLst/>
                <a:cxnLst/>
                <a:rect l="l" t="t" r="r" b="b"/>
                <a:pathLst>
                  <a:path w="19056" h="16443" extrusionOk="0">
                    <a:moveTo>
                      <a:pt x="1017" y="1"/>
                    </a:moveTo>
                    <a:cubicBezTo>
                      <a:pt x="455" y="1"/>
                      <a:pt x="0" y="456"/>
                      <a:pt x="0" y="1018"/>
                    </a:cubicBezTo>
                    <a:lnTo>
                      <a:pt x="0" y="15827"/>
                    </a:lnTo>
                    <a:cubicBezTo>
                      <a:pt x="0" y="16166"/>
                      <a:pt x="277" y="16442"/>
                      <a:pt x="616" y="16442"/>
                    </a:cubicBezTo>
                    <a:lnTo>
                      <a:pt x="18431" y="16442"/>
                    </a:lnTo>
                    <a:cubicBezTo>
                      <a:pt x="18779" y="16442"/>
                      <a:pt x="19047" y="16166"/>
                      <a:pt x="19047" y="15827"/>
                    </a:cubicBezTo>
                    <a:lnTo>
                      <a:pt x="19047" y="1018"/>
                    </a:lnTo>
                    <a:cubicBezTo>
                      <a:pt x="19056" y="456"/>
                      <a:pt x="18592" y="1"/>
                      <a:pt x="18030" y="1"/>
                    </a:cubicBezTo>
                    <a:lnTo>
                      <a:pt x="5469" y="1"/>
                    </a:lnTo>
                    <a:cubicBezTo>
                      <a:pt x="5317" y="1"/>
                      <a:pt x="5192" y="126"/>
                      <a:pt x="5192" y="277"/>
                    </a:cubicBezTo>
                    <a:cubicBezTo>
                      <a:pt x="5192" y="429"/>
                      <a:pt x="5317" y="554"/>
                      <a:pt x="5469" y="554"/>
                    </a:cubicBezTo>
                    <a:lnTo>
                      <a:pt x="18030" y="554"/>
                    </a:lnTo>
                    <a:cubicBezTo>
                      <a:pt x="18288" y="554"/>
                      <a:pt x="18494" y="759"/>
                      <a:pt x="18494" y="1018"/>
                    </a:cubicBezTo>
                    <a:lnTo>
                      <a:pt x="18494" y="2775"/>
                    </a:lnTo>
                    <a:cubicBezTo>
                      <a:pt x="18352" y="2772"/>
                      <a:pt x="18212" y="2771"/>
                      <a:pt x="18073" y="2771"/>
                    </a:cubicBezTo>
                    <a:cubicBezTo>
                      <a:pt x="17736" y="2771"/>
                      <a:pt x="17406" y="2778"/>
                      <a:pt x="17084" y="2784"/>
                    </a:cubicBezTo>
                    <a:cubicBezTo>
                      <a:pt x="16932" y="2784"/>
                      <a:pt x="16807" y="2918"/>
                      <a:pt x="16816" y="3069"/>
                    </a:cubicBezTo>
                    <a:cubicBezTo>
                      <a:pt x="16816" y="3216"/>
                      <a:pt x="16941" y="3338"/>
                      <a:pt x="17087" y="3338"/>
                    </a:cubicBezTo>
                    <a:cubicBezTo>
                      <a:pt x="17092" y="3338"/>
                      <a:pt x="17097" y="3337"/>
                      <a:pt x="17102" y="3337"/>
                    </a:cubicBezTo>
                    <a:cubicBezTo>
                      <a:pt x="17325" y="3333"/>
                      <a:pt x="17555" y="3330"/>
                      <a:pt x="17788" y="3330"/>
                    </a:cubicBezTo>
                    <a:cubicBezTo>
                      <a:pt x="18021" y="3330"/>
                      <a:pt x="18257" y="3333"/>
                      <a:pt x="18494" y="3337"/>
                    </a:cubicBezTo>
                    <a:lnTo>
                      <a:pt x="18494" y="15827"/>
                    </a:lnTo>
                    <a:cubicBezTo>
                      <a:pt x="18494" y="15862"/>
                      <a:pt x="18467" y="15880"/>
                      <a:pt x="18431" y="15880"/>
                    </a:cubicBezTo>
                    <a:lnTo>
                      <a:pt x="616" y="15880"/>
                    </a:lnTo>
                    <a:cubicBezTo>
                      <a:pt x="589" y="15880"/>
                      <a:pt x="562" y="15862"/>
                      <a:pt x="562" y="15827"/>
                    </a:cubicBezTo>
                    <a:lnTo>
                      <a:pt x="562" y="3337"/>
                    </a:lnTo>
                    <a:cubicBezTo>
                      <a:pt x="3100" y="3333"/>
                      <a:pt x="5658" y="3330"/>
                      <a:pt x="8217" y="3330"/>
                    </a:cubicBezTo>
                    <a:cubicBezTo>
                      <a:pt x="10775" y="3330"/>
                      <a:pt x="13333" y="3333"/>
                      <a:pt x="15871" y="3337"/>
                    </a:cubicBezTo>
                    <a:cubicBezTo>
                      <a:pt x="16022" y="3337"/>
                      <a:pt x="16147" y="3221"/>
                      <a:pt x="16147" y="3061"/>
                    </a:cubicBezTo>
                    <a:cubicBezTo>
                      <a:pt x="16147" y="2909"/>
                      <a:pt x="16022" y="2784"/>
                      <a:pt x="15871" y="2784"/>
                    </a:cubicBezTo>
                    <a:cubicBezTo>
                      <a:pt x="13333" y="2775"/>
                      <a:pt x="10777" y="2771"/>
                      <a:pt x="8220" y="2771"/>
                    </a:cubicBezTo>
                    <a:cubicBezTo>
                      <a:pt x="5663" y="2771"/>
                      <a:pt x="3105" y="2775"/>
                      <a:pt x="562" y="2784"/>
                    </a:cubicBezTo>
                    <a:lnTo>
                      <a:pt x="562" y="1018"/>
                    </a:lnTo>
                    <a:cubicBezTo>
                      <a:pt x="562" y="759"/>
                      <a:pt x="767" y="554"/>
                      <a:pt x="1017" y="554"/>
                    </a:cubicBezTo>
                    <a:lnTo>
                      <a:pt x="4336" y="554"/>
                    </a:lnTo>
                    <a:cubicBezTo>
                      <a:pt x="4488" y="554"/>
                      <a:pt x="4612" y="429"/>
                      <a:pt x="4612" y="277"/>
                    </a:cubicBezTo>
                    <a:cubicBezTo>
                      <a:pt x="4612" y="126"/>
                      <a:pt x="4488" y="1"/>
                      <a:pt x="43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2403925" y="2891700"/>
                <a:ext cx="262975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554" extrusionOk="0">
                    <a:moveTo>
                      <a:pt x="286" y="1"/>
                    </a:moveTo>
                    <a:cubicBezTo>
                      <a:pt x="125" y="1"/>
                      <a:pt x="0" y="117"/>
                      <a:pt x="0" y="277"/>
                    </a:cubicBezTo>
                    <a:cubicBezTo>
                      <a:pt x="0" y="429"/>
                      <a:pt x="125" y="554"/>
                      <a:pt x="286" y="554"/>
                    </a:cubicBezTo>
                    <a:lnTo>
                      <a:pt x="10233" y="554"/>
                    </a:lnTo>
                    <a:cubicBezTo>
                      <a:pt x="10393" y="554"/>
                      <a:pt x="10518" y="429"/>
                      <a:pt x="10518" y="277"/>
                    </a:cubicBezTo>
                    <a:cubicBezTo>
                      <a:pt x="10518" y="117"/>
                      <a:pt x="10393" y="1"/>
                      <a:pt x="102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2686500" y="2889700"/>
                <a:ext cx="140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08" extrusionOk="0">
                    <a:moveTo>
                      <a:pt x="286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86" y="607"/>
                    </a:cubicBezTo>
                    <a:cubicBezTo>
                      <a:pt x="437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5"/>
                      <a:pt x="437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8"/>
              <p:cNvSpPr/>
              <p:nvPr/>
            </p:nvSpPr>
            <p:spPr>
              <a:xfrm>
                <a:off x="2714375" y="2889700"/>
                <a:ext cx="140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08" extrusionOk="0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5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8"/>
              <p:cNvSpPr/>
              <p:nvPr/>
            </p:nvSpPr>
            <p:spPr>
              <a:xfrm>
                <a:off x="2742250" y="2889700"/>
                <a:ext cx="140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08" extrusionOk="0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3" y="482"/>
                      <a:pt x="563" y="331"/>
                    </a:cubicBezTo>
                    <a:lnTo>
                      <a:pt x="563" y="277"/>
                    </a:lnTo>
                    <a:cubicBezTo>
                      <a:pt x="563" y="125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8"/>
              <p:cNvSpPr/>
              <p:nvPr/>
            </p:nvSpPr>
            <p:spPr>
              <a:xfrm>
                <a:off x="2446300" y="3154650"/>
                <a:ext cx="140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08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7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2474175" y="3154650"/>
                <a:ext cx="140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08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2515425" y="3013925"/>
                <a:ext cx="13742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63" extrusionOk="0">
                    <a:moveTo>
                      <a:pt x="277" y="1"/>
                    </a:moveTo>
                    <a:cubicBezTo>
                      <a:pt x="126" y="1"/>
                      <a:pt x="1" y="125"/>
                      <a:pt x="1" y="286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5211" y="563"/>
                    </a:lnTo>
                    <a:cubicBezTo>
                      <a:pt x="5371" y="563"/>
                      <a:pt x="5496" y="438"/>
                      <a:pt x="5496" y="286"/>
                    </a:cubicBezTo>
                    <a:cubicBezTo>
                      <a:pt x="5496" y="125"/>
                      <a:pt x="5371" y="1"/>
                      <a:pt x="52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2549775" y="3044700"/>
                <a:ext cx="68725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554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2472" y="554"/>
                    </a:lnTo>
                    <a:cubicBezTo>
                      <a:pt x="2623" y="554"/>
                      <a:pt x="2748" y="429"/>
                      <a:pt x="2748" y="277"/>
                    </a:cubicBezTo>
                    <a:cubicBezTo>
                      <a:pt x="2748" y="126"/>
                      <a:pt x="2623" y="1"/>
                      <a:pt x="24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2679350" y="3155325"/>
                <a:ext cx="33475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554" extrusionOk="0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1062" y="554"/>
                    </a:lnTo>
                    <a:cubicBezTo>
                      <a:pt x="1214" y="554"/>
                      <a:pt x="1339" y="429"/>
                      <a:pt x="1339" y="277"/>
                    </a:cubicBezTo>
                    <a:cubicBezTo>
                      <a:pt x="1339" y="125"/>
                      <a:pt x="1214" y="0"/>
                      <a:pt x="1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2428450" y="3085300"/>
                <a:ext cx="311375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2133" extrusionOk="0">
                    <a:moveTo>
                      <a:pt x="1071" y="0"/>
                    </a:moveTo>
                    <a:cubicBezTo>
                      <a:pt x="482" y="0"/>
                      <a:pt x="1" y="482"/>
                      <a:pt x="1" y="1071"/>
                    </a:cubicBezTo>
                    <a:cubicBezTo>
                      <a:pt x="1" y="1660"/>
                      <a:pt x="482" y="2132"/>
                      <a:pt x="1071" y="2132"/>
                    </a:cubicBezTo>
                    <a:lnTo>
                      <a:pt x="4149" y="2132"/>
                    </a:lnTo>
                    <a:cubicBezTo>
                      <a:pt x="4301" y="2132"/>
                      <a:pt x="4425" y="2008"/>
                      <a:pt x="4425" y="1856"/>
                    </a:cubicBezTo>
                    <a:cubicBezTo>
                      <a:pt x="4425" y="1704"/>
                      <a:pt x="4301" y="1579"/>
                      <a:pt x="4149" y="1579"/>
                    </a:cubicBezTo>
                    <a:lnTo>
                      <a:pt x="1071" y="1579"/>
                    </a:lnTo>
                    <a:cubicBezTo>
                      <a:pt x="786" y="1579"/>
                      <a:pt x="563" y="1347"/>
                      <a:pt x="563" y="1071"/>
                    </a:cubicBezTo>
                    <a:cubicBezTo>
                      <a:pt x="563" y="785"/>
                      <a:pt x="786" y="562"/>
                      <a:pt x="1071" y="562"/>
                    </a:cubicBezTo>
                    <a:lnTo>
                      <a:pt x="11384" y="562"/>
                    </a:lnTo>
                    <a:cubicBezTo>
                      <a:pt x="11660" y="562"/>
                      <a:pt x="11892" y="785"/>
                      <a:pt x="11892" y="1071"/>
                    </a:cubicBezTo>
                    <a:cubicBezTo>
                      <a:pt x="11892" y="1347"/>
                      <a:pt x="11660" y="1579"/>
                      <a:pt x="11384" y="1579"/>
                    </a:cubicBezTo>
                    <a:lnTo>
                      <a:pt x="5282" y="1579"/>
                    </a:lnTo>
                    <a:cubicBezTo>
                      <a:pt x="5130" y="1579"/>
                      <a:pt x="5005" y="1704"/>
                      <a:pt x="5005" y="1856"/>
                    </a:cubicBezTo>
                    <a:cubicBezTo>
                      <a:pt x="5005" y="2008"/>
                      <a:pt x="5130" y="2132"/>
                      <a:pt x="5282" y="2132"/>
                    </a:cubicBezTo>
                    <a:lnTo>
                      <a:pt x="11384" y="2132"/>
                    </a:lnTo>
                    <a:cubicBezTo>
                      <a:pt x="11973" y="2132"/>
                      <a:pt x="12454" y="1660"/>
                      <a:pt x="12454" y="1071"/>
                    </a:cubicBezTo>
                    <a:cubicBezTo>
                      <a:pt x="12454" y="482"/>
                      <a:pt x="11973" y="0"/>
                      <a:pt x="113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61;p8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 idx="2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537700" y="1450125"/>
            <a:ext cx="40452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3595100" y="23632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9"/>
          <p:cNvSpPr/>
          <p:nvPr/>
        </p:nvSpPr>
        <p:spPr>
          <a:xfrm rot="-448633">
            <a:off x="6542918" y="2756475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 idx="2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/>
          <p:nvPr/>
        </p:nvSpPr>
        <p:spPr>
          <a:xfrm rot="-448633">
            <a:off x="6943268" y="15630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1"/>
          </p:nvPr>
        </p:nvSpPr>
        <p:spPr>
          <a:xfrm>
            <a:off x="713226" y="1763896"/>
            <a:ext cx="21732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2"/>
          </p:nvPr>
        </p:nvSpPr>
        <p:spPr>
          <a:xfrm>
            <a:off x="713225" y="2068012"/>
            <a:ext cx="21732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subTitle" idx="3"/>
          </p:nvPr>
        </p:nvSpPr>
        <p:spPr>
          <a:xfrm>
            <a:off x="713226" y="3247112"/>
            <a:ext cx="21732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4"/>
          </p:nvPr>
        </p:nvSpPr>
        <p:spPr>
          <a:xfrm>
            <a:off x="713225" y="3553062"/>
            <a:ext cx="21732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subTitle" idx="5"/>
          </p:nvPr>
        </p:nvSpPr>
        <p:spPr>
          <a:xfrm>
            <a:off x="6255650" y="1763896"/>
            <a:ext cx="21732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subTitle" idx="6"/>
          </p:nvPr>
        </p:nvSpPr>
        <p:spPr>
          <a:xfrm>
            <a:off x="6255650" y="2068012"/>
            <a:ext cx="21732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subTitle" idx="7"/>
          </p:nvPr>
        </p:nvSpPr>
        <p:spPr>
          <a:xfrm>
            <a:off x="6255650" y="3248946"/>
            <a:ext cx="21732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subTitle" idx="8"/>
          </p:nvPr>
        </p:nvSpPr>
        <p:spPr>
          <a:xfrm>
            <a:off x="6255650" y="3553062"/>
            <a:ext cx="21732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8307865" y="4318573"/>
            <a:ext cx="227528" cy="226908"/>
          </a:xfrm>
          <a:custGeom>
            <a:avLst/>
            <a:gdLst/>
            <a:ahLst/>
            <a:cxnLst/>
            <a:rect l="l" t="t" r="r" b="b"/>
            <a:pathLst>
              <a:path w="12109" h="12076" extrusionOk="0">
                <a:moveTo>
                  <a:pt x="6071" y="0"/>
                </a:moveTo>
                <a:lnTo>
                  <a:pt x="5504" y="2302"/>
                </a:lnTo>
                <a:cubicBezTo>
                  <a:pt x="5137" y="3870"/>
                  <a:pt x="3903" y="5104"/>
                  <a:pt x="2335" y="5471"/>
                </a:cubicBezTo>
                <a:lnTo>
                  <a:pt x="0" y="6005"/>
                </a:lnTo>
                <a:lnTo>
                  <a:pt x="2335" y="6572"/>
                </a:lnTo>
                <a:cubicBezTo>
                  <a:pt x="3903" y="6939"/>
                  <a:pt x="5137" y="8173"/>
                  <a:pt x="5504" y="9741"/>
                </a:cubicBezTo>
                <a:lnTo>
                  <a:pt x="6038" y="12076"/>
                </a:lnTo>
                <a:lnTo>
                  <a:pt x="6605" y="9741"/>
                </a:lnTo>
                <a:cubicBezTo>
                  <a:pt x="6972" y="8173"/>
                  <a:pt x="8206" y="6939"/>
                  <a:pt x="9774" y="6572"/>
                </a:cubicBezTo>
                <a:lnTo>
                  <a:pt x="12109" y="6038"/>
                </a:lnTo>
                <a:lnTo>
                  <a:pt x="9774" y="5471"/>
                </a:lnTo>
                <a:cubicBezTo>
                  <a:pt x="8206" y="5104"/>
                  <a:pt x="6972" y="3870"/>
                  <a:pt x="6605" y="2302"/>
                </a:cubicBezTo>
                <a:lnTo>
                  <a:pt x="6071" y="0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cxnSp>
        <p:nvCxnSpPr>
          <p:cNvPr id="240" name="Google Shape;240;p32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w="381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3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/>
          <p:nvPr/>
        </p:nvSpPr>
        <p:spPr>
          <a:xfrm rot="-448633">
            <a:off x="417593" y="297595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"/>
          <p:cNvSpPr txBox="1">
            <a:spLocks noGrp="1"/>
          </p:cNvSpPr>
          <p:nvPr>
            <p:ph type="subTitle" idx="1"/>
          </p:nvPr>
        </p:nvSpPr>
        <p:spPr>
          <a:xfrm>
            <a:off x="5668750" y="260926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274" name="Google Shape;274;p35"/>
          <p:cNvSpPr txBox="1">
            <a:spLocks noGrp="1"/>
          </p:cNvSpPr>
          <p:nvPr>
            <p:ph type="subTitle" idx="2"/>
          </p:nvPr>
        </p:nvSpPr>
        <p:spPr>
          <a:xfrm>
            <a:off x="5668750" y="2924498"/>
            <a:ext cx="264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subTitle" idx="3"/>
          </p:nvPr>
        </p:nvSpPr>
        <p:spPr>
          <a:xfrm>
            <a:off x="5668750" y="1485449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subTitle" idx="4"/>
          </p:nvPr>
        </p:nvSpPr>
        <p:spPr>
          <a:xfrm>
            <a:off x="5668750" y="1800676"/>
            <a:ext cx="264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type="subTitle" idx="5"/>
          </p:nvPr>
        </p:nvSpPr>
        <p:spPr>
          <a:xfrm>
            <a:off x="5668750" y="3733073"/>
            <a:ext cx="26415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278" name="Google Shape;278;p35"/>
          <p:cNvSpPr txBox="1">
            <a:spLocks noGrp="1"/>
          </p:cNvSpPr>
          <p:nvPr>
            <p:ph type="subTitle" idx="6"/>
          </p:nvPr>
        </p:nvSpPr>
        <p:spPr>
          <a:xfrm>
            <a:off x="5668750" y="4048300"/>
            <a:ext cx="264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subTitle" idx="7"/>
          </p:nvPr>
        </p:nvSpPr>
        <p:spPr>
          <a:xfrm>
            <a:off x="1739500" y="1485449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280" name="Google Shape;280;p35"/>
          <p:cNvSpPr txBox="1">
            <a:spLocks noGrp="1"/>
          </p:cNvSpPr>
          <p:nvPr>
            <p:ph type="subTitle" idx="8"/>
          </p:nvPr>
        </p:nvSpPr>
        <p:spPr>
          <a:xfrm>
            <a:off x="1739500" y="1800676"/>
            <a:ext cx="264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81" name="Google Shape;281;p35"/>
          <p:cNvSpPr txBox="1">
            <a:spLocks noGrp="1"/>
          </p:cNvSpPr>
          <p:nvPr>
            <p:ph type="subTitle" idx="9"/>
          </p:nvPr>
        </p:nvSpPr>
        <p:spPr>
          <a:xfrm>
            <a:off x="1739500" y="260926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282" name="Google Shape;282;p35"/>
          <p:cNvSpPr txBox="1">
            <a:spLocks noGrp="1"/>
          </p:cNvSpPr>
          <p:nvPr>
            <p:ph type="subTitle" idx="13"/>
          </p:nvPr>
        </p:nvSpPr>
        <p:spPr>
          <a:xfrm>
            <a:off x="1739500" y="2924498"/>
            <a:ext cx="264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83" name="Google Shape;283;p35"/>
          <p:cNvSpPr txBox="1">
            <a:spLocks noGrp="1"/>
          </p:cNvSpPr>
          <p:nvPr>
            <p:ph type="subTitle" idx="14"/>
          </p:nvPr>
        </p:nvSpPr>
        <p:spPr>
          <a:xfrm>
            <a:off x="1739500" y="3733073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284" name="Google Shape;284;p35"/>
          <p:cNvSpPr txBox="1">
            <a:spLocks noGrp="1"/>
          </p:cNvSpPr>
          <p:nvPr>
            <p:ph type="subTitle" idx="15"/>
          </p:nvPr>
        </p:nvSpPr>
        <p:spPr>
          <a:xfrm>
            <a:off x="1739500" y="4048300"/>
            <a:ext cx="264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286" name="Google Shape;286;p3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35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w="381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597253" y="562378"/>
            <a:ext cx="250245" cy="250245"/>
          </a:xfrm>
          <a:custGeom>
            <a:avLst/>
            <a:gdLst/>
            <a:ahLst/>
            <a:cxnLst/>
            <a:rect l="l" t="t" r="r" b="b"/>
            <a:pathLst>
              <a:path w="12076" h="12076" extrusionOk="0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8296503" y="4330878"/>
            <a:ext cx="250245" cy="250245"/>
          </a:xfrm>
          <a:custGeom>
            <a:avLst/>
            <a:gdLst/>
            <a:ahLst/>
            <a:cxnLst/>
            <a:rect l="l" t="t" r="r" b="b"/>
            <a:pathLst>
              <a:path w="12076" h="12076" extrusionOk="0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/>
          <p:nvPr/>
        </p:nvSpPr>
        <p:spPr>
          <a:xfrm rot="-448633">
            <a:off x="494218" y="-154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/>
          <p:nvPr/>
        </p:nvSpPr>
        <p:spPr>
          <a:xfrm>
            <a:off x="597253" y="562378"/>
            <a:ext cx="250245" cy="250245"/>
          </a:xfrm>
          <a:custGeom>
            <a:avLst/>
            <a:gdLst/>
            <a:ahLst/>
            <a:cxnLst/>
            <a:rect l="l" t="t" r="r" b="b"/>
            <a:pathLst>
              <a:path w="12076" h="12076" extrusionOk="0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8296503" y="4330878"/>
            <a:ext cx="250245" cy="250245"/>
          </a:xfrm>
          <a:custGeom>
            <a:avLst/>
            <a:gdLst/>
            <a:ahLst/>
            <a:cxnLst/>
            <a:rect l="l" t="t" r="r" b="b"/>
            <a:pathLst>
              <a:path w="12076" h="12076" extrusionOk="0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8"/>
          <p:cNvSpPr/>
          <p:nvPr/>
        </p:nvSpPr>
        <p:spPr>
          <a:xfrm rot="-448633">
            <a:off x="417593" y="297595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78" r:id="rId6"/>
    <p:sldLayoutId id="2147483681" r:id="rId7"/>
    <p:sldLayoutId id="2147483683" r:id="rId8"/>
    <p:sldLayoutId id="214748368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ctrTitle"/>
          </p:nvPr>
        </p:nvSpPr>
        <p:spPr>
          <a:xfrm>
            <a:off x="713225" y="1181700"/>
            <a:ext cx="7078500" cy="158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 dirty="0">
                <a:latin typeface="Abhaya Libre"/>
                <a:ea typeface="Abhaya Libre"/>
                <a:cs typeface="Abhaya Libre"/>
                <a:sym typeface="Abhaya Libre"/>
              </a:rPr>
              <a:t>TO-DO </a:t>
            </a:r>
            <a:br>
              <a:rPr lang="en" sz="6100" dirty="0">
                <a:latin typeface="Abhaya Libre"/>
                <a:ea typeface="Abhaya Libre"/>
                <a:cs typeface="Abhaya Libre"/>
                <a:sym typeface="Abhaya Libre"/>
              </a:rPr>
            </a:br>
            <a:r>
              <a:rPr lang="en" sz="6100" dirty="0">
                <a:latin typeface="Abhaya Libre"/>
                <a:ea typeface="Abhaya Libre"/>
                <a:cs typeface="Abhaya Libre"/>
                <a:sym typeface="Abhaya Libre"/>
              </a:rPr>
              <a:t>LIST</a:t>
            </a:r>
            <a:endParaRPr sz="6100" dirty="0"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315" name="Google Shape;315;p42"/>
          <p:cNvSpPr txBox="1">
            <a:spLocks noGrp="1"/>
          </p:cNvSpPr>
          <p:nvPr>
            <p:ph type="subTitle" idx="1"/>
          </p:nvPr>
        </p:nvSpPr>
        <p:spPr>
          <a:xfrm>
            <a:off x="713224" y="4055075"/>
            <a:ext cx="3931928" cy="6914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uk-UA" cap="none" dirty="0">
                <a:cs typeface="Calibri"/>
              </a:rPr>
              <a:t>Артим Юрій    Павлов Ілля              </a:t>
            </a:r>
            <a:endParaRPr lang="uk-UA" dirty="0"/>
          </a:p>
          <a:p>
            <a:pPr algn="r"/>
            <a:r>
              <a:rPr lang="uk-UA" cap="none" dirty="0">
                <a:cs typeface="Calibri"/>
              </a:rPr>
              <a:t>Солоха Юрій     Брень </a:t>
            </a:r>
            <a:r>
              <a:rPr lang="uk-UA" cap="none" dirty="0">
                <a:ea typeface="+mn-lt"/>
                <a:cs typeface="+mn-lt"/>
              </a:rPr>
              <a:t>Ірина </a:t>
            </a:r>
            <a:endParaRPr lang="uk-UA" dirty="0">
              <a:cs typeface="Calibri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6808925" y="539499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2"/>
          <p:cNvSpPr txBox="1"/>
          <p:nvPr/>
        </p:nvSpPr>
        <p:spPr>
          <a:xfrm>
            <a:off x="4768186" y="2915356"/>
            <a:ext cx="25614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i="1" dirty="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rPr>
              <a:t>ПМІ</a:t>
            </a:r>
            <a:r>
              <a:rPr lang="en" sz="4000" i="1" dirty="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rPr>
              <a:t>-31</a:t>
            </a:r>
            <a:endParaRPr sz="4000" i="1" dirty="0">
              <a:solidFill>
                <a:schemeClr val="dk1"/>
              </a:solidFill>
            </a:endParaRPr>
          </a:p>
        </p:txBody>
      </p:sp>
      <p:cxnSp>
        <p:nvCxnSpPr>
          <p:cNvPr id="319" name="Google Shape;319;p42"/>
          <p:cNvCxnSpPr>
            <a:stCxn id="318" idx="1"/>
          </p:cNvCxnSpPr>
          <p:nvPr/>
        </p:nvCxnSpPr>
        <p:spPr>
          <a:xfrm rot="10800000">
            <a:off x="3161986" y="3261106"/>
            <a:ext cx="16062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95FFD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42"/>
          <p:cNvCxnSpPr/>
          <p:nvPr/>
        </p:nvCxnSpPr>
        <p:spPr>
          <a:xfrm rot="10800000">
            <a:off x="4326926" y="1667331"/>
            <a:ext cx="16062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/>
          <p:nvPr/>
        </p:nvSpPr>
        <p:spPr>
          <a:xfrm>
            <a:off x="1058950" y="3333906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5"/>
          <p:cNvSpPr/>
          <p:nvPr/>
        </p:nvSpPr>
        <p:spPr>
          <a:xfrm>
            <a:off x="1593250" y="1996250"/>
            <a:ext cx="2862282" cy="130230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>
            <a:off x="1537700" y="1450125"/>
            <a:ext cx="3747532" cy="724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cap="none" dirty="0">
                <a:cs typeface="Calibri Light"/>
              </a:rPr>
              <a:t>Ціль програми</a:t>
            </a:r>
            <a:endParaRPr sz="4000" dirty="0"/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1"/>
          </p:nvPr>
        </p:nvSpPr>
        <p:spPr>
          <a:xfrm>
            <a:off x="3595100" y="2363275"/>
            <a:ext cx="4232164" cy="1488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>
                <a:latin typeface="Calibri"/>
                <a:cs typeface="Calibri"/>
              </a:rPr>
              <a:t>Програма для полегшення життя користувача та збільшення продуктивності. Занотовуйте ваші необхідні справи, редагуйте їх та керуйте ними, за допомогою </a:t>
            </a:r>
            <a:r>
              <a:rPr lang="en-US" sz="1600" dirty="0">
                <a:latin typeface="Calibri"/>
                <a:ea typeface="+mj-lt"/>
                <a:cs typeface="+mj-lt"/>
              </a:rPr>
              <a:t>web</a:t>
            </a:r>
            <a:r>
              <a:rPr lang="uk-UA" sz="1600" dirty="0">
                <a:latin typeface="Calibri"/>
                <a:ea typeface="+mj-lt"/>
                <a:cs typeface="+mj-lt"/>
              </a:rPr>
              <a:t> аплікації To-do list.</a:t>
            </a:r>
            <a:endParaRPr sz="1600" dirty="0"/>
          </a:p>
        </p:txBody>
      </p:sp>
      <p:cxnSp>
        <p:nvCxnSpPr>
          <p:cNvPr id="396" name="Google Shape;396;p45"/>
          <p:cNvCxnSpPr/>
          <p:nvPr/>
        </p:nvCxnSpPr>
        <p:spPr>
          <a:xfrm>
            <a:off x="1633025" y="1438775"/>
            <a:ext cx="852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7" name="Google Shape;397;p45"/>
          <p:cNvGrpSpPr/>
          <p:nvPr/>
        </p:nvGrpSpPr>
        <p:grpSpPr>
          <a:xfrm rot="900245">
            <a:off x="1279924" y="3602427"/>
            <a:ext cx="599271" cy="543125"/>
            <a:chOff x="487903" y="3023794"/>
            <a:chExt cx="1092563" cy="990202"/>
          </a:xfrm>
        </p:grpSpPr>
        <p:sp>
          <p:nvSpPr>
            <p:cNvPr id="398" name="Google Shape;398;p45"/>
            <p:cNvSpPr/>
            <p:nvPr/>
          </p:nvSpPr>
          <p:spPr>
            <a:xfrm>
              <a:off x="524720" y="3023794"/>
              <a:ext cx="1055746" cy="950366"/>
            </a:xfrm>
            <a:custGeom>
              <a:avLst/>
              <a:gdLst/>
              <a:ahLst/>
              <a:cxnLst/>
              <a:rect l="l" t="t" r="r" b="b"/>
              <a:pathLst>
                <a:path w="19494" h="17549" extrusionOk="0">
                  <a:moveTo>
                    <a:pt x="1446" y="1"/>
                  </a:moveTo>
                  <a:cubicBezTo>
                    <a:pt x="643" y="1"/>
                    <a:pt x="1" y="643"/>
                    <a:pt x="1" y="1437"/>
                  </a:cubicBezTo>
                  <a:lnTo>
                    <a:pt x="1" y="11125"/>
                  </a:lnTo>
                  <a:lnTo>
                    <a:pt x="1" y="11732"/>
                  </a:lnTo>
                  <a:lnTo>
                    <a:pt x="1" y="11991"/>
                  </a:lnTo>
                  <a:lnTo>
                    <a:pt x="1" y="13793"/>
                  </a:lnTo>
                  <a:cubicBezTo>
                    <a:pt x="1" y="14141"/>
                    <a:pt x="286" y="14426"/>
                    <a:pt x="634" y="14426"/>
                  </a:cubicBezTo>
                  <a:lnTo>
                    <a:pt x="7468" y="14426"/>
                  </a:lnTo>
                  <a:cubicBezTo>
                    <a:pt x="7459" y="14444"/>
                    <a:pt x="7459" y="14462"/>
                    <a:pt x="7459" y="14480"/>
                  </a:cubicBezTo>
                  <a:cubicBezTo>
                    <a:pt x="7450" y="14498"/>
                    <a:pt x="7450" y="14524"/>
                    <a:pt x="7441" y="14542"/>
                  </a:cubicBezTo>
                  <a:cubicBezTo>
                    <a:pt x="7432" y="14569"/>
                    <a:pt x="7432" y="14596"/>
                    <a:pt x="7423" y="14614"/>
                  </a:cubicBezTo>
                  <a:cubicBezTo>
                    <a:pt x="7414" y="14640"/>
                    <a:pt x="7414" y="14667"/>
                    <a:pt x="7405" y="14685"/>
                  </a:cubicBezTo>
                  <a:cubicBezTo>
                    <a:pt x="7397" y="14712"/>
                    <a:pt x="7388" y="14738"/>
                    <a:pt x="7388" y="14765"/>
                  </a:cubicBezTo>
                  <a:cubicBezTo>
                    <a:pt x="7379" y="14783"/>
                    <a:pt x="7370" y="14810"/>
                    <a:pt x="7361" y="14837"/>
                  </a:cubicBezTo>
                  <a:cubicBezTo>
                    <a:pt x="7352" y="14863"/>
                    <a:pt x="7343" y="14890"/>
                    <a:pt x="7334" y="14917"/>
                  </a:cubicBezTo>
                  <a:cubicBezTo>
                    <a:pt x="7325" y="14953"/>
                    <a:pt x="7307" y="14997"/>
                    <a:pt x="7298" y="15033"/>
                  </a:cubicBezTo>
                  <a:cubicBezTo>
                    <a:pt x="7245" y="15184"/>
                    <a:pt x="7182" y="15345"/>
                    <a:pt x="7111" y="15506"/>
                  </a:cubicBezTo>
                  <a:cubicBezTo>
                    <a:pt x="6861" y="16023"/>
                    <a:pt x="6487" y="16567"/>
                    <a:pt x="5916" y="16995"/>
                  </a:cubicBezTo>
                  <a:cubicBezTo>
                    <a:pt x="5684" y="17174"/>
                    <a:pt x="5809" y="17549"/>
                    <a:pt x="6103" y="17549"/>
                  </a:cubicBezTo>
                  <a:lnTo>
                    <a:pt x="13383" y="17549"/>
                  </a:lnTo>
                  <a:cubicBezTo>
                    <a:pt x="13677" y="17549"/>
                    <a:pt x="13802" y="17174"/>
                    <a:pt x="13570" y="16995"/>
                  </a:cubicBezTo>
                  <a:cubicBezTo>
                    <a:pt x="12999" y="16567"/>
                    <a:pt x="12624" y="16023"/>
                    <a:pt x="12383" y="15506"/>
                  </a:cubicBezTo>
                  <a:cubicBezTo>
                    <a:pt x="12303" y="15345"/>
                    <a:pt x="12241" y="15184"/>
                    <a:pt x="12187" y="15033"/>
                  </a:cubicBezTo>
                  <a:cubicBezTo>
                    <a:pt x="12178" y="14997"/>
                    <a:pt x="12160" y="14953"/>
                    <a:pt x="12151" y="14917"/>
                  </a:cubicBezTo>
                  <a:cubicBezTo>
                    <a:pt x="12143" y="14890"/>
                    <a:pt x="12134" y="14863"/>
                    <a:pt x="12125" y="14837"/>
                  </a:cubicBezTo>
                  <a:cubicBezTo>
                    <a:pt x="12116" y="14810"/>
                    <a:pt x="12116" y="14783"/>
                    <a:pt x="12107" y="14765"/>
                  </a:cubicBezTo>
                  <a:cubicBezTo>
                    <a:pt x="12098" y="14738"/>
                    <a:pt x="12089" y="14712"/>
                    <a:pt x="12080" y="14685"/>
                  </a:cubicBezTo>
                  <a:cubicBezTo>
                    <a:pt x="12080" y="14667"/>
                    <a:pt x="12071" y="14640"/>
                    <a:pt x="12062" y="14614"/>
                  </a:cubicBezTo>
                  <a:cubicBezTo>
                    <a:pt x="12062" y="14596"/>
                    <a:pt x="12053" y="14569"/>
                    <a:pt x="12044" y="14542"/>
                  </a:cubicBezTo>
                  <a:cubicBezTo>
                    <a:pt x="12044" y="14524"/>
                    <a:pt x="12035" y="14498"/>
                    <a:pt x="12035" y="14480"/>
                  </a:cubicBezTo>
                  <a:cubicBezTo>
                    <a:pt x="12027" y="14462"/>
                    <a:pt x="12027" y="14444"/>
                    <a:pt x="12018" y="14426"/>
                  </a:cubicBezTo>
                  <a:lnTo>
                    <a:pt x="18851" y="14426"/>
                  </a:lnTo>
                  <a:cubicBezTo>
                    <a:pt x="19208" y="14426"/>
                    <a:pt x="19493" y="14141"/>
                    <a:pt x="19493" y="13793"/>
                  </a:cubicBezTo>
                  <a:lnTo>
                    <a:pt x="19493" y="11732"/>
                  </a:lnTo>
                  <a:lnTo>
                    <a:pt x="19493" y="11125"/>
                  </a:lnTo>
                  <a:lnTo>
                    <a:pt x="19493" y="1437"/>
                  </a:lnTo>
                  <a:cubicBezTo>
                    <a:pt x="19493" y="643"/>
                    <a:pt x="18842" y="1"/>
                    <a:pt x="18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45"/>
            <p:cNvGrpSpPr/>
            <p:nvPr/>
          </p:nvGrpSpPr>
          <p:grpSpPr>
            <a:xfrm>
              <a:off x="487903" y="3060089"/>
              <a:ext cx="1055728" cy="953907"/>
              <a:chOff x="479650" y="2294000"/>
              <a:chExt cx="476175" cy="430250"/>
            </a:xfrm>
          </p:grpSpPr>
          <p:sp>
            <p:nvSpPr>
              <p:cNvPr id="400" name="Google Shape;400;p45"/>
              <p:cNvSpPr/>
              <p:nvPr/>
            </p:nvSpPr>
            <p:spPr>
              <a:xfrm>
                <a:off x="479650" y="2294000"/>
                <a:ext cx="476175" cy="430250"/>
              </a:xfrm>
              <a:custGeom>
                <a:avLst/>
                <a:gdLst/>
                <a:ahLst/>
                <a:cxnLst/>
                <a:rect l="l" t="t" r="r" b="b"/>
                <a:pathLst>
                  <a:path w="19047" h="17210" extrusionOk="0">
                    <a:moveTo>
                      <a:pt x="11464" y="14247"/>
                    </a:moveTo>
                    <a:cubicBezTo>
                      <a:pt x="11660" y="14979"/>
                      <a:pt x="12080" y="15934"/>
                      <a:pt x="12990" y="16629"/>
                    </a:cubicBezTo>
                    <a:cubicBezTo>
                      <a:pt x="12990" y="16638"/>
                      <a:pt x="12990" y="16647"/>
                      <a:pt x="12990" y="16647"/>
                    </a:cubicBezTo>
                    <a:lnTo>
                      <a:pt x="6067" y="16647"/>
                    </a:lnTo>
                    <a:cubicBezTo>
                      <a:pt x="6067" y="16647"/>
                      <a:pt x="6058" y="16638"/>
                      <a:pt x="6067" y="16629"/>
                    </a:cubicBezTo>
                    <a:cubicBezTo>
                      <a:pt x="6977" y="15942"/>
                      <a:pt x="7396" y="14997"/>
                      <a:pt x="7592" y="14247"/>
                    </a:cubicBezTo>
                    <a:close/>
                    <a:moveTo>
                      <a:pt x="1651" y="1"/>
                    </a:moveTo>
                    <a:cubicBezTo>
                      <a:pt x="741" y="1"/>
                      <a:pt x="0" y="741"/>
                      <a:pt x="0" y="1651"/>
                    </a:cubicBezTo>
                    <a:lnTo>
                      <a:pt x="0" y="13364"/>
                    </a:lnTo>
                    <a:cubicBezTo>
                      <a:pt x="0" y="13855"/>
                      <a:pt x="402" y="14247"/>
                      <a:pt x="893" y="14247"/>
                    </a:cubicBezTo>
                    <a:lnTo>
                      <a:pt x="7012" y="14247"/>
                    </a:lnTo>
                    <a:cubicBezTo>
                      <a:pt x="6825" y="14881"/>
                      <a:pt x="6459" y="15630"/>
                      <a:pt x="5728" y="16183"/>
                    </a:cubicBezTo>
                    <a:cubicBezTo>
                      <a:pt x="5532" y="16335"/>
                      <a:pt x="5460" y="16585"/>
                      <a:pt x="5532" y="16817"/>
                    </a:cubicBezTo>
                    <a:cubicBezTo>
                      <a:pt x="5612" y="17058"/>
                      <a:pt x="5826" y="17209"/>
                      <a:pt x="6076" y="17209"/>
                    </a:cubicBezTo>
                    <a:lnTo>
                      <a:pt x="12981" y="17209"/>
                    </a:lnTo>
                    <a:cubicBezTo>
                      <a:pt x="13230" y="17209"/>
                      <a:pt x="13436" y="17058"/>
                      <a:pt x="13516" y="16817"/>
                    </a:cubicBezTo>
                    <a:cubicBezTo>
                      <a:pt x="13596" y="16585"/>
                      <a:pt x="13525" y="16335"/>
                      <a:pt x="13320" y="16183"/>
                    </a:cubicBezTo>
                    <a:cubicBezTo>
                      <a:pt x="12597" y="15630"/>
                      <a:pt x="12231" y="14872"/>
                      <a:pt x="12044" y="14247"/>
                    </a:cubicBezTo>
                    <a:lnTo>
                      <a:pt x="14328" y="14247"/>
                    </a:lnTo>
                    <a:cubicBezTo>
                      <a:pt x="14479" y="14247"/>
                      <a:pt x="14604" y="14123"/>
                      <a:pt x="14604" y="13971"/>
                    </a:cubicBezTo>
                    <a:cubicBezTo>
                      <a:pt x="14604" y="13819"/>
                      <a:pt x="14479" y="13694"/>
                      <a:pt x="14328" y="13694"/>
                    </a:cubicBezTo>
                    <a:lnTo>
                      <a:pt x="893" y="13694"/>
                    </a:lnTo>
                    <a:cubicBezTo>
                      <a:pt x="705" y="13694"/>
                      <a:pt x="563" y="13543"/>
                      <a:pt x="563" y="13364"/>
                    </a:cubicBezTo>
                    <a:lnTo>
                      <a:pt x="563" y="11687"/>
                    </a:lnTo>
                    <a:lnTo>
                      <a:pt x="18494" y="11687"/>
                    </a:lnTo>
                    <a:lnTo>
                      <a:pt x="18494" y="13364"/>
                    </a:lnTo>
                    <a:cubicBezTo>
                      <a:pt x="18494" y="13543"/>
                      <a:pt x="18342" y="13694"/>
                      <a:pt x="18164" y="13694"/>
                    </a:cubicBezTo>
                    <a:lnTo>
                      <a:pt x="15470" y="13694"/>
                    </a:lnTo>
                    <a:cubicBezTo>
                      <a:pt x="15309" y="13694"/>
                      <a:pt x="15184" y="13819"/>
                      <a:pt x="15184" y="13971"/>
                    </a:cubicBezTo>
                    <a:cubicBezTo>
                      <a:pt x="15184" y="14123"/>
                      <a:pt x="15309" y="14247"/>
                      <a:pt x="15470" y="14247"/>
                    </a:cubicBezTo>
                    <a:lnTo>
                      <a:pt x="18164" y="14247"/>
                    </a:lnTo>
                    <a:cubicBezTo>
                      <a:pt x="18654" y="14247"/>
                      <a:pt x="19047" y="13855"/>
                      <a:pt x="19047" y="13364"/>
                    </a:cubicBezTo>
                    <a:lnTo>
                      <a:pt x="19047" y="5665"/>
                    </a:lnTo>
                    <a:cubicBezTo>
                      <a:pt x="19047" y="5505"/>
                      <a:pt x="18922" y="5380"/>
                      <a:pt x="18770" y="5380"/>
                    </a:cubicBezTo>
                    <a:cubicBezTo>
                      <a:pt x="18619" y="5380"/>
                      <a:pt x="18494" y="5505"/>
                      <a:pt x="18494" y="5665"/>
                    </a:cubicBezTo>
                    <a:lnTo>
                      <a:pt x="18494" y="11125"/>
                    </a:lnTo>
                    <a:lnTo>
                      <a:pt x="563" y="11125"/>
                    </a:lnTo>
                    <a:lnTo>
                      <a:pt x="563" y="1651"/>
                    </a:lnTo>
                    <a:cubicBezTo>
                      <a:pt x="563" y="1044"/>
                      <a:pt x="1053" y="563"/>
                      <a:pt x="1651" y="563"/>
                    </a:cubicBezTo>
                    <a:lnTo>
                      <a:pt x="17405" y="563"/>
                    </a:lnTo>
                    <a:cubicBezTo>
                      <a:pt x="18003" y="563"/>
                      <a:pt x="18494" y="1044"/>
                      <a:pt x="18494" y="1651"/>
                    </a:cubicBezTo>
                    <a:lnTo>
                      <a:pt x="18494" y="4524"/>
                    </a:lnTo>
                    <a:cubicBezTo>
                      <a:pt x="18494" y="4675"/>
                      <a:pt x="18619" y="4800"/>
                      <a:pt x="18770" y="4800"/>
                    </a:cubicBezTo>
                    <a:cubicBezTo>
                      <a:pt x="18922" y="4800"/>
                      <a:pt x="19047" y="4675"/>
                      <a:pt x="19047" y="4524"/>
                    </a:cubicBezTo>
                    <a:lnTo>
                      <a:pt x="19047" y="1651"/>
                    </a:lnTo>
                    <a:cubicBezTo>
                      <a:pt x="19047" y="741"/>
                      <a:pt x="18315" y="1"/>
                      <a:pt x="174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45"/>
              <p:cNvSpPr/>
              <p:nvPr/>
            </p:nvSpPr>
            <p:spPr>
              <a:xfrm>
                <a:off x="700450" y="2593750"/>
                <a:ext cx="348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393" extrusionOk="0">
                    <a:moveTo>
                      <a:pt x="696" y="562"/>
                    </a:moveTo>
                    <a:cubicBezTo>
                      <a:pt x="768" y="562"/>
                      <a:pt x="830" y="625"/>
                      <a:pt x="830" y="696"/>
                    </a:cubicBezTo>
                    <a:cubicBezTo>
                      <a:pt x="830" y="777"/>
                      <a:pt x="768" y="839"/>
                      <a:pt x="696" y="839"/>
                    </a:cubicBezTo>
                    <a:cubicBezTo>
                      <a:pt x="616" y="839"/>
                      <a:pt x="562" y="777"/>
                      <a:pt x="562" y="696"/>
                    </a:cubicBezTo>
                    <a:cubicBezTo>
                      <a:pt x="562" y="625"/>
                      <a:pt x="616" y="562"/>
                      <a:pt x="696" y="562"/>
                    </a:cubicBezTo>
                    <a:close/>
                    <a:moveTo>
                      <a:pt x="696" y="0"/>
                    </a:moveTo>
                    <a:cubicBezTo>
                      <a:pt x="313" y="0"/>
                      <a:pt x="0" y="313"/>
                      <a:pt x="0" y="696"/>
                    </a:cubicBezTo>
                    <a:cubicBezTo>
                      <a:pt x="0" y="1080"/>
                      <a:pt x="313" y="1392"/>
                      <a:pt x="696" y="1392"/>
                    </a:cubicBezTo>
                    <a:cubicBezTo>
                      <a:pt x="1080" y="1392"/>
                      <a:pt x="1392" y="1080"/>
                      <a:pt x="1392" y="696"/>
                    </a:cubicBezTo>
                    <a:cubicBezTo>
                      <a:pt x="1392" y="313"/>
                      <a:pt x="1080" y="0"/>
                      <a:pt x="6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45"/>
              <p:cNvSpPr/>
              <p:nvPr/>
            </p:nvSpPr>
            <p:spPr>
              <a:xfrm>
                <a:off x="628850" y="2366275"/>
                <a:ext cx="178000" cy="144750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790" extrusionOk="0">
                    <a:moveTo>
                      <a:pt x="607" y="0"/>
                    </a:moveTo>
                    <a:cubicBezTo>
                      <a:pt x="268" y="0"/>
                      <a:pt x="1" y="268"/>
                      <a:pt x="1" y="607"/>
                    </a:cubicBezTo>
                    <a:lnTo>
                      <a:pt x="1" y="5174"/>
                    </a:lnTo>
                    <a:cubicBezTo>
                      <a:pt x="1" y="5513"/>
                      <a:pt x="268" y="5790"/>
                      <a:pt x="607" y="5790"/>
                    </a:cubicBezTo>
                    <a:lnTo>
                      <a:pt x="1785" y="5790"/>
                    </a:lnTo>
                    <a:cubicBezTo>
                      <a:pt x="1945" y="5790"/>
                      <a:pt x="2061" y="5665"/>
                      <a:pt x="2061" y="5504"/>
                    </a:cubicBezTo>
                    <a:cubicBezTo>
                      <a:pt x="2061" y="5353"/>
                      <a:pt x="1945" y="5228"/>
                      <a:pt x="1785" y="5228"/>
                    </a:cubicBezTo>
                    <a:lnTo>
                      <a:pt x="607" y="5228"/>
                    </a:lnTo>
                    <a:cubicBezTo>
                      <a:pt x="581" y="5228"/>
                      <a:pt x="554" y="5201"/>
                      <a:pt x="554" y="5174"/>
                    </a:cubicBezTo>
                    <a:lnTo>
                      <a:pt x="554" y="607"/>
                    </a:lnTo>
                    <a:cubicBezTo>
                      <a:pt x="554" y="580"/>
                      <a:pt x="581" y="553"/>
                      <a:pt x="607" y="553"/>
                    </a:cubicBezTo>
                    <a:lnTo>
                      <a:pt x="6513" y="553"/>
                    </a:lnTo>
                    <a:cubicBezTo>
                      <a:pt x="6540" y="553"/>
                      <a:pt x="6567" y="580"/>
                      <a:pt x="6567" y="607"/>
                    </a:cubicBezTo>
                    <a:lnTo>
                      <a:pt x="6567" y="5174"/>
                    </a:lnTo>
                    <a:cubicBezTo>
                      <a:pt x="6567" y="5201"/>
                      <a:pt x="6540" y="5228"/>
                      <a:pt x="6513" y="5228"/>
                    </a:cubicBezTo>
                    <a:lnTo>
                      <a:pt x="2927" y="5228"/>
                    </a:lnTo>
                    <a:cubicBezTo>
                      <a:pt x="2775" y="5228"/>
                      <a:pt x="2650" y="5353"/>
                      <a:pt x="2650" y="5504"/>
                    </a:cubicBezTo>
                    <a:cubicBezTo>
                      <a:pt x="2650" y="5665"/>
                      <a:pt x="2775" y="5790"/>
                      <a:pt x="2927" y="5790"/>
                    </a:cubicBezTo>
                    <a:lnTo>
                      <a:pt x="6513" y="5790"/>
                    </a:lnTo>
                    <a:cubicBezTo>
                      <a:pt x="6843" y="5790"/>
                      <a:pt x="7120" y="5513"/>
                      <a:pt x="7120" y="5174"/>
                    </a:cubicBezTo>
                    <a:lnTo>
                      <a:pt x="7120" y="607"/>
                    </a:lnTo>
                    <a:cubicBezTo>
                      <a:pt x="7120" y="268"/>
                      <a:pt x="6843" y="0"/>
                      <a:pt x="65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45"/>
              <p:cNvSpPr/>
              <p:nvPr/>
            </p:nvSpPr>
            <p:spPr>
              <a:xfrm>
                <a:off x="703575" y="2397050"/>
                <a:ext cx="7272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864" extrusionOk="0">
                    <a:moveTo>
                      <a:pt x="428" y="0"/>
                    </a:moveTo>
                    <a:cubicBezTo>
                      <a:pt x="268" y="0"/>
                      <a:pt x="143" y="125"/>
                      <a:pt x="143" y="277"/>
                    </a:cubicBezTo>
                    <a:cubicBezTo>
                      <a:pt x="143" y="437"/>
                      <a:pt x="268" y="562"/>
                      <a:pt x="428" y="562"/>
                    </a:cubicBezTo>
                    <a:lnTo>
                      <a:pt x="1936" y="562"/>
                    </a:lnTo>
                    <a:lnTo>
                      <a:pt x="107" y="2382"/>
                    </a:lnTo>
                    <a:cubicBezTo>
                      <a:pt x="0" y="2489"/>
                      <a:pt x="0" y="2667"/>
                      <a:pt x="107" y="2775"/>
                    </a:cubicBezTo>
                    <a:cubicBezTo>
                      <a:pt x="161" y="2837"/>
                      <a:pt x="232" y="2864"/>
                      <a:pt x="304" y="2864"/>
                    </a:cubicBezTo>
                    <a:cubicBezTo>
                      <a:pt x="375" y="2864"/>
                      <a:pt x="446" y="2837"/>
                      <a:pt x="500" y="2775"/>
                    </a:cubicBezTo>
                    <a:lnTo>
                      <a:pt x="2346" y="937"/>
                    </a:lnTo>
                    <a:lnTo>
                      <a:pt x="2346" y="2489"/>
                    </a:lnTo>
                    <a:cubicBezTo>
                      <a:pt x="2346" y="2641"/>
                      <a:pt x="2471" y="2766"/>
                      <a:pt x="2632" y="2766"/>
                    </a:cubicBezTo>
                    <a:cubicBezTo>
                      <a:pt x="2784" y="2766"/>
                      <a:pt x="2908" y="2641"/>
                      <a:pt x="2908" y="2489"/>
                    </a:cubicBezTo>
                    <a:lnTo>
                      <a:pt x="2908" y="277"/>
                    </a:lnTo>
                    <a:cubicBezTo>
                      <a:pt x="2908" y="125"/>
                      <a:pt x="2784" y="0"/>
                      <a:pt x="26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45"/>
              <p:cNvSpPr/>
              <p:nvPr/>
            </p:nvSpPr>
            <p:spPr>
              <a:xfrm>
                <a:off x="778500" y="2485575"/>
                <a:ext cx="68500" cy="627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508" extrusionOk="0">
                    <a:moveTo>
                      <a:pt x="2463" y="1"/>
                    </a:moveTo>
                    <a:cubicBezTo>
                      <a:pt x="2311" y="1"/>
                      <a:pt x="2186" y="126"/>
                      <a:pt x="2186" y="277"/>
                    </a:cubicBezTo>
                    <a:lnTo>
                      <a:pt x="2186" y="1946"/>
                    </a:lnTo>
                    <a:lnTo>
                      <a:pt x="286" y="1946"/>
                    </a:lnTo>
                    <a:cubicBezTo>
                      <a:pt x="126" y="1946"/>
                      <a:pt x="1" y="2070"/>
                      <a:pt x="1" y="2231"/>
                    </a:cubicBezTo>
                    <a:cubicBezTo>
                      <a:pt x="1" y="2383"/>
                      <a:pt x="126" y="2508"/>
                      <a:pt x="286" y="2508"/>
                    </a:cubicBezTo>
                    <a:lnTo>
                      <a:pt x="2463" y="2508"/>
                    </a:lnTo>
                    <a:cubicBezTo>
                      <a:pt x="2615" y="2508"/>
                      <a:pt x="2739" y="2383"/>
                      <a:pt x="2739" y="2231"/>
                    </a:cubicBezTo>
                    <a:lnTo>
                      <a:pt x="2739" y="277"/>
                    </a:lnTo>
                    <a:cubicBezTo>
                      <a:pt x="2739" y="126"/>
                      <a:pt x="2615" y="1"/>
                      <a:pt x="24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45"/>
              <p:cNvSpPr/>
              <p:nvPr/>
            </p:nvSpPr>
            <p:spPr>
              <a:xfrm>
                <a:off x="588475" y="2328125"/>
                <a:ext cx="68500" cy="627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508" extrusionOk="0">
                    <a:moveTo>
                      <a:pt x="286" y="1"/>
                    </a:moveTo>
                    <a:cubicBezTo>
                      <a:pt x="126" y="1"/>
                      <a:pt x="1" y="125"/>
                      <a:pt x="1" y="277"/>
                    </a:cubicBezTo>
                    <a:lnTo>
                      <a:pt x="1" y="2231"/>
                    </a:lnTo>
                    <a:cubicBezTo>
                      <a:pt x="1" y="2382"/>
                      <a:pt x="126" y="2507"/>
                      <a:pt x="286" y="2507"/>
                    </a:cubicBezTo>
                    <a:cubicBezTo>
                      <a:pt x="438" y="2507"/>
                      <a:pt x="563" y="2382"/>
                      <a:pt x="563" y="2231"/>
                    </a:cubicBezTo>
                    <a:lnTo>
                      <a:pt x="563" y="554"/>
                    </a:lnTo>
                    <a:lnTo>
                      <a:pt x="2463" y="554"/>
                    </a:lnTo>
                    <a:cubicBezTo>
                      <a:pt x="2615" y="554"/>
                      <a:pt x="2740" y="429"/>
                      <a:pt x="2740" y="277"/>
                    </a:cubicBezTo>
                    <a:cubicBezTo>
                      <a:pt x="2740" y="125"/>
                      <a:pt x="2615" y="1"/>
                      <a:pt x="24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5"/>
              <p:cNvSpPr/>
              <p:nvPr/>
            </p:nvSpPr>
            <p:spPr>
              <a:xfrm>
                <a:off x="834475" y="2370950"/>
                <a:ext cx="1385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16" extrusionOk="0">
                    <a:moveTo>
                      <a:pt x="277" y="0"/>
                    </a:moveTo>
                    <a:cubicBezTo>
                      <a:pt x="126" y="0"/>
                      <a:pt x="1" y="125"/>
                      <a:pt x="1" y="286"/>
                    </a:cubicBezTo>
                    <a:lnTo>
                      <a:pt x="1" y="339"/>
                    </a:lnTo>
                    <a:cubicBezTo>
                      <a:pt x="1" y="491"/>
                      <a:pt x="126" y="616"/>
                      <a:pt x="277" y="616"/>
                    </a:cubicBezTo>
                    <a:cubicBezTo>
                      <a:pt x="429" y="616"/>
                      <a:pt x="554" y="491"/>
                      <a:pt x="554" y="339"/>
                    </a:cubicBezTo>
                    <a:lnTo>
                      <a:pt x="554" y="286"/>
                    </a:lnTo>
                    <a:cubicBezTo>
                      <a:pt x="554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45"/>
              <p:cNvSpPr/>
              <p:nvPr/>
            </p:nvSpPr>
            <p:spPr>
              <a:xfrm>
                <a:off x="856350" y="2370950"/>
                <a:ext cx="140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16" extrusionOk="0">
                    <a:moveTo>
                      <a:pt x="286" y="0"/>
                    </a:moveTo>
                    <a:cubicBezTo>
                      <a:pt x="125" y="0"/>
                      <a:pt x="0" y="125"/>
                      <a:pt x="0" y="286"/>
                    </a:cubicBezTo>
                    <a:lnTo>
                      <a:pt x="0" y="339"/>
                    </a:lnTo>
                    <a:cubicBezTo>
                      <a:pt x="0" y="491"/>
                      <a:pt x="125" y="616"/>
                      <a:pt x="286" y="616"/>
                    </a:cubicBezTo>
                    <a:cubicBezTo>
                      <a:pt x="437" y="616"/>
                      <a:pt x="562" y="491"/>
                      <a:pt x="562" y="339"/>
                    </a:cubicBezTo>
                    <a:lnTo>
                      <a:pt x="562" y="286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45"/>
              <p:cNvSpPr/>
              <p:nvPr/>
            </p:nvSpPr>
            <p:spPr>
              <a:xfrm>
                <a:off x="828900" y="2398150"/>
                <a:ext cx="4710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563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1598" y="563"/>
                    </a:lnTo>
                    <a:cubicBezTo>
                      <a:pt x="1758" y="563"/>
                      <a:pt x="1883" y="438"/>
                      <a:pt x="1883" y="277"/>
                    </a:cubicBezTo>
                    <a:cubicBezTo>
                      <a:pt x="1883" y="126"/>
                      <a:pt x="1758" y="1"/>
                      <a:pt x="15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45"/>
              <p:cNvSpPr/>
              <p:nvPr/>
            </p:nvSpPr>
            <p:spPr>
              <a:xfrm>
                <a:off x="828900" y="2419125"/>
                <a:ext cx="4710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554" extrusionOk="0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1598" y="553"/>
                    </a:lnTo>
                    <a:cubicBezTo>
                      <a:pt x="1758" y="553"/>
                      <a:pt x="1883" y="428"/>
                      <a:pt x="1883" y="277"/>
                    </a:cubicBezTo>
                    <a:cubicBezTo>
                      <a:pt x="1883" y="125"/>
                      <a:pt x="1758" y="0"/>
                      <a:pt x="15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5"/>
              <p:cNvSpPr/>
              <p:nvPr/>
            </p:nvSpPr>
            <p:spPr>
              <a:xfrm>
                <a:off x="828900" y="2439850"/>
                <a:ext cx="471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555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1598" y="554"/>
                    </a:lnTo>
                    <a:cubicBezTo>
                      <a:pt x="1758" y="554"/>
                      <a:pt x="1883" y="429"/>
                      <a:pt x="1883" y="277"/>
                    </a:cubicBezTo>
                    <a:cubicBezTo>
                      <a:pt x="1883" y="126"/>
                      <a:pt x="1758" y="1"/>
                      <a:pt x="15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5"/>
              <p:cNvSpPr/>
              <p:nvPr/>
            </p:nvSpPr>
            <p:spPr>
              <a:xfrm>
                <a:off x="565300" y="2426925"/>
                <a:ext cx="140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17" extrusionOk="0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91"/>
                      <a:pt x="125" y="616"/>
                      <a:pt x="277" y="616"/>
                    </a:cubicBezTo>
                    <a:cubicBezTo>
                      <a:pt x="437" y="616"/>
                      <a:pt x="562" y="491"/>
                      <a:pt x="562" y="331"/>
                    </a:cubicBezTo>
                    <a:lnTo>
                      <a:pt x="562" y="277"/>
                    </a:lnTo>
                    <a:cubicBezTo>
                      <a:pt x="562" y="125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5"/>
              <p:cNvSpPr/>
              <p:nvPr/>
            </p:nvSpPr>
            <p:spPr>
              <a:xfrm>
                <a:off x="587375" y="2426925"/>
                <a:ext cx="138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17" extrusionOk="0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91"/>
                      <a:pt x="125" y="616"/>
                      <a:pt x="277" y="616"/>
                    </a:cubicBezTo>
                    <a:cubicBezTo>
                      <a:pt x="429" y="616"/>
                      <a:pt x="553" y="491"/>
                      <a:pt x="553" y="331"/>
                    </a:cubicBezTo>
                    <a:lnTo>
                      <a:pt x="553" y="277"/>
                    </a:lnTo>
                    <a:cubicBezTo>
                      <a:pt x="553" y="125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5"/>
              <p:cNvSpPr/>
              <p:nvPr/>
            </p:nvSpPr>
            <p:spPr>
              <a:xfrm>
                <a:off x="559725" y="2454125"/>
                <a:ext cx="47075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554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cubicBezTo>
                      <a:pt x="0" y="429"/>
                      <a:pt x="125" y="554"/>
                      <a:pt x="277" y="554"/>
                    </a:cubicBezTo>
                    <a:lnTo>
                      <a:pt x="1606" y="554"/>
                    </a:lnTo>
                    <a:cubicBezTo>
                      <a:pt x="1758" y="554"/>
                      <a:pt x="1882" y="429"/>
                      <a:pt x="1882" y="277"/>
                    </a:cubicBezTo>
                    <a:cubicBezTo>
                      <a:pt x="1882" y="126"/>
                      <a:pt x="1758" y="1"/>
                      <a:pt x="16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5"/>
              <p:cNvSpPr/>
              <p:nvPr/>
            </p:nvSpPr>
            <p:spPr>
              <a:xfrm>
                <a:off x="559725" y="2474875"/>
                <a:ext cx="4707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563" extrusionOk="0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cubicBezTo>
                      <a:pt x="0" y="438"/>
                      <a:pt x="125" y="563"/>
                      <a:pt x="277" y="563"/>
                    </a:cubicBezTo>
                    <a:lnTo>
                      <a:pt x="1606" y="563"/>
                    </a:lnTo>
                    <a:cubicBezTo>
                      <a:pt x="1758" y="563"/>
                      <a:pt x="1882" y="438"/>
                      <a:pt x="1882" y="277"/>
                    </a:cubicBezTo>
                    <a:cubicBezTo>
                      <a:pt x="1882" y="125"/>
                      <a:pt x="1758" y="1"/>
                      <a:pt x="16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5"/>
              <p:cNvSpPr/>
              <p:nvPr/>
            </p:nvSpPr>
            <p:spPr>
              <a:xfrm>
                <a:off x="559725" y="2495625"/>
                <a:ext cx="4707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563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1606" y="562"/>
                    </a:lnTo>
                    <a:cubicBezTo>
                      <a:pt x="1758" y="562"/>
                      <a:pt x="1882" y="437"/>
                      <a:pt x="1882" y="286"/>
                    </a:cubicBezTo>
                    <a:cubicBezTo>
                      <a:pt x="1882" y="125"/>
                      <a:pt x="1758" y="0"/>
                      <a:pt x="16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2"/>
          <p:cNvSpPr/>
          <p:nvPr/>
        </p:nvSpPr>
        <p:spPr>
          <a:xfrm>
            <a:off x="3083025" y="998250"/>
            <a:ext cx="1492301" cy="11395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98" name="Google Shape;598;p52"/>
          <p:cNvSpPr txBox="1">
            <a:spLocks noGrp="1"/>
          </p:cNvSpPr>
          <p:nvPr>
            <p:ph type="subTitle" idx="5"/>
          </p:nvPr>
        </p:nvSpPr>
        <p:spPr>
          <a:xfrm>
            <a:off x="6255650" y="1763896"/>
            <a:ext cx="21732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Можливості</a:t>
            </a:r>
            <a:endParaRPr dirty="0"/>
          </a:p>
        </p:txBody>
      </p:sp>
      <p:sp>
        <p:nvSpPr>
          <p:cNvPr id="599" name="Google Shape;599;p52"/>
          <p:cNvSpPr txBox="1">
            <a:spLocks noGrp="1"/>
          </p:cNvSpPr>
          <p:nvPr>
            <p:ph type="subTitle" idx="6"/>
          </p:nvPr>
        </p:nvSpPr>
        <p:spPr>
          <a:xfrm>
            <a:off x="6255650" y="2068012"/>
            <a:ext cx="21732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uk-UA" sz="1400" dirty="0">
                <a:cs typeface="Calibri" panose="020F0502020204030204"/>
              </a:rPr>
              <a:t>Можливість видалити завдання або позначити його як виконане</a:t>
            </a:r>
            <a:endParaRPr lang="uk-UA" sz="1400" dirty="0">
              <a:ea typeface="+mn-lt"/>
              <a:cs typeface="+mn-lt"/>
            </a:endParaRPr>
          </a:p>
        </p:txBody>
      </p:sp>
      <p:sp>
        <p:nvSpPr>
          <p:cNvPr id="600" name="Google Shape;600;p52"/>
          <p:cNvSpPr txBox="1">
            <a:spLocks noGrp="1"/>
          </p:cNvSpPr>
          <p:nvPr>
            <p:ph type="subTitle" idx="7"/>
          </p:nvPr>
        </p:nvSpPr>
        <p:spPr>
          <a:xfrm>
            <a:off x="6255650" y="3248946"/>
            <a:ext cx="2340816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Ефективність</a:t>
            </a:r>
            <a:endParaRPr dirty="0"/>
          </a:p>
        </p:txBody>
      </p:sp>
      <p:sp>
        <p:nvSpPr>
          <p:cNvPr id="601" name="Google Shape;601;p52"/>
          <p:cNvSpPr txBox="1">
            <a:spLocks noGrp="1"/>
          </p:cNvSpPr>
          <p:nvPr>
            <p:ph type="subTitle" idx="8"/>
          </p:nvPr>
        </p:nvSpPr>
        <p:spPr>
          <a:xfrm>
            <a:off x="6255650" y="3553062"/>
            <a:ext cx="21732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uk-UA" sz="1400" dirty="0">
                <a:cs typeface="Calibri" panose="020F0502020204030204"/>
              </a:rPr>
              <a:t>Проста, але ефективна організація та відстеження завдань</a:t>
            </a:r>
          </a:p>
        </p:txBody>
      </p:sp>
      <p:sp>
        <p:nvSpPr>
          <p:cNvPr id="602" name="Google Shape;602;p52"/>
          <p:cNvSpPr txBox="1"/>
          <p:nvPr/>
        </p:nvSpPr>
        <p:spPr>
          <a:xfrm flipH="1">
            <a:off x="2720741" y="1684338"/>
            <a:ext cx="1219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8500" dirty="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rPr>
              <a:t>Ш</a:t>
            </a:r>
            <a:endParaRPr sz="8500" dirty="0">
              <a:solidFill>
                <a:srgbClr val="6178F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3" name="Google Shape;603;p52"/>
          <p:cNvSpPr txBox="1"/>
          <p:nvPr/>
        </p:nvSpPr>
        <p:spPr>
          <a:xfrm flipH="1">
            <a:off x="2720734" y="3168464"/>
            <a:ext cx="1219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8000" dirty="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rPr>
              <a:t>З</a:t>
            </a:r>
            <a:endParaRPr sz="8000" dirty="0">
              <a:solidFill>
                <a:srgbClr val="6178F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4" name="Google Shape;604;p52"/>
          <p:cNvSpPr txBox="1"/>
          <p:nvPr/>
        </p:nvSpPr>
        <p:spPr>
          <a:xfrm>
            <a:off x="5203757" y="1684338"/>
            <a:ext cx="1219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8000" dirty="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rPr>
              <a:t>М</a:t>
            </a:r>
            <a:endParaRPr sz="8000" dirty="0">
              <a:solidFill>
                <a:srgbClr val="6178F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5" name="Google Shape;605;p52"/>
          <p:cNvSpPr txBox="1"/>
          <p:nvPr/>
        </p:nvSpPr>
        <p:spPr>
          <a:xfrm>
            <a:off x="5203739" y="3168463"/>
            <a:ext cx="1219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8000" dirty="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rPr>
              <a:t>Е</a:t>
            </a:r>
            <a:endParaRPr sz="8000" dirty="0">
              <a:solidFill>
                <a:srgbClr val="6178F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6" name="Google Shape;606;p52"/>
          <p:cNvSpPr txBox="1">
            <a:spLocks noGrp="1"/>
          </p:cNvSpPr>
          <p:nvPr>
            <p:ph type="subTitle" idx="1"/>
          </p:nvPr>
        </p:nvSpPr>
        <p:spPr>
          <a:xfrm>
            <a:off x="582332" y="1808238"/>
            <a:ext cx="21732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Швидкодія</a:t>
            </a:r>
            <a:endParaRPr dirty="0"/>
          </a:p>
        </p:txBody>
      </p:sp>
      <p:sp>
        <p:nvSpPr>
          <p:cNvPr id="607" name="Google Shape;607;p52"/>
          <p:cNvSpPr txBox="1">
            <a:spLocks noGrp="1"/>
          </p:cNvSpPr>
          <p:nvPr>
            <p:ph type="subTitle" idx="2"/>
          </p:nvPr>
        </p:nvSpPr>
        <p:spPr>
          <a:xfrm>
            <a:off x="321143" y="2115025"/>
            <a:ext cx="3227009" cy="5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prstClr val="white"/>
              </a:buClr>
            </a:pPr>
            <a:r>
              <a:rPr lang="uk-UA" sz="1400" dirty="0">
                <a:cs typeface="Calibri" panose="020F0502020204030204"/>
              </a:rPr>
              <a:t>Швидке та зручне</a:t>
            </a:r>
            <a:r>
              <a:rPr lang="en-US" sz="1400" dirty="0">
                <a:cs typeface="Calibri" panose="020F0502020204030204"/>
              </a:rPr>
              <a:t> </a:t>
            </a:r>
            <a:r>
              <a:rPr lang="uk-UA" sz="1400" dirty="0">
                <a:cs typeface="Calibri" panose="020F0502020204030204"/>
              </a:rPr>
              <a:t>керування завданнями </a:t>
            </a:r>
            <a:endParaRPr lang="en-US" sz="1400" dirty="0">
              <a:cs typeface="Calibri" panose="020F0502020204030204"/>
            </a:endParaRPr>
          </a:p>
        </p:txBody>
      </p:sp>
      <p:sp>
        <p:nvSpPr>
          <p:cNvPr id="608" name="Google Shape;608;p52"/>
          <p:cNvSpPr txBox="1">
            <a:spLocks noGrp="1"/>
          </p:cNvSpPr>
          <p:nvPr>
            <p:ph type="subTitle" idx="3"/>
          </p:nvPr>
        </p:nvSpPr>
        <p:spPr>
          <a:xfrm>
            <a:off x="547534" y="3257162"/>
            <a:ext cx="21732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Зручність</a:t>
            </a:r>
            <a:endParaRPr dirty="0"/>
          </a:p>
        </p:txBody>
      </p:sp>
      <p:sp>
        <p:nvSpPr>
          <p:cNvPr id="609" name="Google Shape;609;p52"/>
          <p:cNvSpPr txBox="1">
            <a:spLocks noGrp="1"/>
          </p:cNvSpPr>
          <p:nvPr>
            <p:ph type="subTitle" idx="4"/>
          </p:nvPr>
        </p:nvSpPr>
        <p:spPr>
          <a:xfrm>
            <a:off x="385041" y="3607248"/>
            <a:ext cx="21732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uk-UA" sz="1400" dirty="0">
                <a:ea typeface="+mn-lt"/>
                <a:cs typeface="+mn-lt"/>
              </a:rPr>
              <a:t>Зручний інтерфейс</a:t>
            </a:r>
          </a:p>
        </p:txBody>
      </p:sp>
      <p:cxnSp>
        <p:nvCxnSpPr>
          <p:cNvPr id="610" name="Google Shape;610;p52"/>
          <p:cNvCxnSpPr>
            <a:stCxn id="602" idx="1"/>
            <a:endCxn id="604" idx="1"/>
          </p:cNvCxnSpPr>
          <p:nvPr/>
        </p:nvCxnSpPr>
        <p:spPr>
          <a:xfrm>
            <a:off x="3940241" y="2179638"/>
            <a:ext cx="12636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1" name="Google Shape;611;p52"/>
          <p:cNvCxnSpPr>
            <a:stCxn id="603" idx="1"/>
            <a:endCxn id="605" idx="1"/>
          </p:cNvCxnSpPr>
          <p:nvPr/>
        </p:nvCxnSpPr>
        <p:spPr>
          <a:xfrm>
            <a:off x="3940234" y="3663764"/>
            <a:ext cx="1263600" cy="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2" name="Google Shape;612;p52"/>
          <p:cNvCxnSpPr>
            <a:stCxn id="604" idx="2"/>
            <a:endCxn id="603" idx="0"/>
          </p:cNvCxnSpPr>
          <p:nvPr/>
        </p:nvCxnSpPr>
        <p:spPr>
          <a:xfrm rot="5400000">
            <a:off x="4325207" y="1680138"/>
            <a:ext cx="493500" cy="2483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13" name="Google Shape;613;p52"/>
          <p:cNvSpPr txBox="1">
            <a:spLocks noGrp="1"/>
          </p:cNvSpPr>
          <p:nvPr>
            <p:ph type="title"/>
          </p:nvPr>
        </p:nvSpPr>
        <p:spPr>
          <a:xfrm>
            <a:off x="1562328" y="552236"/>
            <a:ext cx="3187147" cy="532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cap="none" dirty="0">
                <a:cs typeface="Calibri Light"/>
              </a:rPr>
              <a:t>Розв'язання проблем</a:t>
            </a:r>
            <a:endParaRPr sz="2400" dirty="0"/>
          </a:p>
        </p:txBody>
      </p:sp>
      <p:sp>
        <p:nvSpPr>
          <p:cNvPr id="614" name="Google Shape;614;p52"/>
          <p:cNvSpPr/>
          <p:nvPr/>
        </p:nvSpPr>
        <p:spPr>
          <a:xfrm>
            <a:off x="5631238" y="305349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52"/>
          <p:cNvGrpSpPr/>
          <p:nvPr/>
        </p:nvGrpSpPr>
        <p:grpSpPr>
          <a:xfrm rot="550332">
            <a:off x="5899824" y="607903"/>
            <a:ext cx="503843" cy="436244"/>
            <a:chOff x="7147850" y="558075"/>
            <a:chExt cx="503850" cy="436250"/>
          </a:xfrm>
        </p:grpSpPr>
        <p:sp>
          <p:nvSpPr>
            <p:cNvPr id="616" name="Google Shape;616;p52"/>
            <p:cNvSpPr/>
            <p:nvPr/>
          </p:nvSpPr>
          <p:spPr>
            <a:xfrm>
              <a:off x="7164350" y="558075"/>
              <a:ext cx="487350" cy="418625"/>
            </a:xfrm>
            <a:custGeom>
              <a:avLst/>
              <a:gdLst/>
              <a:ahLst/>
              <a:cxnLst/>
              <a:rect l="l" t="t" r="r" b="b"/>
              <a:pathLst>
                <a:path w="19494" h="16745" extrusionOk="0">
                  <a:moveTo>
                    <a:pt x="777" y="0"/>
                  </a:moveTo>
                  <a:cubicBezTo>
                    <a:pt x="349" y="0"/>
                    <a:pt x="1" y="348"/>
                    <a:pt x="1" y="776"/>
                  </a:cubicBezTo>
                  <a:lnTo>
                    <a:pt x="1" y="3560"/>
                  </a:lnTo>
                  <a:lnTo>
                    <a:pt x="1" y="16388"/>
                  </a:lnTo>
                  <a:cubicBezTo>
                    <a:pt x="1" y="16584"/>
                    <a:pt x="153" y="16745"/>
                    <a:pt x="358" y="16745"/>
                  </a:cubicBezTo>
                  <a:lnTo>
                    <a:pt x="19137" y="16745"/>
                  </a:lnTo>
                  <a:cubicBezTo>
                    <a:pt x="19333" y="16745"/>
                    <a:pt x="19493" y="16584"/>
                    <a:pt x="19493" y="16388"/>
                  </a:cubicBezTo>
                  <a:lnTo>
                    <a:pt x="19493" y="3560"/>
                  </a:lnTo>
                  <a:lnTo>
                    <a:pt x="19493" y="776"/>
                  </a:lnTo>
                  <a:cubicBezTo>
                    <a:pt x="19493" y="348"/>
                    <a:pt x="19145" y="0"/>
                    <a:pt x="18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52"/>
            <p:cNvGrpSpPr/>
            <p:nvPr/>
          </p:nvGrpSpPr>
          <p:grpSpPr>
            <a:xfrm>
              <a:off x="7147850" y="583275"/>
              <a:ext cx="476200" cy="411050"/>
              <a:chOff x="1078250" y="1662400"/>
              <a:chExt cx="476200" cy="411050"/>
            </a:xfrm>
          </p:grpSpPr>
          <p:sp>
            <p:nvSpPr>
              <p:cNvPr id="618" name="Google Shape;618;p52"/>
              <p:cNvSpPr/>
              <p:nvPr/>
            </p:nvSpPr>
            <p:spPr>
              <a:xfrm>
                <a:off x="1178175" y="1662400"/>
                <a:ext cx="376275" cy="41105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6442" extrusionOk="0">
                    <a:moveTo>
                      <a:pt x="11937" y="0"/>
                    </a:moveTo>
                    <a:cubicBezTo>
                      <a:pt x="11785" y="0"/>
                      <a:pt x="11660" y="125"/>
                      <a:pt x="11660" y="277"/>
                    </a:cubicBezTo>
                    <a:cubicBezTo>
                      <a:pt x="11660" y="429"/>
                      <a:pt x="11785" y="553"/>
                      <a:pt x="11937" y="553"/>
                    </a:cubicBezTo>
                    <a:lnTo>
                      <a:pt x="14033" y="553"/>
                    </a:lnTo>
                    <a:cubicBezTo>
                      <a:pt x="14283" y="553"/>
                      <a:pt x="14488" y="759"/>
                      <a:pt x="14488" y="1017"/>
                    </a:cubicBezTo>
                    <a:lnTo>
                      <a:pt x="14488" y="2784"/>
                    </a:lnTo>
                    <a:cubicBezTo>
                      <a:pt x="13748" y="2775"/>
                      <a:pt x="13018" y="2770"/>
                      <a:pt x="12291" y="2770"/>
                    </a:cubicBezTo>
                    <a:cubicBezTo>
                      <a:pt x="11564" y="2770"/>
                      <a:pt x="10839" y="2775"/>
                      <a:pt x="10108" y="2784"/>
                    </a:cubicBezTo>
                    <a:cubicBezTo>
                      <a:pt x="9956" y="2784"/>
                      <a:pt x="9831" y="2909"/>
                      <a:pt x="9831" y="3060"/>
                    </a:cubicBezTo>
                    <a:cubicBezTo>
                      <a:pt x="9840" y="3221"/>
                      <a:pt x="9965" y="3337"/>
                      <a:pt x="10117" y="3337"/>
                    </a:cubicBezTo>
                    <a:cubicBezTo>
                      <a:pt x="10844" y="3332"/>
                      <a:pt x="11566" y="3330"/>
                      <a:pt x="12292" y="3330"/>
                    </a:cubicBezTo>
                    <a:cubicBezTo>
                      <a:pt x="13018" y="3330"/>
                      <a:pt x="13748" y="3332"/>
                      <a:pt x="14488" y="3337"/>
                    </a:cubicBezTo>
                    <a:lnTo>
                      <a:pt x="14488" y="15826"/>
                    </a:lnTo>
                    <a:cubicBezTo>
                      <a:pt x="14488" y="15862"/>
                      <a:pt x="14461" y="15880"/>
                      <a:pt x="14434" y="15880"/>
                    </a:cubicBezTo>
                    <a:lnTo>
                      <a:pt x="277" y="15880"/>
                    </a:lnTo>
                    <a:cubicBezTo>
                      <a:pt x="125" y="15880"/>
                      <a:pt x="0" y="16005"/>
                      <a:pt x="0" y="16165"/>
                    </a:cubicBezTo>
                    <a:cubicBezTo>
                      <a:pt x="0" y="16317"/>
                      <a:pt x="125" y="16442"/>
                      <a:pt x="277" y="16442"/>
                    </a:cubicBezTo>
                    <a:lnTo>
                      <a:pt x="14434" y="16442"/>
                    </a:lnTo>
                    <a:cubicBezTo>
                      <a:pt x="14773" y="16442"/>
                      <a:pt x="15050" y="16165"/>
                      <a:pt x="15050" y="15826"/>
                    </a:cubicBezTo>
                    <a:lnTo>
                      <a:pt x="15050" y="1017"/>
                    </a:lnTo>
                    <a:cubicBezTo>
                      <a:pt x="15050" y="455"/>
                      <a:pt x="14595" y="0"/>
                      <a:pt x="140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2"/>
              <p:cNvSpPr/>
              <p:nvPr/>
            </p:nvSpPr>
            <p:spPr>
              <a:xfrm>
                <a:off x="1078250" y="1662400"/>
                <a:ext cx="376725" cy="411050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16442" extrusionOk="0">
                    <a:moveTo>
                      <a:pt x="1018" y="0"/>
                    </a:moveTo>
                    <a:cubicBezTo>
                      <a:pt x="456" y="0"/>
                      <a:pt x="1" y="455"/>
                      <a:pt x="1" y="1017"/>
                    </a:cubicBezTo>
                    <a:lnTo>
                      <a:pt x="1" y="15826"/>
                    </a:lnTo>
                    <a:cubicBezTo>
                      <a:pt x="1" y="16165"/>
                      <a:pt x="277" y="16442"/>
                      <a:pt x="616" y="16442"/>
                    </a:cubicBezTo>
                    <a:lnTo>
                      <a:pt x="3132" y="16442"/>
                    </a:lnTo>
                    <a:cubicBezTo>
                      <a:pt x="3292" y="16442"/>
                      <a:pt x="3417" y="16317"/>
                      <a:pt x="3417" y="16165"/>
                    </a:cubicBezTo>
                    <a:cubicBezTo>
                      <a:pt x="3417" y="16005"/>
                      <a:pt x="3292" y="15880"/>
                      <a:pt x="3132" y="15880"/>
                    </a:cubicBezTo>
                    <a:lnTo>
                      <a:pt x="616" y="15880"/>
                    </a:lnTo>
                    <a:cubicBezTo>
                      <a:pt x="580" y="15880"/>
                      <a:pt x="554" y="15862"/>
                      <a:pt x="554" y="15826"/>
                    </a:cubicBezTo>
                    <a:lnTo>
                      <a:pt x="554" y="3337"/>
                    </a:lnTo>
                    <a:cubicBezTo>
                      <a:pt x="2610" y="3332"/>
                      <a:pt x="4675" y="3330"/>
                      <a:pt x="6736" y="3330"/>
                    </a:cubicBezTo>
                    <a:cubicBezTo>
                      <a:pt x="8797" y="3330"/>
                      <a:pt x="10853" y="3332"/>
                      <a:pt x="12891" y="3337"/>
                    </a:cubicBezTo>
                    <a:cubicBezTo>
                      <a:pt x="13043" y="3337"/>
                      <a:pt x="13168" y="3221"/>
                      <a:pt x="13168" y="3060"/>
                    </a:cubicBezTo>
                    <a:cubicBezTo>
                      <a:pt x="13168" y="2909"/>
                      <a:pt x="13043" y="2784"/>
                      <a:pt x="12891" y="2784"/>
                    </a:cubicBezTo>
                    <a:cubicBezTo>
                      <a:pt x="10853" y="2775"/>
                      <a:pt x="8797" y="2770"/>
                      <a:pt x="6736" y="2770"/>
                    </a:cubicBezTo>
                    <a:cubicBezTo>
                      <a:pt x="4675" y="2770"/>
                      <a:pt x="2610" y="2775"/>
                      <a:pt x="554" y="2784"/>
                    </a:cubicBezTo>
                    <a:lnTo>
                      <a:pt x="554" y="1017"/>
                    </a:lnTo>
                    <a:cubicBezTo>
                      <a:pt x="554" y="759"/>
                      <a:pt x="759" y="553"/>
                      <a:pt x="1018" y="553"/>
                    </a:cubicBezTo>
                    <a:lnTo>
                      <a:pt x="14792" y="553"/>
                    </a:lnTo>
                    <a:cubicBezTo>
                      <a:pt x="14943" y="553"/>
                      <a:pt x="15068" y="429"/>
                      <a:pt x="15068" y="277"/>
                    </a:cubicBezTo>
                    <a:cubicBezTo>
                      <a:pt x="15068" y="125"/>
                      <a:pt x="14943" y="0"/>
                      <a:pt x="147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2"/>
              <p:cNvSpPr/>
              <p:nvPr/>
            </p:nvSpPr>
            <p:spPr>
              <a:xfrm>
                <a:off x="1140250" y="1698300"/>
                <a:ext cx="26275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10510" h="563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86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10233" y="563"/>
                    </a:lnTo>
                    <a:cubicBezTo>
                      <a:pt x="10385" y="563"/>
                      <a:pt x="10510" y="438"/>
                      <a:pt x="10510" y="286"/>
                    </a:cubicBezTo>
                    <a:cubicBezTo>
                      <a:pt x="10510" y="126"/>
                      <a:pt x="10385" y="1"/>
                      <a:pt x="102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2"/>
              <p:cNvSpPr/>
              <p:nvPr/>
            </p:nvSpPr>
            <p:spPr>
              <a:xfrm>
                <a:off x="1422825" y="1696525"/>
                <a:ext cx="1385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07" extrusionOk="0">
                    <a:moveTo>
                      <a:pt x="277" y="0"/>
                    </a:moveTo>
                    <a:cubicBezTo>
                      <a:pt x="125" y="0"/>
                      <a:pt x="1" y="125"/>
                      <a:pt x="1" y="277"/>
                    </a:cubicBezTo>
                    <a:lnTo>
                      <a:pt x="1" y="330"/>
                    </a:lnTo>
                    <a:cubicBezTo>
                      <a:pt x="1" y="482"/>
                      <a:pt x="125" y="607"/>
                      <a:pt x="277" y="607"/>
                    </a:cubicBezTo>
                    <a:cubicBezTo>
                      <a:pt x="429" y="607"/>
                      <a:pt x="554" y="482"/>
                      <a:pt x="554" y="330"/>
                    </a:cubicBezTo>
                    <a:lnTo>
                      <a:pt x="554" y="277"/>
                    </a:lnTo>
                    <a:cubicBezTo>
                      <a:pt x="554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2"/>
              <p:cNvSpPr/>
              <p:nvPr/>
            </p:nvSpPr>
            <p:spPr>
              <a:xfrm>
                <a:off x="1450475" y="1696525"/>
                <a:ext cx="1407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07" extrusionOk="0">
                    <a:moveTo>
                      <a:pt x="286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30"/>
                    </a:lnTo>
                    <a:cubicBezTo>
                      <a:pt x="1" y="482"/>
                      <a:pt x="126" y="607"/>
                      <a:pt x="286" y="607"/>
                    </a:cubicBezTo>
                    <a:cubicBezTo>
                      <a:pt x="438" y="607"/>
                      <a:pt x="563" y="482"/>
                      <a:pt x="563" y="330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2"/>
              <p:cNvSpPr/>
              <p:nvPr/>
            </p:nvSpPr>
            <p:spPr>
              <a:xfrm>
                <a:off x="1478350" y="1696525"/>
                <a:ext cx="1407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07" extrusionOk="0">
                    <a:moveTo>
                      <a:pt x="286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30"/>
                    </a:lnTo>
                    <a:cubicBezTo>
                      <a:pt x="1" y="482"/>
                      <a:pt x="126" y="607"/>
                      <a:pt x="286" y="607"/>
                    </a:cubicBezTo>
                    <a:cubicBezTo>
                      <a:pt x="438" y="607"/>
                      <a:pt x="563" y="482"/>
                      <a:pt x="563" y="330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2"/>
              <p:cNvSpPr/>
              <p:nvPr/>
            </p:nvSpPr>
            <p:spPr>
              <a:xfrm>
                <a:off x="1409225" y="1971725"/>
                <a:ext cx="7050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563" extrusionOk="0">
                    <a:moveTo>
                      <a:pt x="286" y="1"/>
                    </a:moveTo>
                    <a:cubicBezTo>
                      <a:pt x="125" y="1"/>
                      <a:pt x="0" y="126"/>
                      <a:pt x="0" y="286"/>
                    </a:cubicBezTo>
                    <a:cubicBezTo>
                      <a:pt x="0" y="438"/>
                      <a:pt x="125" y="563"/>
                      <a:pt x="286" y="563"/>
                    </a:cubicBezTo>
                    <a:lnTo>
                      <a:pt x="2543" y="563"/>
                    </a:lnTo>
                    <a:cubicBezTo>
                      <a:pt x="2695" y="563"/>
                      <a:pt x="2819" y="438"/>
                      <a:pt x="2819" y="286"/>
                    </a:cubicBezTo>
                    <a:cubicBezTo>
                      <a:pt x="2819" y="126"/>
                      <a:pt x="2695" y="1"/>
                      <a:pt x="25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2"/>
              <p:cNvSpPr/>
              <p:nvPr/>
            </p:nvSpPr>
            <p:spPr>
              <a:xfrm>
                <a:off x="1445575" y="1994025"/>
                <a:ext cx="3415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563" extrusionOk="0">
                    <a:moveTo>
                      <a:pt x="286" y="1"/>
                    </a:moveTo>
                    <a:cubicBezTo>
                      <a:pt x="125" y="1"/>
                      <a:pt x="1" y="126"/>
                      <a:pt x="1" y="286"/>
                    </a:cubicBezTo>
                    <a:cubicBezTo>
                      <a:pt x="1" y="438"/>
                      <a:pt x="125" y="563"/>
                      <a:pt x="286" y="563"/>
                    </a:cubicBezTo>
                    <a:lnTo>
                      <a:pt x="1080" y="563"/>
                    </a:lnTo>
                    <a:cubicBezTo>
                      <a:pt x="1241" y="563"/>
                      <a:pt x="1365" y="438"/>
                      <a:pt x="1365" y="286"/>
                    </a:cubicBezTo>
                    <a:cubicBezTo>
                      <a:pt x="1365" y="126"/>
                      <a:pt x="1241" y="1"/>
                      <a:pt x="10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2"/>
              <p:cNvSpPr/>
              <p:nvPr/>
            </p:nvSpPr>
            <p:spPr>
              <a:xfrm>
                <a:off x="1173050" y="1841700"/>
                <a:ext cx="57775" cy="10040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016" extrusionOk="0">
                    <a:moveTo>
                      <a:pt x="1998" y="1"/>
                    </a:moveTo>
                    <a:cubicBezTo>
                      <a:pt x="1927" y="1"/>
                      <a:pt x="1856" y="28"/>
                      <a:pt x="1802" y="81"/>
                    </a:cubicBezTo>
                    <a:lnTo>
                      <a:pt x="80" y="1812"/>
                    </a:lnTo>
                    <a:cubicBezTo>
                      <a:pt x="27" y="1865"/>
                      <a:pt x="0" y="1937"/>
                      <a:pt x="0" y="2008"/>
                    </a:cubicBezTo>
                    <a:cubicBezTo>
                      <a:pt x="0" y="2079"/>
                      <a:pt x="27" y="2151"/>
                      <a:pt x="80" y="2204"/>
                    </a:cubicBezTo>
                    <a:lnTo>
                      <a:pt x="1802" y="3935"/>
                    </a:lnTo>
                    <a:cubicBezTo>
                      <a:pt x="1856" y="3989"/>
                      <a:pt x="1927" y="4015"/>
                      <a:pt x="1998" y="4015"/>
                    </a:cubicBezTo>
                    <a:cubicBezTo>
                      <a:pt x="2070" y="4015"/>
                      <a:pt x="2141" y="3989"/>
                      <a:pt x="2195" y="3935"/>
                    </a:cubicBezTo>
                    <a:cubicBezTo>
                      <a:pt x="2311" y="3819"/>
                      <a:pt x="2311" y="3650"/>
                      <a:pt x="2195" y="3534"/>
                    </a:cubicBezTo>
                    <a:lnTo>
                      <a:pt x="669" y="2008"/>
                    </a:lnTo>
                    <a:lnTo>
                      <a:pt x="2195" y="483"/>
                    </a:lnTo>
                    <a:cubicBezTo>
                      <a:pt x="2311" y="367"/>
                      <a:pt x="2311" y="197"/>
                      <a:pt x="2195" y="81"/>
                    </a:cubicBezTo>
                    <a:cubicBezTo>
                      <a:pt x="2141" y="28"/>
                      <a:pt x="2070" y="1"/>
                      <a:pt x="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2"/>
              <p:cNvSpPr/>
              <p:nvPr/>
            </p:nvSpPr>
            <p:spPr>
              <a:xfrm>
                <a:off x="1401875" y="1841700"/>
                <a:ext cx="57775" cy="10040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016" extrusionOk="0">
                    <a:moveTo>
                      <a:pt x="303" y="1"/>
                    </a:moveTo>
                    <a:cubicBezTo>
                      <a:pt x="232" y="1"/>
                      <a:pt x="161" y="28"/>
                      <a:pt x="107" y="81"/>
                    </a:cubicBezTo>
                    <a:cubicBezTo>
                      <a:pt x="0" y="197"/>
                      <a:pt x="0" y="376"/>
                      <a:pt x="107" y="483"/>
                    </a:cubicBezTo>
                    <a:lnTo>
                      <a:pt x="1633" y="2008"/>
                    </a:lnTo>
                    <a:lnTo>
                      <a:pt x="107" y="3534"/>
                    </a:lnTo>
                    <a:cubicBezTo>
                      <a:pt x="0" y="3650"/>
                      <a:pt x="0" y="3819"/>
                      <a:pt x="107" y="3935"/>
                    </a:cubicBezTo>
                    <a:cubicBezTo>
                      <a:pt x="161" y="3989"/>
                      <a:pt x="232" y="4015"/>
                      <a:pt x="303" y="4015"/>
                    </a:cubicBezTo>
                    <a:cubicBezTo>
                      <a:pt x="375" y="4015"/>
                      <a:pt x="446" y="3989"/>
                      <a:pt x="500" y="3935"/>
                    </a:cubicBezTo>
                    <a:lnTo>
                      <a:pt x="2230" y="2204"/>
                    </a:lnTo>
                    <a:cubicBezTo>
                      <a:pt x="2284" y="2151"/>
                      <a:pt x="2311" y="2079"/>
                      <a:pt x="2311" y="2008"/>
                    </a:cubicBezTo>
                    <a:cubicBezTo>
                      <a:pt x="2311" y="1937"/>
                      <a:pt x="2284" y="1865"/>
                      <a:pt x="2230" y="1812"/>
                    </a:cubicBezTo>
                    <a:lnTo>
                      <a:pt x="500" y="81"/>
                    </a:lnTo>
                    <a:cubicBezTo>
                      <a:pt x="446" y="28"/>
                      <a:pt x="375" y="1"/>
                      <a:pt x="3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2"/>
              <p:cNvSpPr/>
              <p:nvPr/>
            </p:nvSpPr>
            <p:spPr>
              <a:xfrm>
                <a:off x="1251775" y="1847550"/>
                <a:ext cx="58900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3782" extrusionOk="0">
                    <a:moveTo>
                      <a:pt x="2035" y="1"/>
                    </a:moveTo>
                    <a:cubicBezTo>
                      <a:pt x="1937" y="1"/>
                      <a:pt x="1842" y="53"/>
                      <a:pt x="1793" y="150"/>
                    </a:cubicBezTo>
                    <a:lnTo>
                      <a:pt x="72" y="3371"/>
                    </a:lnTo>
                    <a:cubicBezTo>
                      <a:pt x="0" y="3505"/>
                      <a:pt x="45" y="3674"/>
                      <a:pt x="187" y="3746"/>
                    </a:cubicBezTo>
                    <a:cubicBezTo>
                      <a:pt x="223" y="3772"/>
                      <a:pt x="268" y="3781"/>
                      <a:pt x="312" y="3781"/>
                    </a:cubicBezTo>
                    <a:cubicBezTo>
                      <a:pt x="411" y="3781"/>
                      <a:pt x="509" y="3728"/>
                      <a:pt x="562" y="3630"/>
                    </a:cubicBezTo>
                    <a:lnTo>
                      <a:pt x="2284" y="409"/>
                    </a:lnTo>
                    <a:cubicBezTo>
                      <a:pt x="2355" y="275"/>
                      <a:pt x="2302" y="106"/>
                      <a:pt x="2168" y="34"/>
                    </a:cubicBezTo>
                    <a:cubicBezTo>
                      <a:pt x="2126" y="12"/>
                      <a:pt x="2080" y="1"/>
                      <a:pt x="20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2"/>
              <p:cNvSpPr/>
              <p:nvPr/>
            </p:nvSpPr>
            <p:spPr>
              <a:xfrm>
                <a:off x="1306625" y="1926000"/>
                <a:ext cx="138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9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8"/>
                    </a:cubicBezTo>
                    <a:lnTo>
                      <a:pt x="1" y="322"/>
                    </a:lnTo>
                    <a:cubicBezTo>
                      <a:pt x="1" y="474"/>
                      <a:pt x="126" y="599"/>
                      <a:pt x="277" y="599"/>
                    </a:cubicBezTo>
                    <a:cubicBezTo>
                      <a:pt x="429" y="599"/>
                      <a:pt x="554" y="474"/>
                      <a:pt x="554" y="322"/>
                    </a:cubicBezTo>
                    <a:lnTo>
                      <a:pt x="554" y="278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2"/>
              <p:cNvSpPr/>
              <p:nvPr/>
            </p:nvSpPr>
            <p:spPr>
              <a:xfrm>
                <a:off x="1338075" y="1926000"/>
                <a:ext cx="1407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99" extrusionOk="0">
                    <a:moveTo>
                      <a:pt x="286" y="1"/>
                    </a:moveTo>
                    <a:cubicBezTo>
                      <a:pt x="125" y="1"/>
                      <a:pt x="1" y="126"/>
                      <a:pt x="1" y="278"/>
                    </a:cubicBezTo>
                    <a:lnTo>
                      <a:pt x="1" y="322"/>
                    </a:lnTo>
                    <a:cubicBezTo>
                      <a:pt x="1" y="474"/>
                      <a:pt x="125" y="599"/>
                      <a:pt x="286" y="599"/>
                    </a:cubicBezTo>
                    <a:cubicBezTo>
                      <a:pt x="438" y="599"/>
                      <a:pt x="563" y="474"/>
                      <a:pt x="563" y="322"/>
                    </a:cubicBezTo>
                    <a:lnTo>
                      <a:pt x="563" y="278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2"/>
              <p:cNvSpPr/>
              <p:nvPr/>
            </p:nvSpPr>
            <p:spPr>
              <a:xfrm>
                <a:off x="1369750" y="1926000"/>
                <a:ext cx="1407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99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8"/>
                    </a:cubicBezTo>
                    <a:lnTo>
                      <a:pt x="0" y="322"/>
                    </a:lnTo>
                    <a:cubicBezTo>
                      <a:pt x="0" y="474"/>
                      <a:pt x="125" y="599"/>
                      <a:pt x="277" y="599"/>
                    </a:cubicBezTo>
                    <a:cubicBezTo>
                      <a:pt x="438" y="599"/>
                      <a:pt x="562" y="474"/>
                      <a:pt x="562" y="322"/>
                    </a:cubicBezTo>
                    <a:lnTo>
                      <a:pt x="562" y="278"/>
                    </a:lnTo>
                    <a:cubicBezTo>
                      <a:pt x="562" y="126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555" r="14548"/>
          <a:stretch/>
        </p:blipFill>
        <p:spPr>
          <a:xfrm>
            <a:off x="5138050" y="1213950"/>
            <a:ext cx="2886600" cy="2715600"/>
          </a:xfrm>
          <a:prstGeom prst="decagon">
            <a:avLst>
              <a:gd name="vf" fmla="val 105146"/>
            </a:avLst>
          </a:prstGeom>
        </p:spPr>
      </p:pic>
      <p:sp>
        <p:nvSpPr>
          <p:cNvPr id="421" name="Google Shape;421;p46"/>
          <p:cNvSpPr/>
          <p:nvPr/>
        </p:nvSpPr>
        <p:spPr>
          <a:xfrm>
            <a:off x="2625825" y="998250"/>
            <a:ext cx="1681023" cy="11395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22" name="Google Shape;422;p46"/>
          <p:cNvSpPr txBox="1">
            <a:spLocks noGrp="1"/>
          </p:cNvSpPr>
          <p:nvPr>
            <p:ph type="title"/>
          </p:nvPr>
        </p:nvSpPr>
        <p:spPr>
          <a:xfrm>
            <a:off x="1617725" y="556733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cap="none" dirty="0">
                <a:cs typeface="Calibri Light"/>
              </a:rPr>
              <a:t>Цільова аудиторія</a:t>
            </a:r>
            <a:endParaRPr sz="2400" dirty="0"/>
          </a:p>
        </p:txBody>
      </p:sp>
      <p:sp>
        <p:nvSpPr>
          <p:cNvPr id="423" name="Google Shape;423;p46"/>
          <p:cNvSpPr txBox="1">
            <a:spLocks noGrp="1"/>
          </p:cNvSpPr>
          <p:nvPr>
            <p:ph type="body" idx="1"/>
          </p:nvPr>
        </p:nvSpPr>
        <p:spPr>
          <a:xfrm>
            <a:off x="581175" y="1871631"/>
            <a:ext cx="42537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uk-UA" sz="1400" dirty="0">
                <a:ea typeface="+mn-lt"/>
                <a:cs typeface="+mn-lt"/>
              </a:rPr>
              <a:t>Додаток підходить для зайнятих людей, яким потрібне рішення для створення більш організованого життя, та ефективне використання власного часу.</a:t>
            </a:r>
            <a:endParaRPr lang="uk-UA" sz="1400" dirty="0">
              <a:cs typeface="Calibri" panose="020F0502020204030204"/>
            </a:endParaRPr>
          </a:p>
        </p:txBody>
      </p:sp>
      <p:sp>
        <p:nvSpPr>
          <p:cNvPr id="424" name="Google Shape;424;p46"/>
          <p:cNvSpPr/>
          <p:nvPr/>
        </p:nvSpPr>
        <p:spPr>
          <a:xfrm>
            <a:off x="7347575" y="830631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46"/>
          <p:cNvGrpSpPr/>
          <p:nvPr/>
        </p:nvGrpSpPr>
        <p:grpSpPr>
          <a:xfrm rot="-284861">
            <a:off x="7691194" y="1084225"/>
            <a:ext cx="353946" cy="572688"/>
            <a:chOff x="3101250" y="1066475"/>
            <a:chExt cx="304525" cy="492725"/>
          </a:xfrm>
        </p:grpSpPr>
        <p:sp>
          <p:nvSpPr>
            <p:cNvPr id="426" name="Google Shape;426;p46"/>
            <p:cNvSpPr/>
            <p:nvPr/>
          </p:nvSpPr>
          <p:spPr>
            <a:xfrm>
              <a:off x="3119375" y="1066475"/>
              <a:ext cx="286400" cy="487325"/>
            </a:xfrm>
            <a:custGeom>
              <a:avLst/>
              <a:gdLst/>
              <a:ahLst/>
              <a:cxnLst/>
              <a:rect l="l" t="t" r="r" b="b"/>
              <a:pathLst>
                <a:path w="11456" h="19493" extrusionOk="0">
                  <a:moveTo>
                    <a:pt x="1072" y="0"/>
                  </a:moveTo>
                  <a:cubicBezTo>
                    <a:pt x="483" y="0"/>
                    <a:pt x="1" y="482"/>
                    <a:pt x="1" y="1071"/>
                  </a:cubicBezTo>
                  <a:lnTo>
                    <a:pt x="1" y="2570"/>
                  </a:lnTo>
                  <a:lnTo>
                    <a:pt x="1" y="3123"/>
                  </a:lnTo>
                  <a:lnTo>
                    <a:pt x="1" y="16326"/>
                  </a:lnTo>
                  <a:lnTo>
                    <a:pt x="1" y="16888"/>
                  </a:lnTo>
                  <a:lnTo>
                    <a:pt x="1" y="18422"/>
                  </a:lnTo>
                  <a:cubicBezTo>
                    <a:pt x="1" y="18458"/>
                    <a:pt x="1" y="18494"/>
                    <a:pt x="10" y="18529"/>
                  </a:cubicBezTo>
                  <a:cubicBezTo>
                    <a:pt x="63" y="19074"/>
                    <a:pt x="518" y="19493"/>
                    <a:pt x="1072" y="19493"/>
                  </a:cubicBezTo>
                  <a:lnTo>
                    <a:pt x="10385" y="19493"/>
                  </a:lnTo>
                  <a:cubicBezTo>
                    <a:pt x="10938" y="19493"/>
                    <a:pt x="11393" y="19074"/>
                    <a:pt x="11447" y="18529"/>
                  </a:cubicBezTo>
                  <a:cubicBezTo>
                    <a:pt x="11456" y="18494"/>
                    <a:pt x="11456" y="18458"/>
                    <a:pt x="11456" y="18422"/>
                  </a:cubicBezTo>
                  <a:lnTo>
                    <a:pt x="11456" y="16888"/>
                  </a:lnTo>
                  <a:lnTo>
                    <a:pt x="11456" y="16326"/>
                  </a:lnTo>
                  <a:lnTo>
                    <a:pt x="11456" y="3123"/>
                  </a:lnTo>
                  <a:lnTo>
                    <a:pt x="11456" y="2570"/>
                  </a:lnTo>
                  <a:lnTo>
                    <a:pt x="11456" y="1071"/>
                  </a:lnTo>
                  <a:cubicBezTo>
                    <a:pt x="11456" y="482"/>
                    <a:pt x="10974" y="0"/>
                    <a:pt x="10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46"/>
            <p:cNvGrpSpPr/>
            <p:nvPr/>
          </p:nvGrpSpPr>
          <p:grpSpPr>
            <a:xfrm>
              <a:off x="3101250" y="1082775"/>
              <a:ext cx="285500" cy="476425"/>
              <a:chOff x="2874725" y="1003125"/>
              <a:chExt cx="285500" cy="476425"/>
            </a:xfrm>
          </p:grpSpPr>
          <p:sp>
            <p:nvSpPr>
              <p:cNvPr id="428" name="Google Shape;428;p46"/>
              <p:cNvSpPr/>
              <p:nvPr/>
            </p:nvSpPr>
            <p:spPr>
              <a:xfrm>
                <a:off x="2874725" y="1003125"/>
                <a:ext cx="285500" cy="3316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13267" extrusionOk="0">
                    <a:moveTo>
                      <a:pt x="10126" y="563"/>
                    </a:moveTo>
                    <a:cubicBezTo>
                      <a:pt x="10536" y="563"/>
                      <a:pt x="10866" y="893"/>
                      <a:pt x="10866" y="1294"/>
                    </a:cubicBezTo>
                    <a:lnTo>
                      <a:pt x="10866" y="2445"/>
                    </a:lnTo>
                    <a:lnTo>
                      <a:pt x="554" y="2445"/>
                    </a:lnTo>
                    <a:lnTo>
                      <a:pt x="554" y="1294"/>
                    </a:lnTo>
                    <a:cubicBezTo>
                      <a:pt x="554" y="893"/>
                      <a:pt x="884" y="563"/>
                      <a:pt x="1294" y="563"/>
                    </a:cubicBezTo>
                    <a:close/>
                    <a:moveTo>
                      <a:pt x="1294" y="1"/>
                    </a:moveTo>
                    <a:cubicBezTo>
                      <a:pt x="580" y="1"/>
                      <a:pt x="1" y="581"/>
                      <a:pt x="1" y="1294"/>
                    </a:cubicBezTo>
                    <a:lnTo>
                      <a:pt x="1" y="12990"/>
                    </a:lnTo>
                    <a:cubicBezTo>
                      <a:pt x="1" y="13142"/>
                      <a:pt x="125" y="13266"/>
                      <a:pt x="277" y="13266"/>
                    </a:cubicBezTo>
                    <a:cubicBezTo>
                      <a:pt x="429" y="13266"/>
                      <a:pt x="554" y="13142"/>
                      <a:pt x="554" y="12990"/>
                    </a:cubicBezTo>
                    <a:lnTo>
                      <a:pt x="554" y="2998"/>
                    </a:lnTo>
                    <a:lnTo>
                      <a:pt x="10866" y="2998"/>
                    </a:lnTo>
                    <a:lnTo>
                      <a:pt x="10866" y="3766"/>
                    </a:lnTo>
                    <a:cubicBezTo>
                      <a:pt x="10866" y="3917"/>
                      <a:pt x="10991" y="4042"/>
                      <a:pt x="11143" y="4042"/>
                    </a:cubicBezTo>
                    <a:cubicBezTo>
                      <a:pt x="11295" y="4042"/>
                      <a:pt x="11420" y="3917"/>
                      <a:pt x="11420" y="3766"/>
                    </a:cubicBezTo>
                    <a:lnTo>
                      <a:pt x="11420" y="1294"/>
                    </a:lnTo>
                    <a:cubicBezTo>
                      <a:pt x="11420" y="581"/>
                      <a:pt x="10840" y="1"/>
                      <a:pt x="1012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6"/>
              <p:cNvSpPr/>
              <p:nvPr/>
            </p:nvSpPr>
            <p:spPr>
              <a:xfrm>
                <a:off x="3146375" y="1118650"/>
                <a:ext cx="13850" cy="2105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8423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8"/>
                    </a:cubicBezTo>
                    <a:lnTo>
                      <a:pt x="0" y="8146"/>
                    </a:lnTo>
                    <a:cubicBezTo>
                      <a:pt x="0" y="8297"/>
                      <a:pt x="125" y="8422"/>
                      <a:pt x="277" y="8422"/>
                    </a:cubicBezTo>
                    <a:cubicBezTo>
                      <a:pt x="429" y="8422"/>
                      <a:pt x="554" y="8297"/>
                      <a:pt x="554" y="8146"/>
                    </a:cubicBezTo>
                    <a:lnTo>
                      <a:pt x="554" y="278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6"/>
              <p:cNvSpPr/>
              <p:nvPr/>
            </p:nvSpPr>
            <p:spPr>
              <a:xfrm>
                <a:off x="2874725" y="1185350"/>
                <a:ext cx="285500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11768" extrusionOk="0">
                    <a:moveTo>
                      <a:pt x="1999" y="562"/>
                    </a:moveTo>
                    <a:cubicBezTo>
                      <a:pt x="2088" y="562"/>
                      <a:pt x="2159" y="634"/>
                      <a:pt x="2159" y="723"/>
                    </a:cubicBezTo>
                    <a:cubicBezTo>
                      <a:pt x="2159" y="803"/>
                      <a:pt x="2088" y="875"/>
                      <a:pt x="1999" y="875"/>
                    </a:cubicBezTo>
                    <a:cubicBezTo>
                      <a:pt x="1910" y="875"/>
                      <a:pt x="1838" y="803"/>
                      <a:pt x="1838" y="723"/>
                    </a:cubicBezTo>
                    <a:cubicBezTo>
                      <a:pt x="1838" y="634"/>
                      <a:pt x="1910" y="562"/>
                      <a:pt x="1999" y="562"/>
                    </a:cubicBezTo>
                    <a:close/>
                    <a:moveTo>
                      <a:pt x="9421" y="562"/>
                    </a:moveTo>
                    <a:cubicBezTo>
                      <a:pt x="9510" y="562"/>
                      <a:pt x="9582" y="634"/>
                      <a:pt x="9582" y="723"/>
                    </a:cubicBezTo>
                    <a:cubicBezTo>
                      <a:pt x="9582" y="803"/>
                      <a:pt x="9510" y="875"/>
                      <a:pt x="9421" y="875"/>
                    </a:cubicBezTo>
                    <a:cubicBezTo>
                      <a:pt x="9332" y="875"/>
                      <a:pt x="9261" y="803"/>
                      <a:pt x="9261" y="723"/>
                    </a:cubicBezTo>
                    <a:cubicBezTo>
                      <a:pt x="9261" y="634"/>
                      <a:pt x="9332" y="562"/>
                      <a:pt x="9421" y="562"/>
                    </a:cubicBezTo>
                    <a:close/>
                    <a:moveTo>
                      <a:pt x="5674" y="1526"/>
                    </a:moveTo>
                    <a:lnTo>
                      <a:pt x="6272" y="2347"/>
                    </a:lnTo>
                    <a:cubicBezTo>
                      <a:pt x="5996" y="2489"/>
                      <a:pt x="5826" y="2775"/>
                      <a:pt x="5826" y="3141"/>
                    </a:cubicBezTo>
                    <a:lnTo>
                      <a:pt x="5826" y="3149"/>
                    </a:lnTo>
                    <a:lnTo>
                      <a:pt x="5835" y="3364"/>
                    </a:lnTo>
                    <a:lnTo>
                      <a:pt x="5523" y="3364"/>
                    </a:lnTo>
                    <a:lnTo>
                      <a:pt x="5523" y="3141"/>
                    </a:lnTo>
                    <a:cubicBezTo>
                      <a:pt x="5523" y="2775"/>
                      <a:pt x="5362" y="2489"/>
                      <a:pt x="5086" y="2347"/>
                    </a:cubicBezTo>
                    <a:lnTo>
                      <a:pt x="5674" y="1526"/>
                    </a:lnTo>
                    <a:close/>
                    <a:moveTo>
                      <a:pt x="3319" y="3480"/>
                    </a:moveTo>
                    <a:cubicBezTo>
                      <a:pt x="3408" y="3480"/>
                      <a:pt x="3480" y="3551"/>
                      <a:pt x="3480" y="3640"/>
                    </a:cubicBezTo>
                    <a:cubicBezTo>
                      <a:pt x="3480" y="3729"/>
                      <a:pt x="3408" y="3801"/>
                      <a:pt x="3319" y="3801"/>
                    </a:cubicBezTo>
                    <a:cubicBezTo>
                      <a:pt x="3230" y="3801"/>
                      <a:pt x="3159" y="3729"/>
                      <a:pt x="3159" y="3640"/>
                    </a:cubicBezTo>
                    <a:cubicBezTo>
                      <a:pt x="3159" y="3551"/>
                      <a:pt x="3230" y="3480"/>
                      <a:pt x="3319" y="3480"/>
                    </a:cubicBezTo>
                    <a:close/>
                    <a:moveTo>
                      <a:pt x="8101" y="3480"/>
                    </a:moveTo>
                    <a:cubicBezTo>
                      <a:pt x="8190" y="3480"/>
                      <a:pt x="8261" y="3551"/>
                      <a:pt x="8261" y="3640"/>
                    </a:cubicBezTo>
                    <a:cubicBezTo>
                      <a:pt x="8261" y="3729"/>
                      <a:pt x="8190" y="3801"/>
                      <a:pt x="8101" y="3801"/>
                    </a:cubicBezTo>
                    <a:cubicBezTo>
                      <a:pt x="8012" y="3801"/>
                      <a:pt x="7940" y="3729"/>
                      <a:pt x="7940" y="3640"/>
                    </a:cubicBezTo>
                    <a:cubicBezTo>
                      <a:pt x="7940" y="3551"/>
                      <a:pt x="8012" y="3480"/>
                      <a:pt x="8101" y="3480"/>
                    </a:cubicBezTo>
                    <a:close/>
                    <a:moveTo>
                      <a:pt x="6227" y="3917"/>
                    </a:moveTo>
                    <a:lnTo>
                      <a:pt x="6227" y="8734"/>
                    </a:lnTo>
                    <a:lnTo>
                      <a:pt x="5193" y="8734"/>
                    </a:lnTo>
                    <a:lnTo>
                      <a:pt x="5193" y="3917"/>
                    </a:lnTo>
                    <a:close/>
                    <a:moveTo>
                      <a:pt x="10866" y="9296"/>
                    </a:moveTo>
                    <a:lnTo>
                      <a:pt x="10866" y="10474"/>
                    </a:lnTo>
                    <a:cubicBezTo>
                      <a:pt x="10866" y="10875"/>
                      <a:pt x="10536" y="11205"/>
                      <a:pt x="10126" y="11205"/>
                    </a:cubicBezTo>
                    <a:lnTo>
                      <a:pt x="1294" y="11205"/>
                    </a:lnTo>
                    <a:cubicBezTo>
                      <a:pt x="884" y="11205"/>
                      <a:pt x="554" y="10875"/>
                      <a:pt x="554" y="10474"/>
                    </a:cubicBezTo>
                    <a:lnTo>
                      <a:pt x="554" y="9296"/>
                    </a:lnTo>
                    <a:close/>
                    <a:moveTo>
                      <a:pt x="1999" y="0"/>
                    </a:moveTo>
                    <a:cubicBezTo>
                      <a:pt x="1597" y="0"/>
                      <a:pt x="1276" y="321"/>
                      <a:pt x="1276" y="723"/>
                    </a:cubicBezTo>
                    <a:cubicBezTo>
                      <a:pt x="1276" y="1115"/>
                      <a:pt x="1597" y="1437"/>
                      <a:pt x="1999" y="1437"/>
                    </a:cubicBezTo>
                    <a:cubicBezTo>
                      <a:pt x="2293" y="1437"/>
                      <a:pt x="2552" y="1258"/>
                      <a:pt x="2659" y="999"/>
                    </a:cubicBezTo>
                    <a:lnTo>
                      <a:pt x="4078" y="999"/>
                    </a:lnTo>
                    <a:cubicBezTo>
                      <a:pt x="3480" y="1463"/>
                      <a:pt x="3078" y="2177"/>
                      <a:pt x="3043" y="2980"/>
                    </a:cubicBezTo>
                    <a:cubicBezTo>
                      <a:pt x="2784" y="3087"/>
                      <a:pt x="2597" y="3346"/>
                      <a:pt x="2597" y="3640"/>
                    </a:cubicBezTo>
                    <a:cubicBezTo>
                      <a:pt x="2597" y="4033"/>
                      <a:pt x="2927" y="4354"/>
                      <a:pt x="3319" y="4354"/>
                    </a:cubicBezTo>
                    <a:cubicBezTo>
                      <a:pt x="3712" y="4354"/>
                      <a:pt x="4033" y="4033"/>
                      <a:pt x="4033" y="3640"/>
                    </a:cubicBezTo>
                    <a:cubicBezTo>
                      <a:pt x="4033" y="3346"/>
                      <a:pt x="3854" y="3096"/>
                      <a:pt x="3605" y="2980"/>
                    </a:cubicBezTo>
                    <a:cubicBezTo>
                      <a:pt x="3658" y="1999"/>
                      <a:pt x="4399" y="1196"/>
                      <a:pt x="5344" y="1026"/>
                    </a:cubicBezTo>
                    <a:lnTo>
                      <a:pt x="5344" y="1026"/>
                    </a:lnTo>
                    <a:lnTo>
                      <a:pt x="4506" y="2186"/>
                    </a:lnTo>
                    <a:cubicBezTo>
                      <a:pt x="4434" y="2293"/>
                      <a:pt x="4408" y="2427"/>
                      <a:pt x="4452" y="2552"/>
                    </a:cubicBezTo>
                    <a:cubicBezTo>
                      <a:pt x="4497" y="2677"/>
                      <a:pt x="4604" y="2775"/>
                      <a:pt x="4729" y="2802"/>
                    </a:cubicBezTo>
                    <a:cubicBezTo>
                      <a:pt x="4898" y="2846"/>
                      <a:pt x="4970" y="2944"/>
                      <a:pt x="4970" y="3141"/>
                    </a:cubicBezTo>
                    <a:lnTo>
                      <a:pt x="4961" y="3390"/>
                    </a:lnTo>
                    <a:cubicBezTo>
                      <a:pt x="4773" y="3453"/>
                      <a:pt x="4631" y="3631"/>
                      <a:pt x="4631" y="3845"/>
                    </a:cubicBezTo>
                    <a:lnTo>
                      <a:pt x="4631" y="8734"/>
                    </a:lnTo>
                    <a:lnTo>
                      <a:pt x="554" y="8734"/>
                    </a:lnTo>
                    <a:lnTo>
                      <a:pt x="554" y="6843"/>
                    </a:lnTo>
                    <a:cubicBezTo>
                      <a:pt x="554" y="6682"/>
                      <a:pt x="429" y="6557"/>
                      <a:pt x="277" y="6557"/>
                    </a:cubicBezTo>
                    <a:cubicBezTo>
                      <a:pt x="125" y="6557"/>
                      <a:pt x="1" y="6682"/>
                      <a:pt x="1" y="6843"/>
                    </a:cubicBezTo>
                    <a:lnTo>
                      <a:pt x="1" y="10474"/>
                    </a:lnTo>
                    <a:cubicBezTo>
                      <a:pt x="1" y="11187"/>
                      <a:pt x="580" y="11767"/>
                      <a:pt x="1294" y="11767"/>
                    </a:cubicBezTo>
                    <a:lnTo>
                      <a:pt x="10126" y="11767"/>
                    </a:lnTo>
                    <a:cubicBezTo>
                      <a:pt x="10840" y="11767"/>
                      <a:pt x="11420" y="11187"/>
                      <a:pt x="11420" y="10474"/>
                    </a:cubicBezTo>
                    <a:lnTo>
                      <a:pt x="11420" y="6620"/>
                    </a:lnTo>
                    <a:cubicBezTo>
                      <a:pt x="11420" y="6459"/>
                      <a:pt x="11295" y="6334"/>
                      <a:pt x="11143" y="6334"/>
                    </a:cubicBezTo>
                    <a:cubicBezTo>
                      <a:pt x="10991" y="6334"/>
                      <a:pt x="10866" y="6459"/>
                      <a:pt x="10866" y="6620"/>
                    </a:cubicBezTo>
                    <a:lnTo>
                      <a:pt x="10866" y="8734"/>
                    </a:lnTo>
                    <a:lnTo>
                      <a:pt x="6790" y="8734"/>
                    </a:lnTo>
                    <a:lnTo>
                      <a:pt x="6790" y="3845"/>
                    </a:lnTo>
                    <a:cubicBezTo>
                      <a:pt x="6790" y="3604"/>
                      <a:pt x="6620" y="3408"/>
                      <a:pt x="6397" y="3372"/>
                    </a:cubicBezTo>
                    <a:lnTo>
                      <a:pt x="6388" y="3132"/>
                    </a:lnTo>
                    <a:cubicBezTo>
                      <a:pt x="6388" y="2944"/>
                      <a:pt x="6459" y="2846"/>
                      <a:pt x="6620" y="2802"/>
                    </a:cubicBezTo>
                    <a:cubicBezTo>
                      <a:pt x="6754" y="2775"/>
                      <a:pt x="6852" y="2677"/>
                      <a:pt x="6897" y="2552"/>
                    </a:cubicBezTo>
                    <a:cubicBezTo>
                      <a:pt x="6941" y="2427"/>
                      <a:pt x="6923" y="2293"/>
                      <a:pt x="6843" y="2186"/>
                    </a:cubicBezTo>
                    <a:lnTo>
                      <a:pt x="5996" y="1017"/>
                    </a:lnTo>
                    <a:lnTo>
                      <a:pt x="5996" y="1017"/>
                    </a:lnTo>
                    <a:cubicBezTo>
                      <a:pt x="6986" y="1151"/>
                      <a:pt x="7762" y="1972"/>
                      <a:pt x="7815" y="2980"/>
                    </a:cubicBezTo>
                    <a:cubicBezTo>
                      <a:pt x="7566" y="3096"/>
                      <a:pt x="7387" y="3346"/>
                      <a:pt x="7387" y="3640"/>
                    </a:cubicBezTo>
                    <a:cubicBezTo>
                      <a:pt x="7387" y="4033"/>
                      <a:pt x="7708" y="4354"/>
                      <a:pt x="8101" y="4354"/>
                    </a:cubicBezTo>
                    <a:cubicBezTo>
                      <a:pt x="8493" y="4354"/>
                      <a:pt x="8824" y="4033"/>
                      <a:pt x="8824" y="3640"/>
                    </a:cubicBezTo>
                    <a:cubicBezTo>
                      <a:pt x="8824" y="3346"/>
                      <a:pt x="8636" y="3087"/>
                      <a:pt x="8377" y="2980"/>
                    </a:cubicBezTo>
                    <a:cubicBezTo>
                      <a:pt x="8342" y="2177"/>
                      <a:pt x="7940" y="1463"/>
                      <a:pt x="7343" y="999"/>
                    </a:cubicBezTo>
                    <a:lnTo>
                      <a:pt x="8761" y="999"/>
                    </a:lnTo>
                    <a:cubicBezTo>
                      <a:pt x="8868" y="1258"/>
                      <a:pt x="9127" y="1437"/>
                      <a:pt x="9421" y="1437"/>
                    </a:cubicBezTo>
                    <a:cubicBezTo>
                      <a:pt x="9823" y="1437"/>
                      <a:pt x="10144" y="1115"/>
                      <a:pt x="10144" y="723"/>
                    </a:cubicBezTo>
                    <a:cubicBezTo>
                      <a:pt x="10144" y="321"/>
                      <a:pt x="9823" y="0"/>
                      <a:pt x="9421" y="0"/>
                    </a:cubicBezTo>
                    <a:cubicBezTo>
                      <a:pt x="9127" y="0"/>
                      <a:pt x="8868" y="179"/>
                      <a:pt x="8761" y="437"/>
                    </a:cubicBezTo>
                    <a:lnTo>
                      <a:pt x="2659" y="437"/>
                    </a:lnTo>
                    <a:cubicBezTo>
                      <a:pt x="2552" y="179"/>
                      <a:pt x="2293" y="0"/>
                      <a:pt x="19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6"/>
              <p:cNvSpPr/>
              <p:nvPr/>
            </p:nvSpPr>
            <p:spPr>
              <a:xfrm>
                <a:off x="2978000" y="1130250"/>
                <a:ext cx="140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17" extrusionOk="0">
                    <a:moveTo>
                      <a:pt x="286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92"/>
                      <a:pt x="125" y="616"/>
                      <a:pt x="286" y="616"/>
                    </a:cubicBezTo>
                    <a:cubicBezTo>
                      <a:pt x="437" y="616"/>
                      <a:pt x="562" y="49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46"/>
              <p:cNvSpPr/>
              <p:nvPr/>
            </p:nvSpPr>
            <p:spPr>
              <a:xfrm>
                <a:off x="3010550" y="1130250"/>
                <a:ext cx="138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17" extrusionOk="0">
                    <a:moveTo>
                      <a:pt x="277" y="1"/>
                    </a:moveTo>
                    <a:cubicBezTo>
                      <a:pt x="125" y="1"/>
                      <a:pt x="1" y="126"/>
                      <a:pt x="1" y="277"/>
                    </a:cubicBezTo>
                    <a:lnTo>
                      <a:pt x="1" y="331"/>
                    </a:lnTo>
                    <a:cubicBezTo>
                      <a:pt x="1" y="492"/>
                      <a:pt x="125" y="616"/>
                      <a:pt x="277" y="616"/>
                    </a:cubicBezTo>
                    <a:cubicBezTo>
                      <a:pt x="429" y="616"/>
                      <a:pt x="554" y="492"/>
                      <a:pt x="554" y="331"/>
                    </a:cubicBezTo>
                    <a:lnTo>
                      <a:pt x="554" y="277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6"/>
              <p:cNvSpPr/>
              <p:nvPr/>
            </p:nvSpPr>
            <p:spPr>
              <a:xfrm>
                <a:off x="3042900" y="1130250"/>
                <a:ext cx="140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17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92"/>
                      <a:pt x="125" y="616"/>
                      <a:pt x="277" y="616"/>
                    </a:cubicBezTo>
                    <a:cubicBezTo>
                      <a:pt x="437" y="616"/>
                      <a:pt x="562" y="49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6"/>
              <p:cNvSpPr/>
              <p:nvPr/>
            </p:nvSpPr>
            <p:spPr>
              <a:xfrm>
                <a:off x="2949875" y="1033700"/>
                <a:ext cx="8457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563" extrusionOk="0">
                    <a:moveTo>
                      <a:pt x="278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37"/>
                      <a:pt x="126" y="562"/>
                      <a:pt x="278" y="562"/>
                    </a:cubicBezTo>
                    <a:lnTo>
                      <a:pt x="3106" y="562"/>
                    </a:lnTo>
                    <a:cubicBezTo>
                      <a:pt x="3257" y="562"/>
                      <a:pt x="3382" y="437"/>
                      <a:pt x="3382" y="277"/>
                    </a:cubicBezTo>
                    <a:cubicBezTo>
                      <a:pt x="3382" y="125"/>
                      <a:pt x="3257" y="0"/>
                      <a:pt x="31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6"/>
              <p:cNvSpPr/>
              <p:nvPr/>
            </p:nvSpPr>
            <p:spPr>
              <a:xfrm>
                <a:off x="3071000" y="1033025"/>
                <a:ext cx="140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16" extrusionOk="0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30"/>
                    </a:lnTo>
                    <a:cubicBezTo>
                      <a:pt x="0" y="491"/>
                      <a:pt x="125" y="616"/>
                      <a:pt x="286" y="616"/>
                    </a:cubicBezTo>
                    <a:cubicBezTo>
                      <a:pt x="437" y="616"/>
                      <a:pt x="562" y="491"/>
                      <a:pt x="562" y="330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6"/>
              <p:cNvSpPr/>
              <p:nvPr/>
            </p:nvSpPr>
            <p:spPr>
              <a:xfrm>
                <a:off x="3051575" y="1033025"/>
                <a:ext cx="1410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16" extrusionOk="0">
                    <a:moveTo>
                      <a:pt x="286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30"/>
                    </a:lnTo>
                    <a:cubicBezTo>
                      <a:pt x="1" y="491"/>
                      <a:pt x="126" y="616"/>
                      <a:pt x="286" y="616"/>
                    </a:cubicBezTo>
                    <a:cubicBezTo>
                      <a:pt x="438" y="616"/>
                      <a:pt x="563" y="491"/>
                      <a:pt x="563" y="330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6"/>
              <p:cNvSpPr/>
              <p:nvPr/>
            </p:nvSpPr>
            <p:spPr>
              <a:xfrm>
                <a:off x="2990475" y="1434700"/>
                <a:ext cx="5400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554" extrusionOk="0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1883" y="553"/>
                    </a:lnTo>
                    <a:cubicBezTo>
                      <a:pt x="2035" y="553"/>
                      <a:pt x="2160" y="428"/>
                      <a:pt x="2160" y="277"/>
                    </a:cubicBezTo>
                    <a:cubicBezTo>
                      <a:pt x="2160" y="125"/>
                      <a:pt x="2035" y="0"/>
                      <a:pt x="1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3"/>
          <p:cNvSpPr/>
          <p:nvPr/>
        </p:nvSpPr>
        <p:spPr>
          <a:xfrm>
            <a:off x="3311625" y="998250"/>
            <a:ext cx="1732048" cy="11395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37" name="Google Shape;637;p53"/>
          <p:cNvSpPr txBox="1">
            <a:spLocks noGrp="1"/>
          </p:cNvSpPr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cap="none" dirty="0">
                <a:cs typeface="Calibri Light"/>
              </a:rPr>
              <a:t>Основні вимоги</a:t>
            </a:r>
            <a:endParaRPr sz="3200" dirty="0"/>
          </a:p>
        </p:txBody>
      </p:sp>
      <p:sp>
        <p:nvSpPr>
          <p:cNvPr id="638" name="Google Shape;638;p53"/>
          <p:cNvSpPr txBox="1">
            <a:spLocks noGrp="1"/>
          </p:cNvSpPr>
          <p:nvPr>
            <p:ph type="subTitle" idx="1"/>
          </p:nvPr>
        </p:nvSpPr>
        <p:spPr>
          <a:xfrm>
            <a:off x="5550562" y="3732719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Видалення</a:t>
            </a:r>
            <a:endParaRPr dirty="0"/>
          </a:p>
        </p:txBody>
      </p:sp>
      <p:sp>
        <p:nvSpPr>
          <p:cNvPr id="639" name="Google Shape;639;p53"/>
          <p:cNvSpPr txBox="1">
            <a:spLocks noGrp="1"/>
          </p:cNvSpPr>
          <p:nvPr>
            <p:ph type="subTitle" idx="2"/>
          </p:nvPr>
        </p:nvSpPr>
        <p:spPr>
          <a:xfrm>
            <a:off x="5422391" y="4049968"/>
            <a:ext cx="37129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uk-UA" sz="1800" dirty="0">
                <a:cs typeface="Calibri" panose="020F0502020204030204"/>
              </a:rPr>
              <a:t>Видалення існуючого</a:t>
            </a:r>
            <a:r>
              <a:rPr lang="uk-UA" sz="1800" dirty="0">
                <a:ea typeface="+mn-lt"/>
                <a:cs typeface="+mn-lt"/>
              </a:rPr>
              <a:t> завдання</a:t>
            </a:r>
          </a:p>
        </p:txBody>
      </p:sp>
      <p:sp>
        <p:nvSpPr>
          <p:cNvPr id="640" name="Google Shape;640;p53"/>
          <p:cNvSpPr txBox="1">
            <a:spLocks noGrp="1"/>
          </p:cNvSpPr>
          <p:nvPr>
            <p:ph type="subTitle" idx="3"/>
          </p:nvPr>
        </p:nvSpPr>
        <p:spPr>
          <a:xfrm>
            <a:off x="5567862" y="2548623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Деталі</a:t>
            </a:r>
            <a:endParaRPr dirty="0"/>
          </a:p>
        </p:txBody>
      </p:sp>
      <p:sp>
        <p:nvSpPr>
          <p:cNvPr id="641" name="Google Shape;641;p53"/>
          <p:cNvSpPr txBox="1">
            <a:spLocks noGrp="1"/>
          </p:cNvSpPr>
          <p:nvPr>
            <p:ph type="subTitle" idx="4"/>
          </p:nvPr>
        </p:nvSpPr>
        <p:spPr>
          <a:xfrm>
            <a:off x="5422391" y="2907888"/>
            <a:ext cx="4123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uk-UA" sz="1800" dirty="0">
                <a:cs typeface="Calibri" panose="020F0502020204030204"/>
              </a:rPr>
              <a:t>Редагування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uk-UA" sz="1800" dirty="0">
                <a:cs typeface="Calibri" panose="020F0502020204030204"/>
              </a:rPr>
              <a:t>деталей</a:t>
            </a:r>
            <a:r>
              <a:rPr lang="uk-UA" sz="1800" dirty="0">
                <a:ea typeface="+mn-lt"/>
                <a:cs typeface="+mn-lt"/>
              </a:rPr>
              <a:t> завдання</a:t>
            </a:r>
          </a:p>
        </p:txBody>
      </p:sp>
      <p:sp>
        <p:nvSpPr>
          <p:cNvPr id="644" name="Google Shape;644;p53"/>
          <p:cNvSpPr txBox="1">
            <a:spLocks noGrp="1"/>
          </p:cNvSpPr>
          <p:nvPr>
            <p:ph type="subTitle" idx="7"/>
          </p:nvPr>
        </p:nvSpPr>
        <p:spPr>
          <a:xfrm>
            <a:off x="1739500" y="1485449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Категорія</a:t>
            </a:r>
            <a:endParaRPr dirty="0"/>
          </a:p>
        </p:txBody>
      </p:sp>
      <p:sp>
        <p:nvSpPr>
          <p:cNvPr id="645" name="Google Shape;645;p53"/>
          <p:cNvSpPr txBox="1">
            <a:spLocks noGrp="1"/>
          </p:cNvSpPr>
          <p:nvPr>
            <p:ph type="subTitle" idx="8"/>
          </p:nvPr>
        </p:nvSpPr>
        <p:spPr>
          <a:xfrm>
            <a:off x="1556619" y="1800676"/>
            <a:ext cx="33041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uk-UA" sz="1800" dirty="0">
                <a:ea typeface="+mn-lt"/>
                <a:cs typeface="+mn-lt"/>
              </a:rPr>
              <a:t>Створення категорії завдань</a:t>
            </a:r>
            <a:endParaRPr lang="uk-UA" sz="1800" dirty="0">
              <a:cs typeface="Calibri" panose="020F0502020204030204"/>
            </a:endParaRPr>
          </a:p>
        </p:txBody>
      </p:sp>
      <p:sp>
        <p:nvSpPr>
          <p:cNvPr id="646" name="Google Shape;646;p53"/>
          <p:cNvSpPr txBox="1">
            <a:spLocks noGrp="1"/>
          </p:cNvSpPr>
          <p:nvPr>
            <p:ph type="subTitle" idx="9"/>
          </p:nvPr>
        </p:nvSpPr>
        <p:spPr>
          <a:xfrm>
            <a:off x="1739500" y="260926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Нове завдання</a:t>
            </a:r>
            <a:endParaRPr dirty="0"/>
          </a:p>
        </p:txBody>
      </p:sp>
      <p:sp>
        <p:nvSpPr>
          <p:cNvPr id="647" name="Google Shape;647;p53"/>
          <p:cNvSpPr txBox="1">
            <a:spLocks noGrp="1"/>
          </p:cNvSpPr>
          <p:nvPr>
            <p:ph type="subTitle" idx="13"/>
          </p:nvPr>
        </p:nvSpPr>
        <p:spPr>
          <a:xfrm>
            <a:off x="1556619" y="2924498"/>
            <a:ext cx="34870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uk-UA" sz="1800" dirty="0">
                <a:cs typeface="Calibri" panose="020F0502020204030204"/>
              </a:rPr>
              <a:t>Додавання нового завдання</a:t>
            </a:r>
          </a:p>
        </p:txBody>
      </p:sp>
      <p:sp>
        <p:nvSpPr>
          <p:cNvPr id="648" name="Google Shape;648;p53"/>
          <p:cNvSpPr txBox="1">
            <a:spLocks noGrp="1"/>
          </p:cNvSpPr>
          <p:nvPr>
            <p:ph type="subTitle" idx="14"/>
          </p:nvPr>
        </p:nvSpPr>
        <p:spPr>
          <a:xfrm>
            <a:off x="1739500" y="3733073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Пріоритетність</a:t>
            </a:r>
            <a:endParaRPr dirty="0"/>
          </a:p>
        </p:txBody>
      </p:sp>
      <p:sp>
        <p:nvSpPr>
          <p:cNvPr id="649" name="Google Shape;649;p53"/>
          <p:cNvSpPr txBox="1">
            <a:spLocks noGrp="1"/>
          </p:cNvSpPr>
          <p:nvPr>
            <p:ph type="subTitle" idx="15"/>
          </p:nvPr>
        </p:nvSpPr>
        <p:spPr>
          <a:xfrm>
            <a:off x="1594472" y="4054952"/>
            <a:ext cx="34870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uk-UA" sz="1800" dirty="0">
                <a:cs typeface="Calibri" panose="020F0502020204030204"/>
              </a:rPr>
              <a:t>Встановлення</a:t>
            </a:r>
            <a:r>
              <a:rPr lang="en-US" sz="1800" dirty="0">
                <a:cs typeface="Calibri" panose="020F0502020204030204"/>
              </a:rPr>
              <a:t> </a:t>
            </a:r>
            <a:r>
              <a:rPr lang="uk-UA" sz="1800" dirty="0">
                <a:cs typeface="Calibri" panose="020F0502020204030204"/>
              </a:rPr>
              <a:t>пріоритетності і дедлайну завдання</a:t>
            </a:r>
          </a:p>
        </p:txBody>
      </p:sp>
      <p:sp>
        <p:nvSpPr>
          <p:cNvPr id="650" name="Google Shape;650;p53"/>
          <p:cNvSpPr/>
          <p:nvPr/>
        </p:nvSpPr>
        <p:spPr>
          <a:xfrm>
            <a:off x="7427838" y="362424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53"/>
          <p:cNvGrpSpPr/>
          <p:nvPr/>
        </p:nvGrpSpPr>
        <p:grpSpPr>
          <a:xfrm rot="464811">
            <a:off x="7624138" y="639412"/>
            <a:ext cx="648951" cy="487702"/>
            <a:chOff x="6736356" y="463130"/>
            <a:chExt cx="648933" cy="487689"/>
          </a:xfrm>
        </p:grpSpPr>
        <p:grpSp>
          <p:nvGrpSpPr>
            <p:cNvPr id="652" name="Google Shape;652;p53"/>
            <p:cNvGrpSpPr/>
            <p:nvPr/>
          </p:nvGrpSpPr>
          <p:grpSpPr>
            <a:xfrm>
              <a:off x="6760636" y="488826"/>
              <a:ext cx="624653" cy="461993"/>
              <a:chOff x="2505625" y="3873250"/>
              <a:chExt cx="487325" cy="360425"/>
            </a:xfrm>
          </p:grpSpPr>
          <p:sp>
            <p:nvSpPr>
              <p:cNvPr id="653" name="Google Shape;653;p53"/>
              <p:cNvSpPr/>
              <p:nvPr/>
            </p:nvSpPr>
            <p:spPr>
              <a:xfrm>
                <a:off x="2781050" y="3873250"/>
                <a:ext cx="211900" cy="360425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14417" extrusionOk="0">
                    <a:moveTo>
                      <a:pt x="795" y="0"/>
                    </a:moveTo>
                    <a:cubicBezTo>
                      <a:pt x="358" y="0"/>
                      <a:pt x="1" y="357"/>
                      <a:pt x="1" y="794"/>
                    </a:cubicBezTo>
                    <a:lnTo>
                      <a:pt x="1" y="1900"/>
                    </a:lnTo>
                    <a:lnTo>
                      <a:pt x="1" y="3613"/>
                    </a:lnTo>
                    <a:lnTo>
                      <a:pt x="1" y="12490"/>
                    </a:lnTo>
                    <a:lnTo>
                      <a:pt x="1" y="13623"/>
                    </a:lnTo>
                    <a:cubicBezTo>
                      <a:pt x="1" y="14060"/>
                      <a:pt x="358" y="14417"/>
                      <a:pt x="795" y="14417"/>
                    </a:cubicBezTo>
                    <a:lnTo>
                      <a:pt x="7682" y="14417"/>
                    </a:lnTo>
                    <a:cubicBezTo>
                      <a:pt x="8119" y="14417"/>
                      <a:pt x="8476" y="14060"/>
                      <a:pt x="8476" y="13623"/>
                    </a:cubicBezTo>
                    <a:lnTo>
                      <a:pt x="8476" y="12490"/>
                    </a:lnTo>
                    <a:lnTo>
                      <a:pt x="8476" y="3613"/>
                    </a:lnTo>
                    <a:lnTo>
                      <a:pt x="8476" y="1900"/>
                    </a:lnTo>
                    <a:lnTo>
                      <a:pt x="8476" y="794"/>
                    </a:lnTo>
                    <a:cubicBezTo>
                      <a:pt x="8476" y="357"/>
                      <a:pt x="8119" y="0"/>
                      <a:pt x="76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53"/>
              <p:cNvSpPr/>
              <p:nvPr/>
            </p:nvSpPr>
            <p:spPr>
              <a:xfrm>
                <a:off x="2505625" y="3873250"/>
                <a:ext cx="211675" cy="360425"/>
              </a:xfrm>
              <a:custGeom>
                <a:avLst/>
                <a:gdLst/>
                <a:ahLst/>
                <a:cxnLst/>
                <a:rect l="l" t="t" r="r" b="b"/>
                <a:pathLst>
                  <a:path w="8467" h="14417" extrusionOk="0">
                    <a:moveTo>
                      <a:pt x="785" y="0"/>
                    </a:moveTo>
                    <a:cubicBezTo>
                      <a:pt x="348" y="0"/>
                      <a:pt x="0" y="357"/>
                      <a:pt x="0" y="794"/>
                    </a:cubicBezTo>
                    <a:lnTo>
                      <a:pt x="0" y="1900"/>
                    </a:lnTo>
                    <a:lnTo>
                      <a:pt x="0" y="12490"/>
                    </a:lnTo>
                    <a:lnTo>
                      <a:pt x="0" y="13623"/>
                    </a:lnTo>
                    <a:cubicBezTo>
                      <a:pt x="0" y="14060"/>
                      <a:pt x="348" y="14417"/>
                      <a:pt x="785" y="14417"/>
                    </a:cubicBezTo>
                    <a:lnTo>
                      <a:pt x="7672" y="14417"/>
                    </a:lnTo>
                    <a:cubicBezTo>
                      <a:pt x="8110" y="14417"/>
                      <a:pt x="8466" y="14060"/>
                      <a:pt x="8466" y="13623"/>
                    </a:cubicBezTo>
                    <a:lnTo>
                      <a:pt x="8466" y="12490"/>
                    </a:lnTo>
                    <a:lnTo>
                      <a:pt x="8466" y="1900"/>
                    </a:lnTo>
                    <a:lnTo>
                      <a:pt x="8466" y="794"/>
                    </a:lnTo>
                    <a:cubicBezTo>
                      <a:pt x="8466" y="357"/>
                      <a:pt x="8110" y="0"/>
                      <a:pt x="76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53"/>
              <p:cNvSpPr/>
              <p:nvPr/>
            </p:nvSpPr>
            <p:spPr>
              <a:xfrm>
                <a:off x="2732225" y="4028525"/>
                <a:ext cx="3392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97" extrusionOk="0">
                    <a:moveTo>
                      <a:pt x="326" y="0"/>
                    </a:moveTo>
                    <a:cubicBezTo>
                      <a:pt x="250" y="0"/>
                      <a:pt x="174" y="29"/>
                      <a:pt x="116" y="87"/>
                    </a:cubicBezTo>
                    <a:cubicBezTo>
                      <a:pt x="0" y="194"/>
                      <a:pt x="0" y="382"/>
                      <a:pt x="116" y="498"/>
                    </a:cubicBezTo>
                    <a:lnTo>
                      <a:pt x="616" y="997"/>
                    </a:lnTo>
                    <a:lnTo>
                      <a:pt x="116" y="1497"/>
                    </a:lnTo>
                    <a:cubicBezTo>
                      <a:pt x="0" y="1604"/>
                      <a:pt x="0" y="1791"/>
                      <a:pt x="116" y="1907"/>
                    </a:cubicBezTo>
                    <a:cubicBezTo>
                      <a:pt x="178" y="1970"/>
                      <a:pt x="250" y="1996"/>
                      <a:pt x="330" y="1996"/>
                    </a:cubicBezTo>
                    <a:cubicBezTo>
                      <a:pt x="401" y="1996"/>
                      <a:pt x="473" y="1970"/>
                      <a:pt x="535" y="1907"/>
                    </a:cubicBezTo>
                    <a:lnTo>
                      <a:pt x="1240" y="1203"/>
                    </a:lnTo>
                    <a:cubicBezTo>
                      <a:pt x="1356" y="1087"/>
                      <a:pt x="1356" y="899"/>
                      <a:pt x="1240" y="792"/>
                    </a:cubicBezTo>
                    <a:lnTo>
                      <a:pt x="535" y="87"/>
                    </a:lnTo>
                    <a:cubicBezTo>
                      <a:pt x="477" y="29"/>
                      <a:pt x="401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6" name="Google Shape;656;p53"/>
            <p:cNvGrpSpPr/>
            <p:nvPr/>
          </p:nvGrpSpPr>
          <p:grpSpPr>
            <a:xfrm>
              <a:off x="6736356" y="463130"/>
              <a:ext cx="610650" cy="456000"/>
              <a:chOff x="1728600" y="3528000"/>
              <a:chExt cx="476400" cy="355750"/>
            </a:xfrm>
          </p:grpSpPr>
          <p:sp>
            <p:nvSpPr>
              <p:cNvPr id="657" name="Google Shape;657;p53"/>
              <p:cNvSpPr/>
              <p:nvPr/>
            </p:nvSpPr>
            <p:spPr>
              <a:xfrm>
                <a:off x="1989975" y="3528000"/>
                <a:ext cx="215025" cy="355750"/>
              </a:xfrm>
              <a:custGeom>
                <a:avLst/>
                <a:gdLst/>
                <a:ahLst/>
                <a:cxnLst/>
                <a:rect l="l" t="t" r="r" b="b"/>
                <a:pathLst>
                  <a:path w="8601" h="14230" extrusionOk="0">
                    <a:moveTo>
                      <a:pt x="7566" y="563"/>
                    </a:moveTo>
                    <a:cubicBezTo>
                      <a:pt x="7825" y="563"/>
                      <a:pt x="8039" y="768"/>
                      <a:pt x="8039" y="1035"/>
                    </a:cubicBezTo>
                    <a:lnTo>
                      <a:pt x="8039" y="1803"/>
                    </a:lnTo>
                    <a:lnTo>
                      <a:pt x="563" y="1803"/>
                    </a:lnTo>
                    <a:lnTo>
                      <a:pt x="563" y="1035"/>
                    </a:lnTo>
                    <a:cubicBezTo>
                      <a:pt x="563" y="768"/>
                      <a:pt x="777" y="563"/>
                      <a:pt x="1036" y="563"/>
                    </a:cubicBezTo>
                    <a:close/>
                    <a:moveTo>
                      <a:pt x="8039" y="2365"/>
                    </a:moveTo>
                    <a:lnTo>
                      <a:pt x="8039" y="3426"/>
                    </a:lnTo>
                    <a:lnTo>
                      <a:pt x="563" y="3426"/>
                    </a:lnTo>
                    <a:lnTo>
                      <a:pt x="563" y="2365"/>
                    </a:lnTo>
                    <a:close/>
                    <a:moveTo>
                      <a:pt x="8039" y="12410"/>
                    </a:moveTo>
                    <a:lnTo>
                      <a:pt x="8039" y="13204"/>
                    </a:lnTo>
                    <a:cubicBezTo>
                      <a:pt x="8039" y="13462"/>
                      <a:pt x="7825" y="13676"/>
                      <a:pt x="7566" y="13676"/>
                    </a:cubicBezTo>
                    <a:lnTo>
                      <a:pt x="1036" y="13676"/>
                    </a:lnTo>
                    <a:cubicBezTo>
                      <a:pt x="777" y="13676"/>
                      <a:pt x="563" y="13462"/>
                      <a:pt x="563" y="13204"/>
                    </a:cubicBezTo>
                    <a:lnTo>
                      <a:pt x="563" y="12410"/>
                    </a:lnTo>
                    <a:close/>
                    <a:moveTo>
                      <a:pt x="1036" y="0"/>
                    </a:moveTo>
                    <a:cubicBezTo>
                      <a:pt x="465" y="0"/>
                      <a:pt x="1" y="464"/>
                      <a:pt x="1" y="1035"/>
                    </a:cubicBezTo>
                    <a:lnTo>
                      <a:pt x="1" y="10385"/>
                    </a:lnTo>
                    <a:cubicBezTo>
                      <a:pt x="1" y="10536"/>
                      <a:pt x="126" y="10661"/>
                      <a:pt x="286" y="10661"/>
                    </a:cubicBezTo>
                    <a:cubicBezTo>
                      <a:pt x="438" y="10661"/>
                      <a:pt x="563" y="10536"/>
                      <a:pt x="563" y="10385"/>
                    </a:cubicBezTo>
                    <a:lnTo>
                      <a:pt x="563" y="3988"/>
                    </a:lnTo>
                    <a:lnTo>
                      <a:pt x="8039" y="3988"/>
                    </a:lnTo>
                    <a:lnTo>
                      <a:pt x="8039" y="11848"/>
                    </a:lnTo>
                    <a:lnTo>
                      <a:pt x="563" y="11848"/>
                    </a:lnTo>
                    <a:lnTo>
                      <a:pt x="563" y="11517"/>
                    </a:lnTo>
                    <a:cubicBezTo>
                      <a:pt x="563" y="11366"/>
                      <a:pt x="438" y="11241"/>
                      <a:pt x="286" y="11241"/>
                    </a:cubicBezTo>
                    <a:cubicBezTo>
                      <a:pt x="126" y="11241"/>
                      <a:pt x="1" y="11366"/>
                      <a:pt x="1" y="11517"/>
                    </a:cubicBezTo>
                    <a:lnTo>
                      <a:pt x="1" y="13204"/>
                    </a:lnTo>
                    <a:cubicBezTo>
                      <a:pt x="1" y="13774"/>
                      <a:pt x="465" y="14229"/>
                      <a:pt x="1036" y="14229"/>
                    </a:cubicBezTo>
                    <a:lnTo>
                      <a:pt x="7566" y="14229"/>
                    </a:lnTo>
                    <a:cubicBezTo>
                      <a:pt x="8137" y="14229"/>
                      <a:pt x="8601" y="13774"/>
                      <a:pt x="8601" y="13204"/>
                    </a:cubicBezTo>
                    <a:lnTo>
                      <a:pt x="8601" y="1035"/>
                    </a:lnTo>
                    <a:cubicBezTo>
                      <a:pt x="8601" y="464"/>
                      <a:pt x="8137" y="0"/>
                      <a:pt x="75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53"/>
              <p:cNvSpPr/>
              <p:nvPr/>
            </p:nvSpPr>
            <p:spPr>
              <a:xfrm>
                <a:off x="2045750" y="3550525"/>
                <a:ext cx="6602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563" extrusionOk="0">
                    <a:moveTo>
                      <a:pt x="277" y="1"/>
                    </a:moveTo>
                    <a:cubicBezTo>
                      <a:pt x="125" y="1"/>
                      <a:pt x="0" y="125"/>
                      <a:pt x="0" y="286"/>
                    </a:cubicBezTo>
                    <a:cubicBezTo>
                      <a:pt x="0" y="438"/>
                      <a:pt x="125" y="563"/>
                      <a:pt x="277" y="563"/>
                    </a:cubicBezTo>
                    <a:lnTo>
                      <a:pt x="2364" y="563"/>
                    </a:lnTo>
                    <a:cubicBezTo>
                      <a:pt x="2516" y="563"/>
                      <a:pt x="2641" y="438"/>
                      <a:pt x="2641" y="286"/>
                    </a:cubicBezTo>
                    <a:cubicBezTo>
                      <a:pt x="2641" y="125"/>
                      <a:pt x="2516" y="1"/>
                      <a:pt x="23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53"/>
              <p:cNvSpPr/>
              <p:nvPr/>
            </p:nvSpPr>
            <p:spPr>
              <a:xfrm>
                <a:off x="2139175" y="3550075"/>
                <a:ext cx="1387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599" extrusionOk="0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73"/>
                      <a:pt x="126" y="598"/>
                      <a:pt x="278" y="598"/>
                    </a:cubicBezTo>
                    <a:cubicBezTo>
                      <a:pt x="429" y="598"/>
                      <a:pt x="554" y="473"/>
                      <a:pt x="554" y="322"/>
                    </a:cubicBezTo>
                    <a:lnTo>
                      <a:pt x="554" y="277"/>
                    </a:lnTo>
                    <a:cubicBezTo>
                      <a:pt x="554" y="126"/>
                      <a:pt x="429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53"/>
              <p:cNvSpPr/>
              <p:nvPr/>
            </p:nvSpPr>
            <p:spPr>
              <a:xfrm>
                <a:off x="2120900" y="3550075"/>
                <a:ext cx="1407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99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22"/>
                    </a:lnTo>
                    <a:cubicBezTo>
                      <a:pt x="0" y="473"/>
                      <a:pt x="125" y="598"/>
                      <a:pt x="277" y="598"/>
                    </a:cubicBezTo>
                    <a:cubicBezTo>
                      <a:pt x="438" y="598"/>
                      <a:pt x="562" y="473"/>
                      <a:pt x="562" y="322"/>
                    </a:cubicBezTo>
                    <a:lnTo>
                      <a:pt x="562" y="277"/>
                    </a:lnTo>
                    <a:cubicBezTo>
                      <a:pt x="562" y="126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53"/>
              <p:cNvSpPr/>
              <p:nvPr/>
            </p:nvSpPr>
            <p:spPr>
              <a:xfrm>
                <a:off x="2075625" y="3847150"/>
                <a:ext cx="43525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54" extrusionOk="0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29"/>
                      <a:pt x="125" y="554"/>
                      <a:pt x="286" y="554"/>
                    </a:cubicBezTo>
                    <a:lnTo>
                      <a:pt x="1464" y="554"/>
                    </a:lnTo>
                    <a:cubicBezTo>
                      <a:pt x="1615" y="554"/>
                      <a:pt x="1740" y="429"/>
                      <a:pt x="1740" y="277"/>
                    </a:cubicBezTo>
                    <a:cubicBezTo>
                      <a:pt x="1740" y="125"/>
                      <a:pt x="1615" y="0"/>
                      <a:pt x="14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53"/>
              <p:cNvSpPr/>
              <p:nvPr/>
            </p:nvSpPr>
            <p:spPr>
              <a:xfrm>
                <a:off x="1728600" y="3528000"/>
                <a:ext cx="215025" cy="355750"/>
              </a:xfrm>
              <a:custGeom>
                <a:avLst/>
                <a:gdLst/>
                <a:ahLst/>
                <a:cxnLst/>
                <a:rect l="l" t="t" r="r" b="b"/>
                <a:pathLst>
                  <a:path w="8601" h="14230" extrusionOk="0">
                    <a:moveTo>
                      <a:pt x="7565" y="563"/>
                    </a:moveTo>
                    <a:cubicBezTo>
                      <a:pt x="7824" y="563"/>
                      <a:pt x="8038" y="768"/>
                      <a:pt x="8038" y="1035"/>
                    </a:cubicBezTo>
                    <a:lnTo>
                      <a:pt x="8038" y="1803"/>
                    </a:lnTo>
                    <a:lnTo>
                      <a:pt x="562" y="1803"/>
                    </a:lnTo>
                    <a:lnTo>
                      <a:pt x="562" y="1035"/>
                    </a:lnTo>
                    <a:cubicBezTo>
                      <a:pt x="562" y="768"/>
                      <a:pt x="776" y="563"/>
                      <a:pt x="1035" y="563"/>
                    </a:cubicBezTo>
                    <a:close/>
                    <a:moveTo>
                      <a:pt x="8038" y="12410"/>
                    </a:moveTo>
                    <a:lnTo>
                      <a:pt x="8038" y="13204"/>
                    </a:lnTo>
                    <a:cubicBezTo>
                      <a:pt x="8038" y="13462"/>
                      <a:pt x="7824" y="13676"/>
                      <a:pt x="7565" y="13676"/>
                    </a:cubicBezTo>
                    <a:lnTo>
                      <a:pt x="1035" y="13676"/>
                    </a:lnTo>
                    <a:cubicBezTo>
                      <a:pt x="776" y="13676"/>
                      <a:pt x="562" y="13462"/>
                      <a:pt x="562" y="13204"/>
                    </a:cubicBezTo>
                    <a:lnTo>
                      <a:pt x="562" y="12410"/>
                    </a:lnTo>
                    <a:close/>
                    <a:moveTo>
                      <a:pt x="1035" y="0"/>
                    </a:moveTo>
                    <a:cubicBezTo>
                      <a:pt x="464" y="0"/>
                      <a:pt x="0" y="464"/>
                      <a:pt x="0" y="1035"/>
                    </a:cubicBezTo>
                    <a:lnTo>
                      <a:pt x="0" y="6959"/>
                    </a:lnTo>
                    <a:cubicBezTo>
                      <a:pt x="0" y="7111"/>
                      <a:pt x="125" y="7235"/>
                      <a:pt x="286" y="7235"/>
                    </a:cubicBezTo>
                    <a:cubicBezTo>
                      <a:pt x="437" y="7235"/>
                      <a:pt x="562" y="7111"/>
                      <a:pt x="562" y="6959"/>
                    </a:cubicBezTo>
                    <a:lnTo>
                      <a:pt x="562" y="2365"/>
                    </a:lnTo>
                    <a:lnTo>
                      <a:pt x="8038" y="2365"/>
                    </a:lnTo>
                    <a:lnTo>
                      <a:pt x="8038" y="11848"/>
                    </a:lnTo>
                    <a:lnTo>
                      <a:pt x="562" y="11848"/>
                    </a:lnTo>
                    <a:lnTo>
                      <a:pt x="562" y="8101"/>
                    </a:lnTo>
                    <a:cubicBezTo>
                      <a:pt x="562" y="7940"/>
                      <a:pt x="437" y="7815"/>
                      <a:pt x="286" y="7815"/>
                    </a:cubicBezTo>
                    <a:cubicBezTo>
                      <a:pt x="125" y="7815"/>
                      <a:pt x="0" y="7940"/>
                      <a:pt x="0" y="8101"/>
                    </a:cubicBezTo>
                    <a:lnTo>
                      <a:pt x="0" y="13204"/>
                    </a:lnTo>
                    <a:cubicBezTo>
                      <a:pt x="0" y="13774"/>
                      <a:pt x="464" y="14229"/>
                      <a:pt x="1035" y="14229"/>
                    </a:cubicBezTo>
                    <a:lnTo>
                      <a:pt x="7565" y="14229"/>
                    </a:lnTo>
                    <a:cubicBezTo>
                      <a:pt x="8136" y="14229"/>
                      <a:pt x="8600" y="13774"/>
                      <a:pt x="8600" y="13204"/>
                    </a:cubicBezTo>
                    <a:lnTo>
                      <a:pt x="8600" y="1035"/>
                    </a:lnTo>
                    <a:cubicBezTo>
                      <a:pt x="8600" y="464"/>
                      <a:pt x="8136" y="0"/>
                      <a:pt x="75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53"/>
              <p:cNvSpPr/>
              <p:nvPr/>
            </p:nvSpPr>
            <p:spPr>
              <a:xfrm>
                <a:off x="1784350" y="3550525"/>
                <a:ext cx="6627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563" extrusionOk="0">
                    <a:moveTo>
                      <a:pt x="277" y="1"/>
                    </a:moveTo>
                    <a:cubicBezTo>
                      <a:pt x="126" y="1"/>
                      <a:pt x="1" y="125"/>
                      <a:pt x="1" y="286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2365" y="563"/>
                    </a:lnTo>
                    <a:cubicBezTo>
                      <a:pt x="2525" y="563"/>
                      <a:pt x="2650" y="438"/>
                      <a:pt x="2650" y="286"/>
                    </a:cubicBezTo>
                    <a:cubicBezTo>
                      <a:pt x="2650" y="125"/>
                      <a:pt x="2525" y="1"/>
                      <a:pt x="23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53"/>
              <p:cNvSpPr/>
              <p:nvPr/>
            </p:nvSpPr>
            <p:spPr>
              <a:xfrm>
                <a:off x="1877800" y="3550075"/>
                <a:ext cx="138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9" extrusionOk="0">
                    <a:moveTo>
                      <a:pt x="277" y="1"/>
                    </a:moveTo>
                    <a:cubicBezTo>
                      <a:pt x="125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73"/>
                      <a:pt x="125" y="598"/>
                      <a:pt x="277" y="598"/>
                    </a:cubicBezTo>
                    <a:cubicBezTo>
                      <a:pt x="429" y="598"/>
                      <a:pt x="554" y="473"/>
                      <a:pt x="554" y="322"/>
                    </a:cubicBezTo>
                    <a:lnTo>
                      <a:pt x="554" y="277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53"/>
              <p:cNvSpPr/>
              <p:nvPr/>
            </p:nvSpPr>
            <p:spPr>
              <a:xfrm>
                <a:off x="1859525" y="3550075"/>
                <a:ext cx="1407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99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22"/>
                    </a:lnTo>
                    <a:cubicBezTo>
                      <a:pt x="0" y="473"/>
                      <a:pt x="125" y="598"/>
                      <a:pt x="277" y="598"/>
                    </a:cubicBezTo>
                    <a:cubicBezTo>
                      <a:pt x="437" y="598"/>
                      <a:pt x="562" y="473"/>
                      <a:pt x="562" y="322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53"/>
              <p:cNvSpPr/>
              <p:nvPr/>
            </p:nvSpPr>
            <p:spPr>
              <a:xfrm>
                <a:off x="1814250" y="3847150"/>
                <a:ext cx="4350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554" extrusionOk="0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29"/>
                      <a:pt x="125" y="554"/>
                      <a:pt x="286" y="554"/>
                    </a:cubicBezTo>
                    <a:lnTo>
                      <a:pt x="1463" y="554"/>
                    </a:lnTo>
                    <a:cubicBezTo>
                      <a:pt x="1615" y="554"/>
                      <a:pt x="1740" y="429"/>
                      <a:pt x="1740" y="277"/>
                    </a:cubicBezTo>
                    <a:cubicBezTo>
                      <a:pt x="1740" y="125"/>
                      <a:pt x="1615" y="0"/>
                      <a:pt x="14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53"/>
              <p:cNvSpPr/>
              <p:nvPr/>
            </p:nvSpPr>
            <p:spPr>
              <a:xfrm>
                <a:off x="1752900" y="3629025"/>
                <a:ext cx="166400" cy="59575"/>
              </a:xfrm>
              <a:custGeom>
                <a:avLst/>
                <a:gdLst/>
                <a:ahLst/>
                <a:cxnLst/>
                <a:rect l="l" t="t" r="r" b="b"/>
                <a:pathLst>
                  <a:path w="6656" h="2383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2106"/>
                    </a:lnTo>
                    <a:cubicBezTo>
                      <a:pt x="1" y="2258"/>
                      <a:pt x="126" y="2383"/>
                      <a:pt x="277" y="2383"/>
                    </a:cubicBezTo>
                    <a:lnTo>
                      <a:pt x="6379" y="2383"/>
                    </a:lnTo>
                    <a:cubicBezTo>
                      <a:pt x="6531" y="2383"/>
                      <a:pt x="6656" y="2258"/>
                      <a:pt x="6656" y="2106"/>
                    </a:cubicBezTo>
                    <a:lnTo>
                      <a:pt x="6656" y="277"/>
                    </a:lnTo>
                    <a:cubicBezTo>
                      <a:pt x="6656" y="126"/>
                      <a:pt x="6531" y="1"/>
                      <a:pt x="6379" y="1"/>
                    </a:cubicBezTo>
                    <a:lnTo>
                      <a:pt x="5443" y="1"/>
                    </a:lnTo>
                    <a:cubicBezTo>
                      <a:pt x="5291" y="1"/>
                      <a:pt x="5166" y="126"/>
                      <a:pt x="5166" y="277"/>
                    </a:cubicBezTo>
                    <a:cubicBezTo>
                      <a:pt x="5166" y="429"/>
                      <a:pt x="5291" y="554"/>
                      <a:pt x="5443" y="554"/>
                    </a:cubicBezTo>
                    <a:lnTo>
                      <a:pt x="6103" y="554"/>
                    </a:lnTo>
                    <a:lnTo>
                      <a:pt x="6103" y="1829"/>
                    </a:lnTo>
                    <a:lnTo>
                      <a:pt x="554" y="1829"/>
                    </a:lnTo>
                    <a:lnTo>
                      <a:pt x="554" y="554"/>
                    </a:lnTo>
                    <a:lnTo>
                      <a:pt x="4301" y="554"/>
                    </a:lnTo>
                    <a:cubicBezTo>
                      <a:pt x="4461" y="554"/>
                      <a:pt x="4586" y="429"/>
                      <a:pt x="4586" y="277"/>
                    </a:cubicBezTo>
                    <a:cubicBezTo>
                      <a:pt x="4586" y="126"/>
                      <a:pt x="4461" y="1"/>
                      <a:pt x="4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53"/>
              <p:cNvSpPr/>
              <p:nvPr/>
            </p:nvSpPr>
            <p:spPr>
              <a:xfrm>
                <a:off x="1755125" y="3699050"/>
                <a:ext cx="69175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54" extrusionOk="0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8" y="554"/>
                    </a:cubicBezTo>
                    <a:lnTo>
                      <a:pt x="2490" y="554"/>
                    </a:lnTo>
                    <a:cubicBezTo>
                      <a:pt x="2642" y="554"/>
                      <a:pt x="2766" y="429"/>
                      <a:pt x="2766" y="277"/>
                    </a:cubicBezTo>
                    <a:cubicBezTo>
                      <a:pt x="2766" y="126"/>
                      <a:pt x="2642" y="1"/>
                      <a:pt x="24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53"/>
              <p:cNvSpPr/>
              <p:nvPr/>
            </p:nvSpPr>
            <p:spPr>
              <a:xfrm>
                <a:off x="1755125" y="3723150"/>
                <a:ext cx="6917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63" extrusionOk="0">
                    <a:moveTo>
                      <a:pt x="278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37"/>
                      <a:pt x="126" y="562"/>
                      <a:pt x="278" y="562"/>
                    </a:cubicBezTo>
                    <a:lnTo>
                      <a:pt x="2490" y="562"/>
                    </a:lnTo>
                    <a:cubicBezTo>
                      <a:pt x="2642" y="562"/>
                      <a:pt x="2766" y="437"/>
                      <a:pt x="2766" y="277"/>
                    </a:cubicBezTo>
                    <a:cubicBezTo>
                      <a:pt x="2766" y="125"/>
                      <a:pt x="2642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53"/>
              <p:cNvSpPr/>
              <p:nvPr/>
            </p:nvSpPr>
            <p:spPr>
              <a:xfrm>
                <a:off x="1755125" y="3747450"/>
                <a:ext cx="69175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54" extrusionOk="0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8" y="554"/>
                    </a:cubicBezTo>
                    <a:lnTo>
                      <a:pt x="2490" y="554"/>
                    </a:lnTo>
                    <a:cubicBezTo>
                      <a:pt x="2642" y="554"/>
                      <a:pt x="2766" y="429"/>
                      <a:pt x="2766" y="277"/>
                    </a:cubicBezTo>
                    <a:cubicBezTo>
                      <a:pt x="2766" y="126"/>
                      <a:pt x="2642" y="1"/>
                      <a:pt x="24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53"/>
              <p:cNvSpPr/>
              <p:nvPr/>
            </p:nvSpPr>
            <p:spPr>
              <a:xfrm>
                <a:off x="1755125" y="3771550"/>
                <a:ext cx="6917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63" extrusionOk="0">
                    <a:moveTo>
                      <a:pt x="278" y="0"/>
                    </a:moveTo>
                    <a:cubicBezTo>
                      <a:pt x="126" y="0"/>
                      <a:pt x="1" y="125"/>
                      <a:pt x="1" y="286"/>
                    </a:cubicBezTo>
                    <a:cubicBezTo>
                      <a:pt x="1" y="437"/>
                      <a:pt x="126" y="562"/>
                      <a:pt x="278" y="562"/>
                    </a:cubicBezTo>
                    <a:lnTo>
                      <a:pt x="2490" y="562"/>
                    </a:lnTo>
                    <a:cubicBezTo>
                      <a:pt x="2642" y="562"/>
                      <a:pt x="2766" y="437"/>
                      <a:pt x="2766" y="286"/>
                    </a:cubicBezTo>
                    <a:cubicBezTo>
                      <a:pt x="2766" y="125"/>
                      <a:pt x="2642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53"/>
              <p:cNvSpPr/>
              <p:nvPr/>
            </p:nvSpPr>
            <p:spPr>
              <a:xfrm>
                <a:off x="1755125" y="3795850"/>
                <a:ext cx="6917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63" extrusionOk="0">
                    <a:moveTo>
                      <a:pt x="278" y="1"/>
                    </a:moveTo>
                    <a:cubicBezTo>
                      <a:pt x="126" y="1"/>
                      <a:pt x="1" y="125"/>
                      <a:pt x="1" y="277"/>
                    </a:cubicBezTo>
                    <a:cubicBezTo>
                      <a:pt x="1" y="438"/>
                      <a:pt x="126" y="563"/>
                      <a:pt x="278" y="563"/>
                    </a:cubicBezTo>
                    <a:lnTo>
                      <a:pt x="2490" y="563"/>
                    </a:lnTo>
                    <a:cubicBezTo>
                      <a:pt x="2642" y="563"/>
                      <a:pt x="2766" y="438"/>
                      <a:pt x="2766" y="277"/>
                    </a:cubicBezTo>
                    <a:cubicBezTo>
                      <a:pt x="2766" y="125"/>
                      <a:pt x="2642" y="1"/>
                      <a:pt x="24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53"/>
              <p:cNvSpPr/>
              <p:nvPr/>
            </p:nvSpPr>
            <p:spPr>
              <a:xfrm>
                <a:off x="1755125" y="3602925"/>
                <a:ext cx="6917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63" extrusionOk="0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38"/>
                      <a:pt x="126" y="563"/>
                      <a:pt x="278" y="563"/>
                    </a:cubicBezTo>
                    <a:lnTo>
                      <a:pt x="2490" y="563"/>
                    </a:lnTo>
                    <a:cubicBezTo>
                      <a:pt x="2642" y="563"/>
                      <a:pt x="2766" y="438"/>
                      <a:pt x="2766" y="277"/>
                    </a:cubicBezTo>
                    <a:cubicBezTo>
                      <a:pt x="2766" y="126"/>
                      <a:pt x="2642" y="1"/>
                      <a:pt x="24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53"/>
              <p:cNvSpPr/>
              <p:nvPr/>
            </p:nvSpPr>
            <p:spPr>
              <a:xfrm>
                <a:off x="1836550" y="3699050"/>
                <a:ext cx="8275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554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cubicBezTo>
                      <a:pt x="0" y="429"/>
                      <a:pt x="125" y="554"/>
                      <a:pt x="277" y="554"/>
                    </a:cubicBezTo>
                    <a:lnTo>
                      <a:pt x="3033" y="554"/>
                    </a:lnTo>
                    <a:cubicBezTo>
                      <a:pt x="3185" y="554"/>
                      <a:pt x="3310" y="429"/>
                      <a:pt x="3310" y="277"/>
                    </a:cubicBezTo>
                    <a:cubicBezTo>
                      <a:pt x="3310" y="126"/>
                      <a:pt x="3185" y="1"/>
                      <a:pt x="30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53"/>
              <p:cNvSpPr/>
              <p:nvPr/>
            </p:nvSpPr>
            <p:spPr>
              <a:xfrm>
                <a:off x="1836550" y="3723150"/>
                <a:ext cx="8275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563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3033" y="562"/>
                    </a:lnTo>
                    <a:cubicBezTo>
                      <a:pt x="3185" y="562"/>
                      <a:pt x="3310" y="437"/>
                      <a:pt x="3310" y="277"/>
                    </a:cubicBezTo>
                    <a:cubicBezTo>
                      <a:pt x="3310" y="125"/>
                      <a:pt x="3185" y="0"/>
                      <a:pt x="30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53"/>
              <p:cNvSpPr/>
              <p:nvPr/>
            </p:nvSpPr>
            <p:spPr>
              <a:xfrm>
                <a:off x="1836550" y="3747450"/>
                <a:ext cx="8275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554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cubicBezTo>
                      <a:pt x="0" y="429"/>
                      <a:pt x="125" y="554"/>
                      <a:pt x="277" y="554"/>
                    </a:cubicBezTo>
                    <a:lnTo>
                      <a:pt x="3033" y="554"/>
                    </a:lnTo>
                    <a:cubicBezTo>
                      <a:pt x="3185" y="554"/>
                      <a:pt x="3310" y="429"/>
                      <a:pt x="3310" y="277"/>
                    </a:cubicBezTo>
                    <a:cubicBezTo>
                      <a:pt x="3310" y="126"/>
                      <a:pt x="3185" y="1"/>
                      <a:pt x="30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53"/>
              <p:cNvSpPr/>
              <p:nvPr/>
            </p:nvSpPr>
            <p:spPr>
              <a:xfrm>
                <a:off x="1836550" y="3771550"/>
                <a:ext cx="8275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563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3033" y="562"/>
                    </a:lnTo>
                    <a:cubicBezTo>
                      <a:pt x="3185" y="562"/>
                      <a:pt x="3310" y="437"/>
                      <a:pt x="3310" y="286"/>
                    </a:cubicBezTo>
                    <a:cubicBezTo>
                      <a:pt x="3310" y="125"/>
                      <a:pt x="3185" y="0"/>
                      <a:pt x="30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53"/>
              <p:cNvSpPr/>
              <p:nvPr/>
            </p:nvSpPr>
            <p:spPr>
              <a:xfrm>
                <a:off x="1836550" y="3795850"/>
                <a:ext cx="8275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563" extrusionOk="0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cubicBezTo>
                      <a:pt x="0" y="438"/>
                      <a:pt x="125" y="563"/>
                      <a:pt x="277" y="563"/>
                    </a:cubicBezTo>
                    <a:lnTo>
                      <a:pt x="3033" y="563"/>
                    </a:lnTo>
                    <a:cubicBezTo>
                      <a:pt x="3185" y="563"/>
                      <a:pt x="3310" y="438"/>
                      <a:pt x="3310" y="277"/>
                    </a:cubicBezTo>
                    <a:cubicBezTo>
                      <a:pt x="3310" y="125"/>
                      <a:pt x="3185" y="1"/>
                      <a:pt x="30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53"/>
              <p:cNvSpPr/>
              <p:nvPr/>
            </p:nvSpPr>
            <p:spPr>
              <a:xfrm>
                <a:off x="2014075" y="3593350"/>
                <a:ext cx="12090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563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4550" y="562"/>
                    </a:lnTo>
                    <a:cubicBezTo>
                      <a:pt x="4711" y="562"/>
                      <a:pt x="4835" y="437"/>
                      <a:pt x="4835" y="286"/>
                    </a:cubicBezTo>
                    <a:cubicBezTo>
                      <a:pt x="4835" y="125"/>
                      <a:pt x="4711" y="0"/>
                      <a:pt x="45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53"/>
              <p:cNvSpPr/>
              <p:nvPr/>
            </p:nvSpPr>
            <p:spPr>
              <a:xfrm>
                <a:off x="2018750" y="3638850"/>
                <a:ext cx="70950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2838" extrusionOk="0">
                    <a:moveTo>
                      <a:pt x="2275" y="562"/>
                    </a:moveTo>
                    <a:lnTo>
                      <a:pt x="2275" y="2284"/>
                    </a:lnTo>
                    <a:lnTo>
                      <a:pt x="554" y="2284"/>
                    </a:lnTo>
                    <a:lnTo>
                      <a:pt x="554" y="562"/>
                    </a:lnTo>
                    <a:close/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2561"/>
                    </a:lnTo>
                    <a:cubicBezTo>
                      <a:pt x="1" y="2712"/>
                      <a:pt x="126" y="2837"/>
                      <a:pt x="277" y="2837"/>
                    </a:cubicBezTo>
                    <a:lnTo>
                      <a:pt x="2561" y="2837"/>
                    </a:lnTo>
                    <a:cubicBezTo>
                      <a:pt x="2713" y="2837"/>
                      <a:pt x="2838" y="2712"/>
                      <a:pt x="2838" y="2561"/>
                    </a:cubicBezTo>
                    <a:lnTo>
                      <a:pt x="2838" y="277"/>
                    </a:lnTo>
                    <a:cubicBezTo>
                      <a:pt x="2838" y="125"/>
                      <a:pt x="2713" y="0"/>
                      <a:pt x="25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53"/>
              <p:cNvSpPr/>
              <p:nvPr/>
            </p:nvSpPr>
            <p:spPr>
              <a:xfrm>
                <a:off x="2105275" y="3638850"/>
                <a:ext cx="70950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2838" extrusionOk="0">
                    <a:moveTo>
                      <a:pt x="2285" y="562"/>
                    </a:moveTo>
                    <a:lnTo>
                      <a:pt x="2285" y="2284"/>
                    </a:lnTo>
                    <a:lnTo>
                      <a:pt x="554" y="2284"/>
                    </a:lnTo>
                    <a:lnTo>
                      <a:pt x="554" y="562"/>
                    </a:lnTo>
                    <a:close/>
                    <a:moveTo>
                      <a:pt x="278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2561"/>
                    </a:lnTo>
                    <a:cubicBezTo>
                      <a:pt x="1" y="2712"/>
                      <a:pt x="126" y="2837"/>
                      <a:pt x="278" y="2837"/>
                    </a:cubicBezTo>
                    <a:lnTo>
                      <a:pt x="2561" y="2837"/>
                    </a:lnTo>
                    <a:cubicBezTo>
                      <a:pt x="2713" y="2837"/>
                      <a:pt x="2838" y="2712"/>
                      <a:pt x="2838" y="2561"/>
                    </a:cubicBezTo>
                    <a:lnTo>
                      <a:pt x="2838" y="277"/>
                    </a:lnTo>
                    <a:cubicBezTo>
                      <a:pt x="2838" y="125"/>
                      <a:pt x="2713" y="0"/>
                      <a:pt x="25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53"/>
              <p:cNvSpPr/>
              <p:nvPr/>
            </p:nvSpPr>
            <p:spPr>
              <a:xfrm>
                <a:off x="2018750" y="3716675"/>
                <a:ext cx="7095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54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53"/>
              <p:cNvSpPr/>
              <p:nvPr/>
            </p:nvSpPr>
            <p:spPr>
              <a:xfrm>
                <a:off x="2018750" y="3738975"/>
                <a:ext cx="7095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54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53"/>
              <p:cNvSpPr/>
              <p:nvPr/>
            </p:nvSpPr>
            <p:spPr>
              <a:xfrm>
                <a:off x="2018750" y="3761275"/>
                <a:ext cx="7095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54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53"/>
              <p:cNvSpPr/>
              <p:nvPr/>
            </p:nvSpPr>
            <p:spPr>
              <a:xfrm>
                <a:off x="2066025" y="3792725"/>
                <a:ext cx="1407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99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74"/>
                      <a:pt x="126" y="598"/>
                      <a:pt x="277" y="598"/>
                    </a:cubicBezTo>
                    <a:cubicBezTo>
                      <a:pt x="438" y="598"/>
                      <a:pt x="563" y="474"/>
                      <a:pt x="563" y="322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53"/>
              <p:cNvSpPr/>
              <p:nvPr/>
            </p:nvSpPr>
            <p:spPr>
              <a:xfrm>
                <a:off x="2090575" y="3792725"/>
                <a:ext cx="138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9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22"/>
                    </a:lnTo>
                    <a:cubicBezTo>
                      <a:pt x="0" y="474"/>
                      <a:pt x="125" y="598"/>
                      <a:pt x="277" y="598"/>
                    </a:cubicBezTo>
                    <a:cubicBezTo>
                      <a:pt x="428" y="598"/>
                      <a:pt x="553" y="474"/>
                      <a:pt x="553" y="322"/>
                    </a:cubicBezTo>
                    <a:lnTo>
                      <a:pt x="553" y="277"/>
                    </a:lnTo>
                    <a:cubicBezTo>
                      <a:pt x="553" y="126"/>
                      <a:pt x="42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3"/>
              <p:cNvSpPr/>
              <p:nvPr/>
            </p:nvSpPr>
            <p:spPr>
              <a:xfrm>
                <a:off x="2114875" y="3792725"/>
                <a:ext cx="1407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99" extrusionOk="0">
                    <a:moveTo>
                      <a:pt x="286" y="1"/>
                    </a:moveTo>
                    <a:cubicBezTo>
                      <a:pt x="125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74"/>
                      <a:pt x="125" y="598"/>
                      <a:pt x="286" y="598"/>
                    </a:cubicBezTo>
                    <a:cubicBezTo>
                      <a:pt x="438" y="598"/>
                      <a:pt x="563" y="474"/>
                      <a:pt x="563" y="322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53"/>
              <p:cNvSpPr/>
              <p:nvPr/>
            </p:nvSpPr>
            <p:spPr>
              <a:xfrm>
                <a:off x="2105275" y="3716675"/>
                <a:ext cx="7095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54" extrusionOk="0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8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53"/>
              <p:cNvSpPr/>
              <p:nvPr/>
            </p:nvSpPr>
            <p:spPr>
              <a:xfrm>
                <a:off x="2105275" y="3738975"/>
                <a:ext cx="7095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54" extrusionOk="0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8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53"/>
              <p:cNvSpPr/>
              <p:nvPr/>
            </p:nvSpPr>
            <p:spPr>
              <a:xfrm>
                <a:off x="2105275" y="3761275"/>
                <a:ext cx="7095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54" extrusionOk="0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8" y="554"/>
                    </a:cubicBezTo>
                    <a:lnTo>
                      <a:pt x="2561" y="554"/>
                    </a:lnTo>
                    <a:cubicBezTo>
                      <a:pt x="2713" y="554"/>
                      <a:pt x="2838" y="429"/>
                      <a:pt x="2838" y="277"/>
                    </a:cubicBezTo>
                    <a:cubicBezTo>
                      <a:pt x="2838" y="126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53"/>
              <p:cNvSpPr/>
              <p:nvPr/>
            </p:nvSpPr>
            <p:spPr>
              <a:xfrm>
                <a:off x="1950725" y="3682325"/>
                <a:ext cx="3215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893" extrusionOk="0">
                    <a:moveTo>
                      <a:pt x="308" y="1"/>
                    </a:moveTo>
                    <a:cubicBezTo>
                      <a:pt x="237" y="1"/>
                      <a:pt x="166" y="28"/>
                      <a:pt x="108" y="81"/>
                    </a:cubicBezTo>
                    <a:cubicBezTo>
                      <a:pt x="1" y="188"/>
                      <a:pt x="1" y="367"/>
                      <a:pt x="108" y="474"/>
                    </a:cubicBezTo>
                    <a:lnTo>
                      <a:pt x="581" y="946"/>
                    </a:lnTo>
                    <a:lnTo>
                      <a:pt x="108" y="1419"/>
                    </a:lnTo>
                    <a:cubicBezTo>
                      <a:pt x="1" y="1526"/>
                      <a:pt x="1" y="1705"/>
                      <a:pt x="108" y="1812"/>
                    </a:cubicBezTo>
                    <a:cubicBezTo>
                      <a:pt x="161" y="1865"/>
                      <a:pt x="233" y="1892"/>
                      <a:pt x="304" y="1892"/>
                    </a:cubicBezTo>
                    <a:cubicBezTo>
                      <a:pt x="375" y="1892"/>
                      <a:pt x="447" y="1865"/>
                      <a:pt x="509" y="1812"/>
                    </a:cubicBezTo>
                    <a:lnTo>
                      <a:pt x="1178" y="1143"/>
                    </a:lnTo>
                    <a:cubicBezTo>
                      <a:pt x="1285" y="1036"/>
                      <a:pt x="1285" y="857"/>
                      <a:pt x="1178" y="750"/>
                    </a:cubicBezTo>
                    <a:lnTo>
                      <a:pt x="509" y="81"/>
                    </a:lnTo>
                    <a:cubicBezTo>
                      <a:pt x="451" y="28"/>
                      <a:pt x="380" y="1"/>
                      <a:pt x="3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59"/>
          <p:cNvSpPr/>
          <p:nvPr/>
        </p:nvSpPr>
        <p:spPr>
          <a:xfrm>
            <a:off x="4076850" y="3993475"/>
            <a:ext cx="3077914" cy="144802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21" name="Google Shape;921;p59"/>
          <p:cNvSpPr txBox="1">
            <a:spLocks noGrp="1"/>
          </p:cNvSpPr>
          <p:nvPr>
            <p:ph type="title"/>
          </p:nvPr>
        </p:nvSpPr>
        <p:spPr>
          <a:xfrm>
            <a:off x="1736084" y="-207341"/>
            <a:ext cx="6629400" cy="3776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6000" i="1" dirty="0">
                <a:solidFill>
                  <a:schemeClr val="accent1"/>
                </a:solidFill>
              </a:rPr>
              <a:t>ДЯКУЄМО ЗА УВАГУ!</a:t>
            </a:r>
            <a:endParaRPr sz="6000" i="1" dirty="0">
              <a:solidFill>
                <a:schemeClr val="accent1"/>
              </a:solidFill>
            </a:endParaRPr>
          </a:p>
        </p:txBody>
      </p:sp>
      <p:cxnSp>
        <p:nvCxnSpPr>
          <p:cNvPr id="922" name="Google Shape;922;p59"/>
          <p:cNvCxnSpPr/>
          <p:nvPr/>
        </p:nvCxnSpPr>
        <p:spPr>
          <a:xfrm rot="10800000">
            <a:off x="2231151" y="3569131"/>
            <a:ext cx="16062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Рисунок 4" descr="Зображення, що містить картинка, векторна графіка&#10;&#10;Опис створено автоматично">
            <a:extLst>
              <a:ext uri="{FF2B5EF4-FFF2-40B4-BE49-F238E27FC236}">
                <a16:creationId xmlns:a16="http://schemas.microsoft.com/office/drawing/2014/main" id="{3A1BD8F0-5847-126F-9F16-B9E0BC439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951" y="1964988"/>
            <a:ext cx="1456598" cy="15357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ware Development App Pitch Deck by Slidesgo">
  <a:themeElements>
    <a:clrScheme name="Simple Light">
      <a:dk1>
        <a:srgbClr val="000000"/>
      </a:dk1>
      <a:lt1>
        <a:srgbClr val="FFFFFF"/>
      </a:lt1>
      <a:dk2>
        <a:srgbClr val="F3F3F3"/>
      </a:dk2>
      <a:lt2>
        <a:srgbClr val="95FFD4"/>
      </a:lt2>
      <a:accent1>
        <a:srgbClr val="6178F6"/>
      </a:accent1>
      <a:accent2>
        <a:srgbClr val="F8FFE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127</Words>
  <Application>Microsoft Macintosh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Poppins</vt:lpstr>
      <vt:lpstr>Roboto Condensed Light</vt:lpstr>
      <vt:lpstr>Abhaya Libre</vt:lpstr>
      <vt:lpstr>Calibri</vt:lpstr>
      <vt:lpstr>Chivo</vt:lpstr>
      <vt:lpstr>Software Development App Pitch Deck by Slidesgo</vt:lpstr>
      <vt:lpstr>TO-DO  LIST</vt:lpstr>
      <vt:lpstr>Ціль програми</vt:lpstr>
      <vt:lpstr>Розв'язання проблем</vt:lpstr>
      <vt:lpstr>Цільова аудиторія</vt:lpstr>
      <vt:lpstr>Основні вимоги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 LIST</dc:title>
  <cp:lastModifiedBy>Ірина Брень</cp:lastModifiedBy>
  <cp:revision>7</cp:revision>
  <dcterms:modified xsi:type="dcterms:W3CDTF">2023-02-28T10:34:03Z</dcterms:modified>
</cp:coreProperties>
</file>