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429" r:id="rId5"/>
    <p:sldId id="430" r:id="rId6"/>
    <p:sldId id="431" r:id="rId7"/>
    <p:sldId id="276" r:id="rId8"/>
    <p:sldId id="262" r:id="rId9"/>
    <p:sldId id="266" r:id="rId10"/>
    <p:sldId id="268" r:id="rId11"/>
    <p:sldId id="269" r:id="rId12"/>
    <p:sldId id="264" r:id="rId13"/>
    <p:sldId id="267" r:id="rId14"/>
    <p:sldId id="265" r:id="rId15"/>
    <p:sldId id="270" r:id="rId16"/>
    <p:sldId id="282" r:id="rId17"/>
    <p:sldId id="283" r:id="rId18"/>
    <p:sldId id="277" r:id="rId19"/>
    <p:sldId id="388" r:id="rId20"/>
    <p:sldId id="260" r:id="rId21"/>
    <p:sldId id="386" r:id="rId22"/>
    <p:sldId id="387" r:id="rId23"/>
    <p:sldId id="259" r:id="rId24"/>
    <p:sldId id="389" r:id="rId25"/>
    <p:sldId id="257" r:id="rId26"/>
    <p:sldId id="258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24" r:id="rId35"/>
    <p:sldId id="325" r:id="rId36"/>
    <p:sldId id="428" r:id="rId37"/>
    <p:sldId id="326" r:id="rId38"/>
    <p:sldId id="327" r:id="rId39"/>
    <p:sldId id="328" r:id="rId40"/>
    <p:sldId id="396" r:id="rId41"/>
    <p:sldId id="397" r:id="rId42"/>
    <p:sldId id="421" r:id="rId43"/>
    <p:sldId id="422" r:id="rId44"/>
    <p:sldId id="423" r:id="rId45"/>
    <p:sldId id="424" r:id="rId46"/>
    <p:sldId id="425" r:id="rId47"/>
    <p:sldId id="426" r:id="rId48"/>
    <p:sldId id="402" r:id="rId49"/>
    <p:sldId id="403" r:id="rId50"/>
    <p:sldId id="329" r:id="rId51"/>
    <p:sldId id="330" r:id="rId52"/>
    <p:sldId id="331" r:id="rId53"/>
    <p:sldId id="332" r:id="rId54"/>
    <p:sldId id="333" r:id="rId55"/>
    <p:sldId id="398" r:id="rId56"/>
    <p:sldId id="399" r:id="rId57"/>
    <p:sldId id="440" r:id="rId58"/>
    <p:sldId id="334" r:id="rId59"/>
    <p:sldId id="401" r:id="rId60"/>
    <p:sldId id="336" r:id="rId61"/>
    <p:sldId id="404" r:id="rId62"/>
    <p:sldId id="405" r:id="rId63"/>
    <p:sldId id="406" r:id="rId64"/>
    <p:sldId id="407" r:id="rId65"/>
    <p:sldId id="42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346" r:id="rId80"/>
    <p:sldId id="347" r:id="rId81"/>
    <p:sldId id="348" r:id="rId82"/>
    <p:sldId id="349" r:id="rId83"/>
    <p:sldId id="350" r:id="rId84"/>
    <p:sldId id="351" r:id="rId85"/>
    <p:sldId id="432" r:id="rId86"/>
    <p:sldId id="433" r:id="rId87"/>
    <p:sldId id="434" r:id="rId88"/>
    <p:sldId id="444" r:id="rId89"/>
    <p:sldId id="441" r:id="rId90"/>
    <p:sldId id="443" r:id="rId91"/>
    <p:sldId id="442" r:id="rId92"/>
    <p:sldId id="436" r:id="rId93"/>
    <p:sldId id="445" r:id="rId94"/>
    <p:sldId id="446" r:id="rId95"/>
    <p:sldId id="437" r:id="rId96"/>
    <p:sldId id="438" r:id="rId97"/>
    <p:sldId id="439" r:id="rId98"/>
    <p:sldId id="279" r:id="rId99"/>
    <p:sldId id="280" r:id="rId100"/>
    <p:sldId id="281" r:id="rId101"/>
    <p:sldId id="278" r:id="rId102"/>
    <p:sldId id="284" r:id="rId103"/>
    <p:sldId id="376" r:id="rId104"/>
    <p:sldId id="377" r:id="rId105"/>
    <p:sldId id="375" r:id="rId106"/>
    <p:sldId id="374" r:id="rId107"/>
    <p:sldId id="286" r:id="rId108"/>
    <p:sldId id="287" r:id="rId109"/>
    <p:sldId id="378" r:id="rId110"/>
    <p:sldId id="379" r:id="rId111"/>
    <p:sldId id="380" r:id="rId112"/>
    <p:sldId id="288" r:id="rId113"/>
    <p:sldId id="381" r:id="rId114"/>
    <p:sldId id="382" r:id="rId115"/>
    <p:sldId id="318" r:id="rId116"/>
    <p:sldId id="319" r:id="rId117"/>
    <p:sldId id="320" r:id="rId118"/>
    <p:sldId id="321" r:id="rId119"/>
    <p:sldId id="322" r:id="rId120"/>
    <p:sldId id="323" r:id="rId121"/>
    <p:sldId id="289" r:id="rId122"/>
    <p:sldId id="290" r:id="rId123"/>
    <p:sldId id="300" r:id="rId124"/>
    <p:sldId id="299" r:id="rId125"/>
    <p:sldId id="291" r:id="rId126"/>
    <p:sldId id="292" r:id="rId127"/>
    <p:sldId id="293" r:id="rId128"/>
    <p:sldId id="294" r:id="rId129"/>
    <p:sldId id="295" r:id="rId130"/>
    <p:sldId id="296" r:id="rId131"/>
    <p:sldId id="297" r:id="rId132"/>
    <p:sldId id="298" r:id="rId133"/>
    <p:sldId id="352" r:id="rId134"/>
    <p:sldId id="353" r:id="rId135"/>
    <p:sldId id="354" r:id="rId136"/>
    <p:sldId id="355" r:id="rId137"/>
    <p:sldId id="356" r:id="rId138"/>
    <p:sldId id="357" r:id="rId139"/>
    <p:sldId id="358" r:id="rId140"/>
    <p:sldId id="359" r:id="rId141"/>
    <p:sldId id="360" r:id="rId142"/>
    <p:sldId id="361" r:id="rId143"/>
    <p:sldId id="390" r:id="rId144"/>
    <p:sldId id="391" r:id="rId145"/>
    <p:sldId id="392" r:id="rId146"/>
    <p:sldId id="304" r:id="rId147"/>
    <p:sldId id="301" r:id="rId148"/>
    <p:sldId id="303" r:id="rId149"/>
    <p:sldId id="302" r:id="rId150"/>
    <p:sldId id="306" r:id="rId151"/>
    <p:sldId id="307" r:id="rId152"/>
    <p:sldId id="305" r:id="rId153"/>
    <p:sldId id="308" r:id="rId154"/>
    <p:sldId id="366" r:id="rId155"/>
    <p:sldId id="367" r:id="rId156"/>
    <p:sldId id="362" r:id="rId157"/>
    <p:sldId id="364" r:id="rId158"/>
    <p:sldId id="363" r:id="rId159"/>
    <p:sldId id="365" r:id="rId160"/>
    <p:sldId id="373" r:id="rId161"/>
    <p:sldId id="371" r:id="rId162"/>
    <p:sldId id="372" r:id="rId163"/>
    <p:sldId id="370" r:id="rId164"/>
    <p:sldId id="383" r:id="rId1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0452AB-9B4F-4DEC-AB16-19C6A9704804}">
          <p14:sldIdLst>
            <p14:sldId id="256"/>
          </p14:sldIdLst>
        </p14:section>
        <p14:section name="기본규칙" id="{B9F5108E-F5D4-417D-9440-F63F80DF9A96}">
          <p14:sldIdLst>
            <p14:sldId id="272"/>
            <p14:sldId id="273"/>
          </p14:sldIdLst>
        </p14:section>
        <p14:section name="언리얼엔진 아키텍처" id="{910A7015-FC07-47A8-BAAD-581A63EDB28B}">
          <p14:sldIdLst>
            <p14:sldId id="429"/>
            <p14:sldId id="430"/>
            <p14:sldId id="431"/>
          </p14:sldIdLst>
        </p14:section>
        <p14:section name="프로젝트 생성방법" id="{5F1A276A-22B9-40D5-9D6F-78F350DBBD81}">
          <p14:sldIdLst>
            <p14:sldId id="276"/>
            <p14:sldId id="262"/>
            <p14:sldId id="266"/>
            <p14:sldId id="268"/>
            <p14:sldId id="269"/>
            <p14:sldId id="264"/>
            <p14:sldId id="267"/>
            <p14:sldId id="265"/>
            <p14:sldId id="270"/>
          </p14:sldIdLst>
        </p14:section>
        <p14:section name="Empty C++" id="{C223D2A6-45CB-4578-8A7B-F865C9BDAD83}">
          <p14:sldIdLst>
            <p14:sldId id="282"/>
            <p14:sldId id="283"/>
          </p14:sldIdLst>
        </p14:section>
        <p14:section name="기본클래스" id="{291FA129-9057-40A2-8C54-7A36D37D59EA}">
          <p14:sldIdLst>
            <p14:sldId id="277"/>
            <p14:sldId id="388"/>
            <p14:sldId id="260"/>
            <p14:sldId id="386"/>
            <p14:sldId id="387"/>
            <p14:sldId id="259"/>
            <p14:sldId id="389"/>
            <p14:sldId id="257"/>
            <p14:sldId id="258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프로그래밍입문" id="{389604CD-700C-4EB4-9755-41BB93744C83}">
          <p14:sldIdLst>
            <p14:sldId id="324"/>
            <p14:sldId id="325"/>
            <p14:sldId id="428"/>
            <p14:sldId id="326"/>
            <p14:sldId id="327"/>
            <p14:sldId id="328"/>
          </p14:sldIdLst>
        </p14:section>
        <p14:section name="리플렉션" id="{B0339819-C5B2-4D8F-BAAC-DD7F94277E8C}">
          <p14:sldIdLst>
            <p14:sldId id="396"/>
            <p14:sldId id="397"/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블루프린터연동" id="{E6CF6C25-069A-4A45-86C2-92009DE1DD53}">
          <p14:sldIdLst>
            <p14:sldId id="402"/>
            <p14:sldId id="403"/>
            <p14:sldId id="329"/>
            <p14:sldId id="330"/>
            <p14:sldId id="331"/>
            <p14:sldId id="332"/>
          </p14:sldIdLst>
        </p14:section>
        <p14:section name="에디터 변경 값 통지" id="{19FF290B-3683-4A99-BABE-147706FE8356}">
          <p14:sldIdLst>
            <p14:sldId id="333"/>
          </p14:sldIdLst>
        </p14:section>
        <p14:section name="프로퍼티 지정자" id="{CE6AD9B9-E46D-4A7A-8200-69BEAB3253C5}">
          <p14:sldIdLst>
            <p14:sldId id="398"/>
            <p14:sldId id="399"/>
            <p14:sldId id="440"/>
          </p14:sldIdLst>
        </p14:section>
        <p14:section name="함수노출" id="{2C27299C-1887-4455-860C-50EA9AE4ED55}">
          <p14:sldIdLst>
            <p14:sldId id="334"/>
            <p14:sldId id="401"/>
            <p14:sldId id="336"/>
          </p14:sldIdLst>
        </p14:section>
        <p14:section name="클래스지정자" id="{17ED2503-76B8-47B8-B9DC-78FE5E17BCBB}">
          <p14:sldIdLst>
            <p14:sldId id="404"/>
            <p14:sldId id="405"/>
            <p14:sldId id="406"/>
            <p14:sldId id="407"/>
            <p14:sldId id="427"/>
            <p14:sldId id="408"/>
            <p14:sldId id="409"/>
            <p14:sldId id="410"/>
            <p14:sldId id="411"/>
          </p14:sldIdLst>
        </p14:section>
        <p14:section name="C++에서 블루프린트 확장" id="{1A232E76-ADEB-474F-B26A-D1D7F0F2A18D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</p14:sldIdLst>
        </p14:section>
        <p14:section name="오브젝트이터레이터" id="{F4EF284D-598D-4600-AA9C-A83546E363AF}">
          <p14:sldIdLst>
            <p14:sldId id="346"/>
            <p14:sldId id="347"/>
          </p14:sldIdLst>
        </p14:section>
        <p14:section name="가비지컬렉션" id="{3F8C4774-6047-4CBC-AA84-5CD47CB1FA9C}">
          <p14:sldIdLst>
            <p14:sldId id="348"/>
            <p14:sldId id="349"/>
            <p14:sldId id="350"/>
            <p14:sldId id="351"/>
          </p14:sldIdLst>
        </p14:section>
        <p14:section name="컴포넌트 레퍼런싱 및 생성" id="{1ADDA412-B86A-4A20-83D4-C1861A03B8C8}">
          <p14:sldIdLst>
            <p14:sldId id="432"/>
            <p14:sldId id="433"/>
            <p14:sldId id="434"/>
            <p14:sldId id="444"/>
            <p14:sldId id="441"/>
            <p14:sldId id="443"/>
            <p14:sldId id="442"/>
            <p14:sldId id="436"/>
            <p14:sldId id="445"/>
            <p14:sldId id="446"/>
            <p14:sldId id="437"/>
            <p14:sldId id="438"/>
            <p14:sldId id="439"/>
          </p14:sldIdLst>
        </p14:section>
        <p14:section name="케릭터 배치" id="{A761307C-1FC0-4825-B271-57F2DB18CB38}">
          <p14:sldIdLst>
            <p14:sldId id="279"/>
            <p14:sldId id="280"/>
            <p14:sldId id="281"/>
            <p14:sldId id="278"/>
            <p14:sldId id="284"/>
          </p14:sldIdLst>
        </p14:section>
        <p14:section name="Spawn" id="{4F636B37-A89A-4149-A545-6ECA98FBEA52}">
          <p14:sldIdLst>
            <p14:sldId id="376"/>
            <p14:sldId id="377"/>
            <p14:sldId id="375"/>
            <p14:sldId id="374"/>
          </p14:sldIdLst>
        </p14:section>
        <p14:section name="레벨전환" id="{C895BDF2-5012-4A5C-B614-CA06E03A809D}">
          <p14:sldIdLst>
            <p14:sldId id="286"/>
            <p14:sldId id="287"/>
          </p14:sldIdLst>
        </p14:section>
        <p14:section name="메세지로그" id="{4DF0C12F-6471-418B-A7FA-40C15B89F208}">
          <p14:sldIdLst>
            <p14:sldId id="378"/>
            <p14:sldId id="379"/>
            <p14:sldId id="380"/>
            <p14:sldId id="288"/>
          </p14:sldIdLst>
        </p14:section>
        <p14:section name="타이머" id="{B75D59FA-B07E-40E0-87C7-C00DED201775}">
          <p14:sldIdLst>
            <p14:sldId id="381"/>
            <p14:sldId id="382"/>
          </p14:sldIdLst>
        </p14:section>
        <p14:section name="케릭터이동회전&amp;FPP" id="{0FF4760C-E1B7-4D7C-95F2-6D09D9F704BF}">
          <p14:sldIdLst>
            <p14:sldId id="318"/>
            <p14:sldId id="319"/>
            <p14:sldId id="320"/>
            <p14:sldId id="321"/>
            <p14:sldId id="322"/>
            <p14:sldId id="323"/>
            <p14:sldId id="289"/>
            <p14:sldId id="290"/>
          </p14:sldIdLst>
        </p14:section>
        <p14:section name="에니메이션 재생" id="{B4D97087-A7E8-4396-8BAC-219443C3A815}">
          <p14:sldIdLst>
            <p14:sldId id="300"/>
            <p14:sldId id="29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AIController" id="{840AE7DD-59F4-4A5A-BAD0-F49585A20194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Damage" id="{8ED6031D-89ED-44A8-AB87-6256777AEB5B}">
          <p14:sldIdLst>
            <p14:sldId id="390"/>
            <p14:sldId id="391"/>
            <p14:sldId id="392"/>
          </p14:sldIdLst>
        </p14:section>
        <p14:section name="UMG" id="{06AFBD30-4AA4-4A33-A04F-70C8B4C81DBC}">
          <p14:sldIdLst>
            <p14:sldId id="304"/>
            <p14:sldId id="301"/>
            <p14:sldId id="303"/>
          </p14:sldIdLst>
        </p14:section>
        <p14:section name="GameState" id="{93BDC2B1-BEA8-46AF-8B71-5B05AFAC62FC}">
          <p14:sldIdLst>
            <p14:sldId id="302"/>
          </p14:sldIdLst>
        </p14:section>
        <p14:section name="Slate" id="{C895C5CF-38BF-466D-8EE8-E4D59579F0F3}">
          <p14:sldIdLst>
            <p14:sldId id="306"/>
            <p14:sldId id="307"/>
            <p14:sldId id="305"/>
            <p14:sldId id="308"/>
          </p14:sldIdLst>
        </p14:section>
        <p14:section name="델리케이트" id="{E983791D-3E03-4B54-85E1-364DD35FC4E5}">
          <p14:sldIdLst>
            <p14:sldId id="366"/>
            <p14:sldId id="367"/>
            <p14:sldId id="362"/>
            <p14:sldId id="364"/>
            <p14:sldId id="363"/>
            <p14:sldId id="365"/>
          </p14:sldIdLst>
        </p14:section>
        <p14:section name="SaveLoad" id="{122EDBC5-67A2-4EEE-97BF-0B1E2FA390BA}">
          <p14:sldIdLst>
            <p14:sldId id="373"/>
            <p14:sldId id="371"/>
            <p14:sldId id="372"/>
            <p14:sldId id="370"/>
          </p14:sldIdLst>
        </p14:section>
        <p14:section name="변경사항" id="{FFD96250-8230-4FAF-863A-944538DEFDB0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40000" y="0"/>
            <a:ext cx="9652000" cy="1214422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12192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ko-KR" sz="1800" i="1">
                <a:latin typeface="Times New Roman" pitchFamily="18" charset="0"/>
                <a:cs typeface="Times New Roman" pitchFamily="18" charset="0"/>
              </a:rPr>
              <a:t>KGCA GAME ACADEMY</a:t>
            </a:r>
            <a:endParaRPr lang="ko-KR" altLang="en-US" sz="18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152400"/>
            <a:ext cx="2946400" cy="106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962400"/>
            <a:ext cx="9144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en-US" altLang="ko-KR" dirty="0"/>
          </a:p>
        </p:txBody>
      </p:sp>
      <p:sp>
        <p:nvSpPr>
          <p:cNvPr id="19467" name="Oval 11" descr="80%"/>
          <p:cNvSpPr>
            <a:spLocks noChangeArrowheads="1"/>
          </p:cNvSpPr>
          <p:nvPr/>
        </p:nvSpPr>
        <p:spPr bwMode="auto">
          <a:xfrm>
            <a:off x="203200" y="0"/>
            <a:ext cx="2641600" cy="1214422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8" name="Oval 12" descr="75%"/>
          <p:cNvSpPr>
            <a:spLocks noChangeArrowheads="1"/>
          </p:cNvSpPr>
          <p:nvPr/>
        </p:nvSpPr>
        <p:spPr bwMode="auto">
          <a:xfrm>
            <a:off x="609600" y="165100"/>
            <a:ext cx="17272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69" name="Oval 13" descr="80%"/>
          <p:cNvSpPr>
            <a:spLocks noChangeArrowheads="1"/>
          </p:cNvSpPr>
          <p:nvPr/>
        </p:nvSpPr>
        <p:spPr bwMode="auto">
          <a:xfrm>
            <a:off x="931333" y="393700"/>
            <a:ext cx="1016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white">
          <a:xfrm>
            <a:off x="0" y="0"/>
            <a:ext cx="2946400" cy="15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743200" y="6629400"/>
            <a:ext cx="9448800" cy="2286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629400"/>
            <a:ext cx="3454400" cy="228600"/>
            <a:chOff x="0" y="4080"/>
            <a:chExt cx="2400" cy="144"/>
          </a:xfrm>
          <a:solidFill>
            <a:schemeClr val="accent1"/>
          </a:solidFill>
        </p:grpSpPr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0" y="4080"/>
              <a:ext cx="2208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2208" y="4080"/>
              <a:ext cx="192" cy="14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white">
          <a:xfrm>
            <a:off x="0" y="142853"/>
            <a:ext cx="2952728" cy="10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ko-KR" sz="320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H="1"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333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www.kgcaschool.com</a:t>
            </a:r>
            <a:endParaRPr lang="ko-KR" altLang="en-US" sz="1600" i="1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>
          <a:xfrm>
            <a:off x="7715261" y="6553200"/>
            <a:ext cx="2540000" cy="304800"/>
          </a:xfrm>
        </p:spPr>
        <p:txBody>
          <a:bodyPr/>
          <a:lstStyle/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>
          <a:xfrm>
            <a:off x="10668000" y="6572272"/>
            <a:ext cx="812800" cy="304800"/>
          </a:xfrm>
        </p:spPr>
        <p:txBody>
          <a:bodyPr/>
          <a:lstStyle/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바닥글 개체 틀 26"/>
          <p:cNvSpPr>
            <a:spLocks noGrp="1"/>
          </p:cNvSpPr>
          <p:nvPr>
            <p:ph type="ftr" sz="quarter" idx="12"/>
          </p:nvPr>
        </p:nvSpPr>
        <p:spPr>
          <a:xfrm>
            <a:off x="3860800" y="6553224"/>
            <a:ext cx="3454400" cy="30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3333731" y="500043"/>
            <a:ext cx="7715261" cy="56197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68" grpId="0" animBg="1"/>
      <p:bldP spid="19469" grpId="0" animBg="1"/>
      <p:bldP spid="19480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83651" y="352427"/>
            <a:ext cx="2597151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92201" y="352427"/>
            <a:ext cx="7588251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9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200" y="352427"/>
            <a:ext cx="10388601" cy="561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12800" y="64770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60800" y="6477000"/>
            <a:ext cx="34544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668000" y="6477000"/>
            <a:ext cx="812800" cy="304800"/>
          </a:xfrm>
        </p:spPr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6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0" y="608014"/>
            <a:ext cx="10972800" cy="58213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0" y="1"/>
            <a:ext cx="7715261" cy="5000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91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551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1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5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86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2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2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50004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"/>
            <a:ext cx="12192000" cy="500041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38216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5DD24285-8DD6-403E-84E3-E38934778F6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35" y="6553200"/>
            <a:ext cx="345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81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D2601AA-5646-40E0-AE17-D94BA4EBE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00042"/>
            <a:ext cx="121920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6638926"/>
            <a:ext cx="12192000" cy="219075"/>
            <a:chOff x="0" y="576"/>
            <a:chExt cx="5760" cy="138"/>
          </a:xfrm>
        </p:grpSpPr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8452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0" y="192"/>
                </a:cxn>
                <a:cxn ang="0">
                  <a:pos x="192" y="0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1334744" y="0"/>
            <a:ext cx="857256" cy="500042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ko-KR" sz="140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9855200" y="6629400"/>
            <a:ext cx="233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000" i="1">
                <a:latin typeface="Century Schoolbook" pitchFamily="18" charset="0"/>
              </a:rPr>
              <a:t>www.KGCASchool.com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0" y="1"/>
            <a:ext cx="771526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90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pi.unrealengine.com/KOR/Programming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isual_programming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unrealengine.com/questions/292345/how-can-i-play-animations-strictly-from-c.html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unrealengine.com/INT/API/Runtime/Engine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INT/API/Runtime/CoreUObject/Templates/TSubclassOf/index.html" TargetMode="External"/><Relationship Id="rId2" Type="http://schemas.openxmlformats.org/officeDocument/2006/relationships/hyperlink" Target="http://api.unrealengine.com/INT/API/Runtime/Engin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unrealengine.com/INT/API/Runtime/Engine/Engine/EAutoPossessAI/index.html" TargetMode="External"/><Relationship Id="rId4" Type="http://schemas.openxmlformats.org/officeDocument/2006/relationships/hyperlink" Target="http://api.unrealengine.com/INT/API/Runtime/Engine/GameFramework/AController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INT/API/Runtime/CoreUObject/Templates/TSubclassOf/index.html" TargetMode="External"/><Relationship Id="rId2" Type="http://schemas.openxmlformats.org/officeDocument/2006/relationships/hyperlink" Target="http://api.unrealengine.com/INT/API/Runtime/CoreUObject/UObject/UObjec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unrealengine.com/INT/API/Runtime/Engine/index.html" TargetMode="External"/><Relationship Id="rId5" Type="http://schemas.openxmlformats.org/officeDocument/2006/relationships/hyperlink" Target="http://api.unrealengine.com/INT/API/Runtime/Core/Containers/TArray/index.html" TargetMode="External"/><Relationship Id="rId4" Type="http://schemas.openxmlformats.org/officeDocument/2006/relationships/hyperlink" Target="http://api.unrealengine.com/INT/API/Runtime/Engine/GameFramework/AActor/index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latest/INT/API/Runtime/Core/Math/TNumericLimits/index.html" TargetMode="External"/><Relationship Id="rId2" Type="http://schemas.openxmlformats.org/officeDocument/2006/relationships/hyperlink" Target="https://forums.unrealengine.com/showthread.php?60061-Unreal-trivia-What-does-the-F-prefix-on-classes-and-structs-stand-fo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realengine.com/latest/INT/API/Runtime/Core/Math/TNumericLimits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8593D3D-FE47-45CE-B657-BA92D9D9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http://api.unrealengine.com/KOR/Programming/index.html</a:t>
            </a:r>
            <a:endParaRPr lang="en-US" altLang="ko-KR"/>
          </a:p>
          <a:p>
            <a:r>
              <a:rPr lang="en-US" altLang="ko-KR"/>
              <a:t>http://api.unrealengine.com/INT/API/index.html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60B2CE-0887-4D5C-A3C1-AC202B1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언리얼엔진</a:t>
            </a:r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C0E13A-994E-4390-91EE-75E5C4A0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/>
              <a:t>폴더 안에 </a:t>
            </a:r>
            <a:r>
              <a:rPr lang="en-US" altLang="ko-KR"/>
              <a:t>Sample</a:t>
            </a:r>
            <a:r>
              <a:rPr lang="ko-KR" altLang="en-US"/>
              <a:t> 라는 모듈 폴더를 생성한다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Sample.Build.cs</a:t>
            </a:r>
            <a:r>
              <a:rPr lang="en-US" altLang="ko-KR"/>
              <a:t> </a:t>
            </a:r>
            <a:r>
              <a:rPr lang="ko-KR" altLang="en-US"/>
              <a:t>파일 생성 및 아래 코드 추가</a:t>
            </a:r>
            <a:endParaRPr lang="en-US" altLang="ko-KR"/>
          </a:p>
          <a:p>
            <a:r>
              <a:rPr lang="ko-KR" altLang="en-US"/>
              <a:t>이 내용은 해당하는 엔진 모듈을 가져와서 쓰겠다는 의미이다</a:t>
            </a:r>
            <a:r>
              <a:rPr lang="en-US" altLang="ko-KR"/>
              <a:t>.</a:t>
            </a:r>
          </a:p>
          <a:p>
            <a:r>
              <a:rPr lang="en-US" altLang="ko-KR"/>
              <a:t>using </a:t>
            </a:r>
            <a:r>
              <a:rPr lang="en-US" altLang="ko-KR" err="1"/>
              <a:t>UnrealBuildTool</a:t>
            </a:r>
            <a:r>
              <a:rPr lang="en-US" altLang="ko-KR"/>
              <a:t>;</a:t>
            </a:r>
          </a:p>
          <a:p>
            <a:r>
              <a:rPr lang="en-US" altLang="ko-KR"/>
              <a:t>public class Sample : </a:t>
            </a:r>
            <a:r>
              <a:rPr lang="en-US" altLang="ko-KR" smtClean="0"/>
              <a:t>ModuleRules{</a:t>
            </a:r>
            <a:endParaRPr lang="en-US" altLang="ko-KR"/>
          </a:p>
          <a:p>
            <a:r>
              <a:rPr lang="en-US" altLang="ko-KR"/>
              <a:t>	public Sample(</a:t>
            </a:r>
            <a:r>
              <a:rPr lang="en-US" altLang="ko-KR" err="1"/>
              <a:t>ReadOnlyTargetRules</a:t>
            </a:r>
            <a:r>
              <a:rPr lang="en-US" altLang="ko-KR"/>
              <a:t> Target) : base(Target)</a:t>
            </a:r>
          </a:p>
          <a:p>
            <a:r>
              <a:rPr lang="en-US" altLang="ko-KR"/>
              <a:t>	{</a:t>
            </a:r>
          </a:p>
          <a:p>
            <a:r>
              <a:rPr lang="en-US" altLang="ko-KR"/>
              <a:t>		</a:t>
            </a:r>
            <a:r>
              <a:rPr lang="en-US" altLang="ko-KR" err="1"/>
              <a:t>PCHUsage</a:t>
            </a:r>
            <a:r>
              <a:rPr lang="en-US" altLang="ko-KR"/>
              <a:t> = </a:t>
            </a:r>
            <a:r>
              <a:rPr lang="en-US" altLang="ko-KR" err="1"/>
              <a:t>PCHUsageMode.UseExplicitOrSharedPCHs</a:t>
            </a:r>
            <a:r>
              <a:rPr lang="en-US" altLang="ko-KR"/>
              <a:t>;	</a:t>
            </a:r>
          </a:p>
          <a:p>
            <a:r>
              <a:rPr lang="en-US" altLang="ko-KR"/>
              <a:t>		</a:t>
            </a:r>
            <a:r>
              <a:rPr lang="en-US" altLang="ko-KR" b="1" err="1"/>
              <a:t>PublicDependencyModuleNames.AddRange</a:t>
            </a:r>
            <a:r>
              <a:rPr lang="en-US" altLang="ko-KR" b="1"/>
              <a:t>(new string[] { "Core", "</a:t>
            </a:r>
            <a:r>
              <a:rPr lang="en-US" altLang="ko-KR" b="1" err="1"/>
              <a:t>CoreUObject</a:t>
            </a:r>
            <a:r>
              <a:rPr lang="en-US" altLang="ko-KR" b="1"/>
              <a:t>", "Engine", "</a:t>
            </a:r>
            <a:r>
              <a:rPr lang="en-US" altLang="ko-KR" b="1" err="1"/>
              <a:t>InputCore</a:t>
            </a:r>
            <a:r>
              <a:rPr lang="en-US" altLang="ko-KR" b="1"/>
              <a:t>" });</a:t>
            </a:r>
          </a:p>
          <a:p>
            <a:r>
              <a:rPr lang="en-US" altLang="ko-KR"/>
              <a:t>		</a:t>
            </a:r>
            <a:r>
              <a:rPr lang="en-US" altLang="ko-KR" err="1"/>
              <a:t>PrivateDependencyModuleNames.AddRange</a:t>
            </a:r>
            <a:r>
              <a:rPr lang="en-US" altLang="ko-KR"/>
              <a:t>(new string[] {  });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58DB54-E425-43B4-991B-2C914812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모듈생성</a:t>
            </a:r>
          </a:p>
        </p:txBody>
      </p:sp>
    </p:spTree>
    <p:extLst>
      <p:ext uri="{BB962C8B-B14F-4D97-AF65-F5344CB8AC3E}">
        <p14:creationId xmlns:p14="http://schemas.microsoft.com/office/powerpoint/2010/main" val="574398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A4F5AE-7A41-4724-ABBE-CC4A1FDD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err="1"/>
              <a:t>AMyCharacter</a:t>
            </a:r>
            <a:r>
              <a:rPr lang="en-US" altLang="ko-KR" b="1"/>
              <a:t>::</a:t>
            </a:r>
            <a:r>
              <a:rPr lang="en-US" altLang="ko-KR" b="1" err="1"/>
              <a:t>AMyCharacter</a:t>
            </a:r>
            <a:r>
              <a:rPr lang="en-US" altLang="ko-KR" b="1"/>
              <a:t>()</a:t>
            </a:r>
          </a:p>
          <a:p>
            <a:r>
              <a:rPr lang="en-US" altLang="ko-KR" b="1"/>
              <a:t>{</a:t>
            </a:r>
          </a:p>
          <a:p>
            <a:pPr lvl="1"/>
            <a:r>
              <a:rPr lang="en-US" altLang="ko-KR" b="1"/>
              <a:t>static </a:t>
            </a:r>
            <a:r>
              <a:rPr lang="en-US" altLang="ko-KR" b="1" err="1"/>
              <a:t>ConstructorHelpers</a:t>
            </a:r>
            <a:r>
              <a:rPr lang="en-US" altLang="ko-KR" b="1"/>
              <a:t>::</a:t>
            </a:r>
            <a:r>
              <a:rPr lang="en-US" altLang="ko-KR" b="1" err="1"/>
              <a:t>FObjectFinder</a:t>
            </a:r>
            <a:r>
              <a:rPr lang="en-US" altLang="ko-KR" b="1"/>
              <a:t>&lt;</a:t>
            </a:r>
            <a:r>
              <a:rPr lang="en-US" altLang="ko-KR" b="1" err="1"/>
              <a:t>USkeletalMesh</a:t>
            </a:r>
            <a:r>
              <a:rPr lang="en-US" altLang="ko-KR" b="1"/>
              <a:t>&gt; </a:t>
            </a:r>
            <a:r>
              <a:rPr lang="en-US" altLang="ko-KR" b="1" err="1"/>
              <a:t>MeshToUse</a:t>
            </a:r>
            <a:r>
              <a:rPr lang="en-US" altLang="ko-KR" b="1"/>
              <a:t>(</a:t>
            </a:r>
          </a:p>
          <a:p>
            <a:pPr lvl="1"/>
            <a:r>
              <a:rPr lang="en-US" altLang="ko-KR" b="1"/>
              <a:t>TEXT("</a:t>
            </a:r>
            <a:r>
              <a:rPr lang="en-US" altLang="ko-KR" b="1" err="1"/>
              <a:t>SkeletalMesh</a:t>
            </a:r>
            <a:r>
              <a:rPr lang="en-US" altLang="ko-KR" b="1"/>
              <a:t>'/Game/Mannequin/Character/Mesh/</a:t>
            </a:r>
            <a:r>
              <a:rPr lang="en-US" altLang="ko-KR" b="1" err="1"/>
              <a:t>SK_Mannequin.SK_Mannequin</a:t>
            </a:r>
            <a:r>
              <a:rPr lang="en-US" altLang="ko-KR" b="1"/>
              <a:t>'"));</a:t>
            </a:r>
          </a:p>
          <a:p>
            <a:pPr lvl="1"/>
            <a:r>
              <a:rPr lang="en-US" altLang="ko-KR" b="1" err="1"/>
              <a:t>GetMesh</a:t>
            </a:r>
            <a:r>
              <a:rPr lang="en-US" altLang="ko-KR" b="1"/>
              <a:t>()-&gt;</a:t>
            </a:r>
            <a:r>
              <a:rPr lang="en-US" altLang="ko-KR" b="1" err="1"/>
              <a:t>SetSkeletalMesh</a:t>
            </a:r>
            <a:r>
              <a:rPr lang="en-US" altLang="ko-KR" b="1"/>
              <a:t>(</a:t>
            </a:r>
            <a:r>
              <a:rPr lang="en-US" altLang="ko-KR" b="1" err="1"/>
              <a:t>MeshToUse.Object</a:t>
            </a:r>
            <a:r>
              <a:rPr lang="en-US" altLang="ko-KR" b="1"/>
              <a:t>);</a:t>
            </a:r>
          </a:p>
          <a:p>
            <a:pPr lvl="1"/>
            <a:r>
              <a:rPr lang="en-US" altLang="ko-KR" err="1"/>
              <a:t>GetMesh</a:t>
            </a:r>
            <a:r>
              <a:rPr lang="en-US" altLang="ko-KR"/>
              <a:t>()-&gt;</a:t>
            </a:r>
            <a:r>
              <a:rPr lang="en-US" altLang="ko-KR" err="1"/>
              <a:t>SetRelativeRotation</a:t>
            </a:r>
            <a:r>
              <a:rPr lang="en-US" altLang="ko-KR"/>
              <a:t>(</a:t>
            </a:r>
            <a:r>
              <a:rPr lang="en-US" altLang="ko-KR" err="1"/>
              <a:t>FRotator</a:t>
            </a:r>
            <a:r>
              <a:rPr lang="en-US" altLang="ko-KR"/>
              <a:t>(0.0f, -90.0f, 0.0f).Quaternion());</a:t>
            </a:r>
          </a:p>
          <a:p>
            <a:pPr lvl="1"/>
            <a:r>
              <a:rPr lang="en-US" altLang="ko-KR" err="1"/>
              <a:t>GetMesh</a:t>
            </a:r>
            <a:r>
              <a:rPr lang="en-US" altLang="ko-KR"/>
              <a:t>()-&gt;</a:t>
            </a:r>
            <a:r>
              <a:rPr lang="en-US" altLang="ko-KR" err="1"/>
              <a:t>SetRelativeLocation</a:t>
            </a:r>
            <a:r>
              <a:rPr lang="en-US" altLang="ko-KR"/>
              <a:t>(</a:t>
            </a:r>
            <a:r>
              <a:rPr lang="en-US" altLang="ko-KR" err="1"/>
              <a:t>FVector</a:t>
            </a:r>
            <a:r>
              <a:rPr lang="en-US" altLang="ko-KR"/>
              <a:t>(0.0f, 0.0f, -90.0f));</a:t>
            </a:r>
          </a:p>
          <a:p>
            <a:pPr lvl="1"/>
            <a:r>
              <a:rPr lang="en-US" altLang="ko-KR" b="1" err="1"/>
              <a:t>GetCapsuleComponent</a:t>
            </a:r>
            <a:r>
              <a:rPr lang="en-US" altLang="ko-KR" b="1"/>
              <a:t>()-&gt;</a:t>
            </a:r>
            <a:r>
              <a:rPr lang="en-US" altLang="ko-KR" b="1" err="1"/>
              <a:t>SetupAttachment</a:t>
            </a:r>
            <a:r>
              <a:rPr lang="en-US" altLang="ko-KR" b="1"/>
              <a:t>(</a:t>
            </a:r>
            <a:r>
              <a:rPr lang="en-US" altLang="ko-KR" b="1" err="1"/>
              <a:t>GetMesh</a:t>
            </a:r>
            <a:r>
              <a:rPr lang="en-US" altLang="ko-KR" b="1"/>
              <a:t>());</a:t>
            </a:r>
            <a:endParaRPr lang="ko-KR" altLang="en-US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2A8635-26A4-47F6-A1AE-C54C6E73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USkeletalMesh</a:t>
            </a:r>
            <a:r>
              <a:rPr lang="en-US" altLang="ko-KR"/>
              <a:t> </a:t>
            </a:r>
            <a:r>
              <a:rPr lang="ko-KR" altLang="en-US"/>
              <a:t>로드 및 적용</a:t>
            </a:r>
            <a:r>
              <a:rPr lang="en-US" altLang="ko-KR"/>
              <a:t> 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346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86F95E-9FC1-45A2-BA86-235CF222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1)</a:t>
            </a:r>
            <a:r>
              <a:rPr lang="ko-KR" altLang="en-US"/>
              <a:t>게임모드로 </a:t>
            </a:r>
            <a:r>
              <a:rPr lang="ko-KR" altLang="en-US" err="1"/>
              <a:t>디폴트폰을</a:t>
            </a:r>
            <a:r>
              <a:rPr lang="ko-KR" altLang="en-US"/>
              <a:t> 지정하는 방법</a:t>
            </a:r>
            <a:endParaRPr lang="en-US" altLang="ko-KR"/>
          </a:p>
          <a:p>
            <a:pPr lvl="1"/>
            <a:r>
              <a:rPr lang="en-US" altLang="ko-KR" err="1"/>
              <a:t>ASampleGameModeBase</a:t>
            </a:r>
            <a:r>
              <a:rPr lang="en-US" altLang="ko-KR"/>
              <a:t>::</a:t>
            </a:r>
            <a:r>
              <a:rPr lang="en-US" altLang="ko-KR" err="1"/>
              <a:t>ASampleGameModeBase</a:t>
            </a:r>
            <a:r>
              <a:rPr lang="en-US" altLang="ko-KR"/>
              <a:t>(</a:t>
            </a:r>
          </a:p>
          <a:p>
            <a:pPr lvl="1"/>
            <a:r>
              <a:rPr lang="en-US" altLang="ko-KR"/>
              <a:t>const </a:t>
            </a:r>
            <a:r>
              <a:rPr lang="en-US" altLang="ko-KR" err="1"/>
              <a:t>FObjectInitializer</a:t>
            </a:r>
            <a:r>
              <a:rPr lang="en-US" altLang="ko-KR"/>
              <a:t>&amp; </a:t>
            </a:r>
            <a:r>
              <a:rPr lang="en-US" altLang="ko-KR" err="1"/>
              <a:t>ObjectInitializer</a:t>
            </a:r>
            <a:r>
              <a:rPr lang="en-US" altLang="ko-KR"/>
              <a:t>) : Super(</a:t>
            </a:r>
            <a:r>
              <a:rPr lang="en-US" altLang="ko-KR" err="1"/>
              <a:t>ObjectInitializer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{</a:t>
            </a:r>
          </a:p>
          <a:p>
            <a:pPr lvl="2"/>
            <a:r>
              <a:rPr lang="en-US" altLang="ko-KR" err="1"/>
              <a:t>DefaultPawnClass</a:t>
            </a:r>
            <a:r>
              <a:rPr lang="en-US" altLang="ko-KR"/>
              <a:t> = </a:t>
            </a:r>
            <a:r>
              <a:rPr lang="en-US" altLang="ko-KR" err="1"/>
              <a:t>AMyCharacter</a:t>
            </a:r>
            <a:r>
              <a:rPr lang="en-US" altLang="ko-KR"/>
              <a:t>::</a:t>
            </a:r>
            <a:r>
              <a:rPr lang="en-US" altLang="ko-KR" err="1"/>
              <a:t>StaticClass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/>
              <a:t>2)</a:t>
            </a:r>
            <a:r>
              <a:rPr lang="en-US" altLang="ko-KR" err="1"/>
              <a:t>MyCharacter</a:t>
            </a:r>
            <a:r>
              <a:rPr lang="en-US" altLang="ko-KR"/>
              <a:t> </a:t>
            </a:r>
            <a:r>
              <a:rPr lang="ko-KR" altLang="en-US"/>
              <a:t>클래스 생성자에서 직접 지정하는 방법</a:t>
            </a:r>
            <a:endParaRPr lang="en-US" altLang="ko-KR"/>
          </a:p>
          <a:p>
            <a:pPr lvl="1"/>
            <a:r>
              <a:rPr lang="en-US" altLang="ko-KR"/>
              <a:t>if (</a:t>
            </a:r>
            <a:r>
              <a:rPr lang="en-US" altLang="ko-KR" err="1"/>
              <a:t>GetWorld</a:t>
            </a:r>
            <a:r>
              <a:rPr lang="en-US" altLang="ko-KR"/>
              <a:t>()) </a:t>
            </a:r>
          </a:p>
          <a:p>
            <a:pPr lvl="1"/>
            <a:r>
              <a:rPr lang="en-US" altLang="ko-KR"/>
              <a:t>{</a:t>
            </a:r>
          </a:p>
          <a:p>
            <a:pPr lvl="2"/>
            <a:r>
              <a:rPr lang="en-US" altLang="ko-KR"/>
              <a:t>auto </a:t>
            </a:r>
            <a:r>
              <a:rPr lang="en-US" altLang="ko-KR" err="1"/>
              <a:t>gamemode</a:t>
            </a:r>
            <a:r>
              <a:rPr lang="en-US" altLang="ko-KR"/>
              <a:t> = (</a:t>
            </a:r>
            <a:r>
              <a:rPr lang="en-US" altLang="ko-KR" err="1"/>
              <a:t>ASampleGameModeBase</a:t>
            </a:r>
            <a:r>
              <a:rPr lang="en-US" altLang="ko-KR"/>
              <a:t>*)</a:t>
            </a:r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GetAuthGameMode</a:t>
            </a:r>
            <a:r>
              <a:rPr lang="en-US" altLang="ko-KR"/>
              <a:t>();</a:t>
            </a:r>
          </a:p>
          <a:p>
            <a:pPr lvl="2"/>
            <a:r>
              <a:rPr lang="en-US" altLang="ko-KR" err="1"/>
              <a:t>gamemode</a:t>
            </a:r>
            <a:r>
              <a:rPr lang="en-US" altLang="ko-KR"/>
              <a:t>-&gt;</a:t>
            </a:r>
            <a:r>
              <a:rPr lang="en-US" altLang="ko-KR" err="1"/>
              <a:t>DefaultPawnClass</a:t>
            </a:r>
            <a:r>
              <a:rPr lang="en-US" altLang="ko-KR"/>
              <a:t> = </a:t>
            </a:r>
            <a:r>
              <a:rPr lang="en-US" altLang="ko-KR" err="1"/>
              <a:t>AMyCharacter</a:t>
            </a:r>
            <a:r>
              <a:rPr lang="en-US" altLang="ko-KR"/>
              <a:t>::</a:t>
            </a:r>
            <a:r>
              <a:rPr lang="en-US" altLang="ko-KR" err="1"/>
              <a:t>StaticClass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>
                <a:sym typeface="Wingdings" panose="05000000000000000000" pitchFamily="2" charset="2"/>
              </a:rPr>
              <a:t/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/>
              <a:t> 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9BAEC8-46DB-4C2D-BF36-9AD6E141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DefaultPawnClass</a:t>
            </a:r>
            <a:r>
              <a:rPr lang="en-US" altLang="ko-KR"/>
              <a:t> </a:t>
            </a:r>
            <a:r>
              <a:rPr lang="ko-KR" altLang="en-US"/>
              <a:t>지정방법</a:t>
            </a:r>
            <a:r>
              <a:rPr lang="en-US" altLang="ko-KR"/>
              <a:t> -3-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939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91A504-BE2A-478F-B526-316C8AE6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주의</a:t>
            </a:r>
            <a:r>
              <a:rPr lang="en-US" altLang="ko-KR"/>
              <a:t>)</a:t>
            </a:r>
          </a:p>
          <a:p>
            <a:pPr lvl="1"/>
            <a:r>
              <a:rPr lang="en-US" altLang="ko-KR" err="1"/>
              <a:t>ASampleGameModeBase</a:t>
            </a:r>
            <a:r>
              <a:rPr lang="ko-KR" altLang="en-US"/>
              <a:t>에서 위 코드가 추가 되었을 경우는 </a:t>
            </a:r>
            <a:r>
              <a:rPr lang="ko-KR" altLang="en-US" err="1"/>
              <a:t>월드세팅에서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err="1"/>
              <a:t>GameMode</a:t>
            </a:r>
            <a:r>
              <a:rPr lang="en-US" altLang="ko-KR" err="1">
                <a:sym typeface="Wingdings" panose="05000000000000000000" pitchFamily="2" charset="2"/>
              </a:rPr>
              <a:t>GameMode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 err="1">
                <a:sym typeface="Wingdings" panose="05000000000000000000" pitchFamily="2" charset="2"/>
              </a:rPr>
              <a:t>OverrideSampleGameModeBase</a:t>
            </a:r>
            <a:r>
              <a:rPr lang="ko-KR" altLang="en-US">
                <a:sym typeface="Wingdings" panose="05000000000000000000" pitchFamily="2" charset="2"/>
              </a:rPr>
              <a:t>를 선택한다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이후 </a:t>
            </a:r>
            <a:r>
              <a:rPr lang="en-US" altLang="ko-KR"/>
              <a:t>Selected </a:t>
            </a:r>
            <a:r>
              <a:rPr lang="en-US" altLang="ko-KR" err="1"/>
              <a:t>GameMode</a:t>
            </a:r>
            <a:r>
              <a:rPr lang="en-US" altLang="ko-KR" err="1">
                <a:sym typeface="Wingdings" panose="05000000000000000000" pitchFamily="2" charset="2"/>
              </a:rPr>
              <a:t>Default</a:t>
            </a:r>
            <a:r>
              <a:rPr lang="en-US" altLang="ko-KR">
                <a:sym typeface="Wingdings" panose="05000000000000000000" pitchFamily="2" charset="2"/>
              </a:rPr>
              <a:t> Pawn Class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 err="1">
                <a:sym typeface="Wingdings" panose="05000000000000000000" pitchFamily="2" charset="2"/>
              </a:rPr>
              <a:t>MyCharacer</a:t>
            </a:r>
            <a:r>
              <a:rPr lang="ko-KR" altLang="en-US">
                <a:sym typeface="Wingdings" panose="05000000000000000000" pitchFamily="2" charset="2"/>
              </a:rPr>
              <a:t>로 변경된다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하지만 </a:t>
            </a:r>
            <a:r>
              <a:rPr lang="en-US" altLang="ko-KR" err="1">
                <a:sym typeface="Wingdings" panose="05000000000000000000" pitchFamily="2" charset="2"/>
              </a:rPr>
              <a:t>MyCharacter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클래스에서 직접 </a:t>
            </a:r>
            <a:r>
              <a:rPr lang="en-US" altLang="ko-KR">
                <a:sym typeface="Wingdings" panose="05000000000000000000" pitchFamily="2" charset="2"/>
              </a:rPr>
              <a:t>Default Pawn Class</a:t>
            </a:r>
            <a:r>
              <a:rPr lang="ko-KR" altLang="en-US">
                <a:sym typeface="Wingdings" panose="05000000000000000000" pitchFamily="2" charset="2"/>
              </a:rPr>
              <a:t>를 변경할 시에는</a:t>
            </a:r>
            <a:r>
              <a:rPr lang="en-US" altLang="ko-KR">
                <a:sym typeface="Wingdings" panose="05000000000000000000" pitchFamily="2" charset="2"/>
              </a:rPr>
              <a:t/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en-US" altLang="ko-KR" err="1">
                <a:sym typeface="Wingdings" panose="05000000000000000000" pitchFamily="2" charset="2"/>
              </a:rPr>
              <a:t>ASampleGameModeBase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블루페인트 클래스로 확장하여 직접 </a:t>
            </a:r>
            <a:r>
              <a:rPr lang="en-US" altLang="ko-KR">
                <a:sym typeface="Wingdings" panose="05000000000000000000" pitchFamily="2" charset="2"/>
              </a:rPr>
              <a:t>Default Pawn Class</a:t>
            </a:r>
            <a:r>
              <a:rPr lang="ko-KR" altLang="en-US">
                <a:sym typeface="Wingdings" panose="05000000000000000000" pitchFamily="2" charset="2"/>
              </a:rPr>
              <a:t>을 변경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 err="1">
                <a:sym typeface="Wingdings" panose="05000000000000000000" pitchFamily="2" charset="2"/>
              </a:rPr>
              <a:t>MyCharacer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하여야 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br>
              <a:rPr lang="en-US" altLang="ko-KR">
                <a:sym typeface="Wingdings" panose="05000000000000000000" pitchFamily="2" charset="2"/>
              </a:rPr>
            </a:b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BB18C1-7CFB-4689-8206-CDAD67D0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DefaultPawnClass</a:t>
            </a:r>
            <a:r>
              <a:rPr lang="en-US" altLang="ko-KR"/>
              <a:t> </a:t>
            </a:r>
            <a:r>
              <a:rPr lang="ko-KR" altLang="en-US"/>
              <a:t>지정방법</a:t>
            </a:r>
            <a:r>
              <a:rPr lang="en-US" altLang="ko-KR"/>
              <a:t> -4-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424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E43DD7-CA3D-4F8B-843C-3AE62768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TSubclassOf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APawn</a:t>
            </a:r>
            <a:r>
              <a:rPr lang="en-US" altLang="ko-KR" sz="1800" dirty="0"/>
              <a:t>&gt; </a:t>
            </a:r>
            <a:r>
              <a:rPr lang="en-US" altLang="ko-KR" sz="1800" dirty="0" err="1"/>
              <a:t>defaultAIPawn</a:t>
            </a:r>
            <a:r>
              <a:rPr lang="en-US" altLang="ko-KR" sz="1800" dirty="0"/>
              <a:t>; // H</a:t>
            </a:r>
            <a:r>
              <a:rPr lang="ko-KR" altLang="en-US" sz="1800" dirty="0"/>
              <a:t>에 정의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SUCCEEDED(Static)</a:t>
            </a:r>
          </a:p>
          <a:p>
            <a:pPr lvl="1"/>
            <a:r>
              <a:rPr lang="en-US" altLang="ko-KR" sz="1800" dirty="0"/>
              <a:t>static </a:t>
            </a:r>
            <a:r>
              <a:rPr lang="en-US" altLang="ko-KR" sz="1800" dirty="0" err="1"/>
              <a:t>ConstructorHelpers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FClassFinder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APawn</a:t>
            </a:r>
            <a:r>
              <a:rPr lang="en-US" altLang="ko-KR" sz="1800" dirty="0"/>
              <a:t>&gt; AICHAR(TEXT("/Game/BP_NPC")); </a:t>
            </a:r>
          </a:p>
          <a:p>
            <a:pPr lvl="1"/>
            <a:r>
              <a:rPr lang="en-US" altLang="ko-KR" sz="1800" dirty="0"/>
              <a:t>static </a:t>
            </a:r>
            <a:r>
              <a:rPr lang="en-US" altLang="ko-KR" sz="1800" dirty="0" err="1"/>
              <a:t>ConstructorHelpers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FObjectFinder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UClass</a:t>
            </a:r>
            <a:r>
              <a:rPr lang="en-US" altLang="ko-KR" sz="1800" dirty="0"/>
              <a:t>&gt; AICHAR(TEXT("Class'/Game/BP_NPC.BP_NPC_C'"))</a:t>
            </a:r>
          </a:p>
          <a:p>
            <a:pPr lvl="1"/>
            <a:r>
              <a:rPr lang="en-US" altLang="ko-KR" sz="1800" dirty="0"/>
              <a:t>static </a:t>
            </a:r>
            <a:r>
              <a:rPr lang="en-US" altLang="ko-KR" sz="1800" dirty="0" err="1"/>
              <a:t>ConstructorHelpers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FObjectFinder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UClass</a:t>
            </a:r>
            <a:r>
              <a:rPr lang="en-US" altLang="ko-KR" sz="1800" dirty="0"/>
              <a:t>&gt; AICHAR(TEXT("/Game/BP_NPC.BP_NPC_C")); </a:t>
            </a:r>
          </a:p>
          <a:p>
            <a:pPr lvl="1"/>
            <a:r>
              <a:rPr lang="en-US" altLang="ko-KR" sz="1800" dirty="0" err="1"/>
              <a:t>defaultAIPawn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AICHAR.Class</a:t>
            </a:r>
            <a:r>
              <a:rPr lang="en-US" altLang="ko-KR" sz="1800" dirty="0"/>
              <a:t>;</a:t>
            </a:r>
          </a:p>
          <a:p>
            <a:r>
              <a:rPr lang="en-US" altLang="ko-KR" sz="1800" dirty="0"/>
              <a:t>FAILED : // CDO(</a:t>
            </a:r>
            <a:r>
              <a:rPr lang="en-US" altLang="ko-KR" sz="1800" dirty="0" err="1"/>
              <a:t>ClassDefaultObject</a:t>
            </a:r>
            <a:r>
              <a:rPr lang="en-US" altLang="ko-KR" sz="1800" dirty="0"/>
              <a:t>) Error</a:t>
            </a:r>
          </a:p>
          <a:p>
            <a:pPr lvl="1"/>
            <a:r>
              <a:rPr lang="en-US" altLang="ko-KR" sz="1800" dirty="0"/>
              <a:t>static </a:t>
            </a:r>
            <a:r>
              <a:rPr lang="en-US" altLang="ko-KR" sz="1800" dirty="0" err="1"/>
              <a:t>ConstructorHelpers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FObjectFinder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UClass</a:t>
            </a:r>
            <a:r>
              <a:rPr lang="en-US" altLang="ko-KR" sz="1800" dirty="0"/>
              <a:t>&gt; AICHAR(TEXT("Class'/Game/BP_NPC'")); </a:t>
            </a:r>
          </a:p>
          <a:p>
            <a:pPr lvl="1"/>
            <a:r>
              <a:rPr lang="en-US" altLang="ko-KR" sz="1800" dirty="0"/>
              <a:t>static </a:t>
            </a:r>
            <a:r>
              <a:rPr lang="en-US" altLang="ko-KR" sz="1800" dirty="0" err="1"/>
              <a:t>ConstructorHelpers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FObjectFinder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UClass</a:t>
            </a:r>
            <a:r>
              <a:rPr lang="en-US" altLang="ko-KR" sz="1800" dirty="0"/>
              <a:t>&gt; AICHAR(TEXT("/Game/BP_NPC")); </a:t>
            </a:r>
          </a:p>
          <a:p>
            <a:pPr lvl="1"/>
            <a:r>
              <a:rPr lang="en-US" altLang="ko-KR" sz="1800" dirty="0" err="1"/>
              <a:t>defaultAIPawn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AICHAR.Object</a:t>
            </a:r>
            <a:r>
              <a:rPr lang="en-US" altLang="ko-KR" sz="1800" dirty="0"/>
              <a:t>;</a:t>
            </a:r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FDD0A-4224-4466-9287-2F443339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Blueprint Spawn(Static)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774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E43DD7-CA3D-4F8B-843C-3AE627685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err="1"/>
              <a:t>TSubclassOf</a:t>
            </a:r>
            <a:r>
              <a:rPr lang="en-US" altLang="ko-KR" sz="1800"/>
              <a:t>&lt;</a:t>
            </a:r>
            <a:r>
              <a:rPr lang="en-US" altLang="ko-KR" sz="1800" err="1"/>
              <a:t>APawn</a:t>
            </a:r>
            <a:r>
              <a:rPr lang="en-US" altLang="ko-KR" sz="1800"/>
              <a:t>&gt; </a:t>
            </a:r>
            <a:r>
              <a:rPr lang="en-US" altLang="ko-KR" sz="1800" err="1"/>
              <a:t>defaultAIPawn</a:t>
            </a:r>
            <a:r>
              <a:rPr lang="en-US" altLang="ko-KR" sz="1800"/>
              <a:t>; // H</a:t>
            </a:r>
            <a:r>
              <a:rPr lang="ko-KR" altLang="en-US" sz="1800"/>
              <a:t>에 정의</a:t>
            </a:r>
            <a:r>
              <a:rPr lang="en-US" altLang="ko-KR" sz="1800"/>
              <a:t>.</a:t>
            </a:r>
          </a:p>
          <a:p>
            <a:r>
              <a:rPr lang="en-US" altLang="ko-KR" sz="2000"/>
              <a:t>SUCCEEDED(dynamic)</a:t>
            </a:r>
          </a:p>
          <a:p>
            <a:pPr lvl="1"/>
            <a:r>
              <a:rPr lang="en-US" altLang="ko-KR" sz="2000" err="1"/>
              <a:t>FString</a:t>
            </a:r>
            <a:r>
              <a:rPr lang="en-US" altLang="ko-KR" sz="2000"/>
              <a:t> </a:t>
            </a:r>
            <a:r>
              <a:rPr lang="en-US" altLang="ko-KR" sz="2000" err="1"/>
              <a:t>TheClassPath</a:t>
            </a:r>
            <a:r>
              <a:rPr lang="en-US" altLang="ko-KR" sz="2000"/>
              <a:t> = "Class'/Game/BP_NPC.BP_NPC_C'";</a:t>
            </a:r>
          </a:p>
          <a:p>
            <a:pPr lvl="1"/>
            <a:r>
              <a:rPr lang="en-US" altLang="ko-KR" sz="2000"/>
              <a:t>const TCHAR* </a:t>
            </a:r>
            <a:r>
              <a:rPr lang="en-US" altLang="ko-KR" sz="2000" err="1"/>
              <a:t>TheClass</a:t>
            </a:r>
            <a:r>
              <a:rPr lang="en-US" altLang="ko-KR" sz="2000"/>
              <a:t> = *</a:t>
            </a:r>
            <a:r>
              <a:rPr lang="en-US" altLang="ko-KR" sz="2000" err="1"/>
              <a:t>TheClassPath</a:t>
            </a:r>
            <a:r>
              <a:rPr lang="en-US" altLang="ko-KR" sz="2000"/>
              <a:t>;</a:t>
            </a:r>
          </a:p>
          <a:p>
            <a:pPr lvl="1"/>
            <a:r>
              <a:rPr lang="en-US" altLang="ko-KR" sz="2000" err="1"/>
              <a:t>UClass</a:t>
            </a:r>
            <a:r>
              <a:rPr lang="en-US" altLang="ko-KR" sz="2000"/>
              <a:t>* </a:t>
            </a:r>
            <a:r>
              <a:rPr lang="en-US" altLang="ko-KR" sz="2000" err="1"/>
              <a:t>ActorClass</a:t>
            </a:r>
            <a:r>
              <a:rPr lang="en-US" altLang="ko-KR" sz="2000"/>
              <a:t> = </a:t>
            </a:r>
            <a:r>
              <a:rPr lang="en-US" altLang="ko-KR" sz="2000" err="1"/>
              <a:t>LoadObject</a:t>
            </a:r>
            <a:r>
              <a:rPr lang="en-US" altLang="ko-KR" sz="2000"/>
              <a:t>&lt;</a:t>
            </a:r>
            <a:r>
              <a:rPr lang="en-US" altLang="ko-KR" sz="2000" err="1"/>
              <a:t>UClass</a:t>
            </a:r>
            <a:r>
              <a:rPr lang="en-US" altLang="ko-KR" sz="2000"/>
              <a:t>&gt;(</a:t>
            </a:r>
            <a:r>
              <a:rPr lang="en-US" altLang="ko-KR" sz="2000" err="1"/>
              <a:t>nullptr</a:t>
            </a:r>
            <a:r>
              <a:rPr lang="en-US" altLang="ko-KR" sz="2000"/>
              <a:t>, *</a:t>
            </a:r>
            <a:r>
              <a:rPr lang="en-US" altLang="ko-KR" sz="2000" err="1"/>
              <a:t>TheClassPath</a:t>
            </a:r>
            <a:r>
              <a:rPr lang="en-US" altLang="ko-KR" sz="2000"/>
              <a:t>); // Succeed</a:t>
            </a:r>
          </a:p>
          <a:p>
            <a:pPr lvl="1"/>
            <a:r>
              <a:rPr lang="en-US" altLang="ko-KR" sz="2000" err="1"/>
              <a:t>UClass</a:t>
            </a:r>
            <a:r>
              <a:rPr lang="en-US" altLang="ko-KR" sz="2000"/>
              <a:t>* </a:t>
            </a:r>
            <a:r>
              <a:rPr lang="en-US" altLang="ko-KR" sz="2000" err="1"/>
              <a:t>ActorClass</a:t>
            </a:r>
            <a:r>
              <a:rPr lang="en-US" altLang="ko-KR" sz="2000"/>
              <a:t> = </a:t>
            </a:r>
            <a:r>
              <a:rPr lang="en-US" altLang="ko-KR" sz="2000" err="1"/>
              <a:t>LoadObject</a:t>
            </a:r>
            <a:r>
              <a:rPr lang="en-US" altLang="ko-KR" sz="2000"/>
              <a:t>&lt;</a:t>
            </a:r>
            <a:r>
              <a:rPr lang="en-US" altLang="ko-KR" sz="2000" err="1"/>
              <a:t>UClass</a:t>
            </a:r>
            <a:r>
              <a:rPr lang="en-US" altLang="ko-KR" sz="2000"/>
              <a:t>&gt;(</a:t>
            </a:r>
            <a:r>
              <a:rPr lang="en-US" altLang="ko-KR" sz="2000" err="1"/>
              <a:t>nullptr</a:t>
            </a:r>
            <a:r>
              <a:rPr lang="en-US" altLang="ko-KR" sz="2000"/>
              <a:t>, </a:t>
            </a:r>
            <a:r>
              <a:rPr lang="en-US" altLang="ko-KR" sz="2000" err="1"/>
              <a:t>TheClass</a:t>
            </a:r>
            <a:r>
              <a:rPr lang="en-US" altLang="ko-KR" sz="2000"/>
              <a:t>); // Succeed</a:t>
            </a:r>
          </a:p>
          <a:p>
            <a:pPr lvl="1"/>
            <a:r>
              <a:rPr lang="en-US" altLang="ko-KR" sz="2000"/>
              <a:t>auto Bot = </a:t>
            </a:r>
            <a:r>
              <a:rPr lang="en-US" altLang="ko-KR" sz="2000" err="1"/>
              <a:t>GetWorld</a:t>
            </a:r>
            <a:r>
              <a:rPr lang="en-US" altLang="ko-KR" sz="2000"/>
              <a:t>()-&gt;</a:t>
            </a:r>
            <a:r>
              <a:rPr lang="en-US" altLang="ko-KR" sz="2000" err="1"/>
              <a:t>SpawnActor</a:t>
            </a:r>
            <a:r>
              <a:rPr lang="en-US" altLang="ko-KR" sz="2000"/>
              <a:t>&lt;</a:t>
            </a:r>
            <a:r>
              <a:rPr lang="en-US" altLang="ko-KR" sz="2000" err="1"/>
              <a:t>APawn</a:t>
            </a:r>
            <a:r>
              <a:rPr lang="en-US" altLang="ko-KR" sz="2000"/>
              <a:t>&gt;(</a:t>
            </a:r>
            <a:r>
              <a:rPr lang="en-US" altLang="ko-KR" sz="2000" err="1"/>
              <a:t>ActorClass</a:t>
            </a:r>
            <a:r>
              <a:rPr lang="en-US" altLang="ko-KR" sz="2000"/>
              <a:t>, Location, Rotation, </a:t>
            </a:r>
            <a:r>
              <a:rPr lang="en-US" altLang="ko-KR" sz="2000" err="1"/>
              <a:t>ActorSpawnParams</a:t>
            </a:r>
            <a:r>
              <a:rPr lang="en-US" altLang="ko-KR" sz="2000"/>
              <a:t>);</a:t>
            </a:r>
          </a:p>
          <a:p>
            <a:r>
              <a:rPr lang="en-US" altLang="ko-KR" sz="2000"/>
              <a:t>FAILED</a:t>
            </a:r>
          </a:p>
          <a:p>
            <a:pPr lvl="1"/>
            <a:r>
              <a:rPr lang="en-US" altLang="ko-KR" sz="2000" err="1"/>
              <a:t>FString</a:t>
            </a:r>
            <a:r>
              <a:rPr lang="en-US" altLang="ko-KR" sz="2000"/>
              <a:t> </a:t>
            </a:r>
            <a:r>
              <a:rPr lang="en-US" altLang="ko-KR" sz="2000" err="1"/>
              <a:t>TheClassPath</a:t>
            </a:r>
            <a:r>
              <a:rPr lang="en-US" altLang="ko-KR" sz="2000"/>
              <a:t> = "/Game/BP_NPC”;</a:t>
            </a:r>
          </a:p>
          <a:p>
            <a:pPr lvl="1"/>
            <a:r>
              <a:rPr lang="en-US" altLang="ko-KR" sz="2000" err="1"/>
              <a:t>FString</a:t>
            </a:r>
            <a:r>
              <a:rPr lang="en-US" altLang="ko-KR" sz="2000"/>
              <a:t> </a:t>
            </a:r>
            <a:r>
              <a:rPr lang="en-US" altLang="ko-KR" sz="2000" err="1"/>
              <a:t>TheClassPath</a:t>
            </a:r>
            <a:r>
              <a:rPr lang="en-US" altLang="ko-KR" sz="2000"/>
              <a:t> = "Class'/Game/BP_NPC";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ko-KR" altLang="en-US" sz="20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7FDD0A-4224-4466-9287-2F443339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Blueprint Spawn(Dynamic)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579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4AB9DE-2CAA-4BB6-8F4E-0C603474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"_C"</a:t>
            </a:r>
            <a:r>
              <a:rPr lang="ko-KR" altLang="en-US"/>
              <a:t>는 </a:t>
            </a:r>
            <a:r>
              <a:rPr lang="en-US" altLang="ko-KR" err="1"/>
              <a:t>BlueprintGeneratedClass</a:t>
            </a:r>
            <a:r>
              <a:rPr lang="ko-KR" altLang="en-US"/>
              <a:t>의 내부 이름을 작성하기 위해 </a:t>
            </a:r>
            <a:r>
              <a:rPr lang="ko-KR" altLang="en-US" err="1"/>
              <a:t>블루프리트</a:t>
            </a:r>
            <a:r>
              <a:rPr lang="ko-KR" altLang="en-US"/>
              <a:t> 이름에 후속으로 추가되며</a:t>
            </a:r>
            <a:r>
              <a:rPr lang="en-US" altLang="ko-KR"/>
              <a:t>.  </a:t>
            </a:r>
            <a:r>
              <a:rPr lang="ko-KR" altLang="en-US"/>
              <a:t>편집기 </a:t>
            </a:r>
            <a:r>
              <a:rPr lang="en-US" altLang="ko-KR"/>
              <a:t>UI</a:t>
            </a:r>
            <a:r>
              <a:rPr lang="ko-KR" altLang="en-US"/>
              <a:t>에서 보이지 </a:t>
            </a:r>
            <a:r>
              <a:rPr lang="ko-KR" altLang="en-US" err="1"/>
              <a:t>않게된다</a:t>
            </a:r>
            <a:r>
              <a:rPr lang="en-US" altLang="ko-KR"/>
              <a:t>.</a:t>
            </a:r>
          </a:p>
          <a:p>
            <a:r>
              <a:rPr lang="en-US" altLang="ko-KR" i="1" err="1"/>
              <a:t>ConstructorHelpers</a:t>
            </a:r>
            <a:r>
              <a:rPr lang="en-US" altLang="ko-KR" i="1"/>
              <a:t>::</a:t>
            </a:r>
            <a:r>
              <a:rPr lang="en-US" altLang="ko-KR" i="1" err="1"/>
              <a:t>FClassFinder</a:t>
            </a:r>
            <a:r>
              <a:rPr lang="en-US" altLang="ko-KR"/>
              <a:t> </a:t>
            </a:r>
            <a:r>
              <a:rPr lang="ko-KR" altLang="en-US"/>
              <a:t>로 직접 경로를 넣어서 </a:t>
            </a:r>
            <a:r>
              <a:rPr lang="en-US" altLang="ko-KR"/>
              <a:t> </a:t>
            </a:r>
            <a:r>
              <a:rPr lang="en-US" altLang="ko-KR" err="1"/>
              <a:t>UClass</a:t>
            </a:r>
            <a:r>
              <a:rPr lang="en-US" altLang="ko-KR"/>
              <a:t> object</a:t>
            </a:r>
            <a:r>
              <a:rPr lang="ko-KR" altLang="en-US"/>
              <a:t>를 얻는다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12343A-3D93-4F1F-9D7D-3E322FC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357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8C2A4D-1616-4CA2-819A-BACDC9DF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FClassFinder</a:t>
            </a:r>
            <a:r>
              <a:rPr lang="en-US" altLang="ko-KR"/>
              <a:t>&lt;</a:t>
            </a:r>
            <a:r>
              <a:rPr lang="en-US" altLang="ko-KR" err="1"/>
              <a:t>APawn</a:t>
            </a:r>
            <a:r>
              <a:rPr lang="en-US" altLang="ko-KR"/>
              <a:t>&gt; </a:t>
            </a:r>
            <a:r>
              <a:rPr lang="en-US" altLang="ko-KR" err="1"/>
              <a:t>PlayerClass</a:t>
            </a:r>
            <a:r>
              <a:rPr lang="en-US" altLang="ko-KR"/>
              <a:t>(TEXT("Blueprint'/Game/Blueprints/</a:t>
            </a:r>
            <a:r>
              <a:rPr lang="en-US" altLang="ko-KR" err="1"/>
              <a:t>BP_PlayerParty.BP_PlayerParty_C</a:t>
            </a:r>
            <a:r>
              <a:rPr lang="en-US" altLang="ko-KR"/>
              <a:t>'")); </a:t>
            </a:r>
            <a:r>
              <a:rPr lang="en-US" altLang="ko-KR" err="1"/>
              <a:t>DefaultPawnClass</a:t>
            </a:r>
            <a:r>
              <a:rPr lang="en-US" altLang="ko-KR"/>
              <a:t> = </a:t>
            </a:r>
            <a:r>
              <a:rPr lang="en-US" altLang="ko-KR" err="1"/>
              <a:t>PlayerClass.Class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 err="1"/>
              <a:t>FString</a:t>
            </a:r>
            <a:r>
              <a:rPr lang="en-US" altLang="ko-KR"/>
              <a:t> </a:t>
            </a:r>
            <a:r>
              <a:rPr lang="en-US" altLang="ko-KR" err="1"/>
              <a:t>TheClassPath</a:t>
            </a:r>
            <a:r>
              <a:rPr lang="en-US" altLang="ko-KR"/>
              <a:t> = "Class'/Game/Blocks/Blueprints/</a:t>
            </a:r>
            <a:r>
              <a:rPr lang="en-US" altLang="ko-KR" err="1"/>
              <a:t>ExhaustBlock_BP.ExhaustBlock_BP_C</a:t>
            </a:r>
            <a:r>
              <a:rPr lang="en-US" altLang="ko-KR"/>
              <a:t>’”; </a:t>
            </a:r>
          </a:p>
          <a:p>
            <a:r>
              <a:rPr lang="en-US" altLang="ko-KR"/>
              <a:t>const TCHAR* </a:t>
            </a:r>
            <a:r>
              <a:rPr lang="en-US" altLang="ko-KR" err="1"/>
              <a:t>TheClass</a:t>
            </a:r>
            <a:r>
              <a:rPr lang="en-US" altLang="ko-KR"/>
              <a:t> = *</a:t>
            </a:r>
            <a:r>
              <a:rPr lang="en-US" altLang="ko-KR" err="1"/>
              <a:t>TheClassPath</a:t>
            </a:r>
            <a:r>
              <a:rPr lang="en-US" altLang="ko-KR"/>
              <a:t>; </a:t>
            </a:r>
          </a:p>
          <a:p>
            <a:r>
              <a:rPr lang="en-US" altLang="ko-KR" err="1"/>
              <a:t>UClass</a:t>
            </a:r>
            <a:r>
              <a:rPr lang="en-US" altLang="ko-KR"/>
              <a:t>* </a:t>
            </a:r>
            <a:r>
              <a:rPr lang="en-US" altLang="ko-KR" err="1"/>
              <a:t>ActorClass</a:t>
            </a:r>
            <a:r>
              <a:rPr lang="en-US" altLang="ko-KR"/>
              <a:t> = </a:t>
            </a:r>
            <a:r>
              <a:rPr lang="en-US" altLang="ko-KR" err="1"/>
              <a:t>LoadObject</a:t>
            </a:r>
            <a:r>
              <a:rPr lang="en-US" altLang="ko-KR"/>
              <a:t>&lt;</a:t>
            </a:r>
            <a:r>
              <a:rPr lang="en-US" altLang="ko-KR" err="1"/>
              <a:t>UClass</a:t>
            </a:r>
            <a:r>
              <a:rPr lang="en-US" altLang="ko-KR"/>
              <a:t>&gt;(</a:t>
            </a:r>
            <a:r>
              <a:rPr lang="en-US" altLang="ko-KR" err="1"/>
              <a:t>nullptr</a:t>
            </a:r>
            <a:r>
              <a:rPr lang="en-US" altLang="ko-KR"/>
              <a:t>, </a:t>
            </a:r>
            <a:r>
              <a:rPr lang="en-US" altLang="ko-KR" err="1"/>
              <a:t>TheClass</a:t>
            </a:r>
            <a:r>
              <a:rPr lang="en-US" altLang="ko-KR"/>
              <a:t>);</a:t>
            </a:r>
          </a:p>
          <a:p>
            <a:endParaRPr lang="en-US" altLang="ko-KR"/>
          </a:p>
          <a:p>
            <a:r>
              <a:rPr lang="en-US" altLang="ko-KR"/>
              <a:t>static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&lt;</a:t>
            </a:r>
            <a:r>
              <a:rPr lang="en-US" altLang="ko-KR" err="1"/>
              <a:t>UClass</a:t>
            </a:r>
            <a:r>
              <a:rPr lang="en-US" altLang="ko-KR"/>
              <a:t>&gt; </a:t>
            </a:r>
            <a:r>
              <a:rPr lang="en-US" altLang="ko-KR" err="1"/>
              <a:t>ArmourBlueprint</a:t>
            </a:r>
            <a:r>
              <a:rPr lang="en-US" altLang="ko-KR"/>
              <a:t>(TEXT("Class'/Game/Blocks/Blueprints/</a:t>
            </a:r>
            <a:r>
              <a:rPr lang="en-US" altLang="ko-KR" err="1"/>
              <a:t>ArmourPlate_BP.ArmourPlate_BP_C</a:t>
            </a:r>
            <a:r>
              <a:rPr lang="en-US" altLang="ko-KR"/>
              <a:t>'"));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3828D7-EE9F-44A8-8687-FDE05A04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22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E5884A-9BA8-43C2-84EB-FDBD49D4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/>
              <a:t>// </a:t>
            </a:r>
            <a:r>
              <a:rPr lang="ko-KR" altLang="en-US"/>
              <a:t>절대</a:t>
            </a:r>
            <a:r>
              <a:rPr lang="en-US" altLang="ko-KR"/>
              <a:t>(</a:t>
            </a:r>
            <a:r>
              <a:rPr lang="en-US" altLang="ko-KR" err="1"/>
              <a:t>TRAVEL_Absolute</a:t>
            </a:r>
            <a:r>
              <a:rPr lang="en-US" altLang="ko-KR"/>
              <a:t>) or </a:t>
            </a:r>
            <a:r>
              <a:rPr lang="ko-KR" altLang="en-US"/>
              <a:t>상대</a:t>
            </a:r>
            <a:r>
              <a:rPr lang="en-US" altLang="ko-KR"/>
              <a:t>(</a:t>
            </a:r>
            <a:r>
              <a:rPr lang="en-US" altLang="ko-KR" err="1"/>
              <a:t>TRAVEL_Relative</a:t>
            </a:r>
            <a:r>
              <a:rPr lang="en-US" altLang="ko-KR"/>
              <a:t>) </a:t>
            </a:r>
            <a:r>
              <a:rPr lang="ko-KR" altLang="en-US"/>
              <a:t>경로</a:t>
            </a:r>
            <a:r>
              <a:rPr lang="en-US" altLang="ko-KR"/>
              <a:t>,  “Game/Level2” or “Level2”</a:t>
            </a:r>
          </a:p>
          <a:p>
            <a:r>
              <a:rPr lang="en-US" altLang="ko-KR"/>
              <a:t>void </a:t>
            </a:r>
            <a:r>
              <a:rPr lang="en-US" altLang="ko-KR" err="1"/>
              <a:t>AMyCharacter</a:t>
            </a:r>
            <a:r>
              <a:rPr lang="en-US" altLang="ko-KR"/>
              <a:t>::</a:t>
            </a:r>
            <a:r>
              <a:rPr lang="en-US" altLang="ko-KR" err="1"/>
              <a:t>SwapLevel</a:t>
            </a:r>
            <a:r>
              <a:rPr lang="en-US" altLang="ko-KR"/>
              <a:t>() {</a:t>
            </a:r>
          </a:p>
          <a:p>
            <a:pPr lvl="1"/>
            <a:r>
              <a:rPr lang="en-US" altLang="ko-KR" err="1"/>
              <a:t>UWorld</a:t>
            </a:r>
            <a:r>
              <a:rPr lang="en-US" altLang="ko-KR"/>
              <a:t>* </a:t>
            </a:r>
            <a:r>
              <a:rPr lang="en-US" altLang="ko-KR" err="1"/>
              <a:t>TheWorld</a:t>
            </a:r>
            <a:r>
              <a:rPr lang="en-US" altLang="ko-KR"/>
              <a:t> = </a:t>
            </a:r>
            <a:r>
              <a:rPr lang="en-US" altLang="ko-KR" err="1"/>
              <a:t>GetWorld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//</a:t>
            </a:r>
            <a:r>
              <a:rPr lang="ko-KR" altLang="en-US"/>
              <a:t>에디터에서는 </a:t>
            </a:r>
            <a:r>
              <a:rPr lang="en-US" altLang="ko-KR"/>
              <a:t>“UEDPIE_0_“ + </a:t>
            </a:r>
            <a:r>
              <a:rPr lang="en-US" altLang="ko-KR" err="1"/>
              <a:t>LevelName</a:t>
            </a:r>
            <a:r>
              <a:rPr lang="ko-KR" altLang="en-US"/>
              <a:t>으로 제외하고 레벨이름만 얻는다</a:t>
            </a:r>
            <a:r>
              <a:rPr lang="en-US" altLang="ko-KR"/>
              <a:t>.</a:t>
            </a:r>
            <a:endParaRPr lang="ko-KR" altLang="en-US"/>
          </a:p>
          <a:p>
            <a:pPr lvl="1"/>
            <a:r>
              <a:rPr lang="en-US" altLang="ko-KR" err="1"/>
              <a:t>FString</a:t>
            </a:r>
            <a:r>
              <a:rPr lang="en-US" altLang="ko-KR"/>
              <a:t> </a:t>
            </a:r>
            <a:r>
              <a:rPr lang="en-US" altLang="ko-KR" err="1"/>
              <a:t>CurrentLevel</a:t>
            </a:r>
            <a:r>
              <a:rPr lang="en-US" altLang="ko-KR"/>
              <a:t> = </a:t>
            </a:r>
            <a:r>
              <a:rPr lang="en-US" altLang="ko-KR" err="1"/>
              <a:t>UGameplayStatics</a:t>
            </a:r>
            <a:r>
              <a:rPr lang="en-US" altLang="ko-KR"/>
              <a:t>::</a:t>
            </a:r>
            <a:r>
              <a:rPr lang="en-US" altLang="ko-KR" err="1"/>
              <a:t>GetCurrentLevelName</a:t>
            </a:r>
            <a:r>
              <a:rPr lang="en-US" altLang="ko-KR"/>
              <a:t>( </a:t>
            </a:r>
            <a:r>
              <a:rPr lang="en-US" altLang="ko-KR" err="1"/>
              <a:t>TheWorld</a:t>
            </a:r>
            <a:r>
              <a:rPr lang="en-US" altLang="ko-KR"/>
              <a:t>, true );</a:t>
            </a:r>
          </a:p>
          <a:p>
            <a:pPr lvl="1"/>
            <a:r>
              <a:rPr lang="en-US" altLang="ko-KR"/>
              <a:t>if (</a:t>
            </a:r>
            <a:r>
              <a:rPr lang="en-US" altLang="ko-KR" err="1"/>
              <a:t>CurrentLevel</a:t>
            </a:r>
            <a:r>
              <a:rPr lang="en-US" altLang="ko-KR"/>
              <a:t> == "Sample"){</a:t>
            </a:r>
          </a:p>
          <a:p>
            <a:pPr lvl="2"/>
            <a:r>
              <a:rPr lang="en-US" altLang="ko-KR" b="1" err="1"/>
              <a:t>UGameplayStatics</a:t>
            </a:r>
            <a:r>
              <a:rPr lang="en-US" altLang="ko-KR" b="1"/>
              <a:t>::</a:t>
            </a:r>
            <a:r>
              <a:rPr lang="en-US" altLang="ko-KR" b="1" err="1"/>
              <a:t>OpenLevel</a:t>
            </a:r>
            <a:r>
              <a:rPr lang="en-US" altLang="ko-KR" b="1"/>
              <a:t>(</a:t>
            </a:r>
            <a:r>
              <a:rPr lang="en-US" altLang="ko-KR" b="1" err="1"/>
              <a:t>GetWorld</a:t>
            </a:r>
            <a:r>
              <a:rPr lang="en-US" altLang="ko-KR" b="1"/>
              <a:t>(), "Level2", false, L"Level2 Loading!");</a:t>
            </a:r>
          </a:p>
          <a:p>
            <a:pPr lvl="1"/>
            <a:r>
              <a:rPr lang="en-US" altLang="ko-KR"/>
              <a:t>}else{</a:t>
            </a:r>
          </a:p>
          <a:p>
            <a:pPr lvl="2"/>
            <a:r>
              <a:rPr lang="en-US" altLang="ko-KR" b="1" err="1"/>
              <a:t>UGameplayStatics</a:t>
            </a:r>
            <a:r>
              <a:rPr lang="en-US" altLang="ko-KR" b="1"/>
              <a:t>::</a:t>
            </a:r>
            <a:r>
              <a:rPr lang="en-US" altLang="ko-KR" b="1" err="1"/>
              <a:t>OpenLevel</a:t>
            </a:r>
            <a:r>
              <a:rPr lang="en-US" altLang="ko-KR" b="1"/>
              <a:t>(</a:t>
            </a:r>
            <a:r>
              <a:rPr lang="en-US" altLang="ko-KR" b="1" err="1"/>
              <a:t>GetWorld</a:t>
            </a:r>
            <a:r>
              <a:rPr lang="en-US" altLang="ko-KR" b="1"/>
              <a:t>(), "/Game/Sample", true, </a:t>
            </a:r>
            <a:r>
              <a:rPr lang="en-US" altLang="ko-KR" b="1" err="1"/>
              <a:t>L"Loading</a:t>
            </a:r>
            <a:r>
              <a:rPr lang="en-US" altLang="ko-KR" b="1"/>
              <a:t>!");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// </a:t>
            </a:r>
            <a:r>
              <a:rPr lang="pt-BR" altLang="ko-KR"/>
              <a:t>constexpr auto PIEPrefix = TEXT("UEDPIE_0_");</a:t>
            </a:r>
          </a:p>
          <a:p>
            <a:r>
              <a:rPr lang="en-US" altLang="ko-KR"/>
              <a:t>// </a:t>
            </a:r>
            <a:r>
              <a:rPr lang="en-US" altLang="ko-KR" err="1"/>
              <a:t>CurrentLevel.RemoveFromStart</a:t>
            </a:r>
            <a:r>
              <a:rPr lang="en-US" altLang="ko-KR"/>
              <a:t>(</a:t>
            </a:r>
            <a:r>
              <a:rPr lang="en-US" altLang="ko-KR" err="1"/>
              <a:t>PIEPrefix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F86BD-C3B0-4824-A1B8-2B7A69BD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레벨 전환 방법</a:t>
            </a:r>
          </a:p>
        </p:txBody>
      </p:sp>
    </p:spTree>
    <p:extLst>
      <p:ext uri="{BB962C8B-B14F-4D97-AF65-F5344CB8AC3E}">
        <p14:creationId xmlns:p14="http://schemas.microsoft.com/office/powerpoint/2010/main" val="25773634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78BA4E-3558-4DFB-90BD-B4DED8E9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Kismet 2 </a:t>
            </a:r>
            <a:r>
              <a:rPr lang="ko-KR" altLang="en-US" b="1"/>
              <a:t>는</a:t>
            </a:r>
            <a:r>
              <a:rPr lang="en-US" altLang="ko-KR"/>
              <a:t> </a:t>
            </a:r>
            <a:r>
              <a:rPr lang="en-US" altLang="ko-KR" b="1"/>
              <a:t>K2</a:t>
            </a:r>
            <a:r>
              <a:rPr lang="en-US" altLang="ko-KR"/>
              <a:t> </a:t>
            </a:r>
            <a:r>
              <a:rPr lang="ko-KR" altLang="en-US"/>
              <a:t>라고 하며 </a:t>
            </a:r>
            <a:r>
              <a:rPr lang="ko-KR" altLang="en-US" err="1"/>
              <a:t>블루프린트의</a:t>
            </a:r>
            <a:r>
              <a:rPr lang="ko-KR" altLang="en-US"/>
              <a:t> </a:t>
            </a:r>
            <a:r>
              <a:rPr lang="ko-KR" altLang="en-US" err="1"/>
              <a:t>비주얼적인</a:t>
            </a:r>
            <a:r>
              <a:rPr lang="en-US" altLang="ko-KR"/>
              <a:t>(</a:t>
            </a:r>
            <a:r>
              <a:rPr lang="en-US" altLang="ko-KR">
                <a:hlinkClick r:id="rId2" tooltip="wp:visual programming"/>
              </a:rPr>
              <a:t>visual programming</a:t>
            </a:r>
            <a:r>
              <a:rPr lang="en-US" altLang="ko-KR"/>
              <a:t> ) </a:t>
            </a:r>
            <a:r>
              <a:rPr lang="ko-KR" altLang="en-US" err="1"/>
              <a:t>프로그램밍</a:t>
            </a:r>
            <a:r>
              <a:rPr lang="ko-KR" altLang="en-US"/>
              <a:t> 일체를 말한다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8083CA-9FBD-46CD-A092-A9DA02D6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Kismet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23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F9AC068-8E35-4F2C-80F4-D79185FA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1) Console </a:t>
            </a:r>
            <a:r>
              <a:rPr lang="ko-KR" altLang="en-US"/>
              <a:t>출력</a:t>
            </a:r>
            <a:endParaRPr lang="en-US" altLang="ko-KR"/>
          </a:p>
          <a:p>
            <a:pPr lvl="1"/>
            <a:r>
              <a:rPr lang="en-US" altLang="ko-KR" err="1"/>
              <a:t>LogTemp</a:t>
            </a:r>
            <a:r>
              <a:rPr lang="ko-KR" altLang="en-US"/>
              <a:t>는 정의 없이 사용 가능한 카테고리다 </a:t>
            </a:r>
            <a:endParaRPr lang="en-US" altLang="ko-KR"/>
          </a:p>
          <a:p>
            <a:pPr lvl="1"/>
            <a:r>
              <a:rPr lang="en-US" altLang="ko-KR"/>
              <a:t>UE_LOG (</a:t>
            </a:r>
            <a:r>
              <a:rPr lang="en-US" altLang="ko-KR" err="1"/>
              <a:t>LogTemp</a:t>
            </a:r>
            <a:r>
              <a:rPr lang="en-US" altLang="ko-KR"/>
              <a:t>, Warning, TEXT ("%</a:t>
            </a:r>
            <a:r>
              <a:rPr lang="en-US" altLang="ko-KR" err="1"/>
              <a:t>s:Hello</a:t>
            </a:r>
            <a:r>
              <a:rPr lang="en-US" altLang="ko-KR"/>
              <a:t>!"), __FUNCTIONW__);</a:t>
            </a:r>
          </a:p>
          <a:p>
            <a:r>
              <a:rPr lang="en-US" altLang="ko-KR"/>
              <a:t>2)</a:t>
            </a:r>
            <a:r>
              <a:rPr lang="ko-KR" altLang="en-US" err="1"/>
              <a:t>단일파일범주</a:t>
            </a:r>
            <a:endParaRPr lang="en-US" altLang="ko-KR"/>
          </a:p>
          <a:p>
            <a:pPr lvl="1"/>
            <a:r>
              <a:rPr lang="en-US" altLang="ko-KR"/>
              <a:t>DEFINE_LOG_CATEGORY_STATIC (KGCA, Warning, All);</a:t>
            </a:r>
          </a:p>
          <a:p>
            <a:pPr lvl="1"/>
            <a:r>
              <a:rPr lang="en-US" altLang="ko-KR"/>
              <a:t>UE_LOG(KGCA, Warning, TEXT("%</a:t>
            </a:r>
            <a:r>
              <a:rPr lang="en-US" altLang="ko-KR" err="1"/>
              <a:t>s:Hello</a:t>
            </a:r>
            <a:r>
              <a:rPr lang="en-US" altLang="ko-KR"/>
              <a:t>!"), __FUNCTIONW__);</a:t>
            </a:r>
          </a:p>
          <a:p>
            <a:r>
              <a:rPr lang="en-US" altLang="ko-KR"/>
              <a:t>3)</a:t>
            </a:r>
            <a:r>
              <a:rPr lang="ko-KR" altLang="en-US" err="1"/>
              <a:t>여러파일범주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프로젝트 명</a:t>
            </a:r>
            <a:r>
              <a:rPr lang="en-US" altLang="ko-KR"/>
              <a:t>) .h</a:t>
            </a:r>
          </a:p>
          <a:p>
            <a:pPr lvl="1"/>
            <a:r>
              <a:rPr lang="en-US" altLang="ko-KR"/>
              <a:t>DECLARE_LOG_CATEGORY_EXTERN(KGCA, Warning, All); // 1</a:t>
            </a:r>
            <a:r>
              <a:rPr lang="ko-KR" altLang="en-US"/>
              <a:t>번만 정의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프로젝트 명</a:t>
            </a:r>
            <a:r>
              <a:rPr lang="en-US" altLang="ko-KR"/>
              <a:t>) .</a:t>
            </a:r>
            <a:r>
              <a:rPr lang="en-US" altLang="ko-KR" err="1"/>
              <a:t>cpp</a:t>
            </a:r>
            <a:endParaRPr lang="en-US" altLang="ko-KR"/>
          </a:p>
          <a:p>
            <a:pPr lvl="1"/>
            <a:r>
              <a:rPr lang="en-US" altLang="ko-KR"/>
              <a:t>DEFINE_LOG_CATEGORY(KGCA); // </a:t>
            </a:r>
            <a:r>
              <a:rPr lang="en-US" altLang="ko-KR" err="1"/>
              <a:t>cpp</a:t>
            </a:r>
            <a:r>
              <a:rPr lang="ko-KR" altLang="en-US"/>
              <a:t>에 프로젝트 단위로 </a:t>
            </a:r>
            <a:r>
              <a:rPr lang="en-US" altLang="ko-KR"/>
              <a:t>1</a:t>
            </a:r>
            <a:r>
              <a:rPr lang="ko-KR" altLang="en-US"/>
              <a:t>번만 정의한다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로그 출력 </a:t>
            </a:r>
            <a:endParaRPr lang="en-US" altLang="ko-KR"/>
          </a:p>
          <a:p>
            <a:pPr lvl="1"/>
            <a:r>
              <a:rPr lang="en-US" altLang="ko-KR"/>
              <a:t>UE_LOG(KGCA, Warning, TEXT(" % s : Hello!"), __FUNCTIONW__);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123F76-2C7A-423E-A68B-E4DEA321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기록 및 로그 출력 방법</a:t>
            </a:r>
          </a:p>
        </p:txBody>
      </p:sp>
    </p:spTree>
    <p:extLst>
      <p:ext uri="{BB962C8B-B14F-4D97-AF65-F5344CB8AC3E}">
        <p14:creationId xmlns:p14="http://schemas.microsoft.com/office/powerpoint/2010/main" val="37220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0E9ADD-A63C-471D-B4BA-9611494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Sample.h</a:t>
            </a:r>
            <a:r>
              <a:rPr lang="ko-KR" altLang="en-US"/>
              <a:t> 파일 생성</a:t>
            </a:r>
            <a:endParaRPr lang="en-US" altLang="ko-KR"/>
          </a:p>
          <a:p>
            <a:pPr lvl="1"/>
            <a:r>
              <a:rPr lang="en-US" altLang="ko-KR"/>
              <a:t>#pragma once</a:t>
            </a:r>
          </a:p>
          <a:p>
            <a:pPr lvl="1"/>
            <a:r>
              <a:rPr lang="en-US" altLang="ko-KR"/>
              <a:t>#include "</a:t>
            </a:r>
            <a:r>
              <a:rPr lang="en-US" altLang="ko-KR" err="1"/>
              <a:t>CoreMinimal.h</a:t>
            </a:r>
            <a:r>
              <a:rPr lang="en-US" altLang="ko-KR"/>
              <a:t>“</a:t>
            </a:r>
          </a:p>
          <a:p>
            <a:pPr lvl="1"/>
            <a:endParaRPr lang="en-US" altLang="ko-KR"/>
          </a:p>
          <a:p>
            <a:r>
              <a:rPr lang="en-US" altLang="ko-KR"/>
              <a:t>Sample.cpp </a:t>
            </a:r>
            <a:r>
              <a:rPr lang="ko-KR" altLang="en-US"/>
              <a:t>파일 생성</a:t>
            </a:r>
            <a:endParaRPr lang="en-US" altLang="ko-KR"/>
          </a:p>
          <a:p>
            <a:pPr lvl="1"/>
            <a:r>
              <a:rPr lang="en-US" altLang="ko-KR"/>
              <a:t>#include "</a:t>
            </a:r>
            <a:r>
              <a:rPr lang="en-US" altLang="ko-KR" err="1"/>
              <a:t>Sample.h</a:t>
            </a:r>
            <a:r>
              <a:rPr lang="en-US" altLang="ko-KR"/>
              <a:t>"</a:t>
            </a:r>
          </a:p>
          <a:p>
            <a:pPr lvl="1"/>
            <a:r>
              <a:rPr lang="en-US" altLang="ko-KR"/>
              <a:t>#include "Modules/</a:t>
            </a:r>
            <a:r>
              <a:rPr lang="en-US" altLang="ko-KR" err="1"/>
              <a:t>ModuleManager.h</a:t>
            </a:r>
            <a:r>
              <a:rPr lang="en-US" altLang="ko-KR"/>
              <a:t>"</a:t>
            </a:r>
          </a:p>
          <a:p>
            <a:pPr lvl="1"/>
            <a:r>
              <a:rPr lang="en-US" altLang="ko-KR"/>
              <a:t>IMPLEMENT_PRIMARY_GAME_MODULE( </a:t>
            </a:r>
            <a:r>
              <a:rPr lang="en-US" altLang="ko-KR" err="1"/>
              <a:t>FDefaultGameModuleImpl</a:t>
            </a:r>
            <a:r>
              <a:rPr lang="en-US" altLang="ko-KR"/>
              <a:t>, Sample, "Sample" 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7CCF0F-0107-4FE5-803E-B6604987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864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2EE709-88E2-46DF-9A4B-2831946B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&lt;</a:t>
            </a:r>
            <a:r>
              <a:rPr lang="en-US" altLang="ko-KR" err="1"/>
              <a:t>EngineGlobals.h</a:t>
            </a:r>
            <a:r>
              <a:rPr lang="en-US" altLang="ko-KR"/>
              <a:t>&gt;</a:t>
            </a:r>
          </a:p>
          <a:p>
            <a:r>
              <a:rPr lang="en-US" altLang="ko-KR"/>
              <a:t>#include &lt;Runtime/Engine/Classes/Engine/</a:t>
            </a:r>
            <a:r>
              <a:rPr lang="en-US" altLang="ko-KR" err="1"/>
              <a:t>Engine.h</a:t>
            </a:r>
            <a:r>
              <a:rPr lang="en-US" altLang="ko-KR"/>
              <a:t>&gt;</a:t>
            </a:r>
          </a:p>
          <a:p>
            <a:r>
              <a:rPr lang="en-US" altLang="ko-KR"/>
              <a:t>#define DISPLAY_LOG(</a:t>
            </a:r>
            <a:r>
              <a:rPr lang="en-US" altLang="ko-KR" err="1"/>
              <a:t>fmt</a:t>
            </a:r>
            <a:r>
              <a:rPr lang="en-US" altLang="ko-KR"/>
              <a:t>,...) if (</a:t>
            </a:r>
            <a:r>
              <a:rPr lang="en-US" altLang="ko-KR" err="1"/>
              <a:t>GEngine</a:t>
            </a:r>
            <a:r>
              <a:rPr lang="en-US" altLang="ko-KR"/>
              <a:t>) </a:t>
            </a:r>
            <a:r>
              <a:rPr lang="en-US" altLang="ko-KR" err="1"/>
              <a:t>GEngine</a:t>
            </a:r>
            <a:r>
              <a:rPr lang="en-US" altLang="ko-KR"/>
              <a:t>-&gt;</a:t>
            </a:r>
            <a:r>
              <a:rPr lang="en-US" altLang="ko-KR" err="1"/>
              <a:t>AddOnScreenDebugMessage</a:t>
            </a:r>
            <a:r>
              <a:rPr lang="en-US" altLang="ko-KR"/>
              <a:t> (-1, 5.f, </a:t>
            </a:r>
            <a:r>
              <a:rPr lang="en-US" altLang="ko-KR" err="1"/>
              <a:t>FColor</a:t>
            </a:r>
            <a:r>
              <a:rPr lang="en-US" altLang="ko-KR"/>
              <a:t>::Red, </a:t>
            </a:r>
            <a:r>
              <a:rPr lang="en-US" altLang="ko-KR" err="1"/>
              <a:t>FString</a:t>
            </a:r>
            <a:r>
              <a:rPr lang="en-US" altLang="ko-KR"/>
              <a:t>::</a:t>
            </a:r>
            <a:r>
              <a:rPr lang="en-US" altLang="ko-KR" err="1"/>
              <a:t>Printf</a:t>
            </a:r>
            <a:r>
              <a:rPr lang="en-US" altLang="ko-KR"/>
              <a:t>(TEXT(</a:t>
            </a:r>
            <a:r>
              <a:rPr lang="en-US" altLang="ko-KR" err="1"/>
              <a:t>fmt</a:t>
            </a:r>
            <a:r>
              <a:rPr lang="en-US" altLang="ko-KR"/>
              <a:t>), __VA_ARGS__));</a:t>
            </a:r>
          </a:p>
          <a:p>
            <a:endParaRPr lang="en-US" altLang="ko-KR"/>
          </a:p>
          <a:p>
            <a:r>
              <a:rPr lang="en-US" altLang="ko-KR"/>
              <a:t>DECLARE_LOG_CATEGORY_EXTERN(KGCA, Warning, All);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71E712-6DF7-47F8-A94B-F440D846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프로젝트명</a:t>
            </a:r>
            <a:r>
              <a:rPr lang="en-US" altLang="ko-KR"/>
              <a:t>.h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140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DAF4E-281C-4851-863A-7DEFD67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*.</a:t>
            </a:r>
            <a:r>
              <a:rPr lang="en-US" altLang="ko-KR" err="1"/>
              <a:t>cpp</a:t>
            </a:r>
            <a:r>
              <a:rPr lang="en-US" altLang="ko-KR"/>
              <a:t> </a:t>
            </a:r>
            <a:r>
              <a:rPr lang="ko-KR" altLang="en-US"/>
              <a:t>상단에 </a:t>
            </a:r>
            <a:endParaRPr lang="en-US" altLang="ko-KR"/>
          </a:p>
          <a:p>
            <a:pPr lvl="1"/>
            <a:r>
              <a:rPr lang="en-US" altLang="ko-KR"/>
              <a:t>DEFINE_LOG_CATEGORY_STATIC(</a:t>
            </a:r>
            <a:r>
              <a:rPr lang="en-US" altLang="ko-KR" err="1"/>
              <a:t>LogFPChar</a:t>
            </a:r>
            <a:r>
              <a:rPr lang="en-US" altLang="ko-KR"/>
              <a:t>, Warning, All);</a:t>
            </a:r>
          </a:p>
          <a:p>
            <a:pPr lvl="1"/>
            <a:r>
              <a:rPr lang="en-US" altLang="ko-KR"/>
              <a:t>DEFINE_LOG_CATEGORY(KGCA);</a:t>
            </a:r>
          </a:p>
          <a:p>
            <a:endParaRPr lang="en-US" altLang="ko-KR"/>
          </a:p>
          <a:p>
            <a:r>
              <a:rPr lang="ko-KR" altLang="en-US"/>
              <a:t>원하는 장소에서 출력하면 된다</a:t>
            </a:r>
            <a:r>
              <a:rPr lang="en-US" altLang="ko-KR"/>
              <a:t>.</a:t>
            </a:r>
          </a:p>
          <a:p>
            <a:pPr lvl="1"/>
            <a:r>
              <a:rPr lang="en-US" altLang="ko-KR" sz="2000"/>
              <a:t>UE_LOG(KGCA, Warning, TEXT("&lt;%s&gt;:Hello!"), *</a:t>
            </a:r>
            <a:r>
              <a:rPr lang="en-US" altLang="ko-KR" sz="2000" err="1"/>
              <a:t>FString</a:t>
            </a:r>
            <a:r>
              <a:rPr lang="en-US" altLang="ko-KR" sz="2000"/>
              <a:t>(__FUNCTIONW__));</a:t>
            </a:r>
          </a:p>
          <a:p>
            <a:pPr lvl="1"/>
            <a:r>
              <a:rPr lang="en-US" altLang="ko-KR" sz="2000"/>
              <a:t>DISPLAY_LOG("%s:%s:%d", *</a:t>
            </a:r>
            <a:r>
              <a:rPr lang="en-US" altLang="ko-KR" sz="2000" err="1"/>
              <a:t>FString</a:t>
            </a:r>
            <a:r>
              <a:rPr lang="en-US" altLang="ko-KR" sz="2000"/>
              <a:t>(__FILE__), *</a:t>
            </a:r>
            <a:r>
              <a:rPr lang="en-US" altLang="ko-KR" sz="2000" err="1"/>
              <a:t>FString</a:t>
            </a:r>
            <a:r>
              <a:rPr lang="en-US" altLang="ko-KR" sz="2000"/>
              <a:t>(__FUNCTIONW__), __LINE__);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BBE17B-91F0-4E1F-9DA8-199151EF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490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A8F024-D0A7-49C2-8C84-5C3E9709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</a:t>
            </a:r>
            <a:r>
              <a:rPr lang="en-US" altLang="ko-KR" err="1"/>
              <a:t>incudle</a:t>
            </a:r>
            <a:r>
              <a:rPr lang="en-US" altLang="ko-KR"/>
              <a:t> “</a:t>
            </a:r>
            <a:r>
              <a:rPr lang="en-US" altLang="ko-KR" err="1"/>
              <a:t>Engine.h</a:t>
            </a:r>
            <a:r>
              <a:rPr lang="en-US" altLang="ko-KR"/>
              <a:t>”</a:t>
            </a:r>
          </a:p>
          <a:p>
            <a:r>
              <a:rPr lang="en-US" altLang="ko-KR"/>
              <a:t>void </a:t>
            </a:r>
            <a:r>
              <a:rPr lang="en-US" altLang="ko-KR" err="1"/>
              <a:t>UEngine</a:t>
            </a:r>
            <a:r>
              <a:rPr lang="en-US" altLang="ko-KR"/>
              <a:t>::</a:t>
            </a:r>
            <a:r>
              <a:rPr lang="en-US" altLang="ko-KR" err="1"/>
              <a:t>AddOnScreenDebugMessage</a:t>
            </a:r>
            <a:r>
              <a:rPr lang="en-US" altLang="ko-KR"/>
              <a:t>(uint64 Key, </a:t>
            </a:r>
          </a:p>
          <a:p>
            <a:pPr lvl="1"/>
            <a:r>
              <a:rPr lang="en-US" altLang="ko-KR" sz="2000"/>
              <a:t>float </a:t>
            </a:r>
            <a:r>
              <a:rPr lang="en-US" altLang="ko-KR" sz="2000" err="1"/>
              <a:t>TimeToDisplay</a:t>
            </a:r>
            <a:r>
              <a:rPr lang="en-US" altLang="ko-KR" sz="2000"/>
              <a:t>, </a:t>
            </a:r>
          </a:p>
          <a:p>
            <a:pPr lvl="1"/>
            <a:r>
              <a:rPr lang="en-US" altLang="ko-KR" sz="2000" err="1"/>
              <a:t>FColor</a:t>
            </a:r>
            <a:r>
              <a:rPr lang="en-US" altLang="ko-KR" sz="2000"/>
              <a:t> </a:t>
            </a:r>
            <a:r>
              <a:rPr lang="en-US" altLang="ko-KR" sz="2000" err="1"/>
              <a:t>DisplayColor</a:t>
            </a:r>
            <a:r>
              <a:rPr lang="en-US" altLang="ko-KR" sz="2000"/>
              <a:t>, </a:t>
            </a:r>
          </a:p>
          <a:p>
            <a:pPr lvl="1"/>
            <a:r>
              <a:rPr lang="en-US" altLang="ko-KR" sz="2000"/>
              <a:t>const </a:t>
            </a:r>
            <a:r>
              <a:rPr lang="en-US" altLang="ko-KR" sz="2000" err="1"/>
              <a:t>FString</a:t>
            </a:r>
            <a:r>
              <a:rPr lang="en-US" altLang="ko-KR" sz="2000"/>
              <a:t>&amp; </a:t>
            </a:r>
            <a:r>
              <a:rPr lang="en-US" altLang="ko-KR" sz="2000" err="1"/>
              <a:t>DebugMessage</a:t>
            </a:r>
            <a:r>
              <a:rPr lang="en-US" altLang="ko-KR" sz="2000"/>
              <a:t>, </a:t>
            </a:r>
          </a:p>
          <a:p>
            <a:pPr lvl="1"/>
            <a:r>
              <a:rPr lang="en-US" altLang="ko-KR" sz="2000"/>
              <a:t>bool </a:t>
            </a:r>
            <a:r>
              <a:rPr lang="en-US" altLang="ko-KR" sz="2000" err="1"/>
              <a:t>bNewerOnTop</a:t>
            </a:r>
            <a:r>
              <a:rPr lang="en-US" altLang="ko-KR" sz="2000"/>
              <a:t> = true,  // key==INDEX_NONE(-1)</a:t>
            </a:r>
            <a:r>
              <a:rPr lang="ko-KR" altLang="en-US" sz="2000"/>
              <a:t>에서만 작동됨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const FVector2D&amp; </a:t>
            </a:r>
            <a:r>
              <a:rPr lang="en-US" altLang="ko-KR" sz="2000" err="1"/>
              <a:t>TextScale</a:t>
            </a:r>
            <a:r>
              <a:rPr lang="en-US" altLang="ko-KR" sz="2000"/>
              <a:t> = FVector2D::</a:t>
            </a:r>
            <a:r>
              <a:rPr lang="en-US" altLang="ko-KR" sz="2000" err="1"/>
              <a:t>UnitVector</a:t>
            </a:r>
            <a:r>
              <a:rPr lang="en-US" altLang="ko-KR" sz="2000"/>
              <a:t>);</a:t>
            </a:r>
          </a:p>
          <a:p>
            <a:endParaRPr lang="en-US" altLang="ko-KR"/>
          </a:p>
          <a:p>
            <a:r>
              <a:rPr lang="en-US" altLang="ko-KR" err="1"/>
              <a:t>GEngine</a:t>
            </a:r>
            <a:r>
              <a:rPr lang="en-US" altLang="ko-KR"/>
              <a:t>-&gt;</a:t>
            </a:r>
            <a:r>
              <a:rPr lang="en-US" altLang="ko-KR" err="1"/>
              <a:t>AddOnScreenDebugMessage</a:t>
            </a:r>
            <a:r>
              <a:rPr lang="en-US" altLang="ko-KR"/>
              <a:t>(-1, 5.0f, </a:t>
            </a:r>
            <a:r>
              <a:rPr lang="en-US" altLang="ko-KR" err="1"/>
              <a:t>FColor</a:t>
            </a:r>
            <a:r>
              <a:rPr lang="en-US" altLang="ko-KR"/>
              <a:t>::Yellow, TEXT(“</a:t>
            </a:r>
            <a:r>
              <a:rPr lang="en-US" altLang="ko-KR" err="1"/>
              <a:t>kgca</a:t>
            </a:r>
            <a:r>
              <a:rPr lang="en-US" altLang="ko-KR"/>
              <a:t>”));</a:t>
            </a:r>
          </a:p>
          <a:p>
            <a:pPr lvl="1"/>
            <a:r>
              <a:rPr lang="en-US" altLang="ko-KR" sz="2000"/>
              <a:t>-1 :  </a:t>
            </a:r>
            <a:r>
              <a:rPr lang="ko-KR" altLang="en-US" sz="2000"/>
              <a:t>출력 로그에 덮어 쓰지 않고 그대로 출력 </a:t>
            </a:r>
            <a:r>
              <a:rPr lang="ko-KR" altLang="en-US" sz="2000" err="1"/>
              <a:t>토록</a:t>
            </a:r>
            <a:r>
              <a:rPr lang="ko-KR" altLang="en-US" sz="2000"/>
              <a:t> 한다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 err="1"/>
              <a:t>TimeToDisplay</a:t>
            </a:r>
            <a:r>
              <a:rPr lang="en-US" altLang="ko-KR" sz="2000"/>
              <a:t> : </a:t>
            </a:r>
            <a:r>
              <a:rPr lang="ko-KR" altLang="en-US" sz="2000"/>
              <a:t>출력 후 소멸 시간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 err="1"/>
              <a:t>FColor</a:t>
            </a:r>
            <a:r>
              <a:rPr lang="en-US" altLang="ko-KR" sz="2000"/>
              <a:t>::Yellow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색</a:t>
            </a:r>
            <a:endParaRPr lang="en-US" altLang="ko-KR" sz="2000"/>
          </a:p>
          <a:p>
            <a:pPr lvl="1"/>
            <a:r>
              <a:rPr lang="en-US" altLang="ko-KR" sz="2000"/>
              <a:t>TEXT(“</a:t>
            </a:r>
            <a:r>
              <a:rPr lang="en-US" altLang="ko-KR" sz="2000" err="1"/>
              <a:t>kgca</a:t>
            </a:r>
            <a:r>
              <a:rPr lang="en-US" altLang="ko-KR" sz="2000"/>
              <a:t>”) : </a:t>
            </a:r>
            <a:r>
              <a:rPr lang="ko-KR" altLang="en-US" sz="2000"/>
              <a:t>출력 내용</a:t>
            </a:r>
            <a:endParaRPr lang="en-US" altLang="ko-KR" sz="2000"/>
          </a:p>
          <a:p>
            <a:pPr lvl="1"/>
            <a:r>
              <a:rPr lang="en-US" altLang="ko-KR" sz="2000" err="1"/>
              <a:t>bNewerOnTop</a:t>
            </a:r>
            <a:r>
              <a:rPr lang="en-US" altLang="ko-KR" sz="2000"/>
              <a:t>=true :  </a:t>
            </a:r>
            <a:r>
              <a:rPr lang="en-US" altLang="ko-KR" sz="2000" err="1"/>
              <a:t>TArray</a:t>
            </a:r>
            <a:r>
              <a:rPr lang="en-US" altLang="ko-KR" sz="2000"/>
              <a:t>&lt;</a:t>
            </a:r>
            <a:r>
              <a:rPr lang="en-US" altLang="ko-KR"/>
              <a:t> </a:t>
            </a:r>
            <a:r>
              <a:rPr lang="en-US" altLang="ko-KR" err="1"/>
              <a:t>FScreenMessageString</a:t>
            </a:r>
            <a:r>
              <a:rPr lang="en-US" altLang="ko-KR"/>
              <a:t> </a:t>
            </a:r>
            <a:r>
              <a:rPr lang="en-US" altLang="ko-KR" sz="2000"/>
              <a:t>&gt; </a:t>
            </a:r>
            <a:r>
              <a:rPr lang="ko-KR" altLang="en-US" sz="2000"/>
              <a:t>새로 생성하여 선단에 배치한다</a:t>
            </a:r>
            <a:r>
              <a:rPr lang="en-US" altLang="ko-KR" sz="2000"/>
              <a:t>.</a:t>
            </a:r>
          </a:p>
          <a:p>
            <a:pPr lvl="2"/>
            <a:r>
              <a:rPr lang="en-US" altLang="ko-KR" sz="2000"/>
              <a:t>false</a:t>
            </a:r>
            <a:r>
              <a:rPr lang="ko-KR" altLang="en-US" sz="2000"/>
              <a:t>면 </a:t>
            </a:r>
            <a:r>
              <a:rPr lang="en-US" altLang="ko-KR" sz="2000" err="1"/>
              <a:t>PriorityScreenMessages</a:t>
            </a:r>
            <a:r>
              <a:rPr lang="ko-KR" altLang="en-US" sz="2000"/>
              <a:t>의 배열 뒤에 추가한다</a:t>
            </a:r>
            <a:r>
              <a:rPr lang="en-US" altLang="ko-KR" sz="2000"/>
              <a:t>.(</a:t>
            </a:r>
            <a:r>
              <a:rPr lang="ko-KR" altLang="en-US" sz="2000"/>
              <a:t>뒤에서 출력됨</a:t>
            </a:r>
            <a:r>
              <a:rPr lang="en-US" altLang="ko-KR" sz="2000"/>
              <a:t>.)</a:t>
            </a:r>
            <a:endParaRPr lang="en-US" altLang="ko-KR" sz="1800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E75133-ABAD-4DCD-A7E1-38FC9024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뷰 포트에 출력</a:t>
            </a:r>
          </a:p>
        </p:txBody>
      </p:sp>
    </p:spTree>
    <p:extLst>
      <p:ext uri="{BB962C8B-B14F-4D97-AF65-F5344CB8AC3E}">
        <p14:creationId xmlns:p14="http://schemas.microsoft.com/office/powerpoint/2010/main" val="27630008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C04D17-CC8E-491D-B270-EFA62DB6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/>
              <a:t>게임모드 얻기</a:t>
            </a:r>
            <a:endParaRPr lang="en-US" altLang="ko-KR" sz="1800"/>
          </a:p>
          <a:p>
            <a:pPr lvl="1"/>
            <a:r>
              <a:rPr lang="en-US" altLang="ko-KR" sz="1800" err="1"/>
              <a:t>ALoginGameMode</a:t>
            </a:r>
            <a:r>
              <a:rPr lang="en-US" altLang="ko-KR" sz="1800"/>
              <a:t> * </a:t>
            </a:r>
            <a:r>
              <a:rPr lang="en-US" altLang="ko-KR" sz="1800" err="1"/>
              <a:t>mymode</a:t>
            </a:r>
            <a:r>
              <a:rPr lang="en-US" altLang="ko-KR" sz="1800"/>
              <a:t> = Cast&lt;</a:t>
            </a:r>
            <a:r>
              <a:rPr lang="en-US" altLang="ko-KR" sz="1800" err="1"/>
              <a:t>ALoginGameMode</a:t>
            </a:r>
            <a:r>
              <a:rPr lang="en-US" altLang="ko-KR" sz="1800"/>
              <a:t>&gt;(</a:t>
            </a:r>
            <a:r>
              <a:rPr lang="en-US" altLang="ko-KR" sz="1800" err="1"/>
              <a:t>GetWorld</a:t>
            </a:r>
            <a:r>
              <a:rPr lang="en-US" altLang="ko-KR" sz="1800"/>
              <a:t>()-&gt;</a:t>
            </a:r>
            <a:r>
              <a:rPr lang="en-US" altLang="ko-KR" sz="1800" err="1"/>
              <a:t>GetAuthGameMode</a:t>
            </a:r>
            <a:r>
              <a:rPr lang="en-US" altLang="ko-KR" sz="1800"/>
              <a:t>());</a:t>
            </a:r>
          </a:p>
          <a:p>
            <a:r>
              <a:rPr lang="ko-KR" altLang="en-US" sz="1800"/>
              <a:t>월드를 사용한 방법</a:t>
            </a:r>
            <a:endParaRPr lang="en-US" altLang="ko-KR" sz="1800"/>
          </a:p>
          <a:p>
            <a:pPr lvl="1"/>
            <a:r>
              <a:rPr lang="en-US" altLang="ko-KR" sz="1800" err="1"/>
              <a:t>GetWorld</a:t>
            </a:r>
            <a:r>
              <a:rPr lang="en-US" altLang="ko-KR" sz="1800"/>
              <a:t>()-&gt;</a:t>
            </a:r>
            <a:r>
              <a:rPr lang="en-US" altLang="ko-KR" sz="1800" err="1"/>
              <a:t>GetTimerManager</a:t>
            </a:r>
            <a:r>
              <a:rPr lang="en-US" altLang="ko-KR" sz="1800"/>
              <a:t>().</a:t>
            </a:r>
            <a:r>
              <a:rPr lang="en-US" altLang="ko-KR" sz="1800" err="1"/>
              <a:t>SetTimer</a:t>
            </a:r>
            <a:r>
              <a:rPr lang="en-US" altLang="ko-KR" sz="1800"/>
              <a:t>(</a:t>
            </a:r>
            <a:r>
              <a:rPr lang="en-US" altLang="ko-KR" sz="1800" err="1"/>
              <a:t>TimerHandle</a:t>
            </a:r>
            <a:r>
              <a:rPr lang="en-US" altLang="ko-KR" sz="1800"/>
              <a:t>, this, &amp;</a:t>
            </a:r>
            <a:r>
              <a:rPr lang="en-US" altLang="ko-KR" sz="1800" err="1"/>
              <a:t>UTNetworkManager</a:t>
            </a:r>
            <a:r>
              <a:rPr lang="en-US" altLang="ko-KR" sz="1800"/>
              <a:t>::</a:t>
            </a:r>
            <a:r>
              <a:rPr lang="en-US" altLang="ko-KR" sz="1800" err="1"/>
              <a:t>ProcessPacket</a:t>
            </a:r>
            <a:r>
              <a:rPr lang="en-US" altLang="ko-KR" sz="1800"/>
              <a:t>, 1.0f / 60.0f, true);</a:t>
            </a:r>
          </a:p>
          <a:p>
            <a:endParaRPr lang="en-US" altLang="ko-KR" sz="1800"/>
          </a:p>
          <a:p>
            <a:r>
              <a:rPr lang="ko-KR" altLang="en-US" sz="1800" err="1"/>
              <a:t>델리게이트</a:t>
            </a:r>
            <a:r>
              <a:rPr lang="ko-KR" altLang="en-US" sz="1800"/>
              <a:t> 사용 방법</a:t>
            </a:r>
            <a:endParaRPr lang="en-US" altLang="ko-KR" sz="1800"/>
          </a:p>
          <a:p>
            <a:pPr lvl="1"/>
            <a:r>
              <a:rPr lang="en-US" altLang="ko-KR" sz="1800" err="1"/>
              <a:t>FTimerHandle</a:t>
            </a:r>
            <a:r>
              <a:rPr lang="en-US" altLang="ko-KR" sz="1800"/>
              <a:t> </a:t>
            </a:r>
            <a:r>
              <a:rPr lang="en-US" altLang="ko-KR" sz="1800" err="1"/>
              <a:t>ExplosionTimer</a:t>
            </a:r>
            <a:r>
              <a:rPr lang="en-US" altLang="ko-KR" sz="1800"/>
              <a:t>;</a:t>
            </a:r>
          </a:p>
          <a:p>
            <a:pPr lvl="1"/>
            <a:r>
              <a:rPr lang="en-US" altLang="ko-KR" sz="1800" err="1"/>
              <a:t>FTimerDelegate</a:t>
            </a:r>
            <a:r>
              <a:rPr lang="en-US" altLang="ko-KR" sz="1800"/>
              <a:t> </a:t>
            </a:r>
            <a:r>
              <a:rPr lang="en-US" altLang="ko-KR" sz="1800" err="1"/>
              <a:t>ExplosionDelegate</a:t>
            </a:r>
            <a:r>
              <a:rPr lang="en-US" altLang="ko-KR" sz="1800"/>
              <a:t> = </a:t>
            </a:r>
            <a:r>
              <a:rPr lang="en-US" altLang="ko-KR" sz="1800" err="1"/>
              <a:t>FTimerDelegate</a:t>
            </a:r>
            <a:r>
              <a:rPr lang="en-US" altLang="ko-KR" sz="1800"/>
              <a:t>::</a:t>
            </a:r>
            <a:r>
              <a:rPr lang="en-US" altLang="ko-KR" sz="1800" err="1"/>
              <a:t>CreateStatic</a:t>
            </a:r>
            <a:r>
              <a:rPr lang="en-US" altLang="ko-KR" sz="1800"/>
              <a:t>(this, &amp;</a:t>
            </a:r>
            <a:r>
              <a:rPr lang="en-US" altLang="ko-KR" sz="1800" err="1"/>
              <a:t>AProjectile_Explosives</a:t>
            </a:r>
            <a:r>
              <a:rPr lang="en-US" altLang="ko-KR" sz="1800"/>
              <a:t>::Explode, </a:t>
            </a:r>
            <a:r>
              <a:rPr lang="en-US" altLang="ko-KR" sz="1800" err="1"/>
              <a:t>FHitResult</a:t>
            </a:r>
            <a:r>
              <a:rPr lang="en-US" altLang="ko-KR" sz="1800"/>
              <a:t>());</a:t>
            </a:r>
          </a:p>
          <a:p>
            <a:pPr lvl="1"/>
            <a:r>
              <a:rPr lang="ko-KR" altLang="en-US" sz="1800"/>
              <a:t>람다 사용 방법</a:t>
            </a:r>
            <a:endParaRPr lang="en-US" altLang="ko-KR" sz="1800"/>
          </a:p>
          <a:p>
            <a:pPr lvl="1"/>
            <a:r>
              <a:rPr lang="en-US" altLang="ko-KR" sz="1800" err="1"/>
              <a:t>FTimerDelegate</a:t>
            </a:r>
            <a:r>
              <a:rPr lang="en-US" altLang="ko-KR" sz="1800"/>
              <a:t> </a:t>
            </a:r>
            <a:r>
              <a:rPr lang="en-US" altLang="ko-KR" sz="1800" err="1"/>
              <a:t>ExplosionDelegate</a:t>
            </a:r>
            <a:r>
              <a:rPr lang="en-US" altLang="ko-KR" sz="1800"/>
              <a:t> = </a:t>
            </a:r>
            <a:r>
              <a:rPr lang="en-US" altLang="ko-KR" sz="1800" err="1"/>
              <a:t>FTimerDelegate</a:t>
            </a:r>
            <a:r>
              <a:rPr lang="en-US" altLang="ko-KR" sz="1800"/>
              <a:t>::</a:t>
            </a:r>
            <a:r>
              <a:rPr lang="en-US" altLang="ko-KR" sz="1800" err="1"/>
              <a:t>CreateLambda</a:t>
            </a:r>
            <a:r>
              <a:rPr lang="en-US" altLang="ko-KR" sz="1800"/>
              <a:t>([=]()</a:t>
            </a:r>
          </a:p>
          <a:p>
            <a:pPr lvl="1"/>
            <a:r>
              <a:rPr lang="en-US" altLang="ko-KR" sz="1800"/>
              <a:t>{</a:t>
            </a:r>
            <a:endParaRPr lang="ko-KR" altLang="en-US" sz="1800"/>
          </a:p>
          <a:p>
            <a:pPr lvl="2"/>
            <a:r>
              <a:rPr lang="en-US" altLang="ko-KR" sz="1800"/>
              <a:t>this-&gt;Explode(</a:t>
            </a:r>
            <a:r>
              <a:rPr lang="en-US" altLang="ko-KR" sz="1800" err="1"/>
              <a:t>FHitResult</a:t>
            </a:r>
            <a:r>
              <a:rPr lang="en-US" altLang="ko-KR" sz="1800"/>
              <a:t>());</a:t>
            </a:r>
          </a:p>
          <a:p>
            <a:pPr lvl="1"/>
            <a:r>
              <a:rPr lang="en-US" altLang="ko-KR" sz="1800"/>
              <a:t>});</a:t>
            </a:r>
            <a:endParaRPr lang="ko-KR" altLang="en-US" sz="1800"/>
          </a:p>
          <a:p>
            <a:endParaRPr lang="en-US" altLang="ko-KR" sz="1800"/>
          </a:p>
          <a:p>
            <a:r>
              <a:rPr lang="ko-KR" altLang="en-US" sz="1800"/>
              <a:t>월드타이머 사용 방법</a:t>
            </a:r>
            <a:endParaRPr lang="en-US" altLang="ko-KR" sz="1800"/>
          </a:p>
          <a:p>
            <a:pPr lvl="1"/>
            <a:r>
              <a:rPr lang="en-US" altLang="ko-KR" sz="1800" err="1"/>
              <a:t>GetWorldTimerManager</a:t>
            </a:r>
            <a:r>
              <a:rPr lang="en-US" altLang="ko-KR" sz="1800"/>
              <a:t>().</a:t>
            </a:r>
            <a:r>
              <a:rPr lang="en-US" altLang="ko-KR" sz="1800" err="1"/>
              <a:t>SetTimer</a:t>
            </a:r>
            <a:r>
              <a:rPr lang="en-US" altLang="ko-KR" sz="1800"/>
              <a:t>(</a:t>
            </a:r>
            <a:r>
              <a:rPr lang="en-US" altLang="ko-KR" sz="1800" err="1"/>
              <a:t>ExplosionTimer</a:t>
            </a:r>
            <a:r>
              <a:rPr lang="en-US" altLang="ko-KR" sz="1800"/>
              <a:t>, </a:t>
            </a:r>
            <a:r>
              <a:rPr lang="en-US" altLang="ko-KR" sz="1800" err="1"/>
              <a:t>ExplosionDelegate</a:t>
            </a:r>
            <a:r>
              <a:rPr lang="en-US" altLang="ko-KR" sz="1800"/>
              <a:t>, </a:t>
            </a:r>
            <a:r>
              <a:rPr lang="en-US" altLang="ko-KR" sz="1800" err="1"/>
              <a:t>ProjectileLifeTime</a:t>
            </a:r>
            <a:r>
              <a:rPr lang="en-US" altLang="ko-KR" sz="1800"/>
              <a:t>, false);</a:t>
            </a:r>
            <a:endParaRPr lang="ko-KR" altLang="en-US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821D3F-7B99-4CFF-A8D5-C64EDCEE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Timer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646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FE06D0-A542-46E8-9A9E-587C4C9D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GetFirstPlayerController</a:t>
            </a:r>
            <a:r>
              <a:rPr lang="en-US" altLang="ko-KR"/>
              <a:t>()</a:t>
            </a:r>
          </a:p>
          <a:p>
            <a:r>
              <a:rPr lang="en-US" altLang="ko-KR" err="1"/>
              <a:t>UGameplayStatics</a:t>
            </a:r>
            <a:r>
              <a:rPr lang="en-US" altLang="ko-KR"/>
              <a:t>::</a:t>
            </a:r>
            <a:r>
              <a:rPr lang="en-US" altLang="ko-KR" err="1"/>
              <a:t>GetPlayerController</a:t>
            </a:r>
            <a:r>
              <a:rPr lang="en-US" altLang="ko-KR"/>
              <a:t>(</a:t>
            </a:r>
            <a:r>
              <a:rPr lang="en-US" altLang="ko-KR" err="1"/>
              <a:t>GetWorld</a:t>
            </a:r>
            <a:r>
              <a:rPr lang="en-US" altLang="ko-KR"/>
              <a:t>(), 0)</a:t>
            </a:r>
          </a:p>
          <a:p>
            <a:r>
              <a:rPr lang="en-US" altLang="ko-KR" err="1"/>
              <a:t>GEngine</a:t>
            </a:r>
            <a:r>
              <a:rPr lang="en-US" altLang="ko-KR"/>
              <a:t>-&gt;</a:t>
            </a:r>
            <a:r>
              <a:rPr lang="en-US" altLang="ko-KR" err="1"/>
              <a:t>GetGamePlayer</a:t>
            </a:r>
            <a:r>
              <a:rPr lang="en-US" altLang="ko-KR"/>
              <a:t>(world, 0)-&gt;</a:t>
            </a:r>
            <a:r>
              <a:rPr lang="en-US" altLang="ko-KR" err="1"/>
              <a:t>PlayerController</a:t>
            </a:r>
            <a:endParaRPr lang="en-US" altLang="ko-KR"/>
          </a:p>
          <a:p>
            <a:r>
              <a:rPr lang="en-US" altLang="ko-KR"/>
              <a:t>for( </a:t>
            </a:r>
            <a:r>
              <a:rPr lang="en-US" altLang="ko-KR" err="1"/>
              <a:t>FConstPlayerControllerIterator</a:t>
            </a:r>
            <a:r>
              <a:rPr lang="en-US" altLang="ko-KR"/>
              <a:t> Iterator = </a:t>
            </a:r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GetPlayerControllerIterator</a:t>
            </a:r>
            <a:r>
              <a:rPr lang="en-US" altLang="ko-KR"/>
              <a:t>(); Iterator; ++Iterator ) </a:t>
            </a:r>
          </a:p>
          <a:p>
            <a:r>
              <a:rPr lang="ko-KR" altLang="en-US"/>
              <a:t>검증 </a:t>
            </a:r>
            <a:r>
              <a:rPr lang="en-US" altLang="ko-KR"/>
              <a:t>: </a:t>
            </a:r>
            <a:r>
              <a:rPr lang="en-US" altLang="ko-KR" err="1"/>
              <a:t>IsLocalPlayerController</a:t>
            </a:r>
            <a:r>
              <a:rPr lang="en-US" altLang="ko-KR"/>
              <a:t> or Cast(</a:t>
            </a:r>
            <a:r>
              <a:rPr lang="en-US" altLang="ko-KR" err="1"/>
              <a:t>playerController</a:t>
            </a:r>
            <a:r>
              <a:rPr lang="en-US" altLang="ko-KR"/>
              <a:t>-&gt;Player)</a:t>
            </a:r>
          </a:p>
          <a:p>
            <a:endParaRPr lang="en-US" altLang="ko-KR"/>
          </a:p>
          <a:p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GetFirstPlayerController</a:t>
            </a:r>
            <a:r>
              <a:rPr lang="en-US" altLang="ko-KR"/>
              <a:t>()</a:t>
            </a:r>
          </a:p>
          <a:p>
            <a:r>
              <a:rPr lang="en-US" altLang="ko-KR" err="1"/>
              <a:t>UWorld</a:t>
            </a:r>
            <a:r>
              <a:rPr lang="en-US" altLang="ko-KR"/>
              <a:t>::</a:t>
            </a:r>
            <a:r>
              <a:rPr lang="en-US" altLang="ko-KR" err="1"/>
              <a:t>GetFirstLocalPlayerFromController</a:t>
            </a:r>
            <a:r>
              <a:rPr lang="en-US" altLang="ko-KR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AC3C92-D98F-4E4E-BF1C-B4F2C507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플레이 유저 래퍼런스 얻기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1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0A0323C-EA6D-4680-A285-CDC963A4A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C08513-BFB6-4875-B117-803E3073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케릭터</a:t>
            </a:r>
            <a:r>
              <a:rPr lang="ko-KR" altLang="en-US"/>
              <a:t> 이동 및 회전 처리</a:t>
            </a:r>
          </a:p>
        </p:txBody>
      </p:sp>
    </p:spTree>
    <p:extLst>
      <p:ext uri="{BB962C8B-B14F-4D97-AF65-F5344CB8AC3E}">
        <p14:creationId xmlns:p14="http://schemas.microsoft.com/office/powerpoint/2010/main" val="271725673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F89F60-005A-45C7-868F-C004D554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월드공간에서 </a:t>
            </a:r>
            <a:r>
              <a:rPr lang="en-US" altLang="ko-KR" err="1"/>
              <a:t>MoveComponent</a:t>
            </a:r>
            <a:r>
              <a:rPr lang="ko-KR" altLang="en-US"/>
              <a:t>의 속도를 반환한다</a:t>
            </a:r>
            <a:r>
              <a:rPr lang="en-US" altLang="ko-KR"/>
              <a:t>.</a:t>
            </a:r>
          </a:p>
          <a:p>
            <a:r>
              <a:rPr lang="ko-KR" altLang="en-US" err="1"/>
              <a:t>이값은</a:t>
            </a:r>
            <a:r>
              <a:rPr lang="ko-KR" altLang="en-US"/>
              <a:t> </a:t>
            </a:r>
            <a:r>
              <a:rPr lang="ko-KR" altLang="en-US" err="1"/>
              <a:t>엑터의</a:t>
            </a:r>
            <a:r>
              <a:rPr lang="ko-KR" altLang="en-US"/>
              <a:t> 최대 속도의 값이 최대치 값이 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X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앞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뒤 방향의 </a:t>
            </a:r>
            <a:r>
              <a:rPr lang="ko-KR" altLang="en-US" err="1">
                <a:sym typeface="Wingdings" panose="05000000000000000000" pitchFamily="2" charset="2"/>
              </a:rPr>
              <a:t>속도값</a:t>
            </a:r>
            <a:endParaRPr lang="en-US" altLang="ko-KR"/>
          </a:p>
          <a:p>
            <a:pPr lvl="1"/>
            <a:r>
              <a:rPr lang="en-US" altLang="ko-KR"/>
              <a:t>Y</a:t>
            </a:r>
            <a:r>
              <a:rPr lang="en-US" altLang="ko-KR">
                <a:sym typeface="Wingdings" panose="05000000000000000000" pitchFamily="2" charset="2"/>
              </a:rPr>
              <a:t>  </a:t>
            </a:r>
            <a:r>
              <a:rPr lang="ko-KR" altLang="en-US">
                <a:sym typeface="Wingdings" panose="05000000000000000000" pitchFamily="2" charset="2"/>
              </a:rPr>
              <a:t>좌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우 방향의 </a:t>
            </a:r>
            <a:r>
              <a:rPr lang="ko-KR" altLang="en-US" err="1">
                <a:sym typeface="Wingdings" panose="05000000000000000000" pitchFamily="2" charset="2"/>
              </a:rPr>
              <a:t>속도값</a:t>
            </a:r>
            <a:endParaRPr lang="en-US" altLang="ko-KR"/>
          </a:p>
          <a:p>
            <a:pPr lvl="1"/>
            <a:r>
              <a:rPr lang="en-US" altLang="ko-KR"/>
              <a:t>Z</a:t>
            </a:r>
            <a:r>
              <a:rPr lang="en-US" altLang="ko-KR">
                <a:sym typeface="Wingdings" panose="05000000000000000000" pitchFamily="2" charset="2"/>
              </a:rPr>
              <a:t>  </a:t>
            </a:r>
            <a:r>
              <a:rPr lang="ko-KR" altLang="en-US">
                <a:sym typeface="Wingdings" panose="05000000000000000000" pitchFamily="2" charset="2"/>
              </a:rPr>
              <a:t>상</a:t>
            </a:r>
            <a:r>
              <a:rPr lang="en-US" altLang="ko-KR">
                <a:sym typeface="Wingdings" panose="05000000000000000000" pitchFamily="2" charset="2"/>
              </a:rPr>
              <a:t>,</a:t>
            </a:r>
            <a:r>
              <a:rPr lang="ko-KR" altLang="en-US">
                <a:sym typeface="Wingdings" panose="05000000000000000000" pitchFamily="2" charset="2"/>
              </a:rPr>
              <a:t>하 방향의 </a:t>
            </a:r>
            <a:r>
              <a:rPr lang="ko-KR" altLang="en-US" err="1">
                <a:sym typeface="Wingdings" panose="05000000000000000000" pitchFamily="2" charset="2"/>
              </a:rPr>
              <a:t>속도값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6BF04D-D71F-4F50-A02E-F1C1E776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GetVelocity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89CE07-541E-490B-BFE8-E1BDEE2F5B6F}"/>
              </a:ext>
            </a:extLst>
          </p:cNvPr>
          <p:cNvSpPr/>
          <p:nvPr/>
        </p:nvSpPr>
        <p:spPr bwMode="auto">
          <a:xfrm>
            <a:off x="7053942" y="1981065"/>
            <a:ext cx="3213100" cy="287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4F6F81B-E946-4BD2-B48A-EA9911F430B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8660492" y="950983"/>
            <a:ext cx="0" cy="388170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FB480A-7512-43EF-8DF5-EF23F93012A6}"/>
              </a:ext>
            </a:extLst>
          </p:cNvPr>
          <p:cNvSpPr/>
          <p:nvPr/>
        </p:nvSpPr>
        <p:spPr bwMode="auto">
          <a:xfrm>
            <a:off x="10332192" y="2710100"/>
            <a:ext cx="881742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600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509E9A-60B8-4CA4-8B32-E800646220A0}"/>
              </a:ext>
            </a:extLst>
          </p:cNvPr>
          <p:cNvSpPr/>
          <p:nvPr/>
        </p:nvSpPr>
        <p:spPr bwMode="auto">
          <a:xfrm>
            <a:off x="5697858" y="3003280"/>
            <a:ext cx="1091197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-600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3B49B7-2670-4DB8-BC99-C54158B5A86E}"/>
              </a:ext>
            </a:extLst>
          </p:cNvPr>
          <p:cNvSpPr/>
          <p:nvPr/>
        </p:nvSpPr>
        <p:spPr bwMode="auto">
          <a:xfrm>
            <a:off x="8067967" y="4832691"/>
            <a:ext cx="1185049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-600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A48EAC-C8BF-4FE3-B734-20A9E6E88D33}"/>
              </a:ext>
            </a:extLst>
          </p:cNvPr>
          <p:cNvSpPr/>
          <p:nvPr/>
        </p:nvSpPr>
        <p:spPr bwMode="auto">
          <a:xfrm>
            <a:off x="8660492" y="1344250"/>
            <a:ext cx="881742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600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333A988B-B89B-4FED-A2D8-F7CCA277860F}"/>
              </a:ext>
            </a:extLst>
          </p:cNvPr>
          <p:cNvSpPr/>
          <p:nvPr/>
        </p:nvSpPr>
        <p:spPr bwMode="auto">
          <a:xfrm>
            <a:off x="5606265" y="1344250"/>
            <a:ext cx="1698143" cy="424093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65ED43C2-F396-4171-9D91-6C87D52D73F2}"/>
              </a:ext>
            </a:extLst>
          </p:cNvPr>
          <p:cNvSpPr/>
          <p:nvPr/>
        </p:nvSpPr>
        <p:spPr bwMode="auto">
          <a:xfrm flipH="1">
            <a:off x="10256045" y="1344250"/>
            <a:ext cx="1781098" cy="424093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620246D-9DB7-4065-A15A-B279F1B8F7D7}"/>
                  </a:ext>
                </a:extLst>
              </p:cNvPr>
              <p:cNvSpPr/>
              <p:nvPr/>
            </p:nvSpPr>
            <p:spPr bwMode="auto">
              <a:xfrm>
                <a:off x="8235041" y="481965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𝒙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620246D-9DB7-4065-A15A-B279F1B8F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5041" y="481965"/>
                <a:ext cx="850900" cy="63681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009C52-8FE5-4F94-A8AA-32F7D2440A9A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 bwMode="auto">
          <a:xfrm flipV="1">
            <a:off x="7053942" y="3353400"/>
            <a:ext cx="4983201" cy="6276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45CDFB1-C885-4FAC-9DCC-C72331C2ACDE}"/>
                  </a:ext>
                </a:extLst>
              </p:cNvPr>
              <p:cNvSpPr/>
              <p:nvPr/>
            </p:nvSpPr>
            <p:spPr bwMode="auto">
              <a:xfrm>
                <a:off x="10788484" y="3362394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𝒚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45CDFB1-C885-4FAC-9DCC-C72331C2A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8484" y="3362394"/>
                <a:ext cx="850900" cy="63681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48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F53F40A-5DFF-44CA-8D85-191A1724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로테이터는</a:t>
            </a:r>
            <a:r>
              <a:rPr lang="ko-KR" altLang="en-US"/>
              <a:t> </a:t>
            </a:r>
            <a:r>
              <a:rPr lang="en-US" altLang="ko-KR"/>
              <a:t>Pitch, Yaw, Roll </a:t>
            </a:r>
            <a:r>
              <a:rPr lang="ko-KR" altLang="en-US"/>
              <a:t>의 </a:t>
            </a:r>
            <a:r>
              <a:rPr lang="en-US" altLang="ko-KR"/>
              <a:t>Degree</a:t>
            </a:r>
            <a:r>
              <a:rPr lang="ko-KR" altLang="en-US"/>
              <a:t>값을 계산한다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56EC0A-5EB6-4245-830F-EFB095C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941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3F289C-DDCF-4BA5-A8A5-C1327D7E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5929354"/>
          </a:xfrm>
        </p:spPr>
        <p:txBody>
          <a:bodyPr/>
          <a:lstStyle/>
          <a:p>
            <a:r>
              <a:rPr lang="ko-KR" altLang="en-US"/>
              <a:t>월드공간에서 </a:t>
            </a:r>
            <a:r>
              <a:rPr lang="ko-KR" altLang="en-US" err="1"/>
              <a:t>엑터의</a:t>
            </a:r>
            <a:r>
              <a:rPr lang="ko-KR" altLang="en-US"/>
              <a:t> </a:t>
            </a:r>
            <a:r>
              <a:rPr lang="ko-KR" altLang="en-US" err="1"/>
              <a:t>회전값</a:t>
            </a:r>
            <a:r>
              <a:rPr lang="en-US" altLang="ko-KR"/>
              <a:t>(Degree)</a:t>
            </a:r>
            <a:r>
              <a:rPr lang="ko-KR" altLang="en-US"/>
              <a:t>을 얻는다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Pitch</a:t>
            </a:r>
          </a:p>
          <a:p>
            <a:pPr lvl="1"/>
            <a:r>
              <a:rPr lang="en-US" altLang="ko-KR"/>
              <a:t>Yaw</a:t>
            </a:r>
          </a:p>
          <a:p>
            <a:pPr lvl="1"/>
            <a:r>
              <a:rPr lang="en-US" altLang="ko-KR"/>
              <a:t>Roll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2B3C80-079A-444E-ABA3-2BF08EF6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GetActorRotation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315D369-7AF4-4C2D-BED0-3AB434A089EB}"/>
              </a:ext>
            </a:extLst>
          </p:cNvPr>
          <p:cNvSpPr/>
          <p:nvPr/>
        </p:nvSpPr>
        <p:spPr bwMode="auto">
          <a:xfrm>
            <a:off x="6613071" y="1830183"/>
            <a:ext cx="3213100" cy="287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354E20-7CEF-4ED3-8D6E-C3F747A423EF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8219621" y="800101"/>
            <a:ext cx="0" cy="388170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57DAF58-60AA-4462-A75A-84946934DB99}"/>
              </a:ext>
            </a:extLst>
          </p:cNvPr>
          <p:cNvSpPr/>
          <p:nvPr/>
        </p:nvSpPr>
        <p:spPr bwMode="auto">
          <a:xfrm>
            <a:off x="9855307" y="2879748"/>
            <a:ext cx="881742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90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F0FEFD-5697-47B8-A418-C80BA6E24573}"/>
              </a:ext>
            </a:extLst>
          </p:cNvPr>
          <p:cNvSpPr/>
          <p:nvPr/>
        </p:nvSpPr>
        <p:spPr bwMode="auto">
          <a:xfrm>
            <a:off x="5466442" y="2852398"/>
            <a:ext cx="881742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-90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21F6FB-C3C2-4F70-899E-306B9A44C1B0}"/>
              </a:ext>
            </a:extLst>
          </p:cNvPr>
          <p:cNvSpPr/>
          <p:nvPr/>
        </p:nvSpPr>
        <p:spPr bwMode="auto">
          <a:xfrm>
            <a:off x="7627096" y="4681809"/>
            <a:ext cx="1185049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±180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5D4F69-BB37-4911-981D-C375D15DD32B}"/>
              </a:ext>
            </a:extLst>
          </p:cNvPr>
          <p:cNvSpPr/>
          <p:nvPr/>
        </p:nvSpPr>
        <p:spPr bwMode="auto">
          <a:xfrm>
            <a:off x="8219621" y="1193368"/>
            <a:ext cx="881742" cy="63681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0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화살표: 오른쪽으로 구부러짐 12">
            <a:extLst>
              <a:ext uri="{FF2B5EF4-FFF2-40B4-BE49-F238E27FC236}">
                <a16:creationId xmlns:a16="http://schemas.microsoft.com/office/drawing/2014/main" id="{6764AA96-1859-41DC-AC23-2055616958FF}"/>
              </a:ext>
            </a:extLst>
          </p:cNvPr>
          <p:cNvSpPr/>
          <p:nvPr/>
        </p:nvSpPr>
        <p:spPr bwMode="auto">
          <a:xfrm>
            <a:off x="5165394" y="1193368"/>
            <a:ext cx="1698143" cy="424093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4" name="화살표: 오른쪽으로 구부러짐 13">
            <a:extLst>
              <a:ext uri="{FF2B5EF4-FFF2-40B4-BE49-F238E27FC236}">
                <a16:creationId xmlns:a16="http://schemas.microsoft.com/office/drawing/2014/main" id="{95F760DE-D0F4-4896-91B8-84FFD9D183F5}"/>
              </a:ext>
            </a:extLst>
          </p:cNvPr>
          <p:cNvSpPr/>
          <p:nvPr/>
        </p:nvSpPr>
        <p:spPr bwMode="auto">
          <a:xfrm flipH="1">
            <a:off x="9815174" y="1193368"/>
            <a:ext cx="1781098" cy="424093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95259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A0F78B-5278-4FB0-B188-B6879A2A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월드공간의 기저 </a:t>
            </a:r>
            <a:r>
              <a:rPr lang="en-US" altLang="ko-KR"/>
              <a:t>X</a:t>
            </a:r>
            <a:r>
              <a:rPr lang="ko-KR" altLang="en-US"/>
              <a:t>축을 임의의 방향벡터로 회전하는 </a:t>
            </a:r>
            <a:r>
              <a:rPr lang="en-US" altLang="ko-KR"/>
              <a:t>Rotator(</a:t>
            </a:r>
            <a:r>
              <a:rPr lang="ko-KR" altLang="en-US"/>
              <a:t>축 단위 각도로</a:t>
            </a:r>
            <a:r>
              <a:rPr lang="en-US" altLang="ko-KR"/>
              <a:t>)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  <a:p>
            <a:r>
              <a:rPr lang="en-US" altLang="ko-KR"/>
              <a:t>X</a:t>
            </a:r>
            <a:r>
              <a:rPr lang="ko-KR" altLang="en-US" err="1"/>
              <a:t>축만을</a:t>
            </a:r>
            <a:r>
              <a:rPr lang="ko-KR" altLang="en-US"/>
              <a:t> 사용할 경우는 </a:t>
            </a:r>
            <a:r>
              <a:rPr lang="en-US" altLang="ko-KR" err="1"/>
              <a:t>MakeRotFromX</a:t>
            </a:r>
            <a:r>
              <a:rPr lang="en-US" altLang="ko-KR"/>
              <a:t> 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동일한 값을 반환한다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X</a:t>
            </a:r>
            <a:r>
              <a:rPr lang="ko-KR" altLang="en-US"/>
              <a:t>축 만을 기준으로 </a:t>
            </a:r>
            <a:r>
              <a:rPr lang="en-US" altLang="ko-KR"/>
              <a:t>Rotator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</a:p>
          <a:p>
            <a:r>
              <a:rPr lang="ko-KR" altLang="en-US"/>
              <a:t>평평한 지형위에 서있는 </a:t>
            </a:r>
            <a:r>
              <a:rPr lang="ko-KR" altLang="en-US" err="1"/>
              <a:t>케릭터의</a:t>
            </a:r>
            <a:r>
              <a:rPr lang="ko-KR" altLang="en-US"/>
              <a:t> 경우에는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보통</a:t>
            </a:r>
            <a:r>
              <a:rPr lang="en-US" altLang="ko-KR"/>
              <a:t>   P=0, Yaw=</a:t>
            </a:r>
            <a:r>
              <a:rPr lang="ko-KR" altLang="en-US"/>
              <a:t>회전 값</a:t>
            </a:r>
            <a:r>
              <a:rPr lang="en-US" altLang="ko-KR"/>
              <a:t>, R=0 </a:t>
            </a:r>
            <a:r>
              <a:rPr lang="ko-KR" altLang="en-US"/>
              <a:t>이 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B3F980-D1B8-42D8-AF80-FB793FE5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RotationFromXVector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371BA5-9A09-485C-8778-ED92DF0F272C}"/>
              </a:ext>
            </a:extLst>
          </p:cNvPr>
          <p:cNvSpPr/>
          <p:nvPr/>
        </p:nvSpPr>
        <p:spPr bwMode="auto">
          <a:xfrm>
            <a:off x="6613071" y="2962752"/>
            <a:ext cx="3213100" cy="28445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BCA381-81E1-4528-9AC9-1624B03D1B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9621" y="1907006"/>
            <a:ext cx="0" cy="245323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8B38B3-4BA5-4699-80D7-4ABB6FCB2D90}"/>
              </a:ext>
            </a:extLst>
          </p:cNvPr>
          <p:cNvSpPr/>
          <p:nvPr/>
        </p:nvSpPr>
        <p:spPr bwMode="auto">
          <a:xfrm>
            <a:off x="10337571" y="2012614"/>
            <a:ext cx="1222370" cy="6311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1">
                <a:latin typeface="굴림" charset="-127"/>
                <a:ea typeface="굴림" charset="-127"/>
              </a:rPr>
              <a:t>벡터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2FF0EFFA-801A-4CB9-8B48-73BE6CC0D3EF}"/>
              </a:ext>
            </a:extLst>
          </p:cNvPr>
          <p:cNvSpPr/>
          <p:nvPr/>
        </p:nvSpPr>
        <p:spPr bwMode="auto">
          <a:xfrm rot="18570477" flipH="1">
            <a:off x="8961668" y="1482112"/>
            <a:ext cx="990487" cy="146614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F7A41E-0793-4B9A-9A96-20E18156F8C9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9621" y="2618072"/>
            <a:ext cx="2156413" cy="175318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8FDE24C3-0467-4507-96D6-99151A47DF35}"/>
                  </a:ext>
                </a:extLst>
              </p:cNvPr>
              <p:cNvSpPr/>
              <p:nvPr/>
            </p:nvSpPr>
            <p:spPr bwMode="auto">
              <a:xfrm>
                <a:off x="7259302" y="1798064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𝒙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8FDE24C3-0467-4507-96D6-99151A47D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9302" y="1798064"/>
                <a:ext cx="850900" cy="63681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A2480DF-C1B6-490C-B6C8-F3BB45A7B2B2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9620" y="4315010"/>
            <a:ext cx="2974561" cy="4523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ADDADC8-D7A7-4159-9DDC-CCB743B21E81}"/>
                  </a:ext>
                </a:extLst>
              </p:cNvPr>
              <p:cNvSpPr/>
              <p:nvPr/>
            </p:nvSpPr>
            <p:spPr bwMode="auto">
              <a:xfrm>
                <a:off x="11174701" y="3996602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𝒚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ADDADC8-D7A7-4159-9DDC-CCB743B21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4701" y="3996602"/>
                <a:ext cx="850900" cy="63681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1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41D76-ACC0-4A7E-B09E-D710DB86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 err="1"/>
              <a:t>게임모듈생성</a:t>
            </a:r>
            <a:r>
              <a:rPr lang="en-US" altLang="ko-KR"/>
              <a:t>&gt;</a:t>
            </a:r>
          </a:p>
          <a:p>
            <a:r>
              <a:rPr lang="en-US" altLang="ko-KR" err="1"/>
              <a:t>Sample.uproject</a:t>
            </a:r>
            <a:r>
              <a:rPr lang="en-US" altLang="ko-KR"/>
              <a:t> </a:t>
            </a:r>
            <a:r>
              <a:rPr lang="ko-KR" altLang="en-US"/>
              <a:t>파일이 있는 폴더에서 </a:t>
            </a:r>
            <a:r>
              <a:rPr lang="en-US" altLang="ko-KR"/>
              <a:t>Source </a:t>
            </a:r>
            <a:r>
              <a:rPr lang="ko-KR" altLang="en-US"/>
              <a:t>폴더를  생성한다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Sample.Target.cs</a:t>
            </a:r>
            <a:r>
              <a:rPr lang="en-US" altLang="ko-KR"/>
              <a:t> </a:t>
            </a:r>
            <a:r>
              <a:rPr lang="ko-KR" altLang="en-US"/>
              <a:t>파일을 생성하고 메모장에서 다음처럼 입력한다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sz="2000" b="1"/>
              <a:t>using </a:t>
            </a:r>
            <a:r>
              <a:rPr lang="en-US" altLang="ko-KR" sz="2000" b="1" err="1"/>
              <a:t>UnrealBuildTool</a:t>
            </a:r>
            <a:r>
              <a:rPr lang="en-US" altLang="ko-KR" sz="2000" b="1"/>
              <a:t>;</a:t>
            </a:r>
          </a:p>
          <a:p>
            <a:r>
              <a:rPr lang="en-US" altLang="ko-KR" sz="2000" b="1"/>
              <a:t>using </a:t>
            </a:r>
            <a:r>
              <a:rPr lang="en-US" altLang="ko-KR" sz="2000" b="1" err="1"/>
              <a:t>System.Collections.Generic</a:t>
            </a:r>
            <a:r>
              <a:rPr lang="en-US" altLang="ko-KR" sz="2000" b="1"/>
              <a:t>;</a:t>
            </a:r>
          </a:p>
          <a:p>
            <a:r>
              <a:rPr lang="en-US" altLang="ko-KR" sz="2000" b="1"/>
              <a:t>public class </a:t>
            </a:r>
            <a:r>
              <a:rPr lang="en-US" altLang="ko-KR" sz="2000" b="1" err="1"/>
              <a:t>ProjectBuildTarget</a:t>
            </a:r>
            <a:r>
              <a:rPr lang="en-US" altLang="ko-KR" sz="2000" b="1"/>
              <a:t> : </a:t>
            </a:r>
            <a:r>
              <a:rPr lang="en-US" altLang="ko-KR" sz="2000" b="1" err="1"/>
              <a:t>TargetRules</a:t>
            </a:r>
            <a:endParaRPr lang="en-US" altLang="ko-KR" sz="2000" b="1"/>
          </a:p>
          <a:p>
            <a:r>
              <a:rPr lang="en-US" altLang="ko-KR" sz="2000" b="1"/>
              <a:t>{</a:t>
            </a:r>
          </a:p>
          <a:p>
            <a:r>
              <a:rPr lang="en-US" altLang="ko-KR" sz="2000" b="1"/>
              <a:t>	public </a:t>
            </a:r>
            <a:r>
              <a:rPr lang="en-US" altLang="ko-KR" sz="2000" b="1" err="1"/>
              <a:t>ProjectBuildTarget</a:t>
            </a:r>
            <a:r>
              <a:rPr lang="en-US" altLang="ko-KR" sz="2000" b="1"/>
              <a:t>(</a:t>
            </a:r>
            <a:r>
              <a:rPr lang="en-US" altLang="ko-KR" sz="2000" b="1" err="1"/>
              <a:t>TargetInfo</a:t>
            </a:r>
            <a:r>
              <a:rPr lang="en-US" altLang="ko-KR" sz="2000" b="1"/>
              <a:t> Target) : base(Target)</a:t>
            </a:r>
          </a:p>
          <a:p>
            <a:r>
              <a:rPr lang="en-US" altLang="ko-KR" sz="2000" b="1"/>
              <a:t>	{</a:t>
            </a:r>
          </a:p>
          <a:p>
            <a:pPr lvl="3"/>
            <a:r>
              <a:rPr lang="en-US" altLang="ko-KR" sz="2000" b="1"/>
              <a:t>Type = </a:t>
            </a:r>
            <a:r>
              <a:rPr lang="en-US" altLang="ko-KR" sz="2000" b="1" err="1"/>
              <a:t>TargetType.Game</a:t>
            </a:r>
            <a:r>
              <a:rPr lang="en-US" altLang="ko-KR" sz="2000" b="1"/>
              <a:t>;</a:t>
            </a:r>
          </a:p>
          <a:p>
            <a:pPr lvl="3"/>
            <a:r>
              <a:rPr lang="en-US" altLang="ko-KR" sz="2000" b="1" err="1"/>
              <a:t>ExtraModuleNames.AddRange</a:t>
            </a:r>
            <a:r>
              <a:rPr lang="en-US" altLang="ko-KR" sz="2000" b="1"/>
              <a:t>( new string[] { "Sample" } );</a:t>
            </a:r>
          </a:p>
          <a:p>
            <a:r>
              <a:rPr lang="en-US" altLang="ko-KR" sz="2000" b="1"/>
              <a:t>	}</a:t>
            </a:r>
          </a:p>
          <a:p>
            <a:r>
              <a:rPr lang="en-US" altLang="ko-KR" sz="2000" b="1"/>
              <a:t>}</a:t>
            </a:r>
            <a:endParaRPr lang="ko-KR" altLang="en-US" sz="2000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6C83CB-96D1-49BD-ABAC-BB9D54EA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67848" cy="500042"/>
          </a:xfrm>
        </p:spPr>
        <p:txBody>
          <a:bodyPr/>
          <a:lstStyle/>
          <a:p>
            <a:r>
              <a:rPr lang="ko-KR" altLang="en-US" err="1"/>
              <a:t>비주얼프로젝트</a:t>
            </a:r>
            <a:r>
              <a:rPr lang="ko-KR" altLang="en-US"/>
              <a:t> </a:t>
            </a:r>
            <a:r>
              <a:rPr lang="ko-KR" altLang="en-US" err="1"/>
              <a:t>솔류션</a:t>
            </a:r>
            <a:r>
              <a:rPr lang="ko-KR" altLang="en-US"/>
              <a:t> 생성하기</a:t>
            </a:r>
            <a:r>
              <a:rPr lang="en-US" altLang="ko-KR"/>
              <a:t>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526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1">
                <a:extLst>
                  <a:ext uri="{FF2B5EF4-FFF2-40B4-BE49-F238E27FC236}">
                    <a16:creationId xmlns:a16="http://schemas.microsoft.com/office/drawing/2014/main" id="{8292A18F-EFAC-459B-B565-367BE83648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0" y="500041"/>
                <a:ext cx="12192000" cy="5929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latinLnBrk="1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/>
                  <a:t>A-B </a:t>
                </a:r>
                <a:r>
                  <a:rPr lang="ko-KR" altLang="en-US" kern="0" err="1"/>
                  <a:t>로테이터를</a:t>
                </a:r>
                <a:r>
                  <a:rPr lang="ko-KR" altLang="en-US" kern="0"/>
                  <a:t> </a:t>
                </a:r>
                <a:r>
                  <a:rPr lang="ko-KR" altLang="en-US" kern="0" err="1"/>
                  <a:t>정규화하여</a:t>
                </a:r>
                <a:r>
                  <a:rPr lang="en-US" altLang="ko-KR" kern="0"/>
                  <a:t/>
                </a:r>
                <a:br>
                  <a:rPr lang="en-US" altLang="ko-KR" kern="0"/>
                </a:br>
                <a:r>
                  <a:rPr lang="en-US" altLang="ko-KR" kern="0"/>
                  <a:t>    </a:t>
                </a:r>
                <a:r>
                  <a:rPr lang="ko-KR" altLang="en-US" kern="0"/>
                  <a:t>반환한다</a:t>
                </a:r>
                <a:r>
                  <a:rPr lang="en-US" altLang="ko-KR" ker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charset="-127"/>
                          </a:rPr>
                          <m:t>𝒗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</m:oMath>
                </a14:m>
                <a:endParaRPr lang="en-US" altLang="ko-KR" ker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charset="-127"/>
                          </a:rPr>
                          <m:t>𝒓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𝟗𝟎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</m:oMath>
                </a14:m>
                <a:endParaRPr lang="en-US" altLang="ko-KR" b="1">
                  <a:ea typeface="굴림" charset="-127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charset="-127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altLang="ko-KR" kern="0"/>
                  <a:t>-</a:t>
                </a:r>
                <a:r>
                  <a:rPr lang="ko-KR" altLang="en-US" b="1">
                    <a:ea typeface="굴림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b="1" i="1">
                            <a:latin typeface="Cambria Math" panose="02040503050406030204" pitchFamily="18" charset="0"/>
                            <a:ea typeface="굴림" charset="-127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굴림" charset="-127"/>
                          </a:rPr>
                          <m:t>𝒓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굴림" charset="-127"/>
                      </a:rPr>
                      <m:t>𝟎</m:t>
                    </m:r>
                  </m:oMath>
                </a14:m>
                <a:endParaRPr lang="en-US" altLang="ko-KR" b="1" i="1">
                  <a:latin typeface="Cambria Math" panose="02040503050406030204" pitchFamily="18" charset="0"/>
                  <a:ea typeface="굴림" charset="-127"/>
                </a:endParaRPr>
              </a:p>
              <a:p>
                <a:endParaRPr lang="en-US" altLang="ko-KR" b="1" i="1">
                  <a:latin typeface="Cambria Math" panose="02040503050406030204" pitchFamily="18" charset="0"/>
                  <a:ea typeface="굴림" charset="-127"/>
                </a:endParaRPr>
              </a:p>
              <a:p>
                <a:r>
                  <a:rPr lang="ko-KR" altLang="en-US" kern="0"/>
                  <a:t>이때 </a:t>
                </a:r>
                <a:r>
                  <a:rPr lang="en-US" altLang="ko-KR" kern="0"/>
                  <a:t>Rotator</a:t>
                </a:r>
                <a:r>
                  <a:rPr lang="ko-KR" altLang="en-US" kern="0"/>
                  <a:t>를 분리하는</a:t>
                </a:r>
                <a:endParaRPr lang="en-US" altLang="ko-KR" kern="0"/>
              </a:p>
              <a:p>
                <a:pPr lvl="1"/>
                <a:r>
                  <a:rPr lang="en-US" altLang="ko-KR" kern="0"/>
                  <a:t>Break rotator </a:t>
                </a:r>
                <a:r>
                  <a:rPr lang="ko-KR" altLang="en-US" kern="0"/>
                  <a:t>를</a:t>
                </a:r>
                <a:r>
                  <a:rPr lang="en-US" altLang="ko-KR" kern="0"/>
                  <a:t> </a:t>
                </a:r>
                <a:r>
                  <a:rPr lang="ko-KR" altLang="en-US" kern="0"/>
                  <a:t>사용하면</a:t>
                </a:r>
                <a:endParaRPr lang="en-US" altLang="ko-KR" b="1" i="1">
                  <a:latin typeface="Cambria Math" panose="02040503050406030204" pitchFamily="18" charset="0"/>
                  <a:ea typeface="굴림" charset="-127"/>
                </a:endParaRPr>
              </a:p>
              <a:p>
                <a:pPr lvl="2"/>
                <a:r>
                  <a:rPr lang="en-US" altLang="ko-KR" b="1">
                    <a:ea typeface="굴림" charset="-127"/>
                  </a:rPr>
                  <a:t>yaw=-90</a:t>
                </a:r>
              </a:p>
              <a:p>
                <a:pPr lvl="2"/>
                <a:r>
                  <a:rPr lang="en-US" altLang="ko-KR" b="1">
                    <a:ea typeface="굴림" charset="-127"/>
                  </a:rPr>
                  <a:t>pitch=0</a:t>
                </a:r>
              </a:p>
              <a:p>
                <a:pPr lvl="2"/>
                <a:r>
                  <a:rPr lang="en-US" altLang="ko-KR" b="1" kern="0">
                    <a:ea typeface="굴림" charset="-127"/>
                  </a:rPr>
                  <a:t>roll=0</a:t>
                </a:r>
                <a:endParaRPr lang="en-US" altLang="ko-KR" kern="0"/>
              </a:p>
              <a:p>
                <a:endParaRPr lang="ko-KR" altLang="en-US" kern="0"/>
              </a:p>
            </p:txBody>
          </p:sp>
        </mc:Choice>
        <mc:Fallback xmlns="">
          <p:sp>
            <p:nvSpPr>
              <p:cNvPr id="24" name="내용 개체 틀 1">
                <a:extLst>
                  <a:ext uri="{FF2B5EF4-FFF2-40B4-BE49-F238E27FC236}">
                    <a16:creationId xmlns:a16="http://schemas.microsoft.com/office/drawing/2014/main" id="{8292A18F-EFAC-459B-B565-367BE8364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00041"/>
                <a:ext cx="12192000" cy="5929354"/>
              </a:xfrm>
              <a:prstGeom prst="rect">
                <a:avLst/>
              </a:prstGeom>
              <a:blipFill>
                <a:blip r:embed="rId2"/>
                <a:stretch>
                  <a:fillRect l="-650" t="-11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DC7E7171-EDA2-45E3-B286-FA26AF57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50" y="647966"/>
            <a:ext cx="2905530" cy="150516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529D2C4-2077-463F-94E0-11D8264A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Delta(Rotator)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1F31C9-BAB1-4AEE-B8D0-C4E2DCC8C7ED}"/>
              </a:ext>
            </a:extLst>
          </p:cNvPr>
          <p:cNvSpPr/>
          <p:nvPr/>
        </p:nvSpPr>
        <p:spPr bwMode="auto">
          <a:xfrm>
            <a:off x="4129753" y="2375611"/>
            <a:ext cx="3213100" cy="28445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F54D5C-E9CD-46C0-BBE3-1E56EDD638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36301" y="500041"/>
            <a:ext cx="3" cy="327306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DE4C50-BBE7-46D9-A7BA-85BEFB4BB985}"/>
              </a:ext>
            </a:extLst>
          </p:cNvPr>
          <p:cNvSpPr/>
          <p:nvPr/>
        </p:nvSpPr>
        <p:spPr bwMode="auto">
          <a:xfrm>
            <a:off x="2277881" y="5647767"/>
            <a:ext cx="7083865" cy="63112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800" b="1">
                <a:latin typeface="굴림" charset="-127"/>
                <a:ea typeface="굴림" charset="-127"/>
              </a:rPr>
              <a:t>벡터</a:t>
            </a: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5B78B3F8-8AAD-454D-A575-ABB0B9C675BD}"/>
              </a:ext>
            </a:extLst>
          </p:cNvPr>
          <p:cNvSpPr/>
          <p:nvPr/>
        </p:nvSpPr>
        <p:spPr bwMode="auto">
          <a:xfrm rot="18570477" flipH="1">
            <a:off x="6478350" y="894971"/>
            <a:ext cx="990487" cy="146614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80AF48-928C-45EC-B1A2-541FD9196812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6303" y="2375610"/>
            <a:ext cx="0" cy="140850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2900CE0-537D-46A3-B4A7-3800E7C3ABB0}"/>
                  </a:ext>
                </a:extLst>
              </p:cNvPr>
              <p:cNvSpPr/>
              <p:nvPr/>
            </p:nvSpPr>
            <p:spPr bwMode="auto">
              <a:xfrm>
                <a:off x="4789388" y="526315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𝒙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2900CE0-537D-46A3-B4A7-3800E7C3A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9388" y="526315"/>
                <a:ext cx="850900" cy="63681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07EEA-8EFC-44A0-AE35-1D2EFDC9B9EF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6302" y="3750487"/>
            <a:ext cx="4861113" cy="226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9223A57-37F7-47B2-98E2-C228F36CBCA1}"/>
                  </a:ext>
                </a:extLst>
              </p:cNvPr>
              <p:cNvSpPr/>
              <p:nvPr/>
            </p:nvSpPr>
            <p:spPr bwMode="auto">
              <a:xfrm>
                <a:off x="10597415" y="3383280"/>
                <a:ext cx="850900" cy="63681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  </m:t>
                      </m:r>
                      <m:r>
                        <a:rPr kumimoji="1" lang="en-US" altLang="ko-KR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굴림" charset="-127"/>
                        </a:rPr>
                        <m:t>𝒚</m:t>
                      </m:r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9223A57-37F7-47B2-98E2-C228F36CB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97415" y="3383280"/>
                <a:ext cx="850900" cy="63681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284346-A594-4ED4-A023-C9E97405982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6301" y="3773104"/>
            <a:ext cx="1329180" cy="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설명선: 선 19">
                <a:extLst>
                  <a:ext uri="{FF2B5EF4-FFF2-40B4-BE49-F238E27FC236}">
                    <a16:creationId xmlns:a16="http://schemas.microsoft.com/office/drawing/2014/main" id="{20FB5263-AAB4-4548-B281-783B0B5D32D8}"/>
                  </a:ext>
                </a:extLst>
              </p:cNvPr>
              <p:cNvSpPr/>
              <p:nvPr/>
            </p:nvSpPr>
            <p:spPr bwMode="auto">
              <a:xfrm>
                <a:off x="3361735" y="1428929"/>
                <a:ext cx="1045389" cy="631121"/>
              </a:xfrm>
              <a:prstGeom prst="borderCallout1">
                <a:avLst>
                  <a:gd name="adj1" fmla="val 34335"/>
                  <a:gd name="adj2" fmla="val 102155"/>
                  <a:gd name="adj3" fmla="val 254441"/>
                  <a:gd name="adj4" fmla="val 224997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ko-KR" altLang="en-US" sz="2800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accPr>
                        <m:e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20" name="설명선: 선 19">
                <a:extLst>
                  <a:ext uri="{FF2B5EF4-FFF2-40B4-BE49-F238E27FC236}">
                    <a16:creationId xmlns:a16="http://schemas.microsoft.com/office/drawing/2014/main" id="{20FB5263-AAB4-4548-B281-783B0B5D3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1735" y="1428929"/>
                <a:ext cx="1045389" cy="631121"/>
              </a:xfrm>
              <a:prstGeom prst="borderCallout1">
                <a:avLst>
                  <a:gd name="adj1" fmla="val 34335"/>
                  <a:gd name="adj2" fmla="val 102155"/>
                  <a:gd name="adj3" fmla="val 254441"/>
                  <a:gd name="adj4" fmla="val 224997"/>
                </a:avLst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설명선: 선 20">
                <a:extLst>
                  <a:ext uri="{FF2B5EF4-FFF2-40B4-BE49-F238E27FC236}">
                    <a16:creationId xmlns:a16="http://schemas.microsoft.com/office/drawing/2014/main" id="{EB058A58-583E-43C1-AC3A-C2ABED581903}"/>
                  </a:ext>
                </a:extLst>
              </p:cNvPr>
              <p:cNvSpPr/>
              <p:nvPr/>
            </p:nvSpPr>
            <p:spPr bwMode="auto">
              <a:xfrm>
                <a:off x="7904012" y="2431995"/>
                <a:ext cx="1045389" cy="631121"/>
              </a:xfrm>
              <a:prstGeom prst="borderCallout1">
                <a:avLst>
                  <a:gd name="adj1" fmla="val 55686"/>
                  <a:gd name="adj2" fmla="val -1888"/>
                  <a:gd name="adj3" fmla="val 208688"/>
                  <a:gd name="adj4" fmla="val -11475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ko-KR" altLang="en-US" sz="2800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</m:ctrlPr>
                        </m:accPr>
                        <m:e>
                          <m:r>
                            <a:rPr kumimoji="1" lang="en-US" altLang="ko-KR" sz="2800" b="1" i="1" smtClean="0">
                              <a:latin typeface="Cambria Math" panose="02040503050406030204" pitchFamily="18" charset="0"/>
                              <a:ea typeface="굴림" charset="-127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kumimoji="1" lang="ko-KR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mc:Choice>
        <mc:Fallback xmlns="">
          <p:sp>
            <p:nvSpPr>
              <p:cNvPr id="21" name="설명선: 선 20">
                <a:extLst>
                  <a:ext uri="{FF2B5EF4-FFF2-40B4-BE49-F238E27FC236}">
                    <a16:creationId xmlns:a16="http://schemas.microsoft.com/office/drawing/2014/main" id="{EB058A58-583E-43C1-AC3A-C2ABED581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4012" y="2431995"/>
                <a:ext cx="1045389" cy="631121"/>
              </a:xfrm>
              <a:prstGeom prst="borderCallout1">
                <a:avLst>
                  <a:gd name="adj1" fmla="val 55686"/>
                  <a:gd name="adj2" fmla="val -1888"/>
                  <a:gd name="adj3" fmla="val 208688"/>
                  <a:gd name="adj4" fmla="val -114754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319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02C74D-0318-4FE7-87B9-FCD49BFA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"</a:t>
            </a:r>
            <a:r>
              <a:rPr lang="en-US" altLang="ko-KR" err="1"/>
              <a:t>CoreMinimal.h</a:t>
            </a:r>
            <a:r>
              <a:rPr lang="en-US" altLang="ko-KR"/>
              <a:t>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#include "</a:t>
            </a:r>
            <a:r>
              <a:rPr lang="en-US" altLang="ko-KR" err="1"/>
              <a:t>Engine.h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64C3F8-773D-4AF3-9B15-17C904E2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환경세팅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999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602BCF-4B12-4D5E-BEA2-85A5CEE2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// </a:t>
            </a:r>
            <a:r>
              <a:rPr lang="ko-KR" altLang="en-US"/>
              <a:t>구체 </a:t>
            </a:r>
            <a:r>
              <a:rPr lang="ko-KR" altLang="en-US" err="1"/>
              <a:t>콜리전</a:t>
            </a:r>
            <a:r>
              <a:rPr lang="ko-KR" altLang="en-US"/>
              <a:t> 컴포넌트입니다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UPROPERTY(</a:t>
            </a:r>
            <a:r>
              <a:rPr lang="en-US" altLang="ko-KR" err="1"/>
              <a:t>VisibleDefaultsOnly</a:t>
            </a:r>
            <a:r>
              <a:rPr lang="en-US" altLang="ko-KR"/>
              <a:t>, Category = Projectile)</a:t>
            </a:r>
          </a:p>
          <a:p>
            <a:pPr lvl="1"/>
            <a:r>
              <a:rPr lang="en-US" altLang="ko-KR" err="1"/>
              <a:t>USphereComponent</a:t>
            </a:r>
            <a:r>
              <a:rPr lang="en-US" altLang="ko-KR"/>
              <a:t>* </a:t>
            </a:r>
            <a:r>
              <a:rPr lang="en-US" altLang="ko-KR" err="1"/>
              <a:t>CollisionComponent</a:t>
            </a:r>
            <a:r>
              <a:rPr lang="en-US" altLang="ko-KR"/>
              <a:t>;</a:t>
            </a:r>
          </a:p>
          <a:p>
            <a:r>
              <a:rPr lang="en-US" altLang="ko-KR"/>
              <a:t>UPROPERTY(</a:t>
            </a:r>
            <a:r>
              <a:rPr lang="en-US" altLang="ko-KR" err="1"/>
              <a:t>VisibleAnywhere</a:t>
            </a:r>
            <a:r>
              <a:rPr lang="en-US" altLang="ko-KR"/>
              <a:t>, Category = Movement)</a:t>
            </a:r>
          </a:p>
          <a:p>
            <a:pPr lvl="1"/>
            <a:r>
              <a:rPr lang="en-US" altLang="ko-KR" err="1"/>
              <a:t>UProjectileMovementComponent</a:t>
            </a:r>
            <a:r>
              <a:rPr lang="en-US" altLang="ko-KR"/>
              <a:t>* </a:t>
            </a:r>
            <a:r>
              <a:rPr lang="en-US" altLang="ko-KR" err="1"/>
              <a:t>ProjectileMovementComponent</a:t>
            </a:r>
            <a:r>
              <a:rPr lang="en-US" altLang="ko-KR"/>
              <a:t>;</a:t>
            </a:r>
          </a:p>
          <a:p>
            <a:r>
              <a:rPr lang="en-US" altLang="ko-KR"/>
              <a:t>// </a:t>
            </a:r>
            <a:r>
              <a:rPr lang="ko-KR" altLang="en-US" err="1"/>
              <a:t>프로젝타일의</a:t>
            </a:r>
            <a:r>
              <a:rPr lang="ko-KR" altLang="en-US"/>
              <a:t> 속도를 발사 방향으로 </a:t>
            </a:r>
            <a:r>
              <a:rPr lang="ko-KR" altLang="en-US" err="1"/>
              <a:t>초기화시키는</a:t>
            </a:r>
            <a:r>
              <a:rPr lang="ko-KR" altLang="en-US"/>
              <a:t> 함수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void </a:t>
            </a:r>
            <a:r>
              <a:rPr lang="en-US" altLang="ko-KR" err="1"/>
              <a:t>FireInDirection</a:t>
            </a:r>
            <a:r>
              <a:rPr lang="en-US" altLang="ko-KR"/>
              <a:t>(const </a:t>
            </a:r>
            <a:r>
              <a:rPr lang="en-US" altLang="ko-KR" err="1"/>
              <a:t>FVector</a:t>
            </a:r>
            <a:r>
              <a:rPr lang="en-US" altLang="ko-KR"/>
              <a:t>&amp; </a:t>
            </a:r>
            <a:r>
              <a:rPr lang="en-US" altLang="ko-KR" err="1"/>
              <a:t>ShootDirection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2AB2B2-935F-4753-A67D-9F534E3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FPSProjectile.h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701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836BCF-7608-45A8-9738-09A6EFD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0041"/>
            <a:ext cx="12192000" cy="6151279"/>
          </a:xfrm>
        </p:spPr>
        <p:txBody>
          <a:bodyPr/>
          <a:lstStyle/>
          <a:p>
            <a:r>
              <a:rPr lang="en-US" altLang="ko-KR" sz="2000"/>
              <a:t>class </a:t>
            </a:r>
            <a:r>
              <a:rPr lang="en-US" altLang="ko-KR" sz="2000" err="1"/>
              <a:t>YourCharacter</a:t>
            </a:r>
            <a:r>
              <a:rPr lang="en-US" altLang="ko-KR" sz="2000"/>
              <a:t> : public </a:t>
            </a:r>
            <a:r>
              <a:rPr lang="en-US" altLang="ko-KR" sz="2000" err="1"/>
              <a:t>ACharacter</a:t>
            </a:r>
            <a:endParaRPr lang="en-US" altLang="ko-KR" sz="2000"/>
          </a:p>
          <a:p>
            <a:r>
              <a:rPr lang="en-US" altLang="ko-KR" sz="2000"/>
              <a:t>{</a:t>
            </a:r>
          </a:p>
          <a:p>
            <a:pPr lvl="1"/>
            <a:r>
              <a:rPr lang="en-US" altLang="ko-KR" sz="2000"/>
              <a:t>...</a:t>
            </a:r>
          </a:p>
          <a:p>
            <a:pPr lvl="1"/>
            <a:r>
              <a:rPr lang="en-US" altLang="ko-KR" sz="2000" err="1"/>
              <a:t>UAnimSequence</a:t>
            </a:r>
            <a:r>
              <a:rPr lang="en-US" altLang="ko-KR" sz="2000"/>
              <a:t> *</a:t>
            </a:r>
            <a:r>
              <a:rPr lang="en-US" altLang="ko-KR" sz="2000" err="1"/>
              <a:t>Anim</a:t>
            </a:r>
            <a:r>
              <a:rPr lang="en-US" altLang="ko-KR" sz="2000"/>
              <a:t>;</a:t>
            </a:r>
          </a:p>
          <a:p>
            <a:pPr lvl="1"/>
            <a:r>
              <a:rPr lang="en-US" altLang="ko-KR" sz="2000"/>
              <a:t>...</a:t>
            </a:r>
          </a:p>
          <a:p>
            <a:r>
              <a:rPr lang="en-US" altLang="ko-KR" sz="2000"/>
              <a:t>}</a:t>
            </a:r>
          </a:p>
          <a:p>
            <a:r>
              <a:rPr lang="en-US" altLang="ko-KR" sz="2000"/>
              <a:t>AMyProject3Character::AMyProject3Character()</a:t>
            </a:r>
          </a:p>
          <a:p>
            <a:r>
              <a:rPr lang="en-US" altLang="ko-KR" sz="2000"/>
              <a:t>{</a:t>
            </a:r>
          </a:p>
          <a:p>
            <a:pPr lvl="1"/>
            <a:r>
              <a:rPr lang="en-US" altLang="ko-KR" sz="2000"/>
              <a:t>...</a:t>
            </a:r>
          </a:p>
          <a:p>
            <a:pPr lvl="1"/>
            <a:r>
              <a:rPr lang="en-US" altLang="ko-KR" sz="2000"/>
              <a:t>static </a:t>
            </a:r>
            <a:r>
              <a:rPr lang="en-US" altLang="ko-KR" sz="2000" err="1"/>
              <a:t>ConstructorHelpers</a:t>
            </a:r>
            <a:r>
              <a:rPr lang="en-US" altLang="ko-KR" sz="2000"/>
              <a:t>::</a:t>
            </a:r>
            <a:r>
              <a:rPr lang="en-US" altLang="ko-KR" sz="2000" err="1"/>
              <a:t>FObjectFinder</a:t>
            </a:r>
            <a:r>
              <a:rPr lang="en-US" altLang="ko-KR" sz="2000"/>
              <a:t>&lt;</a:t>
            </a:r>
            <a:r>
              <a:rPr lang="en-US" altLang="ko-KR" sz="2000" err="1"/>
              <a:t>UAnimSequence</a:t>
            </a:r>
            <a:r>
              <a:rPr lang="en-US" altLang="ko-KR" sz="2000"/>
              <a:t>&gt; </a:t>
            </a:r>
            <a:r>
              <a:rPr lang="en-US" altLang="ko-KR" sz="2000" err="1"/>
              <a:t>anim</a:t>
            </a:r>
            <a:r>
              <a:rPr lang="en-US" altLang="ko-KR" sz="2000"/>
              <a:t>(TEXT("</a:t>
            </a:r>
            <a:r>
              <a:rPr lang="en-US" altLang="ko-KR" sz="2000" err="1"/>
              <a:t>AnimSequence</a:t>
            </a:r>
            <a:r>
              <a:rPr lang="en-US" altLang="ko-KR" sz="2000"/>
              <a:t>'/Game/Mannequin/Animations/</a:t>
            </a:r>
            <a:r>
              <a:rPr lang="en-US" altLang="ko-KR" sz="2000" err="1"/>
              <a:t>ThirdPersonJump_Start.ThirdPersonJump_Start</a:t>
            </a:r>
            <a:r>
              <a:rPr lang="en-US" altLang="ko-KR" sz="2000"/>
              <a:t>'"));</a:t>
            </a:r>
          </a:p>
          <a:p>
            <a:pPr lvl="1"/>
            <a:r>
              <a:rPr lang="en-US" altLang="ko-KR" sz="2000" err="1"/>
              <a:t>Anim</a:t>
            </a:r>
            <a:r>
              <a:rPr lang="en-US" altLang="ko-KR" sz="2000"/>
              <a:t> = </a:t>
            </a:r>
            <a:r>
              <a:rPr lang="en-US" altLang="ko-KR" sz="2000" err="1"/>
              <a:t>anim.Object</a:t>
            </a:r>
            <a:r>
              <a:rPr lang="en-US" altLang="ko-KR" sz="2000"/>
              <a:t>;</a:t>
            </a:r>
          </a:p>
          <a:p>
            <a:pPr lvl="1"/>
            <a:r>
              <a:rPr lang="en-US" altLang="ko-KR" sz="2000"/>
              <a:t>...</a:t>
            </a:r>
          </a:p>
          <a:p>
            <a:pPr lvl="1"/>
            <a:r>
              <a:rPr lang="en-US" altLang="ko-KR" sz="2000"/>
              <a:t>bool </a:t>
            </a:r>
            <a:r>
              <a:rPr lang="en-US" altLang="ko-KR" sz="2000" err="1"/>
              <a:t>bLoop</a:t>
            </a:r>
            <a:r>
              <a:rPr lang="en-US" altLang="ko-KR" sz="2000"/>
              <a:t> = false;</a:t>
            </a:r>
          </a:p>
          <a:p>
            <a:pPr lvl="1"/>
            <a:r>
              <a:rPr lang="en-US" altLang="ko-KR" sz="2000" err="1"/>
              <a:t>GetMesh</a:t>
            </a:r>
            <a:r>
              <a:rPr lang="en-US" altLang="ko-KR" sz="2000"/>
              <a:t>()-&gt;</a:t>
            </a:r>
            <a:r>
              <a:rPr lang="en-US" altLang="ko-KR" sz="2000" err="1"/>
              <a:t>PlayAnimation</a:t>
            </a:r>
            <a:r>
              <a:rPr lang="en-US" altLang="ko-KR" sz="2000"/>
              <a:t>(</a:t>
            </a:r>
            <a:r>
              <a:rPr lang="en-US" altLang="ko-KR" sz="2000" err="1"/>
              <a:t>Anim</a:t>
            </a:r>
            <a:r>
              <a:rPr lang="en-US" altLang="ko-KR" sz="2000"/>
              <a:t>, </a:t>
            </a:r>
            <a:r>
              <a:rPr lang="en-US" altLang="ko-KR" sz="2000" err="1"/>
              <a:t>bLoop</a:t>
            </a:r>
            <a:r>
              <a:rPr lang="en-US" altLang="ko-KR" sz="2000"/>
              <a:t>);</a:t>
            </a:r>
          </a:p>
          <a:p>
            <a:r>
              <a:rPr lang="en-US" altLang="ko-KR" sz="2000"/>
              <a:t>}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8C0291-3058-4A76-8F25-448DB783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에니메이션</a:t>
            </a:r>
            <a:r>
              <a:rPr lang="ko-KR" altLang="en-US"/>
              <a:t> 플레이</a:t>
            </a:r>
          </a:p>
        </p:txBody>
      </p:sp>
    </p:spTree>
    <p:extLst>
      <p:ext uri="{BB962C8B-B14F-4D97-AF65-F5344CB8AC3E}">
        <p14:creationId xmlns:p14="http://schemas.microsoft.com/office/powerpoint/2010/main" val="3355923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5187FA-CB45-42E0-A265-058EE42D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m_pMesh</a:t>
            </a:r>
            <a:r>
              <a:rPr lang="en-US" altLang="ko-KR"/>
              <a:t>-&gt;</a:t>
            </a:r>
            <a:r>
              <a:rPr lang="en-US" altLang="ko-KR" err="1"/>
              <a:t>PlayAnimation</a:t>
            </a:r>
            <a:r>
              <a:rPr lang="en-US" altLang="ko-KR"/>
              <a:t>(</a:t>
            </a:r>
            <a:r>
              <a:rPr lang="en-US" altLang="ko-KR" err="1"/>
              <a:t>s_pAnimJump</a:t>
            </a:r>
            <a:r>
              <a:rPr lang="en-US" altLang="ko-KR"/>
              <a:t>, 0);</a:t>
            </a:r>
          </a:p>
          <a:p>
            <a:r>
              <a:rPr lang="en-US" altLang="ko-KR"/>
              <a:t>float </a:t>
            </a:r>
            <a:r>
              <a:rPr lang="en-US" altLang="ko-KR" err="1"/>
              <a:t>animLen</a:t>
            </a:r>
            <a:r>
              <a:rPr lang="en-US" altLang="ko-KR"/>
              <a:t> = </a:t>
            </a:r>
            <a:r>
              <a:rPr lang="en-US" altLang="ko-KR" err="1"/>
              <a:t>m_pMesh</a:t>
            </a:r>
            <a:r>
              <a:rPr lang="en-US" altLang="ko-KR"/>
              <a:t>-&gt;</a:t>
            </a:r>
            <a:r>
              <a:rPr lang="en-US" altLang="ko-KR" err="1"/>
              <a:t>GetSingleNodeInstance</a:t>
            </a:r>
            <a:r>
              <a:rPr lang="en-US" altLang="ko-KR"/>
              <a:t>()-&gt;</a:t>
            </a:r>
            <a:r>
              <a:rPr lang="en-US" altLang="ko-KR" err="1"/>
              <a:t>GetLength</a:t>
            </a:r>
            <a:r>
              <a:rPr lang="en-US" altLang="ko-KR"/>
              <a:t>();</a:t>
            </a:r>
          </a:p>
          <a:p>
            <a:r>
              <a:rPr lang="en-US" altLang="ko-KR" err="1"/>
              <a:t>animLen</a:t>
            </a:r>
            <a:r>
              <a:rPr lang="en-US" altLang="ko-KR"/>
              <a:t> -= 0.34f;</a:t>
            </a:r>
          </a:p>
          <a:p>
            <a:r>
              <a:rPr lang="en-US" altLang="ko-KR" err="1"/>
              <a:t>GetWorldTimerManager</a:t>
            </a:r>
            <a:r>
              <a:rPr lang="en-US" altLang="ko-KR"/>
              <a:t>().</a:t>
            </a:r>
            <a:r>
              <a:rPr lang="en-US" altLang="ko-KR" err="1"/>
              <a:t>SetTimer</a:t>
            </a:r>
            <a:r>
              <a:rPr lang="en-US" altLang="ko-KR"/>
              <a:t>(</a:t>
            </a:r>
            <a:r>
              <a:rPr lang="en-US" altLang="ko-KR" err="1"/>
              <a:t>PostAnimTimerHandle</a:t>
            </a:r>
            <a:r>
              <a:rPr lang="en-US" altLang="ko-KR"/>
              <a:t>, this, &amp;</a:t>
            </a:r>
            <a:r>
              <a:rPr lang="en-US" altLang="ko-KR" err="1"/>
              <a:t>MyActor</a:t>
            </a:r>
            <a:r>
              <a:rPr lang="en-US" altLang="ko-KR"/>
              <a:t>::</a:t>
            </a:r>
            <a:r>
              <a:rPr lang="en-US" altLang="ko-KR" err="1"/>
              <a:t>PostAnimFunc</a:t>
            </a:r>
            <a:r>
              <a:rPr lang="en-US" altLang="ko-KR"/>
              <a:t>, </a:t>
            </a:r>
            <a:r>
              <a:rPr lang="en-US" altLang="ko-KR" err="1"/>
              <a:t>animLen</a:t>
            </a:r>
            <a:r>
              <a:rPr lang="en-US" altLang="ko-KR"/>
              <a:t>, false);</a:t>
            </a:r>
          </a:p>
          <a:p>
            <a:r>
              <a:rPr lang="en-US" altLang="ko-KR"/>
              <a:t>float </a:t>
            </a:r>
            <a:r>
              <a:rPr lang="en-US" altLang="ko-KR" err="1"/>
              <a:t>animLen</a:t>
            </a:r>
            <a:r>
              <a:rPr lang="en-US" altLang="ko-KR"/>
              <a:t> = </a:t>
            </a:r>
            <a:r>
              <a:rPr lang="en-US" altLang="ko-KR" err="1"/>
              <a:t>m_pMesh</a:t>
            </a:r>
            <a:r>
              <a:rPr lang="en-US" altLang="ko-KR"/>
              <a:t>-&gt;</a:t>
            </a:r>
            <a:r>
              <a:rPr lang="en-US" altLang="ko-KR" err="1"/>
              <a:t>GetAnimInstance</a:t>
            </a:r>
            <a:r>
              <a:rPr lang="en-US" altLang="ko-KR"/>
              <a:t>()-&gt;</a:t>
            </a:r>
            <a:r>
              <a:rPr lang="en-US" altLang="ko-KR" err="1"/>
              <a:t>Montage_Play</a:t>
            </a:r>
            <a:r>
              <a:rPr lang="en-US" altLang="ko-KR"/>
              <a:t>(</a:t>
            </a:r>
            <a:r>
              <a:rPr lang="en-US" altLang="ko-KR" err="1"/>
              <a:t>MyMontage</a:t>
            </a:r>
            <a:r>
              <a:rPr lang="en-US" altLang="ko-KR"/>
              <a:t>);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 err="1"/>
              <a:t>에니메이션</a:t>
            </a:r>
            <a:r>
              <a:rPr lang="ko-KR" altLang="en-US"/>
              <a:t> 간에 </a:t>
            </a:r>
            <a:r>
              <a:rPr lang="ko-KR" altLang="en-US" err="1"/>
              <a:t>텀을</a:t>
            </a:r>
            <a:r>
              <a:rPr lang="ko-KR" altLang="en-US"/>
              <a:t> 고려한다</a:t>
            </a:r>
            <a:r>
              <a:rPr lang="en-US" altLang="ko-KR"/>
              <a:t>.</a:t>
            </a:r>
          </a:p>
          <a:p>
            <a:r>
              <a:rPr lang="en-US" altLang="ko-KR" err="1"/>
              <a:t>animLen</a:t>
            </a:r>
            <a:r>
              <a:rPr lang="en-US" altLang="ko-KR"/>
              <a:t> -= </a:t>
            </a:r>
            <a:r>
              <a:rPr lang="en-US" altLang="ko-KR" err="1"/>
              <a:t>MyMontage</a:t>
            </a:r>
            <a:r>
              <a:rPr lang="en-US" altLang="ko-KR"/>
              <a:t>-&gt;</a:t>
            </a:r>
            <a:r>
              <a:rPr lang="en-US" altLang="ko-KR" err="1"/>
              <a:t>BlendOutTime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55D9BB-D10A-4B91-9267-828D3A7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BDA668-8CE7-4399-A536-982C955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5034"/>
              </p:ext>
            </p:extLst>
          </p:nvPr>
        </p:nvGraphicFramePr>
        <p:xfrm>
          <a:off x="332201" y="4409808"/>
          <a:ext cx="6667500" cy="64008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3860671661"/>
                    </a:ext>
                  </a:extLst>
                </a:gridCol>
                <a:gridCol w="6381750">
                  <a:extLst>
                    <a:ext uri="{9D8B030D-6E8A-4147-A177-3AD203B41FA5}">
                      <a16:colId xmlns:a16="http://schemas.microsoft.com/office/drawing/2014/main" val="2244274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b="1">
                          <a:solidFill>
                            <a:srgbClr val="777777"/>
                          </a:solidFill>
                          <a:effectLst/>
                        </a:rPr>
                        <a:t/>
                      </a:r>
                      <a:br>
                        <a:rPr lang="ko-KR" altLang="en-US" b="1">
                          <a:solidFill>
                            <a:srgbClr val="777777"/>
                          </a:solidFill>
                          <a:effectLst/>
                        </a:rPr>
                      </a:br>
                      <a:r>
                        <a:rPr lang="en-US" altLang="ko-KR" b="1">
                          <a:solidFill>
                            <a:srgbClr val="777777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  <a:latin typeface="Helvetica Neue"/>
                        </a:rPr>
                        <a:t>USkeletalMeshComponent</a:t>
                      </a:r>
                      <a:r>
                        <a:rPr lang="ko-KR" altLang="en-US">
                          <a:effectLst/>
                          <a:latin typeface="Helvetica Neue"/>
                        </a:rPr>
                        <a:t>에 </a:t>
                      </a:r>
                      <a:r>
                        <a:rPr lang="en-US" err="1">
                          <a:effectLst/>
                          <a:latin typeface="Helvetica Neue"/>
                        </a:rPr>
                        <a:t>IsPlaying</a:t>
                      </a:r>
                      <a:r>
                        <a:rPr lang="en-US">
                          <a:effectLst/>
                          <a:latin typeface="Helvetica Neue"/>
                        </a:rPr>
                        <a:t> 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4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913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6B1AAE-D5F2-4C21-8D24-464E2903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https://answers.unrealengine.com/questions/292345/how-can-i-play-animations-strictly-from-c.html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UPROPERTY(</a:t>
            </a:r>
            <a:r>
              <a:rPr lang="en-US" altLang="ko-KR" err="1"/>
              <a:t>BlueprintReadOnly</a:t>
            </a:r>
            <a:r>
              <a:rPr lang="en-US" altLang="ko-KR"/>
              <a:t>, </a:t>
            </a:r>
            <a:r>
              <a:rPr lang="en-US" altLang="ko-KR" err="1"/>
              <a:t>EditAnywhere</a:t>
            </a:r>
            <a:r>
              <a:rPr lang="en-US" altLang="ko-KR"/>
              <a:t>, Category = "</a:t>
            </a:r>
            <a:r>
              <a:rPr lang="en-US" altLang="ko-KR" err="1"/>
              <a:t>Anims</a:t>
            </a:r>
            <a:r>
              <a:rPr lang="en-US" altLang="ko-KR"/>
              <a:t>")</a:t>
            </a:r>
          </a:p>
          <a:p>
            <a:r>
              <a:rPr lang="en-US" altLang="ko-KR"/>
              <a:t>UBlendSpace1D *</a:t>
            </a:r>
            <a:r>
              <a:rPr lang="en-US" altLang="ko-KR" err="1"/>
              <a:t>BlendSpace</a:t>
            </a:r>
            <a:r>
              <a:rPr lang="en-US" altLang="ko-KR"/>
              <a:t>;</a:t>
            </a:r>
          </a:p>
          <a:p>
            <a:r>
              <a:rPr lang="en-US" altLang="ko-KR" err="1"/>
              <a:t>ASkeletalMeshActor</a:t>
            </a:r>
            <a:r>
              <a:rPr lang="en-US" altLang="ko-KR"/>
              <a:t> *Skel = Cast&lt;</a:t>
            </a:r>
            <a:r>
              <a:rPr lang="en-US" altLang="ko-KR" err="1"/>
              <a:t>ASkeletalMeshActor</a:t>
            </a:r>
            <a:r>
              <a:rPr lang="en-US" altLang="ko-KR"/>
              <a:t>&gt;(</a:t>
            </a:r>
            <a:r>
              <a:rPr lang="en-US" altLang="ko-KR" err="1"/>
              <a:t>MyActor</a:t>
            </a:r>
            <a:r>
              <a:rPr lang="en-US" altLang="ko-KR"/>
              <a:t>);</a:t>
            </a:r>
          </a:p>
          <a:p>
            <a:r>
              <a:rPr lang="en-US" altLang="ko-KR"/>
              <a:t>if (Skel){</a:t>
            </a:r>
          </a:p>
          <a:p>
            <a:pPr lvl="1"/>
            <a:r>
              <a:rPr lang="en-US" altLang="ko-KR" err="1"/>
              <a:t>USkeletalMeshComponent</a:t>
            </a:r>
            <a:r>
              <a:rPr lang="en-US" altLang="ko-KR"/>
              <a:t> *Mesh = Skel-&gt;</a:t>
            </a:r>
            <a:r>
              <a:rPr lang="en-US" altLang="ko-KR" err="1"/>
              <a:t>GetSkeletalMeshComponent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if (Mesh){</a:t>
            </a:r>
          </a:p>
          <a:p>
            <a:pPr lvl="2"/>
            <a:r>
              <a:rPr lang="en-US" altLang="ko-KR"/>
              <a:t>Mesh-&gt;</a:t>
            </a:r>
            <a:r>
              <a:rPr lang="en-US" altLang="ko-KR" err="1"/>
              <a:t>PlayAnimation</a:t>
            </a:r>
            <a:r>
              <a:rPr lang="en-US" altLang="ko-KR"/>
              <a:t>(</a:t>
            </a:r>
            <a:r>
              <a:rPr lang="en-US" altLang="ko-KR" err="1"/>
              <a:t>BlendSpace</a:t>
            </a:r>
            <a:r>
              <a:rPr lang="en-US" altLang="ko-KR"/>
              <a:t>, true);</a:t>
            </a:r>
          </a:p>
          <a:p>
            <a:pPr lvl="2"/>
            <a:r>
              <a:rPr lang="en-US" altLang="ko-KR" err="1"/>
              <a:t>FVector</a:t>
            </a:r>
            <a:r>
              <a:rPr lang="en-US" altLang="ko-KR"/>
              <a:t> </a:t>
            </a:r>
            <a:r>
              <a:rPr lang="en-US" altLang="ko-KR" err="1"/>
              <a:t>BlendParams</a:t>
            </a:r>
            <a:r>
              <a:rPr lang="en-US" altLang="ko-KR"/>
              <a:t>(50.0f, 0.0f, 0.0f);</a:t>
            </a:r>
          </a:p>
          <a:p>
            <a:pPr lvl="2"/>
            <a:r>
              <a:rPr lang="en-US" altLang="ko-KR"/>
              <a:t>Mesh-&gt;</a:t>
            </a:r>
            <a:r>
              <a:rPr lang="en-US" altLang="ko-KR" err="1"/>
              <a:t>GetSingleNodeInstance</a:t>
            </a:r>
            <a:r>
              <a:rPr lang="en-US" altLang="ko-KR"/>
              <a:t>()-&gt;</a:t>
            </a:r>
            <a:r>
              <a:rPr lang="en-US" altLang="ko-KR" err="1"/>
              <a:t>SetBlendSpaceInput</a:t>
            </a:r>
            <a:r>
              <a:rPr lang="en-US" altLang="ko-KR"/>
              <a:t>(</a:t>
            </a:r>
            <a:r>
              <a:rPr lang="en-US" altLang="ko-KR" err="1"/>
              <a:t>BlendParams</a:t>
            </a:r>
            <a:r>
              <a:rPr lang="en-US" altLang="ko-KR"/>
              <a:t>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/>
              <a:t>}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016E7C-2E00-4F6E-95D2-675B339B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블랜드</a:t>
            </a:r>
            <a:r>
              <a:rPr lang="ko-KR" altLang="en-US"/>
              <a:t> </a:t>
            </a:r>
            <a:r>
              <a:rPr lang="ko-KR" altLang="en-US" err="1"/>
              <a:t>스레이스</a:t>
            </a:r>
            <a:r>
              <a:rPr lang="ko-KR" altLang="en-US"/>
              <a:t> 재생</a:t>
            </a:r>
          </a:p>
        </p:txBody>
      </p:sp>
    </p:spTree>
    <p:extLst>
      <p:ext uri="{BB962C8B-B14F-4D97-AF65-F5344CB8AC3E}">
        <p14:creationId xmlns:p14="http://schemas.microsoft.com/office/powerpoint/2010/main" val="5881215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F940A7-D661-449B-ACEF-91CB777E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UPROPERTY(</a:t>
            </a:r>
            <a:r>
              <a:rPr lang="en-US" altLang="ko-KR" sz="2000" err="1"/>
              <a:t>BlueprintReadOnly</a:t>
            </a:r>
            <a:r>
              <a:rPr lang="en-US" altLang="ko-KR" sz="2000"/>
              <a:t>, </a:t>
            </a:r>
            <a:r>
              <a:rPr lang="en-US" altLang="ko-KR" sz="2000" err="1"/>
              <a:t>EditAnywhere</a:t>
            </a:r>
            <a:r>
              <a:rPr lang="en-US" altLang="ko-KR" sz="2000"/>
              <a:t>, Category = "</a:t>
            </a:r>
            <a:r>
              <a:rPr lang="en-US" altLang="ko-KR" sz="2000" err="1"/>
              <a:t>Anims</a:t>
            </a:r>
            <a:r>
              <a:rPr lang="en-US" altLang="ko-KR" sz="2000"/>
              <a:t>") </a:t>
            </a:r>
          </a:p>
          <a:p>
            <a:r>
              <a:rPr lang="en-US" altLang="ko-KR" sz="2000" err="1"/>
              <a:t>UAnimSequence</a:t>
            </a:r>
            <a:r>
              <a:rPr lang="en-US" altLang="ko-KR" sz="2000"/>
              <a:t> *</a:t>
            </a:r>
            <a:r>
              <a:rPr lang="en-US" altLang="ko-KR" sz="2000" err="1"/>
              <a:t>MyAnimSequence</a:t>
            </a:r>
            <a:r>
              <a:rPr lang="en-US" altLang="ko-KR" sz="2000"/>
              <a:t>;</a:t>
            </a:r>
          </a:p>
          <a:p>
            <a:endParaRPr lang="en-US" altLang="ko-KR" sz="2000"/>
          </a:p>
          <a:p>
            <a:r>
              <a:rPr lang="en-US" altLang="ko-KR" sz="2000" err="1"/>
              <a:t>USkeletalMeshComponent</a:t>
            </a:r>
            <a:r>
              <a:rPr lang="en-US" altLang="ko-KR" sz="2000"/>
              <a:t> *Mesh = </a:t>
            </a:r>
            <a:r>
              <a:rPr lang="en-US" altLang="ko-KR" sz="2000" err="1"/>
              <a:t>MyActor</a:t>
            </a:r>
            <a:r>
              <a:rPr lang="en-US" altLang="ko-KR" sz="2000"/>
              <a:t>-&gt;</a:t>
            </a:r>
            <a:r>
              <a:rPr lang="en-US" altLang="ko-KR" sz="2000" err="1"/>
              <a:t>FindComponentByClass</a:t>
            </a:r>
            <a:r>
              <a:rPr lang="en-US" altLang="ko-KR" sz="2000"/>
              <a:t>&lt;</a:t>
            </a:r>
            <a:r>
              <a:rPr lang="en-US" altLang="ko-KR" sz="2000" err="1"/>
              <a:t>USkeletalMeshComponent</a:t>
            </a:r>
            <a:r>
              <a:rPr lang="en-US" altLang="ko-KR" sz="2000"/>
              <a:t>&gt;();</a:t>
            </a:r>
          </a:p>
          <a:p>
            <a:r>
              <a:rPr lang="en-US" altLang="ko-KR" sz="2000"/>
              <a:t>if (Mesh){</a:t>
            </a:r>
          </a:p>
          <a:p>
            <a:pPr lvl="1"/>
            <a:r>
              <a:rPr lang="en-US" altLang="ko-KR" sz="2000" err="1"/>
              <a:t>UAnimInstance</a:t>
            </a:r>
            <a:r>
              <a:rPr lang="en-US" altLang="ko-KR" sz="2000"/>
              <a:t> *</a:t>
            </a:r>
            <a:r>
              <a:rPr lang="en-US" altLang="ko-KR" sz="2000" err="1"/>
              <a:t>AnimInst</a:t>
            </a:r>
            <a:r>
              <a:rPr lang="en-US" altLang="ko-KR" sz="2000"/>
              <a:t> = Mesh-&gt;</a:t>
            </a:r>
            <a:r>
              <a:rPr lang="en-US" altLang="ko-KR" sz="2000" err="1"/>
              <a:t>GetAnimInstance</a:t>
            </a:r>
            <a:r>
              <a:rPr lang="en-US" altLang="ko-KR" sz="2000"/>
              <a:t>();</a:t>
            </a:r>
          </a:p>
          <a:p>
            <a:pPr lvl="1"/>
            <a:r>
              <a:rPr lang="en-US" altLang="ko-KR" sz="2000"/>
              <a:t>if (</a:t>
            </a:r>
            <a:r>
              <a:rPr lang="en-US" altLang="ko-KR" sz="2000" err="1"/>
              <a:t>AnimInst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/>
              <a:t>{</a:t>
            </a:r>
          </a:p>
          <a:p>
            <a:pPr lvl="2"/>
            <a:r>
              <a:rPr lang="en-US" altLang="ko-KR" sz="2000" err="1"/>
              <a:t>AnimInst</a:t>
            </a:r>
            <a:r>
              <a:rPr lang="en-US" altLang="ko-KR" sz="2000"/>
              <a:t>-&gt;</a:t>
            </a:r>
            <a:r>
              <a:rPr lang="en-US" altLang="ko-KR" sz="2000" err="1"/>
              <a:t>PlaySlotAnimationAsDynamicMontage</a:t>
            </a:r>
            <a:r>
              <a:rPr lang="en-US" altLang="ko-KR" sz="2000"/>
              <a:t>(</a:t>
            </a:r>
            <a:r>
              <a:rPr lang="en-US" altLang="ko-KR" sz="2000" err="1"/>
              <a:t>MyAnimSequence</a:t>
            </a:r>
            <a:r>
              <a:rPr lang="en-US" altLang="ko-KR" sz="2000"/>
              <a:t>, </a:t>
            </a:r>
          </a:p>
          <a:p>
            <a:pPr lvl="2"/>
            <a:r>
              <a:rPr lang="en-US" altLang="ko-KR" sz="2000"/>
              <a:t>TEXT("</a:t>
            </a:r>
            <a:r>
              <a:rPr lang="en-US" altLang="ko-KR" sz="2000" err="1"/>
              <a:t>UpperBody</a:t>
            </a:r>
            <a:r>
              <a:rPr lang="en-US" altLang="ko-KR" sz="2000"/>
              <a:t>"), 0.1f, 0.1f, 1.0f, 30.0f);</a:t>
            </a:r>
          </a:p>
          <a:p>
            <a:pPr lvl="1"/>
            <a:r>
              <a:rPr lang="en-US" altLang="ko-KR" sz="2000"/>
              <a:t>}</a:t>
            </a:r>
          </a:p>
          <a:p>
            <a:r>
              <a:rPr lang="en-US" altLang="ko-KR" sz="2000"/>
              <a:t>}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1F97EA-484E-4622-8376-16C35475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슬롯에서 애니메이션 재생</a:t>
            </a:r>
          </a:p>
        </p:txBody>
      </p:sp>
    </p:spTree>
    <p:extLst>
      <p:ext uri="{BB962C8B-B14F-4D97-AF65-F5344CB8AC3E}">
        <p14:creationId xmlns:p14="http://schemas.microsoft.com/office/powerpoint/2010/main" val="8593288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1CD25E-ED73-47A2-A7A6-1FCE7CB8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MyAnimTimer</a:t>
            </a:r>
            <a:r>
              <a:rPr lang="en-US" altLang="ko-KR"/>
              <a:t> = </a:t>
            </a:r>
            <a:r>
              <a:rPr lang="en-US" altLang="ko-KR" err="1"/>
              <a:t>AnimInstance</a:t>
            </a:r>
            <a:r>
              <a:rPr lang="en-US" altLang="ko-KR"/>
              <a:t>-&gt;</a:t>
            </a:r>
            <a:r>
              <a:rPr lang="en-US" altLang="ko-KR" err="1"/>
              <a:t>Montage_Play</a:t>
            </a:r>
            <a:r>
              <a:rPr lang="en-US" altLang="ko-KR"/>
              <a:t>(</a:t>
            </a:r>
            <a:r>
              <a:rPr lang="en-US" altLang="ko-KR" err="1"/>
              <a:t>MyMontage</a:t>
            </a:r>
            <a:r>
              <a:rPr lang="en-US" altLang="ko-KR"/>
              <a:t>);</a:t>
            </a:r>
          </a:p>
          <a:p>
            <a:r>
              <a:rPr lang="en-US" altLang="ko-KR" err="1"/>
              <a:t>GetWorldTimerManager</a:t>
            </a:r>
            <a:r>
              <a:rPr lang="en-US" altLang="ko-KR"/>
              <a:t>().</a:t>
            </a:r>
            <a:r>
              <a:rPr lang="en-US" altLang="ko-KR" err="1"/>
              <a:t>SetTimer</a:t>
            </a:r>
            <a:r>
              <a:rPr lang="en-US" altLang="ko-KR"/>
              <a:t>(</a:t>
            </a:r>
            <a:r>
              <a:rPr lang="en-US" altLang="ko-KR" err="1"/>
              <a:t>PauseMontageTimerHandle</a:t>
            </a:r>
            <a:r>
              <a:rPr lang="en-US" altLang="ko-KR"/>
              <a:t>, this, &amp;</a:t>
            </a:r>
            <a:r>
              <a:rPr lang="en-US" altLang="ko-KR" err="1"/>
              <a:t>MyActor</a:t>
            </a:r>
            <a:r>
              <a:rPr lang="en-US" altLang="ko-KR"/>
              <a:t>::</a:t>
            </a:r>
            <a:r>
              <a:rPr lang="en-US" altLang="ko-KR" err="1"/>
              <a:t>PauseMontageFunc</a:t>
            </a:r>
            <a:r>
              <a:rPr lang="en-US" altLang="ko-KR"/>
              <a:t>, </a:t>
            </a:r>
            <a:r>
              <a:rPr lang="en-US" altLang="ko-KR" err="1"/>
              <a:t>MyAnimTimer</a:t>
            </a:r>
            <a:r>
              <a:rPr lang="en-US" altLang="ko-KR"/>
              <a:t>, false);</a:t>
            </a:r>
          </a:p>
          <a:p>
            <a:endParaRPr lang="en-US" altLang="ko-KR"/>
          </a:p>
          <a:p>
            <a:r>
              <a:rPr lang="en-US" altLang="ko-KR" err="1"/>
              <a:t>AnimInst</a:t>
            </a:r>
            <a:r>
              <a:rPr lang="en-US" altLang="ko-KR"/>
              <a:t>-&gt;</a:t>
            </a:r>
            <a:r>
              <a:rPr lang="en-US" altLang="ko-KR" err="1"/>
              <a:t>Montage_Pause</a:t>
            </a:r>
            <a:r>
              <a:rPr lang="en-US" altLang="ko-KR"/>
              <a:t>();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31FC38-7B76-40F6-B9B5-E92386F8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070926" cy="500042"/>
          </a:xfrm>
        </p:spPr>
        <p:txBody>
          <a:bodyPr/>
          <a:lstStyle/>
          <a:p>
            <a:r>
              <a:rPr lang="ko-KR" altLang="en-US"/>
              <a:t>전체 </a:t>
            </a:r>
            <a:r>
              <a:rPr lang="ko-KR" altLang="en-US" err="1"/>
              <a:t>애니메니션</a:t>
            </a:r>
            <a:r>
              <a:rPr lang="ko-KR" altLang="en-US"/>
              <a:t> 재생 및 멈추는 방법</a:t>
            </a:r>
          </a:p>
        </p:txBody>
      </p:sp>
    </p:spTree>
    <p:extLst>
      <p:ext uri="{BB962C8B-B14F-4D97-AF65-F5344CB8AC3E}">
        <p14:creationId xmlns:p14="http://schemas.microsoft.com/office/powerpoint/2010/main" val="24409842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9EA058-935C-4F53-99BC-277F082E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UPROPERTY(</a:t>
            </a:r>
            <a:r>
              <a:rPr lang="en-US" altLang="ko-KR" err="1"/>
              <a:t>EditAnywhere</a:t>
            </a:r>
            <a:r>
              <a:rPr lang="en-US" altLang="ko-KR"/>
              <a:t>, </a:t>
            </a:r>
            <a:r>
              <a:rPr lang="en-US" altLang="ko-KR" err="1"/>
              <a:t>BlueprintReadWrite</a:t>
            </a:r>
            <a:r>
              <a:rPr lang="en-US" altLang="ko-KR"/>
              <a:t>, Category = </a:t>
            </a:r>
            <a:r>
              <a:rPr lang="en-US" altLang="ko-KR" err="1"/>
              <a:t>Anim</a:t>
            </a:r>
            <a:r>
              <a:rPr lang="en-US" altLang="ko-KR"/>
              <a:t>) </a:t>
            </a:r>
          </a:p>
          <a:p>
            <a:r>
              <a:rPr lang="en-US" altLang="ko-KR" err="1"/>
              <a:t>UAnimMontage</a:t>
            </a:r>
            <a:r>
              <a:rPr lang="en-US" altLang="ko-KR"/>
              <a:t> *</a:t>
            </a:r>
            <a:r>
              <a:rPr lang="en-US" altLang="ko-KR" err="1"/>
              <a:t>MyMontage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if (</a:t>
            </a:r>
            <a:r>
              <a:rPr lang="en-US" altLang="ko-KR" err="1"/>
              <a:t>MyMontage</a:t>
            </a:r>
            <a:r>
              <a:rPr lang="en-US" altLang="ko-KR"/>
              <a:t>-&gt;</a:t>
            </a:r>
            <a:r>
              <a:rPr lang="en-US" altLang="ko-KR" err="1"/>
              <a:t>IsValidLowLevel</a:t>
            </a:r>
            <a:r>
              <a:rPr lang="en-US" altLang="ko-KR"/>
              <a:t>()) </a:t>
            </a:r>
          </a:p>
          <a:p>
            <a:r>
              <a:rPr lang="en-US" altLang="ko-KR"/>
              <a:t>{</a:t>
            </a:r>
          </a:p>
          <a:p>
            <a:pPr lvl="1"/>
            <a:r>
              <a:rPr lang="en-US" altLang="ko-KR"/>
              <a:t> </a:t>
            </a:r>
            <a:r>
              <a:rPr lang="en-US" altLang="ko-KR" err="1"/>
              <a:t>USkeletalMeshComponent</a:t>
            </a:r>
            <a:r>
              <a:rPr lang="en-US" altLang="ko-KR"/>
              <a:t> *Mesh = </a:t>
            </a:r>
            <a:r>
              <a:rPr lang="en-US" altLang="ko-KR" err="1"/>
              <a:t>GetMesh</a:t>
            </a:r>
            <a:r>
              <a:rPr lang="en-US" altLang="ko-KR"/>
              <a:t>(); </a:t>
            </a:r>
          </a:p>
          <a:p>
            <a:pPr lvl="1"/>
            <a:r>
              <a:rPr lang="en-US" altLang="ko-KR"/>
              <a:t> if (Mesh) </a:t>
            </a:r>
          </a:p>
          <a:p>
            <a:pPr lvl="1"/>
            <a:r>
              <a:rPr lang="en-US" altLang="ko-KR"/>
              <a:t>{ </a:t>
            </a:r>
          </a:p>
          <a:p>
            <a:pPr lvl="2"/>
            <a:r>
              <a:rPr lang="en-US" altLang="ko-KR" err="1"/>
              <a:t>UAnimInstance</a:t>
            </a:r>
            <a:r>
              <a:rPr lang="en-US" altLang="ko-KR"/>
              <a:t> *</a:t>
            </a:r>
            <a:r>
              <a:rPr lang="en-US" altLang="ko-KR" err="1"/>
              <a:t>AnimInst</a:t>
            </a:r>
            <a:r>
              <a:rPr lang="en-US" altLang="ko-KR"/>
              <a:t> = Mesh-&gt;</a:t>
            </a:r>
            <a:r>
              <a:rPr lang="en-US" altLang="ko-KR" err="1"/>
              <a:t>GetAnimInstance</a:t>
            </a:r>
            <a:r>
              <a:rPr lang="en-US" altLang="ko-KR"/>
              <a:t>(); if (</a:t>
            </a:r>
            <a:r>
              <a:rPr lang="en-US" altLang="ko-KR" err="1"/>
              <a:t>AnimInst</a:t>
            </a:r>
            <a:r>
              <a:rPr lang="en-US" altLang="ko-KR"/>
              <a:t>) </a:t>
            </a:r>
          </a:p>
          <a:p>
            <a:pPr lvl="2"/>
            <a:r>
              <a:rPr lang="en-US" altLang="ko-KR"/>
              <a:t>{ </a:t>
            </a:r>
          </a:p>
          <a:p>
            <a:pPr lvl="3"/>
            <a:r>
              <a:rPr lang="en-US" altLang="ko-KR" err="1"/>
              <a:t>AnimInst</a:t>
            </a:r>
            <a:r>
              <a:rPr lang="en-US" altLang="ko-KR"/>
              <a:t>-&gt;</a:t>
            </a:r>
            <a:r>
              <a:rPr lang="en-US" altLang="ko-KR" err="1"/>
              <a:t>Montage_Play</a:t>
            </a:r>
            <a:r>
              <a:rPr lang="en-US" altLang="ko-KR"/>
              <a:t>(</a:t>
            </a:r>
            <a:r>
              <a:rPr lang="en-US" altLang="ko-KR" err="1"/>
              <a:t>MyMontage</a:t>
            </a:r>
            <a:r>
              <a:rPr lang="en-US" altLang="ko-KR"/>
              <a:t>); </a:t>
            </a:r>
          </a:p>
          <a:p>
            <a:pPr lvl="2"/>
            <a:r>
              <a:rPr lang="en-US" altLang="ko-KR"/>
              <a:t>} </a:t>
            </a:r>
          </a:p>
          <a:p>
            <a:pPr lvl="1"/>
            <a:r>
              <a:rPr lang="en-US" altLang="ko-KR"/>
              <a:t>} 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014D07-4DE0-4973-9780-5454B78D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몽타주 재생 방법</a:t>
            </a:r>
            <a:r>
              <a:rPr lang="en-US" altLang="ko-KR"/>
              <a:t>-1-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685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89CE10-F8AA-46BB-B4CA-C88F7EA1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UPROPERTY()</a:t>
            </a:r>
          </a:p>
          <a:p>
            <a:r>
              <a:rPr lang="en-US" altLang="ko-KR" err="1"/>
              <a:t>UAnimMontage</a:t>
            </a:r>
            <a:r>
              <a:rPr lang="en-US" altLang="ko-KR"/>
              <a:t> *</a:t>
            </a:r>
            <a:r>
              <a:rPr lang="en-US" altLang="ko-KR" err="1"/>
              <a:t>MyCMontage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static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&lt;</a:t>
            </a:r>
            <a:r>
              <a:rPr lang="en-US" altLang="ko-KR" err="1"/>
              <a:t>UAnimMontage</a:t>
            </a:r>
            <a:r>
              <a:rPr lang="en-US" altLang="ko-KR"/>
              <a:t>&gt; </a:t>
            </a:r>
            <a:r>
              <a:rPr lang="en-US" altLang="ko-KR" err="1"/>
              <a:t>MyCMontageObj</a:t>
            </a:r>
            <a:r>
              <a:rPr lang="en-US" altLang="ko-KR"/>
              <a:t>(TEXT("/Game/</a:t>
            </a:r>
            <a:r>
              <a:rPr lang="en-US" altLang="ko-KR" err="1"/>
              <a:t>ThirdPerson</a:t>
            </a:r>
            <a:r>
              <a:rPr lang="en-US" altLang="ko-KR"/>
              <a:t>/Animations/</a:t>
            </a:r>
            <a:r>
              <a:rPr lang="en-US" altLang="ko-KR" err="1"/>
              <a:t>ThirdPersonWalk_Montage</a:t>
            </a:r>
            <a:r>
              <a:rPr lang="en-US" altLang="ko-KR"/>
              <a:t>"));</a:t>
            </a:r>
          </a:p>
          <a:p>
            <a:r>
              <a:rPr lang="en-US" altLang="ko-KR" err="1"/>
              <a:t>MyCMontage</a:t>
            </a:r>
            <a:r>
              <a:rPr lang="en-US" altLang="ko-KR"/>
              <a:t> = </a:t>
            </a:r>
            <a:r>
              <a:rPr lang="en-US" altLang="ko-KR" err="1"/>
              <a:t>MyCMontageObj.Object</a:t>
            </a:r>
            <a:r>
              <a:rPr lang="en-US" altLang="ko-KR"/>
              <a:t>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A81C7B-1AD2-430E-A126-25EDC5BA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몽타주 재생 방법</a:t>
            </a:r>
            <a:r>
              <a:rPr lang="en-US" altLang="ko-KR"/>
              <a:t>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2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41D76-ACC0-4A7E-B09E-D710DB86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 err="1"/>
              <a:t>에디터모듈생성</a:t>
            </a:r>
            <a:r>
              <a:rPr lang="en-US" altLang="ko-KR"/>
              <a:t>&gt;</a:t>
            </a:r>
          </a:p>
          <a:p>
            <a:r>
              <a:rPr lang="en-US" altLang="ko-KR" err="1"/>
              <a:t>Sample.uproject</a:t>
            </a:r>
            <a:r>
              <a:rPr lang="en-US" altLang="ko-KR"/>
              <a:t> </a:t>
            </a:r>
            <a:r>
              <a:rPr lang="ko-KR" altLang="en-US"/>
              <a:t>파일이 있는 폴더에서 </a:t>
            </a:r>
            <a:r>
              <a:rPr lang="en-US" altLang="ko-KR"/>
              <a:t>Source </a:t>
            </a:r>
            <a:r>
              <a:rPr lang="ko-KR" altLang="en-US"/>
              <a:t>폴더를  생성한다</a:t>
            </a:r>
            <a:r>
              <a:rPr lang="en-US" altLang="ko-KR"/>
              <a:t>.</a:t>
            </a:r>
          </a:p>
          <a:p>
            <a:r>
              <a:rPr lang="en-US" altLang="ko-KR" err="1"/>
              <a:t>SampleEditor.Target.cs</a:t>
            </a:r>
            <a:r>
              <a:rPr lang="ko-KR" altLang="en-US"/>
              <a:t>파일을 생성하고 메모장에서 다음처럼 입력한다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sz="2000" b="1"/>
              <a:t>using </a:t>
            </a:r>
            <a:r>
              <a:rPr lang="en-US" altLang="ko-KR" sz="2000" b="1" err="1"/>
              <a:t>UnrealBuildTool</a:t>
            </a:r>
            <a:r>
              <a:rPr lang="en-US" altLang="ko-KR" sz="2000" b="1"/>
              <a:t>;</a:t>
            </a:r>
          </a:p>
          <a:p>
            <a:r>
              <a:rPr lang="en-US" altLang="ko-KR" sz="2000" b="1"/>
              <a:t>using </a:t>
            </a:r>
            <a:r>
              <a:rPr lang="en-US" altLang="ko-KR" sz="2000" b="1" err="1"/>
              <a:t>System.Collections.Generic</a:t>
            </a:r>
            <a:r>
              <a:rPr lang="en-US" altLang="ko-KR" sz="2000" b="1"/>
              <a:t>;</a:t>
            </a:r>
          </a:p>
          <a:p>
            <a:r>
              <a:rPr lang="en-US" altLang="ko-KR" sz="2000" b="1"/>
              <a:t>public class </a:t>
            </a:r>
            <a:r>
              <a:rPr lang="en-US" altLang="ko-KR" sz="2000" b="1" err="1"/>
              <a:t>SampleTarget</a:t>
            </a:r>
            <a:r>
              <a:rPr lang="en-US" altLang="ko-KR" sz="2000" b="1"/>
              <a:t> : </a:t>
            </a:r>
            <a:r>
              <a:rPr lang="en-US" altLang="ko-KR" sz="2000" b="1" err="1"/>
              <a:t>TargetRules</a:t>
            </a:r>
            <a:endParaRPr lang="en-US" altLang="ko-KR" sz="2000" b="1"/>
          </a:p>
          <a:p>
            <a:r>
              <a:rPr lang="en-US" altLang="ko-KR" sz="2000" b="1"/>
              <a:t>{</a:t>
            </a:r>
          </a:p>
          <a:p>
            <a:r>
              <a:rPr lang="en-US" altLang="ko-KR" sz="2000" b="1"/>
              <a:t>	public </a:t>
            </a:r>
            <a:r>
              <a:rPr lang="en-US" altLang="ko-KR" sz="2000" b="1" err="1"/>
              <a:t>SampleTarget</a:t>
            </a:r>
            <a:r>
              <a:rPr lang="en-US" altLang="ko-KR" sz="2000" b="1"/>
              <a:t>(</a:t>
            </a:r>
            <a:r>
              <a:rPr lang="en-US" altLang="ko-KR" sz="2000" b="1" err="1"/>
              <a:t>TargetInfo</a:t>
            </a:r>
            <a:r>
              <a:rPr lang="en-US" altLang="ko-KR" sz="2000" b="1"/>
              <a:t> Target) : base(Target)</a:t>
            </a:r>
          </a:p>
          <a:p>
            <a:r>
              <a:rPr lang="en-US" altLang="ko-KR" sz="2000" b="1"/>
              <a:t>	{</a:t>
            </a:r>
          </a:p>
          <a:p>
            <a:pPr lvl="4"/>
            <a:r>
              <a:rPr lang="en-US" altLang="ko-KR" sz="2000" b="1"/>
              <a:t>Type = </a:t>
            </a:r>
            <a:r>
              <a:rPr lang="en-US" altLang="ko-KR" sz="2000" b="1" err="1"/>
              <a:t>TargetType.Editer</a:t>
            </a:r>
            <a:r>
              <a:rPr lang="en-US" altLang="ko-KR" sz="2000" b="1"/>
              <a:t>;</a:t>
            </a:r>
          </a:p>
          <a:p>
            <a:pPr lvl="4"/>
            <a:r>
              <a:rPr lang="en-US" altLang="ko-KR" sz="2000" b="1" err="1"/>
              <a:t>ExtraModuleNames.AddRange</a:t>
            </a:r>
            <a:r>
              <a:rPr lang="en-US" altLang="ko-KR" sz="2000" b="1"/>
              <a:t>( new string[] { "Sample" } );</a:t>
            </a:r>
          </a:p>
          <a:p>
            <a:r>
              <a:rPr lang="en-US" altLang="ko-KR" sz="2000" b="1"/>
              <a:t>	}</a:t>
            </a:r>
          </a:p>
          <a:p>
            <a:r>
              <a:rPr lang="en-US" altLang="ko-KR" sz="2000" b="1"/>
              <a:t>}</a:t>
            </a:r>
            <a:endParaRPr lang="ko-KR" altLang="en-US" sz="2000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6C83CB-96D1-49BD-ABAC-BB9D54EA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67848" cy="500042"/>
          </a:xfrm>
        </p:spPr>
        <p:txBody>
          <a:bodyPr/>
          <a:lstStyle/>
          <a:p>
            <a:r>
              <a:rPr lang="ko-KR" altLang="en-US" err="1"/>
              <a:t>비주얼프로젝트</a:t>
            </a:r>
            <a:r>
              <a:rPr lang="ko-KR" altLang="en-US"/>
              <a:t> </a:t>
            </a:r>
            <a:r>
              <a:rPr lang="ko-KR" altLang="en-US" err="1"/>
              <a:t>솔류션</a:t>
            </a:r>
            <a:r>
              <a:rPr lang="ko-KR" altLang="en-US"/>
              <a:t> 생성하기</a:t>
            </a:r>
            <a:r>
              <a:rPr lang="en-US" altLang="ko-KR"/>
              <a:t>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327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48091F-5BE1-47A0-B283-4173E8DB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static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&lt;</a:t>
            </a:r>
            <a:r>
              <a:rPr lang="en-US" altLang="ko-KR" err="1"/>
              <a:t>UAnimSequence</a:t>
            </a:r>
            <a:r>
              <a:rPr lang="en-US" altLang="ko-KR"/>
              <a:t>&gt; </a:t>
            </a:r>
            <a:r>
              <a:rPr lang="en-US" altLang="ko-KR" err="1"/>
              <a:t>anim</a:t>
            </a:r>
            <a:r>
              <a:rPr lang="en-US" altLang="ko-KR"/>
              <a:t>(TEXT("</a:t>
            </a:r>
            <a:r>
              <a:rPr lang="en-US" altLang="ko-KR" err="1"/>
              <a:t>AnimSequence</a:t>
            </a:r>
            <a:r>
              <a:rPr lang="en-US" altLang="ko-KR"/>
              <a:t>'/Game/Mannequin/Animations/</a:t>
            </a:r>
            <a:r>
              <a:rPr lang="en-US" altLang="ko-KR" err="1"/>
              <a:t>ThirdPersonJump_Start.ThirdPersonJump_Start</a:t>
            </a:r>
            <a:r>
              <a:rPr lang="en-US" altLang="ko-KR"/>
              <a:t>'"));</a:t>
            </a:r>
          </a:p>
          <a:p>
            <a:r>
              <a:rPr lang="en-US" altLang="ko-KR" err="1"/>
              <a:t>Anim</a:t>
            </a:r>
            <a:r>
              <a:rPr lang="en-US" altLang="ko-KR"/>
              <a:t> = </a:t>
            </a:r>
            <a:r>
              <a:rPr lang="en-US" altLang="ko-KR" err="1"/>
              <a:t>anim.Object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생성자</a:t>
            </a:r>
            <a:endParaRPr lang="en-US" altLang="ko-KR"/>
          </a:p>
          <a:p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 </a:t>
            </a:r>
            <a:r>
              <a:rPr lang="en-US" altLang="ko-KR" err="1"/>
              <a:t>character_model</a:t>
            </a:r>
            <a:r>
              <a:rPr lang="en-US" altLang="ko-KR"/>
              <a:t>(TEXT("/Game/</a:t>
            </a:r>
            <a:r>
              <a:rPr lang="en-US" altLang="ko-KR" err="1"/>
              <a:t>TBContent</a:t>
            </a:r>
            <a:r>
              <a:rPr lang="en-US" altLang="ko-KR"/>
              <a:t>/Models/</a:t>
            </a:r>
            <a:r>
              <a:rPr lang="en-US" altLang="ko-KR" err="1"/>
              <a:t>HeroTPP.HeroTPP</a:t>
            </a:r>
            <a:r>
              <a:rPr lang="en-US" altLang="ko-KR"/>
              <a:t>"));</a:t>
            </a:r>
          </a:p>
          <a:p>
            <a:r>
              <a:rPr lang="en-US" altLang="ko-KR" err="1"/>
              <a:t>GetMesh</a:t>
            </a:r>
            <a:r>
              <a:rPr lang="en-US" altLang="ko-KR"/>
              <a:t>()-&gt;</a:t>
            </a:r>
            <a:r>
              <a:rPr lang="en-US" altLang="ko-KR" err="1"/>
              <a:t>SetSkeletalMesh</a:t>
            </a:r>
            <a:r>
              <a:rPr lang="en-US" altLang="ko-KR"/>
              <a:t>(</a:t>
            </a:r>
            <a:r>
              <a:rPr lang="en-US" altLang="ko-KR" err="1"/>
              <a:t>character_model.Object</a:t>
            </a:r>
            <a:r>
              <a:rPr lang="en-US" altLang="ko-KR"/>
              <a:t>);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C887BB-CD37-4D17-84FF-A68CF15B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에니메이션</a:t>
            </a:r>
            <a:r>
              <a:rPr lang="ko-KR" altLang="en-US"/>
              <a:t> 로드 방법</a:t>
            </a:r>
          </a:p>
        </p:txBody>
      </p:sp>
    </p:spTree>
    <p:extLst>
      <p:ext uri="{BB962C8B-B14F-4D97-AF65-F5344CB8AC3E}">
        <p14:creationId xmlns:p14="http://schemas.microsoft.com/office/powerpoint/2010/main" val="34022399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829B99-C736-4C8D-B0FF-AA5077B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&lt;</a:t>
            </a:r>
            <a:r>
              <a:rPr lang="en-US" altLang="ko-KR" err="1"/>
              <a:t>UAnimMontage</a:t>
            </a:r>
            <a:r>
              <a:rPr lang="en-US" altLang="ko-KR"/>
              <a:t>&gt; </a:t>
            </a:r>
            <a:r>
              <a:rPr lang="en-US" altLang="ko-KR" err="1"/>
              <a:t>anim_move_montage</a:t>
            </a:r>
            <a:r>
              <a:rPr lang="en-US" altLang="ko-KR"/>
              <a:t>(TEXT("</a:t>
            </a:r>
            <a:r>
              <a:rPr lang="en-US" altLang="ko-KR" err="1"/>
              <a:t>AnimMontage</a:t>
            </a:r>
            <a:r>
              <a:rPr lang="en-US" altLang="ko-KR"/>
              <a:t>'/Game/</a:t>
            </a:r>
            <a:r>
              <a:rPr lang="en-US" altLang="ko-KR" err="1"/>
              <a:t>TBContent</a:t>
            </a:r>
            <a:r>
              <a:rPr lang="en-US" altLang="ko-KR"/>
              <a:t>/Animations/</a:t>
            </a:r>
            <a:r>
              <a:rPr lang="en-US" altLang="ko-KR" err="1"/>
              <a:t>forward_montage.forward_montage</a:t>
            </a:r>
            <a:r>
              <a:rPr lang="en-US" altLang="ko-KR"/>
              <a:t>'"));</a:t>
            </a:r>
          </a:p>
          <a:p>
            <a:r>
              <a:rPr lang="en-US" altLang="ko-KR" err="1"/>
              <a:t>anim_move_montage</a:t>
            </a:r>
            <a:r>
              <a:rPr lang="en-US" altLang="ko-KR"/>
              <a:t>_ = </a:t>
            </a:r>
            <a:r>
              <a:rPr lang="en-US" altLang="ko-KR" err="1"/>
              <a:t>anim_move_montage.Object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ko-KR" altLang="en-US"/>
              <a:t>생성자</a:t>
            </a:r>
            <a:endParaRPr lang="en-US" altLang="ko-KR"/>
          </a:p>
          <a:p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 </a:t>
            </a:r>
            <a:r>
              <a:rPr lang="en-US" altLang="ko-KR" err="1"/>
              <a:t>character_model</a:t>
            </a:r>
            <a:r>
              <a:rPr lang="en-US" altLang="ko-KR"/>
              <a:t>(TEXT("/Game/</a:t>
            </a:r>
            <a:r>
              <a:rPr lang="en-US" altLang="ko-KR" err="1"/>
              <a:t>TBContent</a:t>
            </a:r>
            <a:r>
              <a:rPr lang="en-US" altLang="ko-KR"/>
              <a:t>/Models/</a:t>
            </a:r>
            <a:r>
              <a:rPr lang="en-US" altLang="ko-KR" err="1"/>
              <a:t>HeroTPP.HeroTPP</a:t>
            </a:r>
            <a:r>
              <a:rPr lang="en-US" altLang="ko-KR"/>
              <a:t>"));</a:t>
            </a:r>
          </a:p>
          <a:p>
            <a:r>
              <a:rPr lang="en-US" altLang="ko-KR" err="1"/>
              <a:t>GetMesh</a:t>
            </a:r>
            <a:r>
              <a:rPr lang="en-US" altLang="ko-KR"/>
              <a:t>()-&gt;</a:t>
            </a:r>
            <a:r>
              <a:rPr lang="en-US" altLang="ko-KR" err="1"/>
              <a:t>SetSkeletalMesh</a:t>
            </a:r>
            <a:r>
              <a:rPr lang="en-US" altLang="ko-KR"/>
              <a:t>(</a:t>
            </a:r>
            <a:r>
              <a:rPr lang="en-US" altLang="ko-KR" err="1"/>
              <a:t>character_model.Object</a:t>
            </a:r>
            <a:r>
              <a:rPr lang="en-US" altLang="ko-KR"/>
              <a:t>);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7988E9-74EF-461C-AB36-86BD574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시퀀스 및 </a:t>
            </a:r>
            <a:r>
              <a:rPr lang="ko-KR" altLang="en-US" err="1"/>
              <a:t>몽타쥬</a:t>
            </a:r>
            <a:r>
              <a:rPr lang="ko-KR" altLang="en-US"/>
              <a:t> 로드 방법</a:t>
            </a:r>
          </a:p>
        </p:txBody>
      </p:sp>
    </p:spTree>
    <p:extLst>
      <p:ext uri="{BB962C8B-B14F-4D97-AF65-F5344CB8AC3E}">
        <p14:creationId xmlns:p14="http://schemas.microsoft.com/office/powerpoint/2010/main" val="11904207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E2802B-BB0A-4B2B-B443-4A81BA70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for (int32 l = 0; l &lt; </a:t>
            </a:r>
            <a:r>
              <a:rPr lang="en-US" altLang="ko-KR" sz="2000" err="1"/>
              <a:t>oCreature</a:t>
            </a:r>
            <a:r>
              <a:rPr lang="en-US" altLang="ko-KR" sz="2000"/>
              <a:t>-&gt;</a:t>
            </a:r>
            <a:r>
              <a:rPr lang="en-US" altLang="ko-KR" sz="2000" err="1"/>
              <a:t>AnimMontage</a:t>
            </a:r>
            <a:r>
              <a:rPr lang="en-US" altLang="ko-KR" sz="2000"/>
              <a:t>-&gt;</a:t>
            </a:r>
            <a:r>
              <a:rPr lang="en-US" altLang="ko-KR" sz="2000" err="1"/>
              <a:t>SlotAnimTracks.Num</a:t>
            </a:r>
            <a:r>
              <a:rPr lang="en-US" altLang="ko-KR" sz="2000"/>
              <a:t>(); l++) {</a:t>
            </a:r>
          </a:p>
          <a:p>
            <a:pPr lvl="1"/>
            <a:r>
              <a:rPr lang="en-US" altLang="ko-KR" sz="2000" err="1"/>
              <a:t>FSlotAnimationTrack</a:t>
            </a:r>
            <a:r>
              <a:rPr lang="en-US" altLang="ko-KR" sz="2000"/>
              <a:t> slot = </a:t>
            </a:r>
            <a:r>
              <a:rPr lang="en-US" altLang="ko-KR" sz="2000" err="1"/>
              <a:t>oCreature</a:t>
            </a:r>
            <a:r>
              <a:rPr lang="en-US" altLang="ko-KR" sz="2000"/>
              <a:t>-&gt;</a:t>
            </a:r>
            <a:r>
              <a:rPr lang="en-US" altLang="ko-KR" sz="2000" err="1"/>
              <a:t>AnimMontage</a:t>
            </a:r>
            <a:r>
              <a:rPr lang="en-US" altLang="ko-KR" sz="2000"/>
              <a:t>-&gt;</a:t>
            </a:r>
            <a:r>
              <a:rPr lang="en-US" altLang="ko-KR" sz="2000" err="1"/>
              <a:t>SlotAnimTracks</a:t>
            </a:r>
            <a:r>
              <a:rPr lang="en-US" altLang="ko-KR" sz="2000"/>
              <a:t>[l];</a:t>
            </a:r>
          </a:p>
          <a:p>
            <a:pPr lvl="1"/>
            <a:r>
              <a:rPr lang="en-US" altLang="ko-KR" sz="2000"/>
              <a:t>if (</a:t>
            </a:r>
            <a:r>
              <a:rPr lang="en-US" altLang="ko-KR" sz="2000" err="1"/>
              <a:t>slot.SlotName.ToString</a:t>
            </a:r>
            <a:r>
              <a:rPr lang="en-US" altLang="ko-KR" sz="2000"/>
              <a:t>().Contains("</a:t>
            </a:r>
            <a:r>
              <a:rPr lang="en-US" altLang="ko-KR" sz="2000" err="1"/>
              <a:t>LowerBody</a:t>
            </a:r>
            <a:r>
              <a:rPr lang="en-US" altLang="ko-KR" sz="2000"/>
              <a:t>"))</a:t>
            </a:r>
          </a:p>
          <a:p>
            <a:pPr lvl="1"/>
            <a:r>
              <a:rPr lang="en-US" altLang="ko-KR" sz="2000"/>
              <a:t>{</a:t>
            </a:r>
          </a:p>
          <a:p>
            <a:pPr lvl="2"/>
            <a:r>
              <a:rPr lang="en-US" altLang="ko-KR" sz="2000" err="1"/>
              <a:t>FAnimSegment</a:t>
            </a:r>
            <a:r>
              <a:rPr lang="en-US" altLang="ko-KR" sz="2000"/>
              <a:t> </a:t>
            </a:r>
            <a:r>
              <a:rPr lang="en-US" altLang="ko-KR" sz="2000" err="1"/>
              <a:t>NewSegment</a:t>
            </a:r>
            <a:r>
              <a:rPr lang="en-US" altLang="ko-KR" sz="2000"/>
              <a:t>;</a:t>
            </a:r>
          </a:p>
          <a:p>
            <a:pPr lvl="2"/>
            <a:r>
              <a:rPr lang="en-US" altLang="ko-KR" sz="2000" err="1"/>
              <a:t>NewSegment.AnimReference</a:t>
            </a:r>
            <a:r>
              <a:rPr lang="en-US" altLang="ko-KR" sz="2000"/>
              <a:t> = </a:t>
            </a:r>
            <a:r>
              <a:rPr lang="en-US" altLang="ko-KR" sz="2000" err="1"/>
              <a:t>oCreature</a:t>
            </a:r>
            <a:r>
              <a:rPr lang="en-US" altLang="ko-KR" sz="2000"/>
              <a:t>-&gt;</a:t>
            </a:r>
            <a:r>
              <a:rPr lang="en-US" altLang="ko-KR" sz="2000" err="1"/>
              <a:t>AnimSequence</a:t>
            </a:r>
            <a:r>
              <a:rPr lang="en-US" altLang="ko-KR" sz="2000"/>
              <a:t>;</a:t>
            </a:r>
          </a:p>
          <a:p>
            <a:pPr lvl="2"/>
            <a:r>
              <a:rPr lang="en-US" altLang="ko-KR" sz="2000" err="1"/>
              <a:t>NewSegment.AnimStartTime</a:t>
            </a:r>
            <a:r>
              <a:rPr lang="en-US" altLang="ko-KR" sz="2000"/>
              <a:t> = </a:t>
            </a:r>
            <a:r>
              <a:rPr lang="en-US" altLang="ko-KR" sz="2000" err="1"/>
              <a:t>animationListList.AnimationList</a:t>
            </a:r>
            <a:r>
              <a:rPr lang="en-US" altLang="ko-KR" sz="2000"/>
              <a:t>[j].</a:t>
            </a:r>
            <a:r>
              <a:rPr lang="en-US" altLang="ko-KR" sz="2000" err="1"/>
              <a:t>StartTime</a:t>
            </a:r>
            <a:r>
              <a:rPr lang="en-US" altLang="ko-KR" sz="2000"/>
              <a:t>;</a:t>
            </a:r>
          </a:p>
          <a:p>
            <a:pPr lvl="2"/>
            <a:r>
              <a:rPr lang="en-US" altLang="ko-KR" sz="2000" err="1"/>
              <a:t>NewSegment.AnimEndTime</a:t>
            </a:r>
            <a:r>
              <a:rPr lang="en-US" altLang="ko-KR" sz="2000"/>
              <a:t> = </a:t>
            </a:r>
            <a:r>
              <a:rPr lang="en-US" altLang="ko-KR" sz="2000" err="1"/>
              <a:t>oCreature</a:t>
            </a:r>
            <a:r>
              <a:rPr lang="en-US" altLang="ko-KR" sz="2000"/>
              <a:t>-&gt;</a:t>
            </a:r>
            <a:r>
              <a:rPr lang="en-US" altLang="ko-KR" sz="2000" err="1"/>
              <a:t>AnimSequence</a:t>
            </a:r>
            <a:r>
              <a:rPr lang="en-US" altLang="ko-KR" sz="2000"/>
              <a:t>-&gt;</a:t>
            </a:r>
            <a:r>
              <a:rPr lang="en-US" altLang="ko-KR" sz="2000" err="1"/>
              <a:t>SequenceLength</a:t>
            </a:r>
            <a:r>
              <a:rPr lang="en-US" altLang="ko-KR" sz="2000"/>
              <a:t>;</a:t>
            </a:r>
          </a:p>
          <a:p>
            <a:pPr lvl="2"/>
            <a:r>
              <a:rPr lang="en-US" altLang="ko-KR" sz="2000" err="1"/>
              <a:t>NewSegment.AnimPlayRate</a:t>
            </a:r>
            <a:r>
              <a:rPr lang="en-US" altLang="ko-KR" sz="2000"/>
              <a:t> = </a:t>
            </a:r>
            <a:r>
              <a:rPr lang="en-US" altLang="ko-KR" sz="2000" err="1"/>
              <a:t>animationListList.AnimationList</a:t>
            </a:r>
            <a:r>
              <a:rPr lang="en-US" altLang="ko-KR" sz="2000"/>
              <a:t>[j].Speed;</a:t>
            </a:r>
          </a:p>
          <a:p>
            <a:pPr lvl="2"/>
            <a:r>
              <a:rPr lang="en-US" altLang="ko-KR" sz="2000" err="1"/>
              <a:t>NewSegment.LoopingCount</a:t>
            </a:r>
            <a:r>
              <a:rPr lang="en-US" altLang="ko-KR" sz="2000"/>
              <a:t> = 1;</a:t>
            </a:r>
          </a:p>
          <a:p>
            <a:pPr lvl="2"/>
            <a:r>
              <a:rPr lang="en-US" altLang="ko-KR" sz="2000" err="1"/>
              <a:t>NewSegment.StartPos</a:t>
            </a:r>
            <a:r>
              <a:rPr lang="en-US" altLang="ko-KR" sz="2000"/>
              <a:t> = </a:t>
            </a:r>
            <a:r>
              <a:rPr lang="en-US" altLang="ko-KR" sz="2000" err="1"/>
              <a:t>animationListList.AnimationList</a:t>
            </a:r>
            <a:r>
              <a:rPr lang="en-US" altLang="ko-KR" sz="2000"/>
              <a:t>[j].</a:t>
            </a:r>
            <a:r>
              <a:rPr lang="en-US" altLang="ko-KR" sz="2000" err="1"/>
              <a:t>StartOffset</a:t>
            </a:r>
            <a:r>
              <a:rPr lang="en-US" altLang="ko-KR" sz="2000"/>
              <a:t>;</a:t>
            </a:r>
          </a:p>
          <a:p>
            <a:pPr lvl="2"/>
            <a:r>
              <a:rPr lang="en-US" altLang="ko-KR" sz="2000" err="1"/>
              <a:t>slot.AnimTrack.AnimSegments.Add</a:t>
            </a:r>
            <a:r>
              <a:rPr lang="en-US" altLang="ko-KR" sz="2000"/>
              <a:t>(</a:t>
            </a:r>
            <a:r>
              <a:rPr lang="en-US" altLang="ko-KR" sz="2000" err="1"/>
              <a:t>NewSegment</a:t>
            </a:r>
            <a:r>
              <a:rPr lang="en-US" altLang="ko-KR" sz="2000"/>
              <a:t>);</a:t>
            </a:r>
          </a:p>
          <a:p>
            <a:pPr lvl="2"/>
            <a:r>
              <a:rPr lang="en-US" altLang="ko-KR" sz="2000" err="1"/>
              <a:t>oCreature</a:t>
            </a:r>
            <a:r>
              <a:rPr lang="en-US" altLang="ko-KR" sz="2000"/>
              <a:t>-&gt;</a:t>
            </a:r>
            <a:r>
              <a:rPr lang="en-US" altLang="ko-KR" sz="2000" err="1"/>
              <a:t>AnimMontage</a:t>
            </a:r>
            <a:r>
              <a:rPr lang="en-US" altLang="ko-KR" sz="2000"/>
              <a:t>-&gt;</a:t>
            </a:r>
            <a:r>
              <a:rPr lang="en-US" altLang="ko-KR" sz="2000" err="1"/>
              <a:t>SlotAnimTracks</a:t>
            </a:r>
            <a:r>
              <a:rPr lang="en-US" altLang="ko-KR" sz="2000"/>
              <a:t>[l] = slot;</a:t>
            </a:r>
          </a:p>
          <a:p>
            <a:pPr lvl="2"/>
            <a:r>
              <a:rPr lang="en-US" altLang="ko-KR" sz="2000"/>
              <a:t>break;</a:t>
            </a:r>
          </a:p>
          <a:p>
            <a:pPr lvl="1"/>
            <a:r>
              <a:rPr lang="en-US" altLang="ko-KR" sz="2000"/>
              <a:t>}</a:t>
            </a:r>
          </a:p>
          <a:p>
            <a:r>
              <a:rPr lang="en-US" altLang="ko-KR" sz="2000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F9F086-7C01-4793-8474-56803EBD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73216" cy="500042"/>
          </a:xfrm>
        </p:spPr>
        <p:txBody>
          <a:bodyPr/>
          <a:lstStyle/>
          <a:p>
            <a:r>
              <a:rPr lang="ko-KR" altLang="en-US" err="1"/>
              <a:t>에니메이션시쿼스를</a:t>
            </a:r>
            <a:r>
              <a:rPr lang="ko-KR" altLang="en-US"/>
              <a:t> </a:t>
            </a:r>
            <a:r>
              <a:rPr lang="ko-KR" altLang="en-US" err="1"/>
              <a:t>로드하여</a:t>
            </a:r>
            <a:r>
              <a:rPr lang="ko-KR" altLang="en-US"/>
              <a:t> </a:t>
            </a:r>
            <a:r>
              <a:rPr lang="ko-KR" altLang="en-US" err="1"/>
              <a:t>몽타쥬</a:t>
            </a:r>
            <a:r>
              <a:rPr lang="ko-KR" altLang="en-US"/>
              <a:t> </a:t>
            </a:r>
            <a:r>
              <a:rPr lang="ko-KR" altLang="en-US" err="1"/>
              <a:t>스롯에</a:t>
            </a:r>
            <a:r>
              <a:rPr lang="ko-KR" altLang="en-US"/>
              <a:t> 할당</a:t>
            </a:r>
          </a:p>
        </p:txBody>
      </p:sp>
    </p:spTree>
    <p:extLst>
      <p:ext uri="{BB962C8B-B14F-4D97-AF65-F5344CB8AC3E}">
        <p14:creationId xmlns:p14="http://schemas.microsoft.com/office/powerpoint/2010/main" val="3051428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280A4D-EB80-4B09-AEDD-227FCC3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**.</a:t>
            </a:r>
            <a:r>
              <a:rPr lang="en-US" altLang="ko-KR" err="1"/>
              <a:t>build.cs</a:t>
            </a:r>
            <a:endParaRPr lang="en-US" altLang="ko-KR"/>
          </a:p>
          <a:p>
            <a:pPr lvl="1"/>
            <a:r>
              <a:rPr lang="en-US" altLang="ko-KR"/>
              <a:t>“</a:t>
            </a:r>
            <a:r>
              <a:rPr lang="en-US" altLang="ko-KR" err="1"/>
              <a:t>NavigationSystem</a:t>
            </a:r>
            <a:r>
              <a:rPr lang="en-US" altLang="ko-KR"/>
              <a:t>”, “</a:t>
            </a:r>
            <a:r>
              <a:rPr lang="en-US" altLang="ko-KR" err="1"/>
              <a:t>AIModule</a:t>
            </a:r>
            <a:r>
              <a:rPr lang="en-US" altLang="ko-KR"/>
              <a:t>”, “UMG”, “</a:t>
            </a:r>
            <a:r>
              <a:rPr lang="en-US" altLang="ko-KR" err="1"/>
              <a:t>GameplayTasks</a:t>
            </a:r>
            <a:r>
              <a:rPr lang="en-US" altLang="ko-KR"/>
              <a:t>”</a:t>
            </a:r>
          </a:p>
          <a:p>
            <a:r>
              <a:rPr lang="ko-KR" altLang="en-US" err="1"/>
              <a:t>케릭터</a:t>
            </a:r>
            <a:r>
              <a:rPr lang="ko-KR" altLang="en-US"/>
              <a:t> 생성자 </a:t>
            </a:r>
            <a:r>
              <a:rPr lang="ko-KR" altLang="en-US" err="1"/>
              <a:t>생성자</a:t>
            </a:r>
            <a:endParaRPr lang="en-US" altLang="ko-KR"/>
          </a:p>
          <a:p>
            <a:pPr lvl="1"/>
            <a:r>
              <a:rPr lang="en-US" altLang="ko-KR" err="1"/>
              <a:t>AIControllerClass</a:t>
            </a:r>
            <a:r>
              <a:rPr lang="en-US" altLang="ko-KR"/>
              <a:t> = </a:t>
            </a:r>
            <a:r>
              <a:rPr lang="en-US" altLang="ko-KR" err="1"/>
              <a:t>MyAIController</a:t>
            </a:r>
            <a:r>
              <a:rPr lang="en-US" altLang="ko-KR"/>
              <a:t>::</a:t>
            </a:r>
            <a:r>
              <a:rPr lang="en-US" altLang="ko-KR" err="1"/>
              <a:t>StaticClass</a:t>
            </a:r>
            <a:r>
              <a:rPr lang="en-US" altLang="ko-KR"/>
              <a:t>();</a:t>
            </a:r>
          </a:p>
          <a:p>
            <a:pPr lvl="1"/>
            <a:r>
              <a:rPr lang="en-US" altLang="ko-KR" err="1"/>
              <a:t>AutoPossessAI</a:t>
            </a:r>
            <a:r>
              <a:rPr lang="en-US" altLang="ko-KR"/>
              <a:t> = </a:t>
            </a:r>
            <a:r>
              <a:rPr lang="en-US" altLang="ko-KR" err="1"/>
              <a:t>EAutoPossessAI</a:t>
            </a:r>
            <a:r>
              <a:rPr lang="en-US" altLang="ko-KR"/>
              <a:t>::</a:t>
            </a:r>
            <a:r>
              <a:rPr lang="en-US" altLang="ko-KR" err="1"/>
              <a:t>PlacedInWorldOrSpawned</a:t>
            </a:r>
            <a:r>
              <a:rPr lang="en-US" altLang="ko-KR"/>
              <a:t>;</a:t>
            </a:r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7AA9B7-F27F-4F7F-AA3E-FAEE77F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AIController</a:t>
            </a:r>
            <a:r>
              <a:rPr lang="en-US" altLang="ko-KR"/>
              <a:t> </a:t>
            </a:r>
            <a:r>
              <a:rPr lang="ko-KR" altLang="en-US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79369126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496588-3EF6-45FD-9186-B4A8F3A9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protected:</a:t>
            </a:r>
          </a:p>
          <a:p>
            <a:pPr lvl="1"/>
            <a:r>
              <a:rPr lang="en-US" altLang="ko-KR" err="1"/>
              <a:t>FTimerHandle</a:t>
            </a:r>
            <a:r>
              <a:rPr lang="en-US" altLang="ko-KR"/>
              <a:t> </a:t>
            </a:r>
            <a:r>
              <a:rPr lang="en-US" altLang="ko-KR" err="1"/>
              <a:t>RepeatTimerHandle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void </a:t>
            </a:r>
            <a:r>
              <a:rPr lang="en-US" altLang="ko-KR" err="1"/>
              <a:t>OnRepeatTimer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UPROPERTY(</a:t>
            </a:r>
            <a:r>
              <a:rPr lang="en-US" altLang="ko-KR" err="1"/>
              <a:t>BlueprintReadWrite</a:t>
            </a:r>
            <a:r>
              <a:rPr lang="en-US" altLang="ko-KR"/>
              <a:t>, Category=Behavior)</a:t>
            </a:r>
          </a:p>
          <a:p>
            <a:pPr lvl="2"/>
            <a:r>
              <a:rPr lang="en-US" altLang="ko-KR"/>
              <a:t>class</a:t>
            </a:r>
            <a:r>
              <a:rPr lang="ko-KR" altLang="en-US"/>
              <a:t> </a:t>
            </a:r>
            <a:r>
              <a:rPr lang="en-US" altLang="ko-KR" err="1"/>
              <a:t>UBlackboardComponent</a:t>
            </a:r>
            <a:r>
              <a:rPr lang="en-US" altLang="ko-KR"/>
              <a:t>*</a:t>
            </a:r>
            <a:r>
              <a:rPr lang="ko-KR" altLang="en-US"/>
              <a:t>     </a:t>
            </a:r>
            <a:r>
              <a:rPr lang="en-US" altLang="ko-KR" err="1"/>
              <a:t>BlackboardComp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UPROPERTY(</a:t>
            </a:r>
            <a:r>
              <a:rPr lang="en-US" altLang="ko-KR" err="1"/>
              <a:t>BlueprintReadWrite</a:t>
            </a:r>
            <a:r>
              <a:rPr lang="en-US" altLang="ko-KR"/>
              <a:t>, Category=Behavior)</a:t>
            </a:r>
          </a:p>
          <a:p>
            <a:pPr lvl="2"/>
            <a:r>
              <a:rPr lang="en-US" altLang="ko-KR"/>
              <a:t>class</a:t>
            </a:r>
            <a:r>
              <a:rPr lang="ko-KR" altLang="en-US"/>
              <a:t> </a:t>
            </a:r>
            <a:r>
              <a:rPr lang="en-US" altLang="ko-KR" err="1"/>
              <a:t>UBehaviorTreeComponent</a:t>
            </a:r>
            <a:r>
              <a:rPr lang="en-US" altLang="ko-KR"/>
              <a:t>*</a:t>
            </a:r>
            <a:r>
              <a:rPr lang="ko-KR" altLang="en-US"/>
              <a:t>  </a:t>
            </a:r>
            <a:r>
              <a:rPr lang="en-US" altLang="ko-KR" err="1"/>
              <a:t>BehaviorTreeComp</a:t>
            </a:r>
            <a:r>
              <a:rPr lang="en-US" altLang="ko-KR"/>
              <a:t>;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7077D9-43C4-4E3B-B9E3-64044349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AIController.h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7988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9F7183-9141-4A3E-8507-BA0DC221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“</a:t>
            </a:r>
            <a:r>
              <a:rPr lang="en-US" altLang="ko-KR" err="1"/>
              <a:t>BehaviorTree</a:t>
            </a:r>
            <a:r>
              <a:rPr lang="en-US" altLang="ko-KR"/>
              <a:t>/</a:t>
            </a:r>
            <a:r>
              <a:rPr lang="en-US" altLang="ko-KR" err="1"/>
              <a:t>BehaviorTree.h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BehaviorTree</a:t>
            </a:r>
            <a:r>
              <a:rPr lang="en-US" altLang="ko-KR"/>
              <a:t>/</a:t>
            </a:r>
            <a:r>
              <a:rPr lang="en-US" altLang="ko-KR" err="1"/>
              <a:t>BlackboardData.h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BehaviorTree</a:t>
            </a:r>
            <a:r>
              <a:rPr lang="en-US" altLang="ko-KR"/>
              <a:t>/</a:t>
            </a:r>
            <a:r>
              <a:rPr lang="en-US" altLang="ko-KR" err="1"/>
              <a:t>BlackboardComponent.h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NavigationSystem.h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“Blueprint/</a:t>
            </a:r>
            <a:r>
              <a:rPr lang="en-US" altLang="ko-KR" err="1"/>
              <a:t>AIBlueprintHelperLibrary.h</a:t>
            </a:r>
            <a:r>
              <a:rPr lang="en-US" altLang="ko-KR"/>
              <a:t>’</a:t>
            </a:r>
          </a:p>
          <a:p>
            <a:r>
              <a:rPr lang="ko-KR" altLang="en-US"/>
              <a:t>생성자</a:t>
            </a:r>
            <a:endParaRPr lang="en-US" altLang="ko-KR"/>
          </a:p>
          <a:p>
            <a:pPr lvl="1"/>
            <a:r>
              <a:rPr lang="en-US" altLang="ko-KR" err="1"/>
              <a:t>BlackboardComp</a:t>
            </a:r>
            <a:r>
              <a:rPr lang="en-US" altLang="ko-KR"/>
              <a:t> = 	</a:t>
            </a:r>
            <a:r>
              <a:rPr lang="en-US" altLang="ko-KR" err="1"/>
              <a:t>CreateDefaultSubobject</a:t>
            </a:r>
            <a:r>
              <a:rPr lang="en-US" altLang="ko-KR"/>
              <a:t>&lt;</a:t>
            </a:r>
            <a:r>
              <a:rPr lang="en-US" altLang="ko-KR" err="1"/>
              <a:t>UBlackboardComponent</a:t>
            </a:r>
            <a:r>
              <a:rPr lang="en-US" altLang="ko-KR"/>
              <a:t>&gt;(TEXT(“</a:t>
            </a:r>
            <a:r>
              <a:rPr lang="en-US" altLang="ko-KR" err="1"/>
              <a:t>BlackboardComp</a:t>
            </a:r>
            <a:r>
              <a:rPr lang="en-US" altLang="ko-KR"/>
              <a:t>”));</a:t>
            </a:r>
          </a:p>
          <a:p>
            <a:pPr lvl="1"/>
            <a:r>
              <a:rPr lang="en-US" altLang="ko-KR" err="1"/>
              <a:t>BehaviorTreeComp</a:t>
            </a:r>
            <a:r>
              <a:rPr lang="en-US" altLang="ko-KR"/>
              <a:t>= 	</a:t>
            </a:r>
            <a:r>
              <a:rPr lang="en-US" altLang="ko-KR" err="1"/>
              <a:t>CreateDefaultSubobject</a:t>
            </a:r>
            <a:r>
              <a:rPr lang="en-US" altLang="ko-KR"/>
              <a:t>&lt;</a:t>
            </a:r>
            <a:r>
              <a:rPr lang="en-US" altLang="ko-KR" err="1"/>
              <a:t>UBehaviorTreeComponent</a:t>
            </a:r>
            <a:r>
              <a:rPr lang="en-US" altLang="ko-KR"/>
              <a:t>&gt;(TEXT(“</a:t>
            </a:r>
            <a:r>
              <a:rPr lang="en-US" altLang="ko-KR" err="1"/>
              <a:t>BehaviorComp</a:t>
            </a:r>
            <a:r>
              <a:rPr lang="en-US" altLang="ko-KR"/>
              <a:t>”));</a:t>
            </a:r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DDE18F-837A-4537-8D3B-0625CF7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AIController.cpp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56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825B27-7686-44F3-85C2-457E4447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AIController.h</a:t>
            </a:r>
            <a:endParaRPr lang="en-US" altLang="ko-KR"/>
          </a:p>
          <a:p>
            <a:pPr lvl="1"/>
            <a:r>
              <a:rPr lang="en-US" altLang="ko-KR"/>
              <a:t>class </a:t>
            </a:r>
            <a:r>
              <a:rPr lang="en-US" altLang="ko-KR" err="1"/>
              <a:t>AICharacter</a:t>
            </a:r>
            <a:r>
              <a:rPr lang="en-US" altLang="ko-KR"/>
              <a:t>* </a:t>
            </a:r>
            <a:r>
              <a:rPr lang="en-US" altLang="ko-KR" err="1"/>
              <a:t>ControllerChar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virtual void Possess(</a:t>
            </a:r>
            <a:r>
              <a:rPr lang="en-US" altLang="ko-KR" err="1"/>
              <a:t>APawn</a:t>
            </a:r>
            <a:r>
              <a:rPr lang="en-US" altLang="ko-KR"/>
              <a:t>* </a:t>
            </a:r>
            <a:r>
              <a:rPr lang="en-US" altLang="ko-KR" err="1"/>
              <a:t>InPawn</a:t>
            </a:r>
            <a:r>
              <a:rPr lang="en-US" altLang="ko-KR"/>
              <a:t>) override;</a:t>
            </a:r>
          </a:p>
          <a:p>
            <a:pPr lvl="1"/>
            <a:r>
              <a:rPr lang="en-US" altLang="ko-KR"/>
              <a:t>virtual void </a:t>
            </a:r>
            <a:r>
              <a:rPr lang="en-US" altLang="ko-KR" err="1"/>
              <a:t>UnPossess</a:t>
            </a:r>
            <a:r>
              <a:rPr lang="en-US" altLang="ko-KR"/>
              <a:t>() override;</a:t>
            </a:r>
          </a:p>
          <a:p>
            <a:pPr lvl="1"/>
            <a:endParaRPr lang="en-US" altLang="ko-KR"/>
          </a:p>
          <a:p>
            <a:r>
              <a:rPr lang="en-US" altLang="ko-KR"/>
              <a:t>void </a:t>
            </a:r>
            <a:r>
              <a:rPr lang="en-US" altLang="ko-KR" err="1"/>
              <a:t>AIController</a:t>
            </a:r>
            <a:r>
              <a:rPr lang="en-US" altLang="ko-KR"/>
              <a:t>::Possess(</a:t>
            </a:r>
            <a:r>
              <a:rPr lang="en-US" altLang="ko-KR" err="1"/>
              <a:t>APawn</a:t>
            </a:r>
            <a:r>
              <a:rPr lang="en-US" altLang="ko-KR"/>
              <a:t>* </a:t>
            </a:r>
            <a:r>
              <a:rPr lang="en-US" altLang="ko-KR" err="1"/>
              <a:t>InPawn</a:t>
            </a:r>
            <a:r>
              <a:rPr lang="en-US" altLang="ko-KR"/>
              <a:t>){</a:t>
            </a:r>
          </a:p>
          <a:p>
            <a:pPr lvl="1"/>
            <a:r>
              <a:rPr lang="en-US" altLang="ko-KR"/>
              <a:t>Super::Possess(</a:t>
            </a:r>
            <a:r>
              <a:rPr lang="en-US" altLang="ko-KR" err="1"/>
              <a:t>Inpawn</a:t>
            </a:r>
            <a:r>
              <a:rPr lang="en-US" altLang="ko-KR"/>
              <a:t>);</a:t>
            </a:r>
          </a:p>
          <a:p>
            <a:pPr lvl="1"/>
            <a:r>
              <a:rPr lang="en-US" altLang="ko-KR" err="1"/>
              <a:t>ControllerChar</a:t>
            </a:r>
            <a:r>
              <a:rPr lang="en-US" altLang="ko-KR"/>
              <a:t> =Cast&lt;</a:t>
            </a:r>
            <a:r>
              <a:rPr lang="en-US" altLang="ko-KR" err="1"/>
              <a:t>AICharacter</a:t>
            </a:r>
            <a:r>
              <a:rPr lang="en-US" altLang="ko-KR"/>
              <a:t>&gt;( </a:t>
            </a:r>
            <a:r>
              <a:rPr lang="en-US" altLang="ko-KR" err="1"/>
              <a:t>InPawn</a:t>
            </a:r>
            <a:r>
              <a:rPr lang="en-US" altLang="ko-KR"/>
              <a:t>);</a:t>
            </a:r>
          </a:p>
          <a:p>
            <a:pPr lvl="1"/>
            <a:r>
              <a:rPr lang="en-US" altLang="ko-KR"/>
              <a:t>if(</a:t>
            </a:r>
            <a:r>
              <a:rPr lang="en-US" altLang="ko-KR" err="1"/>
              <a:t>ControllerChar</a:t>
            </a:r>
            <a:r>
              <a:rPr lang="en-US" altLang="ko-KR"/>
              <a:t> != </a:t>
            </a:r>
            <a:r>
              <a:rPr lang="en-US" altLang="ko-KR" err="1"/>
              <a:t>nullptr</a:t>
            </a:r>
            <a:r>
              <a:rPr lang="en-US" altLang="ko-KR"/>
              <a:t>){</a:t>
            </a:r>
          </a:p>
          <a:p>
            <a:pPr lvl="2"/>
            <a:r>
              <a:rPr lang="en-US" altLang="ko-KR" err="1"/>
              <a:t>BlackboardComp</a:t>
            </a:r>
            <a:r>
              <a:rPr lang="en-US" altLang="ko-KR"/>
              <a:t>-&gt;</a:t>
            </a:r>
            <a:r>
              <a:rPr lang="en-US" altLang="ko-KR" err="1"/>
              <a:t>InitializeBlackboard</a:t>
            </a:r>
            <a:r>
              <a:rPr lang="en-US" altLang="ko-KR"/>
              <a:t>(*(</a:t>
            </a:r>
            <a:r>
              <a:rPr lang="en-US" altLang="ko-KR" err="1"/>
              <a:t>ControllerChar</a:t>
            </a:r>
            <a:r>
              <a:rPr lang="en-US" altLang="ko-KR"/>
              <a:t>-&gt;</a:t>
            </a:r>
            <a:r>
              <a:rPr lang="en-US" altLang="ko-KR" err="1"/>
              <a:t>BehaviorTree</a:t>
            </a:r>
            <a:r>
              <a:rPr lang="en-US" altLang="ko-KR"/>
              <a:t>-&gt;</a:t>
            </a:r>
            <a:r>
              <a:rPr lang="en-US" altLang="ko-KR" err="1"/>
              <a:t>BlackboardAsset</a:t>
            </a:r>
            <a:r>
              <a:rPr lang="en-US" altLang="ko-KR"/>
              <a:t>));</a:t>
            </a:r>
          </a:p>
          <a:p>
            <a:pPr lvl="2"/>
            <a:r>
              <a:rPr lang="en-US" altLang="ko-KR" err="1"/>
              <a:t>BehaviorTreeComp</a:t>
            </a:r>
            <a:r>
              <a:rPr lang="en-US" altLang="ko-KR"/>
              <a:t>-&gt;</a:t>
            </a:r>
            <a:r>
              <a:rPr lang="en-US" altLang="ko-KR" err="1"/>
              <a:t>StartTree</a:t>
            </a:r>
            <a:r>
              <a:rPr lang="en-US" altLang="ko-KR"/>
              <a:t>(*(</a:t>
            </a:r>
            <a:r>
              <a:rPr lang="en-US" altLang="ko-KR" err="1"/>
              <a:t>ControllerChar</a:t>
            </a:r>
            <a:r>
              <a:rPr lang="en-US" altLang="ko-KR"/>
              <a:t>-&gt;</a:t>
            </a:r>
            <a:r>
              <a:rPr lang="en-US" altLang="ko-KR" err="1"/>
              <a:t>BehaviorTree</a:t>
            </a:r>
            <a:r>
              <a:rPr lang="en-US" altLang="ko-KR"/>
              <a:t>));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7B57E-2B7B-4087-8F44-8A4D0C72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AIController.cpp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3520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4D8ED6-0215-4BC9-80EF-A8E1BF00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void </a:t>
            </a:r>
            <a:r>
              <a:rPr lang="en-US" altLang="ko-KR" err="1"/>
              <a:t>AIController</a:t>
            </a:r>
            <a:r>
              <a:rPr lang="en-US" altLang="ko-KR"/>
              <a:t>::Possess(</a:t>
            </a:r>
            <a:r>
              <a:rPr lang="en-US" altLang="ko-KR" err="1"/>
              <a:t>APawn</a:t>
            </a:r>
            <a:r>
              <a:rPr lang="en-US" altLang="ko-KR"/>
              <a:t>* </a:t>
            </a:r>
            <a:r>
              <a:rPr lang="en-US" altLang="ko-KR" err="1"/>
              <a:t>InPawn</a:t>
            </a:r>
            <a:r>
              <a:rPr lang="en-US" altLang="ko-KR"/>
              <a:t>){</a:t>
            </a:r>
          </a:p>
          <a:p>
            <a:pPr lvl="1"/>
            <a:r>
              <a:rPr lang="en-US" altLang="ko-KR"/>
              <a:t>Super::Possess(</a:t>
            </a:r>
            <a:r>
              <a:rPr lang="en-US" altLang="ko-KR" err="1"/>
              <a:t>Inpawn</a:t>
            </a:r>
            <a:r>
              <a:rPr lang="en-US" altLang="ko-KR"/>
              <a:t>);</a:t>
            </a:r>
          </a:p>
          <a:p>
            <a:pPr lvl="1"/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GetTimerManager</a:t>
            </a:r>
            <a:r>
              <a:rPr lang="en-US" altLang="ko-KR"/>
              <a:t>().</a:t>
            </a:r>
            <a:r>
              <a:rPr lang="en-US" altLang="ko-KR" err="1"/>
              <a:t>SetTimer</a:t>
            </a:r>
            <a:r>
              <a:rPr lang="en-US" altLang="ko-KR"/>
              <a:t>(</a:t>
            </a:r>
            <a:r>
              <a:rPr lang="en-US" altLang="ko-KR" err="1"/>
              <a:t>RepeatTimerHandle</a:t>
            </a:r>
            <a:r>
              <a:rPr lang="en-US" altLang="ko-KR"/>
              <a:t>,</a:t>
            </a:r>
          </a:p>
          <a:p>
            <a:pPr lvl="1"/>
            <a:r>
              <a:rPr lang="en-US" altLang="ko-KR"/>
              <a:t>this, &amp;</a:t>
            </a:r>
            <a:r>
              <a:rPr lang="en-US" altLang="ko-KR" err="1"/>
              <a:t>AIController</a:t>
            </a:r>
            <a:r>
              <a:rPr lang="en-US" altLang="ko-KR"/>
              <a:t>::</a:t>
            </a:r>
            <a:r>
              <a:rPr lang="en-US" altLang="ko-KR" err="1"/>
              <a:t>OnRepeatTimer</a:t>
            </a:r>
            <a:r>
              <a:rPr lang="en-US" altLang="ko-KR"/>
              <a:t>, 3.0f, true);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virtual void </a:t>
            </a:r>
            <a:r>
              <a:rPr lang="en-US" altLang="ko-KR" err="1"/>
              <a:t>AIController</a:t>
            </a:r>
            <a:r>
              <a:rPr lang="en-US" altLang="ko-KR"/>
              <a:t>:: </a:t>
            </a:r>
            <a:r>
              <a:rPr lang="en-US" altLang="ko-KR" err="1"/>
              <a:t>UnPossess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pPr lvl="1"/>
            <a:r>
              <a:rPr lang="en-US" altLang="ko-KR"/>
              <a:t>Super:: </a:t>
            </a:r>
            <a:r>
              <a:rPr lang="en-US" altLang="ko-KR" err="1"/>
              <a:t>UnPossess</a:t>
            </a:r>
            <a:r>
              <a:rPr lang="en-US" altLang="ko-KR"/>
              <a:t>(</a:t>
            </a:r>
            <a:r>
              <a:rPr lang="en-US" altLang="ko-KR" err="1"/>
              <a:t>Inpawn</a:t>
            </a:r>
            <a:r>
              <a:rPr lang="en-US" altLang="ko-KR"/>
              <a:t>);</a:t>
            </a:r>
          </a:p>
          <a:p>
            <a:pPr lvl="1"/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GetTimerManager</a:t>
            </a:r>
            <a:r>
              <a:rPr lang="en-US" altLang="ko-KR"/>
              <a:t>().</a:t>
            </a:r>
            <a:r>
              <a:rPr lang="en-US" altLang="ko-KR" err="1"/>
              <a:t>ClearTimer</a:t>
            </a:r>
            <a:r>
              <a:rPr lang="en-US" altLang="ko-KR"/>
              <a:t>(</a:t>
            </a:r>
            <a:r>
              <a:rPr lang="en-US" altLang="ko-KR" err="1"/>
              <a:t>RepeatTimerHandle</a:t>
            </a:r>
            <a:r>
              <a:rPr lang="en-US" altLang="ko-KR"/>
              <a:t>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8799AB-A0F3-4058-B851-1E89AB2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960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936A8-8025-4E1D-A317-B30491A4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void </a:t>
            </a:r>
            <a:r>
              <a:rPr lang="en-US" altLang="ko-KR" err="1"/>
              <a:t>AIController</a:t>
            </a:r>
            <a:r>
              <a:rPr lang="en-US" altLang="ko-KR"/>
              <a:t>::</a:t>
            </a:r>
            <a:r>
              <a:rPr lang="en-US" altLang="ko-KR" err="1"/>
              <a:t>OnRepeatTimer</a:t>
            </a:r>
            <a:r>
              <a:rPr lang="en-US" altLang="ko-KR"/>
              <a:t>(){</a:t>
            </a:r>
          </a:p>
          <a:p>
            <a:pPr lvl="1"/>
            <a:r>
              <a:rPr lang="en-US" altLang="ko-KR" err="1"/>
              <a:t>GetPawn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UNavigationSystemV1* </a:t>
            </a:r>
            <a:r>
              <a:rPr lang="en-US" altLang="ko-KR" err="1"/>
              <a:t>NavSystem</a:t>
            </a:r>
            <a:r>
              <a:rPr lang="en-US" altLang="ko-KR"/>
              <a:t> = UNavigationSystemV1::</a:t>
            </a:r>
            <a:r>
              <a:rPr lang="en-US" altLang="ko-KR" err="1"/>
              <a:t>GetNavigationSystem</a:t>
            </a:r>
            <a:r>
              <a:rPr lang="en-US" altLang="ko-KR"/>
              <a:t>(</a:t>
            </a:r>
            <a:r>
              <a:rPr lang="en-US" altLang="ko-KR" err="1"/>
              <a:t>GetWorld</a:t>
            </a:r>
            <a:r>
              <a:rPr lang="en-US" altLang="ko-KR"/>
              <a:t>());</a:t>
            </a:r>
          </a:p>
          <a:p>
            <a:pPr lvl="1"/>
            <a:r>
              <a:rPr lang="en-US" altLang="ko-KR"/>
              <a:t>if( </a:t>
            </a:r>
            <a:r>
              <a:rPr lang="en-US" altLang="ko-KR" err="1"/>
              <a:t>NavSystem</a:t>
            </a:r>
            <a:r>
              <a:rPr lang="en-US" altLang="ko-KR"/>
              <a:t> ==</a:t>
            </a:r>
            <a:r>
              <a:rPr lang="en-US" altLang="ko-KR" err="1"/>
              <a:t>nulltpr</a:t>
            </a:r>
            <a:r>
              <a:rPr lang="en-US" altLang="ko-KR"/>
              <a:t>) return;</a:t>
            </a:r>
          </a:p>
          <a:p>
            <a:pPr lvl="1"/>
            <a:r>
              <a:rPr lang="en-US" altLang="ko-KR" err="1"/>
              <a:t>FNavLocation</a:t>
            </a:r>
            <a:r>
              <a:rPr lang="en-US" altLang="ko-KR"/>
              <a:t> </a:t>
            </a:r>
            <a:r>
              <a:rPr lang="en-US" altLang="ko-KR" err="1"/>
              <a:t>NextLocation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if(</a:t>
            </a:r>
            <a:r>
              <a:rPr lang="en-US" altLang="ko-KR" err="1"/>
              <a:t>NavSystem</a:t>
            </a:r>
            <a:r>
              <a:rPr lang="en-US" altLang="ko-KR"/>
              <a:t>-&gt;</a:t>
            </a:r>
            <a:r>
              <a:rPr lang="en-US" altLang="ko-KR" err="1"/>
              <a:t>GetRandomPointInNavigationRadius</a:t>
            </a:r>
            <a:r>
              <a:rPr lang="en-US" altLang="ko-KR"/>
              <a:t>(</a:t>
            </a:r>
          </a:p>
          <a:p>
            <a:pPr lvl="1"/>
            <a:r>
              <a:rPr lang="en-US" altLang="ko-KR" err="1"/>
              <a:t>FVector</a:t>
            </a:r>
            <a:r>
              <a:rPr lang="en-US" altLang="ko-KR"/>
              <a:t>::</a:t>
            </a:r>
            <a:r>
              <a:rPr lang="en-US" altLang="ko-KR" err="1"/>
              <a:t>ZeroVector</a:t>
            </a:r>
            <a:r>
              <a:rPr lang="en-US" altLang="ko-KR"/>
              <a:t>, 500.0f, </a:t>
            </a:r>
            <a:r>
              <a:rPr lang="en-US" altLang="ko-KR" err="1"/>
              <a:t>NextLocation</a:t>
            </a:r>
            <a:r>
              <a:rPr lang="en-US" altLang="ko-KR"/>
              <a:t>))</a:t>
            </a:r>
          </a:p>
          <a:p>
            <a:pPr lvl="1"/>
            <a:r>
              <a:rPr lang="en-US" altLang="ko-KR"/>
              <a:t>{</a:t>
            </a:r>
          </a:p>
          <a:p>
            <a:pPr lvl="2"/>
            <a:r>
              <a:rPr lang="en-US" altLang="ko-KR" err="1"/>
              <a:t>UAIBlueprintHelperLibrary</a:t>
            </a:r>
            <a:r>
              <a:rPr lang="en-US" altLang="ko-KR"/>
              <a:t>::</a:t>
            </a:r>
            <a:r>
              <a:rPr lang="en-US" altLang="ko-KR" err="1"/>
              <a:t>SimpleMoveToLocation</a:t>
            </a:r>
            <a:r>
              <a:rPr lang="en-US" altLang="ko-KR"/>
              <a:t>(this,</a:t>
            </a:r>
          </a:p>
          <a:p>
            <a:pPr lvl="2"/>
            <a:r>
              <a:rPr lang="en-US" altLang="ko-KR"/>
              <a:t> </a:t>
            </a:r>
            <a:r>
              <a:rPr lang="en-US" altLang="ko-KR" err="1"/>
              <a:t>NextLocation.Location</a:t>
            </a:r>
            <a:r>
              <a:rPr lang="en-US" altLang="ko-KR"/>
              <a:t>);</a:t>
            </a:r>
          </a:p>
          <a:p>
            <a:pPr lvl="1"/>
            <a:r>
              <a:rPr lang="en-US" altLang="ko-KR"/>
              <a:t>}</a:t>
            </a:r>
          </a:p>
          <a:p>
            <a:r>
              <a:rPr lang="en-US" altLang="ko-KR"/>
              <a:t>}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158A1-0C96-434D-8941-E674829A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163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1CCEEFF-D905-4757-87A6-CF46C40D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UBehaviorTree</a:t>
            </a:r>
            <a:r>
              <a:rPr lang="en-US" altLang="ko-KR"/>
              <a:t>* </a:t>
            </a:r>
            <a:r>
              <a:rPr lang="en-US" altLang="ko-KR" err="1"/>
              <a:t>ThisTree</a:t>
            </a:r>
            <a:r>
              <a:rPr lang="en-US" altLang="ko-KR"/>
              <a:t>;</a:t>
            </a:r>
          </a:p>
          <a:p>
            <a:r>
              <a:rPr lang="en-US" altLang="ko-KR"/>
              <a:t>class </a:t>
            </a:r>
            <a:r>
              <a:rPr lang="en-US" altLang="ko-KR" err="1"/>
              <a:t>MyAIController</a:t>
            </a:r>
            <a:r>
              <a:rPr lang="en-US" altLang="ko-KR"/>
              <a:t>* </a:t>
            </a:r>
            <a:r>
              <a:rPr lang="en-US" altLang="ko-KR" err="1"/>
              <a:t>ThisController</a:t>
            </a:r>
            <a:r>
              <a:rPr lang="en-US" altLang="ko-KR"/>
              <a:t>;</a:t>
            </a:r>
          </a:p>
          <a:p>
            <a:r>
              <a:rPr lang="en-US" altLang="ko-KR"/>
              <a:t>class </a:t>
            </a:r>
            <a:r>
              <a:rPr lang="en-US" altLang="ko-KR" err="1"/>
              <a:t>MyCharacter</a:t>
            </a:r>
            <a:r>
              <a:rPr lang="en-US" altLang="ko-KR"/>
              <a:t>*  </a:t>
            </a:r>
            <a:r>
              <a:rPr lang="en-US" altLang="ko-KR" err="1"/>
              <a:t>ThisAiCharacter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 err="1"/>
              <a:t>TickNode</a:t>
            </a:r>
            <a:r>
              <a:rPr lang="en-US" altLang="ko-KR"/>
              <a:t>(</a:t>
            </a:r>
            <a:r>
              <a:rPr lang="en-US" altLang="ko-KR" err="1"/>
              <a:t>UBehavoirTreeComponent</a:t>
            </a:r>
            <a:r>
              <a:rPr lang="en-US" altLang="ko-KR"/>
              <a:t>&amp; owner, </a:t>
            </a:r>
          </a:p>
          <a:p>
            <a:pPr lvl="3"/>
            <a:r>
              <a:rPr lang="en-US" altLang="ko-KR"/>
              <a:t>uint8* </a:t>
            </a:r>
            <a:r>
              <a:rPr lang="en-US" altLang="ko-KR" err="1"/>
              <a:t>NodeMemory</a:t>
            </a:r>
            <a:r>
              <a:rPr lang="en-US" altLang="ko-KR"/>
              <a:t>, </a:t>
            </a:r>
          </a:p>
          <a:p>
            <a:pPr lvl="3"/>
            <a:r>
              <a:rPr lang="en-US" altLang="ko-KR"/>
              <a:t>float </a:t>
            </a:r>
            <a:r>
              <a:rPr lang="en-US" altLang="ko-KR" err="1"/>
              <a:t>deltaSeconds</a:t>
            </a:r>
            <a:r>
              <a:rPr lang="en-US" altLang="ko-KR"/>
              <a:t>) override;</a:t>
            </a:r>
          </a:p>
          <a:p>
            <a:pPr lvl="3"/>
            <a:endParaRPr lang="en-US" altLang="ko-KR"/>
          </a:p>
          <a:p>
            <a:pPr lvl="3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4C48E0-C69C-43A7-82E1-16B5B254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BTService.h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69B160-D62E-4D3B-B2B2-77844EC8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이후 </a:t>
            </a:r>
            <a:r>
              <a:rPr lang="en-US" altLang="ko-KR" err="1"/>
              <a:t>Sample.uproject</a:t>
            </a:r>
            <a:r>
              <a:rPr lang="ko-KR" altLang="en-US"/>
              <a:t>을 </a:t>
            </a:r>
            <a:r>
              <a:rPr lang="ko-KR" altLang="en-US" err="1"/>
              <a:t>더블클릭하여</a:t>
            </a:r>
            <a:r>
              <a:rPr lang="ko-KR" altLang="en-US"/>
              <a:t> </a:t>
            </a:r>
            <a:r>
              <a:rPr lang="en-US" altLang="ko-KR"/>
              <a:t>Generate Visual Studio project Files</a:t>
            </a:r>
            <a:r>
              <a:rPr lang="ko-KR" altLang="en-US"/>
              <a:t>를 선택하면 </a:t>
            </a:r>
            <a:r>
              <a:rPr lang="en-US" altLang="ko-KR" err="1"/>
              <a:t>Sample.sin</a:t>
            </a:r>
            <a:r>
              <a:rPr lang="en-US" altLang="ko-KR"/>
              <a:t> </a:t>
            </a:r>
            <a:r>
              <a:rPr lang="ko-KR" altLang="en-US"/>
              <a:t>파일이 생성된다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750629-4B0F-446A-8017-F2CE27CD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09738" cy="500042"/>
          </a:xfrm>
        </p:spPr>
        <p:txBody>
          <a:bodyPr/>
          <a:lstStyle/>
          <a:p>
            <a:r>
              <a:rPr lang="ko-KR" altLang="en-US" err="1"/>
              <a:t>비주얼프로젝트</a:t>
            </a:r>
            <a:r>
              <a:rPr lang="ko-KR" altLang="en-US"/>
              <a:t> </a:t>
            </a:r>
            <a:r>
              <a:rPr lang="ko-KR" altLang="en-US" err="1"/>
              <a:t>솔류션</a:t>
            </a:r>
            <a:r>
              <a:rPr lang="ko-KR" altLang="en-US"/>
              <a:t> 생성하기</a:t>
            </a:r>
            <a:r>
              <a:rPr lang="en-US" altLang="ko-KR"/>
              <a:t>-3-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421AB-DC97-47DC-AEFA-8B767AF60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06" y="1843251"/>
            <a:ext cx="6210236" cy="28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4208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718A93-827C-4134-9E03-BDF36C92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“</a:t>
            </a:r>
            <a:r>
              <a:rPr lang="en-US" altLang="ko-KR" err="1"/>
              <a:t>AICharacter.h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BehavoidTree</a:t>
            </a:r>
            <a:r>
              <a:rPr lang="en-US" altLang="ko-KR"/>
              <a:t>/</a:t>
            </a:r>
            <a:r>
              <a:rPr lang="en-US" altLang="ko-KR" err="1"/>
              <a:t>BehavoirTree.h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BehavoidTree</a:t>
            </a:r>
            <a:r>
              <a:rPr lang="en-US" altLang="ko-KR"/>
              <a:t>/</a:t>
            </a:r>
            <a:r>
              <a:rPr lang="en-US" altLang="ko-KR" err="1"/>
              <a:t>BlackboardData.h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BehavoidTree</a:t>
            </a:r>
            <a:r>
              <a:rPr lang="en-US" altLang="ko-KR"/>
              <a:t>/</a:t>
            </a:r>
            <a:r>
              <a:rPr lang="en-US" altLang="ko-KR" err="1"/>
              <a:t>BlackboardComponet.h</a:t>
            </a:r>
            <a:r>
              <a:rPr lang="en-US" altLang="ko-KR"/>
              <a:t>”</a:t>
            </a:r>
          </a:p>
          <a:p>
            <a:r>
              <a:rPr lang="en-US" altLang="ko-KR"/>
              <a:t>#include “</a:t>
            </a:r>
            <a:r>
              <a:rPr lang="en-US" altLang="ko-KR" err="1"/>
              <a:t>DrawDebugHelpers.h</a:t>
            </a:r>
            <a:r>
              <a:rPr lang="en-US" altLang="ko-KR"/>
              <a:t>”</a:t>
            </a:r>
          </a:p>
          <a:p>
            <a:r>
              <a:rPr lang="en-US" altLang="ko-KR" err="1"/>
              <a:t>BTService</a:t>
            </a:r>
            <a:r>
              <a:rPr lang="en-US" altLang="ko-KR"/>
              <a:t>::</a:t>
            </a:r>
            <a:r>
              <a:rPr lang="en-US" altLang="ko-KR" err="1"/>
              <a:t>TickNode</a:t>
            </a:r>
            <a:r>
              <a:rPr lang="en-US" altLang="ko-KR"/>
              <a:t>(</a:t>
            </a:r>
            <a:r>
              <a:rPr lang="en-US" altLang="ko-KR" err="1"/>
              <a:t>UBehavoirTreeComponent</a:t>
            </a:r>
            <a:r>
              <a:rPr lang="en-US" altLang="ko-KR"/>
              <a:t>&amp; owner, </a:t>
            </a:r>
          </a:p>
          <a:p>
            <a:pPr lvl="3"/>
            <a:r>
              <a:rPr lang="en-US" altLang="ko-KR"/>
              <a:t>uint8* </a:t>
            </a:r>
            <a:r>
              <a:rPr lang="en-US" altLang="ko-KR" err="1"/>
              <a:t>NodeMemory</a:t>
            </a:r>
            <a:r>
              <a:rPr lang="en-US" altLang="ko-KR"/>
              <a:t>, </a:t>
            </a:r>
          </a:p>
          <a:p>
            <a:pPr lvl="3"/>
            <a:r>
              <a:rPr lang="en-US" altLang="ko-KR"/>
              <a:t>float </a:t>
            </a:r>
            <a:r>
              <a:rPr lang="en-US" altLang="ko-KR" err="1"/>
              <a:t>deltaSeconds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{</a:t>
            </a:r>
          </a:p>
          <a:p>
            <a:pPr lvl="3"/>
            <a:r>
              <a:rPr lang="en-US" altLang="ko-KR"/>
              <a:t>Super::</a:t>
            </a:r>
            <a:r>
              <a:rPr lang="en-US" altLang="ko-KR" err="1"/>
              <a:t>TickNode</a:t>
            </a:r>
            <a:r>
              <a:rPr lang="en-US" altLang="ko-KR"/>
              <a:t>(owner, </a:t>
            </a:r>
            <a:r>
              <a:rPr lang="en-US" altLang="ko-KR" err="1"/>
              <a:t>NodeMemory</a:t>
            </a:r>
            <a:r>
              <a:rPr lang="en-US" altLang="ko-KR"/>
              <a:t>, </a:t>
            </a:r>
            <a:r>
              <a:rPr lang="en-US" altLang="ko-KR" err="1"/>
              <a:t>deltaSeconds</a:t>
            </a:r>
            <a:r>
              <a:rPr lang="en-US" altLang="ko-KR"/>
              <a:t>);</a:t>
            </a:r>
          </a:p>
          <a:p>
            <a:pPr lvl="2"/>
            <a:r>
              <a:rPr lang="en-US" altLang="ko-KR"/>
              <a:t>}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4FAC1F-0324-4A9E-AE73-1BDF2A2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BTService.cpp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3239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54D793-3CE2-4D97-9640-0430D57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virtual bool </a:t>
            </a:r>
            <a:r>
              <a:rPr lang="en-US" altLang="ko-KR" err="1"/>
              <a:t>CalculateRawConditionValue</a:t>
            </a:r>
            <a:r>
              <a:rPr lang="en-US" altLang="ko-KR"/>
              <a:t>(</a:t>
            </a:r>
            <a:r>
              <a:rPr lang="en-US" altLang="ko-KR" err="1"/>
              <a:t>UBehaviorTreeComponent</a:t>
            </a:r>
            <a:r>
              <a:rPr lang="en-US" altLang="ko-KR"/>
              <a:t>&amp; </a:t>
            </a:r>
            <a:r>
              <a:rPr lang="en-US" altLang="ko-KR" err="1"/>
              <a:t>OwnerComp</a:t>
            </a:r>
            <a:r>
              <a:rPr lang="en-US" altLang="ko-KR"/>
              <a:t>, uint8* </a:t>
            </a:r>
            <a:r>
              <a:rPr lang="en-US" altLang="ko-KR" err="1"/>
              <a:t>NodeMemory</a:t>
            </a:r>
            <a:r>
              <a:rPr lang="en-US" altLang="ko-KR"/>
              <a:t>) const override;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C8A234-2081-424B-BD6A-C1A4D2A8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UBTDecorator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4639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895719-FDD0-4DFA-A3EE-84B512A1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virtual </a:t>
            </a:r>
            <a:r>
              <a:rPr lang="en-US" altLang="ko-KR" err="1"/>
              <a:t>EBTNodeResult</a:t>
            </a:r>
            <a:r>
              <a:rPr lang="en-US" altLang="ko-KR"/>
              <a:t>::Type </a:t>
            </a:r>
            <a:r>
              <a:rPr lang="en-US" altLang="ko-KR" err="1"/>
              <a:t>ExecuteTask</a:t>
            </a:r>
            <a:r>
              <a:rPr lang="en-US" altLang="ko-KR"/>
              <a:t>(</a:t>
            </a:r>
            <a:r>
              <a:rPr lang="en-US" altLang="ko-KR" err="1"/>
              <a:t>UBehaviorTreeComponent</a:t>
            </a:r>
            <a:r>
              <a:rPr lang="en-US" altLang="ko-KR"/>
              <a:t>&amp; </a:t>
            </a:r>
            <a:r>
              <a:rPr lang="en-US" altLang="ko-KR" err="1"/>
              <a:t>OwnerComp</a:t>
            </a:r>
            <a:r>
              <a:rPr lang="en-US" altLang="ko-KR"/>
              <a:t>, uint8* </a:t>
            </a:r>
            <a:r>
              <a:rPr lang="en-US" altLang="ko-KR" err="1"/>
              <a:t>NodeMemory</a:t>
            </a:r>
            <a:r>
              <a:rPr lang="en-US" altLang="ko-KR"/>
              <a:t>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B2FD09-E70A-4313-8AC8-FA63DDCF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UBTTaskNode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9773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Damagetype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데미지의</a:t>
            </a:r>
            <a:r>
              <a:rPr lang="ko-KR" altLang="en-US" dirty="0" smtClean="0"/>
              <a:t> 유형</a:t>
            </a:r>
            <a:endParaRPr lang="en-US" altLang="ko-KR" dirty="0" smtClean="0"/>
          </a:p>
          <a:p>
            <a:r>
              <a:rPr lang="en-US" altLang="ko-KR" dirty="0" smtClean="0"/>
              <a:t>Instigator(</a:t>
            </a:r>
            <a:r>
              <a:rPr lang="ko-KR" altLang="en-US" dirty="0" err="1" smtClean="0"/>
              <a:t>인스티게이터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누가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입혔는가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보통은 </a:t>
            </a:r>
            <a:r>
              <a:rPr lang="en-US" altLang="ko-KR" dirty="0" err="1" smtClean="0"/>
              <a:t>PlayerController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AiController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DamageCauser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무엇이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ko-KR" altLang="en-US" dirty="0" err="1" smtClean="0"/>
              <a:t>대미지를</a:t>
            </a:r>
            <a:r>
              <a:rPr lang="ko-KR" altLang="en-US" dirty="0" smtClean="0"/>
              <a:t> 입혔는가</a:t>
            </a:r>
            <a:r>
              <a:rPr lang="en-US" altLang="ko-KR" dirty="0" smtClean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Damage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041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float </a:t>
            </a:r>
            <a:r>
              <a:rPr lang="en-US" altLang="ko-KR" dirty="0" err="1"/>
              <a:t>TakeDamage</a:t>
            </a:r>
            <a:r>
              <a:rPr lang="en-US" altLang="ko-KR" dirty="0" smtClean="0"/>
              <a:t>(</a:t>
            </a:r>
          </a:p>
          <a:p>
            <a:pPr lvl="1"/>
            <a:r>
              <a:rPr lang="en-US" altLang="ko-KR" dirty="0" smtClean="0"/>
              <a:t>float </a:t>
            </a:r>
            <a:r>
              <a:rPr lang="en-US" altLang="ko-KR" dirty="0" err="1"/>
              <a:t>DamageAmount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FDamageEvent</a:t>
            </a:r>
            <a:r>
              <a:rPr lang="en-US" altLang="ko-KR" dirty="0"/>
              <a:t> </a:t>
            </a:r>
            <a:r>
              <a:rPr lang="en-US" altLang="ko-KR" dirty="0" err="1"/>
              <a:t>const</a:t>
            </a:r>
            <a:r>
              <a:rPr lang="en-US" altLang="ko-KR" dirty="0"/>
              <a:t>&amp; </a:t>
            </a:r>
            <a:r>
              <a:rPr lang="en-US" altLang="ko-KR" dirty="0" err="1"/>
              <a:t>DamageEvent</a:t>
            </a:r>
            <a:r>
              <a:rPr lang="en-US" altLang="ko-KR" dirty="0"/>
              <a:t>, </a:t>
            </a:r>
            <a:r>
              <a:rPr lang="en-US" altLang="ko-KR" dirty="0" smtClean="0"/>
              <a:t>  // </a:t>
            </a:r>
            <a:r>
              <a:rPr lang="ko-KR" altLang="en-US" dirty="0" smtClean="0"/>
              <a:t>대미지 이벤트의 구체적인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 err="1" smtClean="0"/>
              <a:t>Acontroller</a:t>
            </a:r>
            <a:r>
              <a:rPr lang="en-US" altLang="ko-KR" dirty="0"/>
              <a:t>* </a:t>
            </a:r>
            <a:r>
              <a:rPr lang="en-US" altLang="ko-KR" dirty="0" err="1"/>
              <a:t>EventInstigator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 err="1" smtClean="0"/>
              <a:t>Aactor</a:t>
            </a:r>
            <a:r>
              <a:rPr lang="en-US" altLang="ko-KR" dirty="0"/>
              <a:t>* </a:t>
            </a:r>
            <a:r>
              <a:rPr lang="en-US" altLang="ko-KR" dirty="0" err="1"/>
              <a:t>DamageCauser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데미지</a:t>
            </a:r>
            <a:r>
              <a:rPr lang="ko-KR" altLang="en-US" dirty="0" smtClean="0"/>
              <a:t> 이벤트의 구체적인 상황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FPOINTDAMAGEEVENT : </a:t>
            </a:r>
            <a:r>
              <a:rPr lang="ko-KR" altLang="en-US" dirty="0" smtClean="0"/>
              <a:t>특정 지점에 가해진 대미지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충격량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FHitResult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FRADIALDAMAGEEVENT : </a:t>
            </a:r>
            <a:r>
              <a:rPr lang="ko-KR" altLang="en-US" dirty="0" smtClean="0"/>
              <a:t>폭발과 같은 주변 대미지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폭발의진원지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대미지감쇠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영향을 받는 컴포넌트 목록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FDAMAGEEVENT : </a:t>
            </a:r>
            <a:r>
              <a:rPr lang="ko-KR" altLang="en-US" dirty="0" smtClean="0"/>
              <a:t>일반적인 대미지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내장된 이벤트 유형이 없을 경우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FDamageEvent</a:t>
            </a:r>
            <a:r>
              <a:rPr lang="ko-KR" altLang="en-US" dirty="0" smtClean="0"/>
              <a:t>구조체를 파생시켜서 필요한 데이터를 확장할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380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ApplyDamage</a:t>
            </a:r>
            <a:endParaRPr lang="en-US" altLang="ko-KR" dirty="0" smtClean="0"/>
          </a:p>
          <a:p>
            <a:r>
              <a:rPr lang="en-US" altLang="ko-KR" dirty="0" err="1" smtClean="0"/>
              <a:t>ApplyPointDamage</a:t>
            </a:r>
            <a:endParaRPr lang="en-US" altLang="ko-KR" dirty="0" smtClean="0"/>
          </a:p>
          <a:p>
            <a:r>
              <a:rPr lang="en-US" altLang="ko-KR" dirty="0" err="1" smtClean="0"/>
              <a:t>ApplyRadialDamage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Blueprint Damage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015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00D6C2-5297-4732-9239-05BFBDC2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protected:</a:t>
            </a:r>
          </a:p>
          <a:p>
            <a:pPr lvl="1"/>
            <a:r>
              <a:rPr lang="en-US" altLang="ko-KR"/>
              <a:t>UPROPERTY()</a:t>
            </a:r>
          </a:p>
          <a:p>
            <a:pPr lvl="1"/>
            <a:r>
              <a:rPr lang="en-US" altLang="ko-KR"/>
              <a:t>UTexture2D* </a:t>
            </a:r>
            <a:r>
              <a:rPr lang="en-US" altLang="ko-KR" err="1"/>
              <a:t>LivesTexture</a:t>
            </a:r>
            <a:r>
              <a:rPr lang="en-US" altLang="ko-KR"/>
              <a:t>;</a:t>
            </a:r>
          </a:p>
          <a:p>
            <a:r>
              <a:rPr lang="en-US" altLang="ko-KR" err="1"/>
              <a:t>AMyHUD</a:t>
            </a:r>
            <a:r>
              <a:rPr lang="en-US" altLang="ko-KR"/>
              <a:t>::</a:t>
            </a:r>
            <a:r>
              <a:rPr lang="en-US" altLang="ko-KR" err="1"/>
              <a:t>AMyHUD</a:t>
            </a:r>
            <a:r>
              <a:rPr lang="en-US" altLang="ko-KR"/>
              <a:t>(const </a:t>
            </a:r>
            <a:r>
              <a:rPr lang="en-US" altLang="ko-KR" err="1"/>
              <a:t>FObjectInitializer</a:t>
            </a:r>
            <a:r>
              <a:rPr lang="en-US" altLang="ko-KR"/>
              <a:t>&amp; </a:t>
            </a:r>
            <a:r>
              <a:rPr lang="en-US" altLang="ko-KR" err="1"/>
              <a:t>ObjectInitializer</a:t>
            </a:r>
            <a:r>
              <a:rPr lang="en-US" altLang="ko-KR"/>
              <a:t>) :Super(</a:t>
            </a:r>
            <a:r>
              <a:rPr lang="en-US" altLang="ko-KR" err="1"/>
              <a:t>ObjectInitializer</a:t>
            </a:r>
            <a:r>
              <a:rPr lang="en-US" altLang="ko-KR"/>
              <a:t>)</a:t>
            </a:r>
          </a:p>
          <a:p>
            <a:r>
              <a:rPr lang="en-US" altLang="ko-KR"/>
              <a:t>{</a:t>
            </a:r>
          </a:p>
          <a:p>
            <a:r>
              <a:rPr lang="en-US" altLang="ko-KR"/>
              <a:t>static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r>
              <a:rPr lang="en-US" altLang="ko-KR"/>
              <a:t>&lt;UTexture2D&gt; </a:t>
            </a:r>
            <a:r>
              <a:rPr lang="en-US" altLang="ko-KR" err="1"/>
              <a:t>LivesObj</a:t>
            </a:r>
            <a:r>
              <a:rPr lang="en-US" altLang="ko-KR"/>
              <a:t>(TEXT("/Game/UI/HUD/Actions/Barrel"));</a:t>
            </a:r>
            <a:endParaRPr lang="ko-KR" altLang="en-US"/>
          </a:p>
          <a:p>
            <a:r>
              <a:rPr lang="en-US" altLang="ko-KR" err="1"/>
              <a:t>LivesTexture</a:t>
            </a:r>
            <a:r>
              <a:rPr lang="en-US" altLang="ko-KR"/>
              <a:t> = </a:t>
            </a:r>
            <a:r>
              <a:rPr lang="en-US" altLang="ko-KR" err="1"/>
              <a:t>LivesObj.Object</a:t>
            </a:r>
            <a:r>
              <a:rPr lang="en-US" altLang="ko-KR"/>
              <a:t>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766B64-A570-4139-A680-265FF4CE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753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AAA2FB-D8B9-40E3-B6C0-103B99AC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FViewport</a:t>
            </a:r>
            <a:r>
              <a:rPr lang="en-US" altLang="ko-KR"/>
              <a:t>* const Viewport = </a:t>
            </a:r>
            <a:r>
              <a:rPr lang="en-US" altLang="ko-KR" err="1"/>
              <a:t>GEngine</a:t>
            </a:r>
            <a:r>
              <a:rPr lang="en-US" altLang="ko-KR"/>
              <a:t>-&gt;</a:t>
            </a:r>
            <a:r>
              <a:rPr lang="en-US" altLang="ko-KR" err="1"/>
              <a:t>GameViewport</a:t>
            </a:r>
            <a:r>
              <a:rPr lang="en-US" altLang="ko-KR"/>
              <a:t>-&gt;</a:t>
            </a:r>
            <a:r>
              <a:rPr lang="en-US" altLang="ko-KR" err="1"/>
              <a:t>ViewportFrame</a:t>
            </a:r>
            <a:r>
              <a:rPr lang="en-US" altLang="ko-KR"/>
              <a:t>-&gt;</a:t>
            </a:r>
            <a:r>
              <a:rPr lang="en-US" altLang="ko-KR" err="1"/>
              <a:t>GetViewport</a:t>
            </a:r>
            <a:r>
              <a:rPr lang="en-US" altLang="ko-KR"/>
              <a:t>();</a:t>
            </a:r>
          </a:p>
          <a:p>
            <a:r>
              <a:rPr lang="en-US" altLang="ko-KR"/>
              <a:t>if (Viewport)</a:t>
            </a:r>
          </a:p>
          <a:p>
            <a:r>
              <a:rPr lang="en-US" altLang="ko-KR"/>
              <a:t>{</a:t>
            </a:r>
          </a:p>
          <a:p>
            <a:pPr lvl="1"/>
            <a:r>
              <a:rPr lang="en-US" altLang="ko-KR"/>
              <a:t>FVector2D const </a:t>
            </a:r>
            <a:r>
              <a:rPr lang="en-US" altLang="ko-KR" err="1"/>
              <a:t>ScreenRes</a:t>
            </a:r>
            <a:r>
              <a:rPr lang="en-US" altLang="ko-KR"/>
              <a:t> = Viewport-&gt;</a:t>
            </a:r>
            <a:r>
              <a:rPr lang="en-US" altLang="ko-KR" err="1"/>
              <a:t>GetSizeXY</a:t>
            </a:r>
            <a:r>
              <a:rPr lang="en-US" altLang="ko-KR"/>
              <a:t>();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CFB731-09E4-4542-B953-72809EB9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ViewPort-1-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7350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FBE989-492C-401C-BE31-955D3799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#if PLATFORM_DESKTOP</a:t>
            </a:r>
          </a:p>
          <a:p>
            <a:r>
              <a:rPr lang="en-US" altLang="ko-KR" sz="1800" err="1"/>
              <a:t>ULocalPlayer</a:t>
            </a:r>
            <a:r>
              <a:rPr lang="en-US" altLang="ko-KR" sz="1800"/>
              <a:t>* const </a:t>
            </a:r>
            <a:r>
              <a:rPr lang="en-US" altLang="ko-KR" sz="1800" err="1"/>
              <a:t>LocalPlayer</a:t>
            </a:r>
            <a:r>
              <a:rPr lang="en-US" altLang="ko-KR" sz="1800"/>
              <a:t> =  Cast&lt;</a:t>
            </a:r>
            <a:r>
              <a:rPr lang="en-US" altLang="ko-KR" sz="1800" err="1"/>
              <a:t>ULocalPlayer</a:t>
            </a:r>
            <a:r>
              <a:rPr lang="en-US" altLang="ko-KR" sz="1800"/>
              <a:t>&gt;(</a:t>
            </a:r>
            <a:r>
              <a:rPr lang="en-US" altLang="ko-KR" sz="1800" err="1"/>
              <a:t>InPlayerController</a:t>
            </a:r>
            <a:r>
              <a:rPr lang="en-US" altLang="ko-KR" sz="1800"/>
              <a:t>-&gt;Player);</a:t>
            </a:r>
          </a:p>
          <a:p>
            <a:r>
              <a:rPr lang="en-US" altLang="ko-KR" sz="1800"/>
              <a:t>if (</a:t>
            </a:r>
            <a:r>
              <a:rPr lang="en-US" altLang="ko-KR" sz="1800" err="1"/>
              <a:t>LocalPlayer</a:t>
            </a:r>
            <a:r>
              <a:rPr lang="en-US" altLang="ko-KR" sz="1800"/>
              <a:t> &amp;&amp; 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ViewportClient</a:t>
            </a:r>
            <a:r>
              <a:rPr lang="en-US" altLang="ko-KR" sz="1800"/>
              <a:t> &amp;&amp; 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ViewportClient</a:t>
            </a:r>
            <a:r>
              <a:rPr lang="en-US" altLang="ko-KR" sz="1800"/>
              <a:t>-&gt;Viewport ){</a:t>
            </a:r>
          </a:p>
          <a:p>
            <a:r>
              <a:rPr lang="en-US" altLang="ko-KR" sz="1800"/>
              <a:t>FVector2D </a:t>
            </a:r>
            <a:r>
              <a:rPr lang="en-US" altLang="ko-KR" sz="1800" err="1"/>
              <a:t>MousePosition</a:t>
            </a:r>
            <a:r>
              <a:rPr lang="en-US" altLang="ko-KR" sz="1800"/>
              <a:t>;</a:t>
            </a:r>
          </a:p>
          <a:p>
            <a:r>
              <a:rPr lang="en-US" altLang="ko-KR" sz="1800"/>
              <a:t>if (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ViewportClient</a:t>
            </a:r>
            <a:r>
              <a:rPr lang="en-US" altLang="ko-KR" sz="1800"/>
              <a:t>-&gt;</a:t>
            </a:r>
            <a:r>
              <a:rPr lang="en-US" altLang="ko-KR" sz="1800" err="1"/>
              <a:t>GetMousePosition</a:t>
            </a:r>
            <a:r>
              <a:rPr lang="en-US" altLang="ko-KR" sz="1800"/>
              <a:t>(</a:t>
            </a:r>
            <a:r>
              <a:rPr lang="en-US" altLang="ko-KR" sz="1800" err="1"/>
              <a:t>MousePosition</a:t>
            </a:r>
            <a:r>
              <a:rPr lang="en-US" altLang="ko-KR" sz="1800"/>
              <a:t>) == false){return;}</a:t>
            </a:r>
          </a:p>
          <a:p>
            <a:endParaRPr lang="ko-KR" altLang="en-US" sz="1800"/>
          </a:p>
          <a:p>
            <a:r>
              <a:rPr lang="en-US" altLang="ko-KR" sz="1800" err="1"/>
              <a:t>FViewport</a:t>
            </a:r>
            <a:r>
              <a:rPr lang="en-US" altLang="ko-KR" sz="1800"/>
              <a:t>* Viewport = 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ViewportClient</a:t>
            </a:r>
            <a:r>
              <a:rPr lang="en-US" altLang="ko-KR" sz="1800"/>
              <a:t>-&gt;Viewport;</a:t>
            </a:r>
          </a:p>
          <a:p>
            <a:r>
              <a:rPr lang="en-US" altLang="ko-KR" sz="1800"/>
              <a:t>const float </a:t>
            </a:r>
            <a:r>
              <a:rPr lang="en-US" altLang="ko-KR" sz="1800" err="1"/>
              <a:t>ScrollSpeed</a:t>
            </a:r>
            <a:r>
              <a:rPr lang="en-US" altLang="ko-KR" sz="1800"/>
              <a:t> = 60.0f;</a:t>
            </a:r>
          </a:p>
          <a:p>
            <a:r>
              <a:rPr lang="en-US" altLang="ko-KR" sz="1800"/>
              <a:t>const </a:t>
            </a:r>
            <a:r>
              <a:rPr lang="en-US" altLang="ko-KR" sz="1800" err="1"/>
              <a:t>FIntPoint</a:t>
            </a:r>
            <a:r>
              <a:rPr lang="en-US" altLang="ko-KR" sz="1800"/>
              <a:t> </a:t>
            </a:r>
            <a:r>
              <a:rPr lang="en-US" altLang="ko-KR" sz="1800" err="1"/>
              <a:t>ViewportSize</a:t>
            </a:r>
            <a:r>
              <a:rPr lang="en-US" altLang="ko-KR" sz="1800"/>
              <a:t> = Viewport-&gt;</a:t>
            </a:r>
            <a:r>
              <a:rPr lang="en-US" altLang="ko-KR" sz="1800" err="1"/>
              <a:t>GetSizeXY</a:t>
            </a:r>
            <a:r>
              <a:rPr lang="en-US" altLang="ko-KR" sz="1800"/>
              <a:t>();</a:t>
            </a:r>
          </a:p>
          <a:p>
            <a:r>
              <a:rPr lang="en-US" altLang="ko-KR" sz="1800"/>
              <a:t>const uint32 </a:t>
            </a:r>
            <a:r>
              <a:rPr lang="en-US" altLang="ko-KR" sz="1800" err="1"/>
              <a:t>ViewLeft</a:t>
            </a:r>
            <a:r>
              <a:rPr lang="en-US" altLang="ko-KR" sz="1800"/>
              <a:t> = </a:t>
            </a:r>
            <a:r>
              <a:rPr lang="en-US" altLang="ko-KR" sz="1800" err="1"/>
              <a:t>FMath</a:t>
            </a:r>
            <a:r>
              <a:rPr lang="en-US" altLang="ko-KR" sz="1800"/>
              <a:t>::</a:t>
            </a:r>
            <a:r>
              <a:rPr lang="en-US" altLang="ko-KR" sz="1800" err="1"/>
              <a:t>TruncToInt</a:t>
            </a:r>
            <a:r>
              <a:rPr lang="en-US" altLang="ko-KR" sz="1800"/>
              <a:t>(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Origin.X</a:t>
            </a:r>
            <a:r>
              <a:rPr lang="en-US" altLang="ko-KR" sz="1800"/>
              <a:t> * </a:t>
            </a:r>
            <a:r>
              <a:rPr lang="en-US" altLang="ko-KR" sz="1800" err="1"/>
              <a:t>ViewportSize.X</a:t>
            </a:r>
            <a:r>
              <a:rPr lang="en-US" altLang="ko-KR" sz="1800"/>
              <a:t>);</a:t>
            </a:r>
          </a:p>
          <a:p>
            <a:r>
              <a:rPr lang="en-US" altLang="ko-KR" sz="1800"/>
              <a:t>const uint32 </a:t>
            </a:r>
            <a:r>
              <a:rPr lang="en-US" altLang="ko-KR" sz="1800" err="1"/>
              <a:t>ViewRight</a:t>
            </a:r>
            <a:r>
              <a:rPr lang="en-US" altLang="ko-KR" sz="1800"/>
              <a:t> = </a:t>
            </a:r>
            <a:r>
              <a:rPr lang="en-US" altLang="ko-KR" sz="1800" err="1"/>
              <a:t>ViewLeft</a:t>
            </a:r>
            <a:r>
              <a:rPr lang="en-US" altLang="ko-KR" sz="1800"/>
              <a:t> + </a:t>
            </a:r>
            <a:r>
              <a:rPr lang="en-US" altLang="ko-KR" sz="1800" err="1"/>
              <a:t>FMath</a:t>
            </a:r>
            <a:r>
              <a:rPr lang="en-US" altLang="ko-KR" sz="1800"/>
              <a:t>::</a:t>
            </a:r>
            <a:r>
              <a:rPr lang="en-US" altLang="ko-KR" sz="1800" err="1"/>
              <a:t>TruncToInt</a:t>
            </a:r>
            <a:r>
              <a:rPr lang="en-US" altLang="ko-KR" sz="1800"/>
              <a:t>(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Size.X</a:t>
            </a:r>
            <a:r>
              <a:rPr lang="en-US" altLang="ko-KR" sz="1800"/>
              <a:t> * </a:t>
            </a:r>
            <a:r>
              <a:rPr lang="en-US" altLang="ko-KR" sz="1800" err="1"/>
              <a:t>ViewportSize.X</a:t>
            </a:r>
            <a:r>
              <a:rPr lang="en-US" altLang="ko-KR" sz="1800"/>
              <a:t>);</a:t>
            </a:r>
          </a:p>
          <a:p>
            <a:r>
              <a:rPr lang="en-US" altLang="ko-KR" sz="1800"/>
              <a:t>const uint32 </a:t>
            </a:r>
            <a:r>
              <a:rPr lang="en-US" altLang="ko-KR" sz="1800" err="1"/>
              <a:t>ViewTop</a:t>
            </a:r>
            <a:r>
              <a:rPr lang="en-US" altLang="ko-KR" sz="1800"/>
              <a:t> = </a:t>
            </a:r>
            <a:r>
              <a:rPr lang="en-US" altLang="ko-KR" sz="1800" err="1"/>
              <a:t>FMath</a:t>
            </a:r>
            <a:r>
              <a:rPr lang="en-US" altLang="ko-KR" sz="1800"/>
              <a:t>::</a:t>
            </a:r>
            <a:r>
              <a:rPr lang="en-US" altLang="ko-KR" sz="1800" err="1"/>
              <a:t>TruncToInt</a:t>
            </a:r>
            <a:r>
              <a:rPr lang="en-US" altLang="ko-KR" sz="1800"/>
              <a:t>(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Origin.Y</a:t>
            </a:r>
            <a:r>
              <a:rPr lang="en-US" altLang="ko-KR" sz="1800"/>
              <a:t> * </a:t>
            </a:r>
            <a:r>
              <a:rPr lang="en-US" altLang="ko-KR" sz="1800" err="1"/>
              <a:t>ViewportSize.Y</a:t>
            </a:r>
            <a:r>
              <a:rPr lang="en-US" altLang="ko-KR" sz="1800"/>
              <a:t>);</a:t>
            </a:r>
          </a:p>
          <a:p>
            <a:r>
              <a:rPr lang="en-US" altLang="ko-KR" sz="1800"/>
              <a:t>const uint32 </a:t>
            </a:r>
            <a:r>
              <a:rPr lang="en-US" altLang="ko-KR" sz="1800" err="1"/>
              <a:t>ViewBottom</a:t>
            </a:r>
            <a:r>
              <a:rPr lang="en-US" altLang="ko-KR" sz="1800"/>
              <a:t> = </a:t>
            </a:r>
            <a:r>
              <a:rPr lang="en-US" altLang="ko-KR" sz="1800" err="1"/>
              <a:t>ViewTop</a:t>
            </a:r>
            <a:r>
              <a:rPr lang="en-US" altLang="ko-KR" sz="1800"/>
              <a:t> + </a:t>
            </a:r>
            <a:r>
              <a:rPr lang="en-US" altLang="ko-KR" sz="1800" err="1"/>
              <a:t>FMath</a:t>
            </a:r>
            <a:r>
              <a:rPr lang="en-US" altLang="ko-KR" sz="1800"/>
              <a:t>::</a:t>
            </a:r>
            <a:r>
              <a:rPr lang="en-US" altLang="ko-KR" sz="1800" err="1"/>
              <a:t>TruncToInt</a:t>
            </a:r>
            <a:r>
              <a:rPr lang="en-US" altLang="ko-KR" sz="1800"/>
              <a:t>(</a:t>
            </a:r>
            <a:r>
              <a:rPr lang="en-US" altLang="ko-KR" sz="1800" err="1"/>
              <a:t>LocalPlayer</a:t>
            </a:r>
            <a:r>
              <a:rPr lang="en-US" altLang="ko-KR" sz="1800"/>
              <a:t>-&gt;</a:t>
            </a:r>
            <a:r>
              <a:rPr lang="en-US" altLang="ko-KR" sz="1800" err="1"/>
              <a:t>Size.Y</a:t>
            </a:r>
            <a:r>
              <a:rPr lang="en-US" altLang="ko-KR" sz="1800"/>
              <a:t> * </a:t>
            </a:r>
            <a:r>
              <a:rPr lang="en-US" altLang="ko-KR" sz="1800" err="1"/>
              <a:t>ViewportSize.Y</a:t>
            </a:r>
            <a:r>
              <a:rPr lang="en-US" altLang="ko-KR" sz="1800"/>
              <a:t>);</a:t>
            </a:r>
            <a:endParaRPr lang="ko-KR" altLang="en-US" sz="18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C858E7-0A05-479C-B13B-767B66FC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ViewPort-2-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9265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11986D-FA9B-4CAB-A648-2CEEA67D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AStrategyGameState</a:t>
            </a:r>
            <a:r>
              <a:rPr lang="en-US" altLang="ko-KR"/>
              <a:t> const* const </a:t>
            </a:r>
            <a:r>
              <a:rPr lang="en-US" altLang="ko-KR" err="1"/>
              <a:t>MyGameState</a:t>
            </a:r>
            <a:r>
              <a:rPr lang="en-US" altLang="ko-KR"/>
              <a:t> = </a:t>
            </a:r>
            <a:r>
              <a:rPr lang="en-US" altLang="ko-KR" err="1"/>
              <a:t>GetWorld</a:t>
            </a:r>
            <a:r>
              <a:rPr lang="en-US" altLang="ko-KR"/>
              <a:t>()-&gt;</a:t>
            </a:r>
            <a:r>
              <a:rPr lang="en-US" altLang="ko-KR" err="1"/>
              <a:t>GetGameState</a:t>
            </a:r>
            <a:r>
              <a:rPr lang="en-US" altLang="ko-KR"/>
              <a:t>&lt;</a:t>
            </a:r>
            <a:r>
              <a:rPr lang="en-US" altLang="ko-KR" err="1"/>
              <a:t>AStrategyGameState</a:t>
            </a:r>
            <a:r>
              <a:rPr lang="en-US" altLang="ko-KR"/>
              <a:t>&gt;();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81C731-F1B3-4D05-9DB7-86248E30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0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8DEE9C-A436-405F-BF13-BC7C171D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비주얼 스튜디오를 오픈하여 </a:t>
            </a:r>
            <a:r>
              <a:rPr lang="en-US" altLang="ko-KR"/>
              <a:t>“</a:t>
            </a:r>
            <a:r>
              <a:rPr lang="en-US" altLang="ko-KR" err="1"/>
              <a:t>DevelopmentEdiotr</a:t>
            </a:r>
            <a:r>
              <a:rPr lang="en-US" altLang="ko-KR"/>
              <a:t>” </a:t>
            </a:r>
            <a:r>
              <a:rPr lang="ko-KR" altLang="en-US"/>
              <a:t>을 선택한 후 빌드한다</a:t>
            </a:r>
            <a:r>
              <a:rPr lang="en-US" altLang="ko-KR"/>
              <a:t>.</a:t>
            </a:r>
          </a:p>
          <a:p>
            <a:r>
              <a:rPr lang="ko-KR" altLang="en-US"/>
              <a:t>성공하면 해당 프로젝트의 </a:t>
            </a:r>
            <a:r>
              <a:rPr lang="en-US" altLang="ko-KR" err="1"/>
              <a:t>Dll</a:t>
            </a:r>
            <a:r>
              <a:rPr lang="ko-KR" altLang="en-US"/>
              <a:t>이 생성된다</a:t>
            </a:r>
            <a:r>
              <a:rPr lang="en-US" altLang="ko-KR"/>
              <a:t>.</a:t>
            </a:r>
          </a:p>
          <a:p>
            <a:r>
              <a:rPr lang="en-US" altLang="ko-KR"/>
              <a:t>Binaries/Win64/UE4Editor-</a:t>
            </a:r>
            <a:r>
              <a:rPr lang="en-US" altLang="ko-KR" b="1"/>
              <a:t>Sample</a:t>
            </a:r>
            <a:r>
              <a:rPr lang="en-US" altLang="ko-KR"/>
              <a:t>.dll</a:t>
            </a:r>
          </a:p>
          <a:p>
            <a:endParaRPr lang="en-US" altLang="ko-KR"/>
          </a:p>
          <a:p>
            <a:r>
              <a:rPr lang="ko-KR" altLang="en-US"/>
              <a:t>이후 </a:t>
            </a:r>
            <a:r>
              <a:rPr lang="en-US" altLang="ko-KR" err="1"/>
              <a:t>Sample.uproject</a:t>
            </a:r>
            <a:r>
              <a:rPr lang="en-US" altLang="ko-KR"/>
              <a:t>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더블 클릭하여 </a:t>
            </a:r>
            <a:r>
              <a:rPr lang="ko-KR" altLang="en-US" err="1"/>
              <a:t>언리얼엔진</a:t>
            </a:r>
            <a:r>
              <a:rPr lang="ko-KR" altLang="en-US"/>
              <a:t> 에디터를 실행한다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inline</a:t>
            </a:r>
          </a:p>
          <a:p>
            <a:pPr lvl="1"/>
            <a:r>
              <a:rPr lang="ko-KR" altLang="en-US"/>
              <a:t>컴파일러의 분석에 따라 인라인 함수의 여부가 결정된다</a:t>
            </a:r>
            <a:r>
              <a:rPr lang="en-US" altLang="ko-KR"/>
              <a:t>.</a:t>
            </a:r>
          </a:p>
          <a:p>
            <a:r>
              <a:rPr lang="en-US" altLang="ko-KR"/>
              <a:t>__forceinline</a:t>
            </a:r>
          </a:p>
          <a:p>
            <a:pPr lvl="1"/>
            <a:r>
              <a:rPr lang="ko-KR" altLang="en-US"/>
              <a:t>컴파일러가 아닌 프로그래머의 설정을 우선으로 인라인 함수를 적용하게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891D19-7384-49C5-8667-0ED24D29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3138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708016-5025-44F0-9663-755103FF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SLATE_BEGIN_ARGS(</a:t>
            </a:r>
            <a:r>
              <a:rPr lang="en-US" altLang="ko-KR" sz="2000" err="1"/>
              <a:t>SStrategyMiniMapWidget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{}</a:t>
            </a:r>
          </a:p>
          <a:p>
            <a:r>
              <a:rPr lang="en-US" altLang="ko-KR" sz="2000"/>
              <a:t>#define SLATE_BEGIN_ARGS( </a:t>
            </a:r>
            <a:r>
              <a:rPr lang="en-US" altLang="ko-KR" sz="2000" err="1"/>
              <a:t>WidgetType</a:t>
            </a:r>
            <a:r>
              <a:rPr lang="en-US" altLang="ko-KR" sz="2000"/>
              <a:t> ) \</a:t>
            </a:r>
          </a:p>
          <a:p>
            <a:r>
              <a:rPr lang="en-US" altLang="ko-KR" sz="2000"/>
              <a:t>public: \</a:t>
            </a:r>
          </a:p>
          <a:p>
            <a:r>
              <a:rPr lang="en-US" altLang="ko-KR" sz="2000"/>
              <a:t>struct </a:t>
            </a:r>
            <a:r>
              <a:rPr lang="en-US" altLang="ko-KR" sz="2000" b="1" err="1">
                <a:solidFill>
                  <a:srgbClr val="FF0000"/>
                </a:solidFill>
              </a:rPr>
              <a:t>FArguments</a:t>
            </a:r>
            <a:r>
              <a:rPr lang="en-US" altLang="ko-KR" sz="2000"/>
              <a:t> : public </a:t>
            </a:r>
            <a:r>
              <a:rPr lang="en-US" altLang="ko-KR" sz="2000" err="1"/>
              <a:t>TSlateBaseNamedArgs</a:t>
            </a:r>
            <a:r>
              <a:rPr lang="en-US" altLang="ko-KR" sz="2000"/>
              <a:t>&lt;</a:t>
            </a:r>
            <a:r>
              <a:rPr lang="en-US" altLang="ko-KR" sz="2000" err="1"/>
              <a:t>WidgetType</a:t>
            </a:r>
            <a:r>
              <a:rPr lang="en-US" altLang="ko-KR" sz="2000"/>
              <a:t>&gt; \</a:t>
            </a:r>
          </a:p>
          <a:p>
            <a:r>
              <a:rPr lang="en-US" altLang="ko-KR" sz="2000"/>
              <a:t>{ \</a:t>
            </a:r>
          </a:p>
          <a:p>
            <a:r>
              <a:rPr lang="en-US" altLang="ko-KR" sz="2000"/>
              <a:t>typedef </a:t>
            </a:r>
            <a:r>
              <a:rPr lang="en-US" altLang="ko-KR" sz="2000" err="1"/>
              <a:t>FArguments</a:t>
            </a:r>
            <a:r>
              <a:rPr lang="en-US" altLang="ko-KR" sz="2000"/>
              <a:t> </a:t>
            </a:r>
            <a:r>
              <a:rPr lang="en-US" altLang="ko-KR" sz="2000" err="1"/>
              <a:t>WidgetArgsType</a:t>
            </a:r>
            <a:r>
              <a:rPr lang="en-US" altLang="ko-KR" sz="2000"/>
              <a:t>; \</a:t>
            </a:r>
          </a:p>
          <a:p>
            <a:r>
              <a:rPr lang="en-US" altLang="ko-KR" sz="2000"/>
              <a:t>FORCENOINLINE </a:t>
            </a:r>
            <a:r>
              <a:rPr lang="en-US" altLang="ko-KR" sz="2000" err="1"/>
              <a:t>FArguments</a:t>
            </a:r>
            <a:r>
              <a:rPr lang="en-US" altLang="ko-KR" sz="2000"/>
              <a:t>()</a:t>
            </a:r>
          </a:p>
          <a:p>
            <a:endParaRPr lang="en-US" altLang="ko-KR" sz="2000"/>
          </a:p>
          <a:p>
            <a:r>
              <a:rPr lang="en-US" altLang="ko-KR" sz="2000"/>
              <a:t>public: </a:t>
            </a:r>
          </a:p>
          <a:p>
            <a:r>
              <a:rPr lang="en-US" altLang="ko-KR" sz="2000"/>
              <a:t>struct </a:t>
            </a:r>
            <a:r>
              <a:rPr lang="en-US" altLang="ko-KR" sz="2000" b="1" err="1">
                <a:solidFill>
                  <a:srgbClr val="FF0000"/>
                </a:solidFill>
              </a:rPr>
              <a:t>FArguments</a:t>
            </a:r>
            <a:r>
              <a:rPr lang="en-US" altLang="ko-KR" sz="2000"/>
              <a:t> : public </a:t>
            </a:r>
            <a:r>
              <a:rPr lang="en-US" altLang="ko-KR" sz="2000" err="1"/>
              <a:t>TSlateBaseNamedArgs</a:t>
            </a:r>
            <a:r>
              <a:rPr lang="en-US" altLang="ko-KR" sz="2000"/>
              <a:t>&lt; </a:t>
            </a:r>
            <a:r>
              <a:rPr lang="en-US" altLang="ko-KR" sz="2000" err="1"/>
              <a:t>SStrategyMiniMapWidget</a:t>
            </a:r>
            <a:r>
              <a:rPr lang="en-US" altLang="ko-KR" sz="2000"/>
              <a:t> &gt; </a:t>
            </a:r>
          </a:p>
          <a:p>
            <a:r>
              <a:rPr lang="en-US" altLang="ko-KR" sz="2000"/>
              <a:t>{ </a:t>
            </a:r>
          </a:p>
          <a:p>
            <a:pPr lvl="1"/>
            <a:r>
              <a:rPr lang="en-US" altLang="ko-KR" sz="2000"/>
              <a:t>typedef </a:t>
            </a:r>
            <a:r>
              <a:rPr lang="en-US" altLang="ko-KR" sz="2000" err="1"/>
              <a:t>FArguments</a:t>
            </a:r>
            <a:r>
              <a:rPr lang="en-US" altLang="ko-KR" sz="2000"/>
              <a:t> </a:t>
            </a:r>
            <a:r>
              <a:rPr lang="en-US" altLang="ko-KR" sz="2000" err="1"/>
              <a:t>WidgetArgsType</a:t>
            </a:r>
            <a:r>
              <a:rPr lang="en-US" altLang="ko-KR" sz="2000"/>
              <a:t>; </a:t>
            </a:r>
          </a:p>
          <a:p>
            <a:pPr lvl="1"/>
            <a:r>
              <a:rPr lang="en-US" altLang="ko-KR" sz="2000"/>
              <a:t>FORCENOINLINE </a:t>
            </a:r>
            <a:r>
              <a:rPr lang="en-US" altLang="ko-KR" sz="2000" err="1"/>
              <a:t>FArguments</a:t>
            </a:r>
            <a:r>
              <a:rPr lang="en-US" altLang="ko-KR" sz="2000"/>
              <a:t>()</a:t>
            </a:r>
          </a:p>
          <a:p>
            <a:pPr lvl="1"/>
            <a:endParaRPr lang="en-US" altLang="ko-KR" sz="2000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1C3850-9172-4BC6-AF5B-00FA8D3E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9461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001BB4-395B-425D-9D11-36C0F884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SLATE_END_ARGS()</a:t>
            </a:r>
            <a:endParaRPr lang="ko-KR" altLang="en-US"/>
          </a:p>
          <a:p>
            <a:r>
              <a:rPr lang="en-US" altLang="ko-KR"/>
              <a:t>#define SLATE_END_ARGS() \</a:t>
            </a:r>
          </a:p>
          <a:p>
            <a:r>
              <a:rPr lang="en-US" altLang="ko-KR" b="1"/>
              <a:t>};</a:t>
            </a:r>
          </a:p>
          <a:p>
            <a:endParaRPr lang="en-US" altLang="ko-KR"/>
          </a:p>
          <a:p>
            <a:r>
              <a:rPr lang="en-US" altLang="ko-KR"/>
              <a:t>// </a:t>
            </a:r>
            <a:r>
              <a:rPr lang="ko-KR" altLang="en-US"/>
              <a:t>자신의 </a:t>
            </a:r>
            <a:r>
              <a:rPr lang="ko-KR" altLang="en-US" err="1"/>
              <a:t>참조값을</a:t>
            </a:r>
            <a:r>
              <a:rPr lang="ko-KR" altLang="en-US"/>
              <a:t> 반환한다</a:t>
            </a:r>
            <a:r>
              <a:rPr lang="en-US" altLang="ko-KR"/>
              <a:t>.</a:t>
            </a:r>
          </a:p>
          <a:p>
            <a:r>
              <a:rPr lang="en-US" altLang="ko-KR" err="1"/>
              <a:t>ReplyType</a:t>
            </a:r>
            <a:r>
              <a:rPr lang="en-US" altLang="ko-KR"/>
              <a:t>&amp; Me(){</a:t>
            </a:r>
          </a:p>
          <a:p>
            <a:pPr lvl="1"/>
            <a:r>
              <a:rPr lang="en-US" altLang="ko-KR"/>
              <a:t>return </a:t>
            </a:r>
            <a:r>
              <a:rPr lang="en-US" altLang="ko-KR" err="1"/>
              <a:t>static_cast</a:t>
            </a:r>
            <a:r>
              <a:rPr lang="en-US" altLang="ko-KR"/>
              <a:t>&lt;</a:t>
            </a:r>
            <a:r>
              <a:rPr lang="en-US" altLang="ko-KR" err="1"/>
              <a:t>ReplyType</a:t>
            </a:r>
            <a:r>
              <a:rPr lang="en-US" altLang="ko-KR"/>
              <a:t>&amp;&gt;(*this);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 err="1"/>
              <a:t>TWeakObjectPtr</a:t>
            </a:r>
            <a:r>
              <a:rPr lang="en-US" altLang="ko-KR"/>
              <a:t>&lt;class </a:t>
            </a:r>
            <a:r>
              <a:rPr lang="en-US" altLang="ko-KR" err="1"/>
              <a:t>AStrategyHUD</a:t>
            </a:r>
            <a:r>
              <a:rPr lang="en-US" altLang="ko-KR"/>
              <a:t>&gt; </a:t>
            </a:r>
            <a:r>
              <a:rPr lang="en-US" altLang="ko-KR" err="1"/>
              <a:t>OwnerHUD</a:t>
            </a:r>
            <a:r>
              <a:rPr lang="en-US" altLang="ko-KR"/>
              <a:t>;</a:t>
            </a:r>
          </a:p>
          <a:p>
            <a:r>
              <a:rPr lang="en-US" altLang="ko-KR"/>
              <a:t>void </a:t>
            </a:r>
            <a:r>
              <a:rPr lang="en-US" altLang="ko-KR" err="1"/>
              <a:t>SStrategyMiniMapWidget</a:t>
            </a:r>
            <a:r>
              <a:rPr lang="en-US" altLang="ko-KR"/>
              <a:t>::Construct(const </a:t>
            </a:r>
            <a:r>
              <a:rPr lang="en-US" altLang="ko-KR" b="1" err="1">
                <a:solidFill>
                  <a:srgbClr val="FF0000"/>
                </a:solidFill>
              </a:rPr>
              <a:t>FArguments</a:t>
            </a:r>
            <a:r>
              <a:rPr lang="en-US" altLang="ko-KR"/>
              <a:t>&amp; </a:t>
            </a:r>
            <a:r>
              <a:rPr lang="en-US" altLang="ko-KR" err="1"/>
              <a:t>InArgs</a:t>
            </a:r>
            <a:r>
              <a:rPr lang="en-US" altLang="ko-KR"/>
              <a:t>){</a:t>
            </a:r>
          </a:p>
          <a:p>
            <a:pPr lvl="1"/>
            <a:r>
              <a:rPr lang="en-US" altLang="ko-KR" err="1"/>
              <a:t>OwnerHUD</a:t>
            </a:r>
            <a:r>
              <a:rPr lang="en-US" altLang="ko-KR"/>
              <a:t> = </a:t>
            </a:r>
            <a:r>
              <a:rPr lang="en-US" altLang="ko-KR" err="1"/>
              <a:t>InArgs</a:t>
            </a:r>
            <a:r>
              <a:rPr lang="en-US" altLang="ko-KR"/>
              <a:t>._</a:t>
            </a:r>
            <a:r>
              <a:rPr lang="en-US" altLang="ko-KR" err="1"/>
              <a:t>OwnerHUD</a:t>
            </a:r>
            <a:r>
              <a:rPr lang="en-US" altLang="ko-KR"/>
              <a:t>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D13522-FDD4-4479-BB6E-246F396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142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18F607-33DE-4EBB-80FA-7B69977C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 매크로를 사용하여 </a:t>
            </a:r>
            <a:r>
              <a:rPr lang="ko-KR" altLang="en-US" err="1"/>
              <a:t>스레이트</a:t>
            </a:r>
            <a:r>
              <a:rPr lang="ko-KR" altLang="en-US"/>
              <a:t> 인수를 선언한다</a:t>
            </a:r>
            <a:r>
              <a:rPr lang="en-US" altLang="ko-KR"/>
              <a:t>. </a:t>
            </a:r>
            <a:r>
              <a:rPr lang="ko-KR" altLang="en-US"/>
              <a:t>인수는 값만이 될 수 있다</a:t>
            </a:r>
            <a:r>
              <a:rPr lang="en-US" altLang="ko-KR"/>
              <a:t>.</a:t>
            </a:r>
          </a:p>
          <a:p>
            <a:r>
              <a:rPr lang="en-US" altLang="ko-KR" sz="2000"/>
              <a:t>SLATE_ARGUMENT(</a:t>
            </a:r>
            <a:r>
              <a:rPr lang="en-US" altLang="ko-KR" sz="2000" err="1"/>
              <a:t>TWeakObjectPtr</a:t>
            </a:r>
            <a:r>
              <a:rPr lang="en-US" altLang="ko-KR" sz="2000"/>
              <a:t>&lt;</a:t>
            </a:r>
            <a:r>
              <a:rPr lang="en-US" altLang="ko-KR" sz="2000" err="1"/>
              <a:t>AStrategyHUD</a:t>
            </a:r>
            <a:r>
              <a:rPr lang="en-US" altLang="ko-KR" sz="2000"/>
              <a:t>&gt;, </a:t>
            </a:r>
            <a:r>
              <a:rPr lang="en-US" altLang="ko-KR" sz="2000" err="1"/>
              <a:t>OwnerHUD</a:t>
            </a:r>
            <a:r>
              <a:rPr lang="en-US" altLang="ko-KR" sz="2000"/>
              <a:t>)</a:t>
            </a:r>
            <a:endParaRPr lang="en-US" altLang="ko-KR"/>
          </a:p>
          <a:p>
            <a:r>
              <a:rPr lang="en-US" altLang="ko-KR" sz="2000"/>
              <a:t>#define</a:t>
            </a:r>
            <a:r>
              <a:rPr lang="ko-KR" altLang="en-US" sz="2000"/>
              <a:t> </a:t>
            </a:r>
            <a:r>
              <a:rPr lang="en-US" altLang="ko-KR" sz="2000"/>
              <a:t>SLATE_ARGUMENT( </a:t>
            </a:r>
            <a:r>
              <a:rPr lang="en-US" altLang="ko-KR" sz="2000" err="1"/>
              <a:t>ArgType</a:t>
            </a:r>
            <a:r>
              <a:rPr lang="en-US" altLang="ko-KR" sz="2000"/>
              <a:t>, </a:t>
            </a:r>
            <a:r>
              <a:rPr lang="en-US" altLang="ko-KR" sz="2000" err="1"/>
              <a:t>ArgName</a:t>
            </a:r>
            <a:r>
              <a:rPr lang="en-US" altLang="ko-KR" sz="2000"/>
              <a:t> ) \</a:t>
            </a:r>
          </a:p>
          <a:p>
            <a:r>
              <a:rPr lang="en-US" altLang="ko-KR" sz="2000" err="1"/>
              <a:t>ArgType</a:t>
            </a:r>
            <a:r>
              <a:rPr lang="en-US" altLang="ko-KR" sz="2000"/>
              <a:t> _##</a:t>
            </a:r>
            <a:r>
              <a:rPr lang="en-US" altLang="ko-KR" sz="2000" err="1"/>
              <a:t>ArgName</a:t>
            </a:r>
            <a:r>
              <a:rPr lang="en-US" altLang="ko-KR" sz="2000"/>
              <a:t>; \</a:t>
            </a:r>
          </a:p>
          <a:p>
            <a:r>
              <a:rPr lang="en-US" altLang="ko-KR" sz="2000" err="1"/>
              <a:t>WidgetArgsType</a:t>
            </a:r>
            <a:r>
              <a:rPr lang="en-US" altLang="ko-KR" sz="2000"/>
              <a:t>&amp; </a:t>
            </a:r>
            <a:r>
              <a:rPr lang="en-US" altLang="ko-KR" sz="2000" err="1"/>
              <a:t>ArgName</a:t>
            </a:r>
            <a:r>
              <a:rPr lang="en-US" altLang="ko-KR" sz="2000"/>
              <a:t>( </a:t>
            </a:r>
            <a:r>
              <a:rPr lang="en-US" altLang="ko-KR" sz="2000" err="1"/>
              <a:t>ArgType</a:t>
            </a:r>
            <a:r>
              <a:rPr lang="en-US" altLang="ko-KR" sz="2000"/>
              <a:t> </a:t>
            </a:r>
            <a:r>
              <a:rPr lang="en-US" altLang="ko-KR" sz="2000" err="1"/>
              <a:t>InArg</a:t>
            </a:r>
            <a:r>
              <a:rPr lang="en-US" altLang="ko-KR" sz="2000"/>
              <a:t> ) \</a:t>
            </a:r>
          </a:p>
          <a:p>
            <a:r>
              <a:rPr lang="en-US" altLang="ko-KR" sz="2000"/>
              <a:t>{ \</a:t>
            </a:r>
          </a:p>
          <a:p>
            <a:r>
              <a:rPr lang="en-US" altLang="ko-KR" sz="2000"/>
              <a:t>_##</a:t>
            </a:r>
            <a:r>
              <a:rPr lang="en-US" altLang="ko-KR" sz="2000" err="1"/>
              <a:t>ArgName</a:t>
            </a:r>
            <a:r>
              <a:rPr lang="en-US" altLang="ko-KR" sz="2000"/>
              <a:t> = </a:t>
            </a:r>
            <a:r>
              <a:rPr lang="en-US" altLang="ko-KR" sz="2000" err="1"/>
              <a:t>InArg</a:t>
            </a:r>
            <a:r>
              <a:rPr lang="en-US" altLang="ko-KR" sz="2000"/>
              <a:t>; \</a:t>
            </a:r>
          </a:p>
          <a:p>
            <a:r>
              <a:rPr lang="en-US" altLang="ko-KR" sz="2000"/>
              <a:t>return this-&gt;Me(); \</a:t>
            </a:r>
          </a:p>
          <a:p>
            <a:r>
              <a:rPr lang="en-US" altLang="ko-KR" sz="2000"/>
              <a:t>}</a:t>
            </a:r>
          </a:p>
          <a:p>
            <a:endParaRPr lang="en-US" altLang="ko-KR" sz="2000"/>
          </a:p>
          <a:p>
            <a:r>
              <a:rPr lang="en-US" altLang="ko-KR" sz="2000" b="1" err="1">
                <a:solidFill>
                  <a:srgbClr val="FF0000"/>
                </a:solidFill>
              </a:rPr>
              <a:t>TWeakObjectPtr</a:t>
            </a:r>
            <a:r>
              <a:rPr lang="en-US" altLang="ko-KR" sz="2000" b="1">
                <a:solidFill>
                  <a:srgbClr val="FF0000"/>
                </a:solidFill>
              </a:rPr>
              <a:t>&lt;</a:t>
            </a:r>
            <a:r>
              <a:rPr lang="en-US" altLang="ko-KR" sz="2000" b="1" err="1">
                <a:solidFill>
                  <a:srgbClr val="FF0000"/>
                </a:solidFill>
              </a:rPr>
              <a:t>AStrategyHUD</a:t>
            </a:r>
            <a:r>
              <a:rPr lang="en-US" altLang="ko-KR" sz="2000" b="1">
                <a:solidFill>
                  <a:srgbClr val="FF0000"/>
                </a:solidFill>
              </a:rPr>
              <a:t>&gt; _ </a:t>
            </a:r>
            <a:r>
              <a:rPr lang="en-US" altLang="ko-KR" sz="2000" b="1" err="1">
                <a:solidFill>
                  <a:srgbClr val="FF0000"/>
                </a:solidFill>
              </a:rPr>
              <a:t>OwnerHUD</a:t>
            </a:r>
            <a:r>
              <a:rPr lang="en-US" altLang="ko-KR" sz="2000" b="1">
                <a:solidFill>
                  <a:srgbClr val="FF0000"/>
                </a:solidFill>
              </a:rPr>
              <a:t>; </a:t>
            </a:r>
          </a:p>
          <a:p>
            <a:r>
              <a:rPr lang="en-US" altLang="ko-KR" sz="2000" err="1"/>
              <a:t>WidgetArgsType</a:t>
            </a:r>
            <a:r>
              <a:rPr lang="en-US" altLang="ko-KR" sz="2000"/>
              <a:t>&amp; </a:t>
            </a:r>
            <a:r>
              <a:rPr lang="en-US" altLang="ko-KR" sz="2000" err="1"/>
              <a:t>OwnerHUD</a:t>
            </a:r>
            <a:r>
              <a:rPr lang="en-US" altLang="ko-KR" sz="2000"/>
              <a:t>(</a:t>
            </a:r>
            <a:r>
              <a:rPr lang="en-US" altLang="ko-KR" sz="2000" err="1"/>
              <a:t>TWeakObjectPtr</a:t>
            </a:r>
            <a:r>
              <a:rPr lang="en-US" altLang="ko-KR" sz="2000"/>
              <a:t>&lt;</a:t>
            </a:r>
            <a:r>
              <a:rPr lang="en-US" altLang="ko-KR" sz="2000" err="1"/>
              <a:t>AStrategyHUD</a:t>
            </a:r>
            <a:r>
              <a:rPr lang="en-US" altLang="ko-KR" sz="2000"/>
              <a:t>&gt; </a:t>
            </a:r>
            <a:r>
              <a:rPr lang="en-US" altLang="ko-KR" sz="2000" err="1"/>
              <a:t>InArg</a:t>
            </a:r>
            <a:r>
              <a:rPr lang="en-US" altLang="ko-KR" sz="2000"/>
              <a:t> ) </a:t>
            </a:r>
          </a:p>
          <a:p>
            <a:r>
              <a:rPr lang="en-US" altLang="ko-KR" sz="2000"/>
              <a:t>{ </a:t>
            </a:r>
          </a:p>
          <a:p>
            <a:pPr lvl="1"/>
            <a:r>
              <a:rPr lang="en-US" altLang="ko-KR" sz="2000"/>
              <a:t>_ </a:t>
            </a:r>
            <a:r>
              <a:rPr lang="en-US" altLang="ko-KR" sz="2000" err="1"/>
              <a:t>OwnerHUD</a:t>
            </a:r>
            <a:r>
              <a:rPr lang="en-US" altLang="ko-KR" sz="2000"/>
              <a:t> = </a:t>
            </a:r>
            <a:r>
              <a:rPr lang="en-US" altLang="ko-KR" sz="2000" err="1"/>
              <a:t>InArg</a:t>
            </a:r>
            <a:r>
              <a:rPr lang="en-US" altLang="ko-KR" sz="2000"/>
              <a:t>; </a:t>
            </a:r>
          </a:p>
          <a:p>
            <a:pPr lvl="1"/>
            <a:r>
              <a:rPr lang="en-US" altLang="ko-KR" sz="2000"/>
              <a:t>return this-&gt;Me(); </a:t>
            </a:r>
          </a:p>
          <a:p>
            <a:r>
              <a:rPr lang="en-US" altLang="ko-KR" sz="2000"/>
              <a:t>}</a:t>
            </a:r>
            <a:endParaRPr lang="ko-KR" altLang="en-US" sz="2000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571C9B-B97B-4DEE-9B2C-14C823C9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SLATE_ARGUMENT </a:t>
            </a:r>
            <a:r>
              <a:rPr lang="ko-KR" altLang="en-US"/>
              <a:t>매크로</a:t>
            </a:r>
          </a:p>
        </p:txBody>
      </p:sp>
    </p:spTree>
    <p:extLst>
      <p:ext uri="{BB962C8B-B14F-4D97-AF65-F5344CB8AC3E}">
        <p14:creationId xmlns:p14="http://schemas.microsoft.com/office/powerpoint/2010/main" val="8154494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0D0FCF-DB05-443E-B081-42CA1D9B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public: </a:t>
            </a:r>
          </a:p>
          <a:p>
            <a:pPr lvl="1"/>
            <a:r>
              <a:rPr lang="en-US" altLang="ko-KR" sz="2000"/>
              <a:t>struct </a:t>
            </a:r>
            <a:r>
              <a:rPr lang="en-US" altLang="ko-KR" sz="2000" b="1" err="1">
                <a:solidFill>
                  <a:srgbClr val="FF0000"/>
                </a:solidFill>
              </a:rPr>
              <a:t>FArguments</a:t>
            </a:r>
            <a:r>
              <a:rPr lang="en-US" altLang="ko-KR" sz="2000"/>
              <a:t> : public </a:t>
            </a:r>
            <a:r>
              <a:rPr lang="en-US" altLang="ko-KR" sz="2000" err="1"/>
              <a:t>TSlateBaseNamedArgs</a:t>
            </a:r>
            <a:r>
              <a:rPr lang="en-US" altLang="ko-KR" sz="2000"/>
              <a:t>&lt; </a:t>
            </a:r>
            <a:r>
              <a:rPr lang="en-US" altLang="ko-KR" sz="2000" err="1"/>
              <a:t>SStrategyMiniMapWidget</a:t>
            </a:r>
            <a:r>
              <a:rPr lang="en-US" altLang="ko-KR" sz="2000"/>
              <a:t> &gt; </a:t>
            </a:r>
          </a:p>
          <a:p>
            <a:pPr lvl="1"/>
            <a:r>
              <a:rPr lang="en-US" altLang="ko-KR" sz="2000"/>
              <a:t>{ </a:t>
            </a:r>
          </a:p>
          <a:p>
            <a:pPr lvl="2"/>
            <a:r>
              <a:rPr lang="en-US" altLang="ko-KR" sz="2000" b="1"/>
              <a:t>typedef </a:t>
            </a:r>
            <a:r>
              <a:rPr lang="en-US" altLang="ko-KR" sz="2000" b="1" err="1"/>
              <a:t>FArguments</a:t>
            </a:r>
            <a:r>
              <a:rPr lang="en-US" altLang="ko-KR" sz="2000" b="1"/>
              <a:t> </a:t>
            </a:r>
            <a:r>
              <a:rPr lang="en-US" altLang="ko-KR" sz="2000" b="1" err="1"/>
              <a:t>WidgetArgsType</a:t>
            </a:r>
            <a:r>
              <a:rPr lang="en-US" altLang="ko-KR" sz="2000" b="1"/>
              <a:t>; </a:t>
            </a:r>
          </a:p>
          <a:p>
            <a:pPr lvl="2"/>
            <a:r>
              <a:rPr lang="en-US" altLang="ko-KR" sz="2000"/>
              <a:t>FORCENOINLINE </a:t>
            </a:r>
            <a:r>
              <a:rPr lang="en-US" altLang="ko-KR" sz="2000" err="1"/>
              <a:t>FArguments</a:t>
            </a:r>
            <a:r>
              <a:rPr lang="en-US" altLang="ko-KR" sz="2000"/>
              <a:t>()</a:t>
            </a:r>
          </a:p>
          <a:p>
            <a:pPr lvl="2"/>
            <a:endParaRPr lang="en-US" altLang="ko-KR" sz="2000"/>
          </a:p>
          <a:p>
            <a:pPr lvl="2"/>
            <a:r>
              <a:rPr lang="en-US" altLang="ko-KR" sz="2000"/>
              <a:t> </a:t>
            </a:r>
            <a:r>
              <a:rPr lang="en-US" altLang="ko-KR" sz="2000" err="1"/>
              <a:t>TWeakObjectPtr</a:t>
            </a:r>
            <a:r>
              <a:rPr lang="en-US" altLang="ko-KR" sz="2000"/>
              <a:t>&lt;</a:t>
            </a:r>
            <a:r>
              <a:rPr lang="en-US" altLang="ko-KR" sz="2000" err="1"/>
              <a:t>AStrategyHUD</a:t>
            </a:r>
            <a:r>
              <a:rPr lang="en-US" altLang="ko-KR" sz="2000"/>
              <a:t>&gt; _ </a:t>
            </a:r>
            <a:r>
              <a:rPr lang="en-US" altLang="ko-KR" sz="2000" err="1"/>
              <a:t>OwnerHUD</a:t>
            </a:r>
            <a:r>
              <a:rPr lang="en-US" altLang="ko-KR" sz="2000"/>
              <a:t>; </a:t>
            </a:r>
          </a:p>
          <a:p>
            <a:pPr lvl="2"/>
            <a:r>
              <a:rPr lang="en-US" altLang="ko-KR" sz="2000" b="1" err="1"/>
              <a:t>WidgetArgsType</a:t>
            </a:r>
            <a:r>
              <a:rPr lang="en-US" altLang="ko-KR" sz="2000"/>
              <a:t>&amp; </a:t>
            </a:r>
            <a:r>
              <a:rPr lang="en-US" altLang="ko-KR" sz="2000" err="1"/>
              <a:t>OwnerHUD</a:t>
            </a:r>
            <a:r>
              <a:rPr lang="en-US" altLang="ko-KR" sz="2000"/>
              <a:t>(</a:t>
            </a:r>
            <a:r>
              <a:rPr lang="en-US" altLang="ko-KR" sz="2000" err="1"/>
              <a:t>TWeakObjectPtr</a:t>
            </a:r>
            <a:r>
              <a:rPr lang="en-US" altLang="ko-KR" sz="2000"/>
              <a:t>&lt;</a:t>
            </a:r>
            <a:r>
              <a:rPr lang="en-US" altLang="ko-KR" sz="2000" err="1"/>
              <a:t>AStrategyHUD</a:t>
            </a:r>
            <a:r>
              <a:rPr lang="en-US" altLang="ko-KR" sz="2000"/>
              <a:t>&gt; </a:t>
            </a:r>
            <a:r>
              <a:rPr lang="en-US" altLang="ko-KR" sz="2000" err="1"/>
              <a:t>InArg</a:t>
            </a:r>
            <a:r>
              <a:rPr lang="en-US" altLang="ko-KR" sz="2000"/>
              <a:t> ) </a:t>
            </a:r>
          </a:p>
          <a:p>
            <a:pPr lvl="2"/>
            <a:r>
              <a:rPr lang="en-US" altLang="ko-KR" sz="2000"/>
              <a:t>{ </a:t>
            </a:r>
          </a:p>
          <a:p>
            <a:pPr lvl="3"/>
            <a:r>
              <a:rPr lang="en-US" altLang="ko-KR" sz="2000"/>
              <a:t>_ </a:t>
            </a:r>
            <a:r>
              <a:rPr lang="en-US" altLang="ko-KR" sz="2000" err="1"/>
              <a:t>OwnerHUD</a:t>
            </a:r>
            <a:r>
              <a:rPr lang="en-US" altLang="ko-KR" sz="2000"/>
              <a:t> = </a:t>
            </a:r>
            <a:r>
              <a:rPr lang="en-US" altLang="ko-KR" sz="2000" err="1"/>
              <a:t>InArg</a:t>
            </a:r>
            <a:r>
              <a:rPr lang="en-US" altLang="ko-KR" sz="2000"/>
              <a:t>; </a:t>
            </a:r>
          </a:p>
          <a:p>
            <a:pPr lvl="3"/>
            <a:r>
              <a:rPr lang="en-US" altLang="ko-KR" sz="2000"/>
              <a:t>return this-&gt;Me(); </a:t>
            </a:r>
          </a:p>
          <a:p>
            <a:pPr lvl="2"/>
            <a:r>
              <a:rPr lang="en-US" altLang="ko-KR" sz="2000"/>
              <a:t>}</a:t>
            </a:r>
          </a:p>
          <a:p>
            <a:pPr lvl="1"/>
            <a:r>
              <a:rPr lang="en-US" altLang="ko-KR" sz="2000"/>
              <a:t>};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7F4A6C-4A90-4FA7-952B-0B901941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9405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250C8C-B077-40F3-8BD7-1AE34E32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#define </a:t>
            </a:r>
            <a:r>
              <a:rPr lang="en-US" altLang="ko-KR" sz="2000" err="1"/>
              <a:t>DECLARE_DYNAMIC_MULTICAST_DELEGATE_OneParam</a:t>
            </a:r>
            <a:r>
              <a:rPr lang="en-US" altLang="ko-KR" sz="2000"/>
              <a:t>( </a:t>
            </a:r>
            <a:r>
              <a:rPr lang="en-US" altLang="ko-KR" sz="2000" err="1"/>
              <a:t>DelegateName</a:t>
            </a:r>
            <a:r>
              <a:rPr lang="en-US" altLang="ko-KR" sz="2000"/>
              <a:t>, Param1Type, Param1Name ) BODY_MACRO_COMBINE(CURRENT_FILE_ID,_,__LINE__,_DELEGATE) FUNC_DECLARE_DYNAMIC_MULTICAST_DELEGATE( </a:t>
            </a:r>
            <a:r>
              <a:rPr lang="en-US" altLang="ko-KR" sz="2000" err="1"/>
              <a:t>FWeakObjectPtr</a:t>
            </a:r>
            <a:r>
              <a:rPr lang="en-US" altLang="ko-KR" sz="2000"/>
              <a:t>, </a:t>
            </a:r>
            <a:r>
              <a:rPr lang="en-US" altLang="ko-KR" sz="2000" err="1"/>
              <a:t>DelegateName</a:t>
            </a:r>
            <a:r>
              <a:rPr lang="en-US" altLang="ko-KR" sz="2000"/>
              <a:t>, </a:t>
            </a:r>
            <a:r>
              <a:rPr lang="en-US" altLang="ko-KR" sz="2000" err="1"/>
              <a:t>DelegateName</a:t>
            </a:r>
            <a:r>
              <a:rPr lang="en-US" altLang="ko-KR" sz="2000"/>
              <a:t>##_</a:t>
            </a:r>
            <a:r>
              <a:rPr lang="en-US" altLang="ko-KR" sz="2000" err="1"/>
              <a:t>DelegateWrapper</a:t>
            </a:r>
            <a:r>
              <a:rPr lang="en-US" altLang="ko-KR" sz="2000"/>
              <a:t>, FUNC_CONCAT( Param1Type InParam1 ), FUNC_CONCAT( *this, InParam1 ), void, Param1Type )</a:t>
            </a:r>
          </a:p>
          <a:p>
            <a:endParaRPr lang="en-US" altLang="ko-KR" sz="2000"/>
          </a:p>
          <a:p>
            <a:r>
              <a:rPr lang="en-US" altLang="ko-KR" sz="2000"/>
              <a:t>#define BODY_MACRO_COMBINE_INNER(A,B,C,D) A##B##C##D</a:t>
            </a:r>
          </a:p>
          <a:p>
            <a:r>
              <a:rPr lang="en-US" altLang="ko-KR" sz="2000"/>
              <a:t>#define BODY_MACRO_COMBINE(A,B,C,D) BODY_MACRO_COMBINE_INNER(A,B,C,D)</a:t>
            </a:r>
            <a:endParaRPr lang="ko-KR" altLang="en-US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4C369-7F6D-410D-A51D-7A31A1A4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8436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10E3AF-5F93-4CFA-AB39-8F5F9191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/>
              <a:t>#define FUNC_DECLARE_DYNAMIC_MULTICAST_DELEGATE(</a:t>
            </a:r>
            <a:r>
              <a:rPr lang="en-US" altLang="ko-KR" sz="1400" err="1"/>
              <a:t>TWeakPtr</a:t>
            </a:r>
            <a:r>
              <a:rPr lang="en-US" altLang="ko-KR" sz="1400"/>
              <a:t>, </a:t>
            </a:r>
            <a:r>
              <a:rPr lang="en-US" altLang="ko-KR" sz="1400" err="1"/>
              <a:t>DynamicMulticastDelegateName</a:t>
            </a:r>
            <a:r>
              <a:rPr lang="en-US" altLang="ko-KR" sz="1400"/>
              <a:t>, </a:t>
            </a:r>
            <a:r>
              <a:rPr lang="en-US" altLang="ko-KR" sz="1400" err="1"/>
              <a:t>ExecFunction</a:t>
            </a:r>
            <a:r>
              <a:rPr lang="en-US" altLang="ko-KR" sz="1400"/>
              <a:t>, </a:t>
            </a:r>
            <a:r>
              <a:rPr lang="en-US" altLang="ko-KR" sz="1400" err="1"/>
              <a:t>FuncParamList</a:t>
            </a:r>
            <a:r>
              <a:rPr lang="en-US" altLang="ko-KR" sz="1400"/>
              <a:t>, </a:t>
            </a:r>
            <a:r>
              <a:rPr lang="en-US" altLang="ko-KR" sz="1400" err="1"/>
              <a:t>FuncParamPassThru</a:t>
            </a:r>
            <a:r>
              <a:rPr lang="en-US" altLang="ko-KR" sz="1400"/>
              <a:t>, ...) \</a:t>
            </a:r>
          </a:p>
          <a:p>
            <a:r>
              <a:rPr lang="en-US" altLang="ko-KR" sz="1400"/>
              <a:t>class </a:t>
            </a:r>
            <a:r>
              <a:rPr lang="en-US" altLang="ko-KR" sz="1400" err="1"/>
              <a:t>DynamicMulticastDelegateName</a:t>
            </a:r>
            <a:r>
              <a:rPr lang="en-US" altLang="ko-KR" sz="1400"/>
              <a:t> : public </a:t>
            </a:r>
            <a:r>
              <a:rPr lang="en-US" altLang="ko-KR" sz="1400" err="1"/>
              <a:t>TBaseDynamicMulticastDelegate</a:t>
            </a:r>
            <a:r>
              <a:rPr lang="en-US" altLang="ko-KR" sz="1400"/>
              <a:t>&lt;</a:t>
            </a:r>
            <a:r>
              <a:rPr lang="en-US" altLang="ko-KR" sz="1400" err="1"/>
              <a:t>TWeakPtr</a:t>
            </a:r>
            <a:r>
              <a:rPr lang="en-US" altLang="ko-KR" sz="1400"/>
              <a:t>, __VA_ARGS__&gt; \</a:t>
            </a:r>
          </a:p>
          <a:p>
            <a:r>
              <a:rPr lang="en-US" altLang="ko-KR" sz="1400"/>
              <a:t>{ \</a:t>
            </a:r>
          </a:p>
          <a:p>
            <a:r>
              <a:rPr lang="en-US" altLang="ko-KR" sz="1400"/>
              <a:t>public: \</a:t>
            </a:r>
          </a:p>
          <a:p>
            <a:r>
              <a:rPr lang="en-US" altLang="ko-KR" sz="1400"/>
              <a:t>/** Default constructor */ \</a:t>
            </a:r>
          </a:p>
          <a:p>
            <a:r>
              <a:rPr lang="en-US" altLang="ko-KR" sz="1400" err="1"/>
              <a:t>DynamicMulticastDelegateName</a:t>
            </a:r>
            <a:r>
              <a:rPr lang="en-US" altLang="ko-KR" sz="1400"/>
              <a:t>() \</a:t>
            </a:r>
          </a:p>
          <a:p>
            <a:r>
              <a:rPr lang="en-US" altLang="ko-KR" sz="1400"/>
              <a:t>{ \</a:t>
            </a:r>
          </a:p>
          <a:p>
            <a:r>
              <a:rPr lang="en-US" altLang="ko-KR" sz="1400"/>
              <a:t>} \</a:t>
            </a:r>
          </a:p>
          <a:p>
            <a:r>
              <a:rPr lang="en-US" altLang="ko-KR" sz="1400"/>
              <a:t>\</a:t>
            </a:r>
          </a:p>
          <a:p>
            <a:r>
              <a:rPr lang="en-US" altLang="ko-KR" sz="1400"/>
              <a:t>/** Construction from an </a:t>
            </a:r>
            <a:r>
              <a:rPr lang="en-US" altLang="ko-KR" sz="1400" err="1"/>
              <a:t>FMulticastScriptDelegate</a:t>
            </a:r>
            <a:r>
              <a:rPr lang="en-US" altLang="ko-KR" sz="1400"/>
              <a:t> must be explicit.  This is really only used by </a:t>
            </a:r>
            <a:r>
              <a:rPr lang="en-US" altLang="ko-KR" sz="1400" err="1"/>
              <a:t>UObject</a:t>
            </a:r>
            <a:r>
              <a:rPr lang="en-US" altLang="ko-KR" sz="1400"/>
              <a:t> system internals. */ \</a:t>
            </a:r>
          </a:p>
          <a:p>
            <a:r>
              <a:rPr lang="en-US" altLang="ko-KR" sz="1400"/>
              <a:t>explicit </a:t>
            </a:r>
            <a:r>
              <a:rPr lang="en-US" altLang="ko-KR" sz="1400" err="1"/>
              <a:t>DynamicMulticastDelegateName</a:t>
            </a:r>
            <a:r>
              <a:rPr lang="en-US" altLang="ko-KR" sz="1400"/>
              <a:t>( const </a:t>
            </a:r>
            <a:r>
              <a:rPr lang="en-US" altLang="ko-KR" sz="1400" err="1"/>
              <a:t>TMulticastScriptDelegate</a:t>
            </a:r>
            <a:r>
              <a:rPr lang="en-US" altLang="ko-KR" sz="1400"/>
              <a:t>&lt;&gt;&amp; </a:t>
            </a:r>
            <a:r>
              <a:rPr lang="en-US" altLang="ko-KR" sz="1400" err="1"/>
              <a:t>InMulticastScriptDelegate</a:t>
            </a:r>
            <a:r>
              <a:rPr lang="en-US" altLang="ko-KR" sz="1400"/>
              <a:t> ) \</a:t>
            </a:r>
          </a:p>
          <a:p>
            <a:r>
              <a:rPr lang="en-US" altLang="ko-KR" sz="1400"/>
              <a:t>: </a:t>
            </a:r>
            <a:r>
              <a:rPr lang="en-US" altLang="ko-KR" sz="1400" err="1"/>
              <a:t>TBaseDynamicMulticastDelegate</a:t>
            </a:r>
            <a:r>
              <a:rPr lang="en-US" altLang="ko-KR" sz="1400"/>
              <a:t>&lt;</a:t>
            </a:r>
            <a:r>
              <a:rPr lang="en-US" altLang="ko-KR" sz="1400" err="1"/>
              <a:t>TWeakPtr</a:t>
            </a:r>
            <a:r>
              <a:rPr lang="en-US" altLang="ko-KR" sz="1400"/>
              <a:t>, __VA_ARGS__&gt;( </a:t>
            </a:r>
            <a:r>
              <a:rPr lang="en-US" altLang="ko-KR" sz="1400" err="1"/>
              <a:t>InMulticastScriptDelegate</a:t>
            </a:r>
            <a:r>
              <a:rPr lang="en-US" altLang="ko-KR" sz="1400"/>
              <a:t> ) \</a:t>
            </a:r>
          </a:p>
          <a:p>
            <a:r>
              <a:rPr lang="en-US" altLang="ko-KR" sz="1400"/>
              <a:t>{ \</a:t>
            </a:r>
          </a:p>
          <a:p>
            <a:r>
              <a:rPr lang="en-US" altLang="ko-KR" sz="1400"/>
              <a:t>} \</a:t>
            </a:r>
          </a:p>
          <a:p>
            <a:r>
              <a:rPr lang="en-US" altLang="ko-KR" sz="1400"/>
              <a:t>\</a:t>
            </a:r>
          </a:p>
          <a:p>
            <a:r>
              <a:rPr lang="en-US" altLang="ko-KR" sz="1400"/>
              <a:t>/** Broadcasts this delegate to all bound objects, except to those that may have expired */ \</a:t>
            </a:r>
          </a:p>
          <a:p>
            <a:r>
              <a:rPr lang="en-US" altLang="ko-KR" sz="1400"/>
              <a:t>void Broadcast( </a:t>
            </a:r>
            <a:r>
              <a:rPr lang="en-US" altLang="ko-KR" sz="1400" err="1"/>
              <a:t>FuncParamList</a:t>
            </a:r>
            <a:r>
              <a:rPr lang="en-US" altLang="ko-KR" sz="1400"/>
              <a:t> ) const \</a:t>
            </a:r>
          </a:p>
          <a:p>
            <a:r>
              <a:rPr lang="en-US" altLang="ko-KR" sz="1400"/>
              <a:t>{ \</a:t>
            </a:r>
          </a:p>
          <a:p>
            <a:r>
              <a:rPr lang="en-US" altLang="ko-KR" sz="1400" err="1"/>
              <a:t>ExecFunction</a:t>
            </a:r>
            <a:r>
              <a:rPr lang="en-US" altLang="ko-KR" sz="1400"/>
              <a:t>( </a:t>
            </a:r>
            <a:r>
              <a:rPr lang="en-US" altLang="ko-KR" sz="1400" err="1"/>
              <a:t>FuncParamPassThru</a:t>
            </a:r>
            <a:r>
              <a:rPr lang="en-US" altLang="ko-KR" sz="1400"/>
              <a:t> ); \</a:t>
            </a:r>
          </a:p>
          <a:p>
            <a:r>
              <a:rPr lang="en-US" altLang="ko-KR" sz="1400"/>
              <a:t>} \</a:t>
            </a:r>
          </a:p>
          <a:p>
            <a:r>
              <a:rPr lang="en-US" altLang="ko-KR" sz="1400"/>
              <a:t>};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01FDA2-DA11-4262-979F-BAF69D06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194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23253F-1495-4815-A198-EFE9F0F5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/>
              <a:t>ENGINE_API DECLARE_LOG_CATEGORY_EXTERN(</a:t>
            </a:r>
            <a:r>
              <a:rPr lang="en-US" altLang="ko-KR" sz="1600" err="1"/>
              <a:t>LogActor</a:t>
            </a:r>
            <a:r>
              <a:rPr lang="en-US" altLang="ko-KR" sz="1600"/>
              <a:t>, Log, Warning</a:t>
            </a:r>
            <a:r>
              <a:rPr lang="en-US" altLang="ko-KR" sz="1600" smtClean="0"/>
              <a:t>);</a:t>
            </a:r>
          </a:p>
          <a:p>
            <a:endParaRPr lang="en-US" altLang="ko-KR" sz="1600"/>
          </a:p>
          <a:p>
            <a:r>
              <a:rPr lang="en-US" altLang="ko-KR" sz="1600" smtClean="0"/>
              <a:t>// </a:t>
            </a:r>
            <a:r>
              <a:rPr lang="en-US" altLang="ko-KR" sz="1600"/>
              <a:t>Delegate signatures</a:t>
            </a:r>
          </a:p>
          <a:p>
            <a:r>
              <a:rPr lang="en-US" altLang="ko-KR" sz="1600" err="1"/>
              <a:t>DECLARE_DYNAMIC_MULTICAST_DELEGATE_FiveParams</a:t>
            </a:r>
            <a:r>
              <a:rPr lang="en-US" altLang="ko-KR" sz="1600"/>
              <a:t>( </a:t>
            </a:r>
            <a:r>
              <a:rPr lang="en-US" altLang="ko-KR" sz="1600" err="1"/>
              <a:t>FTakeAnyDamageSignature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DamagedActor</a:t>
            </a:r>
            <a:r>
              <a:rPr lang="en-US" altLang="ko-KR" sz="1600"/>
              <a:t>, float, Damage, const class </a:t>
            </a:r>
            <a:r>
              <a:rPr lang="en-US" altLang="ko-KR" sz="1600" err="1"/>
              <a:t>UDamageType</a:t>
            </a:r>
            <a:r>
              <a:rPr lang="en-US" altLang="ko-KR" sz="1600"/>
              <a:t>*, </a:t>
            </a:r>
            <a:r>
              <a:rPr lang="en-US" altLang="ko-KR" sz="1600" err="1"/>
              <a:t>DamageType</a:t>
            </a:r>
            <a:r>
              <a:rPr lang="en-US" altLang="ko-KR" sz="1600"/>
              <a:t>, class </a:t>
            </a:r>
            <a:r>
              <a:rPr lang="en-US" altLang="ko-KR" sz="1600" err="1"/>
              <a:t>AController</a:t>
            </a:r>
            <a:r>
              <a:rPr lang="en-US" altLang="ko-KR" sz="1600"/>
              <a:t>*, </a:t>
            </a:r>
            <a:r>
              <a:rPr lang="en-US" altLang="ko-KR" sz="1600" err="1"/>
              <a:t>InstigatedBy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DamageCauser</a:t>
            </a:r>
            <a:r>
              <a:rPr lang="en-US" altLang="ko-KR" sz="1600"/>
              <a:t> </a:t>
            </a:r>
            <a:r>
              <a:rPr lang="en-US" altLang="ko-KR" sz="1600" smtClean="0"/>
              <a:t>);</a:t>
            </a:r>
          </a:p>
          <a:p>
            <a:endParaRPr lang="en-US" altLang="ko-KR" sz="1600"/>
          </a:p>
          <a:p>
            <a:r>
              <a:rPr lang="en-US" altLang="ko-KR" sz="1600" err="1"/>
              <a:t>DECLARE_DYNAMIC_MULTICAST_DELEGATE_NineParams</a:t>
            </a:r>
            <a:r>
              <a:rPr lang="en-US" altLang="ko-KR" sz="1600"/>
              <a:t>( </a:t>
            </a:r>
            <a:r>
              <a:rPr lang="en-US" altLang="ko-KR" sz="1600" err="1"/>
              <a:t>FTakePointDamageSignature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DamagedActor</a:t>
            </a:r>
            <a:r>
              <a:rPr lang="en-US" altLang="ko-KR" sz="1600"/>
              <a:t>, float, Damage, class </a:t>
            </a:r>
            <a:r>
              <a:rPr lang="en-US" altLang="ko-KR" sz="1600" err="1"/>
              <a:t>AController</a:t>
            </a:r>
            <a:r>
              <a:rPr lang="en-US" altLang="ko-KR" sz="1600"/>
              <a:t>*, </a:t>
            </a:r>
            <a:r>
              <a:rPr lang="en-US" altLang="ko-KR" sz="1600" err="1"/>
              <a:t>InstigatedBy</a:t>
            </a:r>
            <a:r>
              <a:rPr lang="en-US" altLang="ko-KR" sz="1600"/>
              <a:t>, </a:t>
            </a:r>
            <a:r>
              <a:rPr lang="en-US" altLang="ko-KR" sz="1600" err="1"/>
              <a:t>FVector</a:t>
            </a:r>
            <a:r>
              <a:rPr lang="en-US" altLang="ko-KR" sz="1600"/>
              <a:t>, </a:t>
            </a:r>
            <a:r>
              <a:rPr lang="en-US" altLang="ko-KR" sz="1600" err="1"/>
              <a:t>HitLocation</a:t>
            </a:r>
            <a:r>
              <a:rPr lang="en-US" altLang="ko-KR" sz="1600"/>
              <a:t>, class </a:t>
            </a:r>
            <a:r>
              <a:rPr lang="en-US" altLang="ko-KR" sz="1600" err="1"/>
              <a:t>UPrimitiveComponent</a:t>
            </a:r>
            <a:r>
              <a:rPr lang="en-US" altLang="ko-KR" sz="1600"/>
              <a:t>*, </a:t>
            </a:r>
            <a:r>
              <a:rPr lang="en-US" altLang="ko-KR" sz="1600" err="1"/>
              <a:t>FHitComponent</a:t>
            </a:r>
            <a:r>
              <a:rPr lang="en-US" altLang="ko-KR" sz="1600"/>
              <a:t>, </a:t>
            </a:r>
            <a:r>
              <a:rPr lang="en-US" altLang="ko-KR" sz="1600" err="1"/>
              <a:t>FName</a:t>
            </a:r>
            <a:r>
              <a:rPr lang="en-US" altLang="ko-KR" sz="1600"/>
              <a:t>, </a:t>
            </a:r>
            <a:r>
              <a:rPr lang="en-US" altLang="ko-KR" sz="1600" err="1"/>
              <a:t>BoneName</a:t>
            </a:r>
            <a:r>
              <a:rPr lang="en-US" altLang="ko-KR" sz="1600"/>
              <a:t>, </a:t>
            </a:r>
            <a:r>
              <a:rPr lang="en-US" altLang="ko-KR" sz="1600" err="1"/>
              <a:t>FVector</a:t>
            </a:r>
            <a:r>
              <a:rPr lang="en-US" altLang="ko-KR" sz="1600"/>
              <a:t>, </a:t>
            </a:r>
            <a:r>
              <a:rPr lang="en-US" altLang="ko-KR" sz="1600" err="1"/>
              <a:t>ShotFromDirection</a:t>
            </a:r>
            <a:r>
              <a:rPr lang="en-US" altLang="ko-KR" sz="1600"/>
              <a:t>, const class </a:t>
            </a:r>
            <a:r>
              <a:rPr lang="en-US" altLang="ko-KR" sz="1600" err="1"/>
              <a:t>UDamageType</a:t>
            </a:r>
            <a:r>
              <a:rPr lang="en-US" altLang="ko-KR" sz="1600"/>
              <a:t>*, </a:t>
            </a:r>
            <a:r>
              <a:rPr lang="en-US" altLang="ko-KR" sz="1600" err="1"/>
              <a:t>DamageType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DamageCauser</a:t>
            </a:r>
            <a:r>
              <a:rPr lang="en-US" altLang="ko-KR" sz="1600"/>
              <a:t> </a:t>
            </a:r>
            <a:r>
              <a:rPr lang="en-US" altLang="ko-KR" sz="1600" smtClean="0"/>
              <a:t>);</a:t>
            </a:r>
          </a:p>
          <a:p>
            <a:endParaRPr lang="en-US" altLang="ko-KR" sz="1600"/>
          </a:p>
          <a:p>
            <a:r>
              <a:rPr lang="en-US" altLang="ko-KR" sz="1600" err="1"/>
              <a:t>DECLARE_DYNAMIC_MULTICAST_DELEGATE_SevenParams</a:t>
            </a:r>
            <a:r>
              <a:rPr lang="en-US" altLang="ko-KR" sz="1600"/>
              <a:t>( </a:t>
            </a:r>
            <a:r>
              <a:rPr lang="en-US" altLang="ko-KR" sz="1600" err="1"/>
              <a:t>FTakeRadialDamageSignature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DamagedActor</a:t>
            </a:r>
            <a:r>
              <a:rPr lang="en-US" altLang="ko-KR" sz="1600"/>
              <a:t>, float, Damage, const class </a:t>
            </a:r>
            <a:r>
              <a:rPr lang="en-US" altLang="ko-KR" sz="1600" err="1"/>
              <a:t>UDamageType</a:t>
            </a:r>
            <a:r>
              <a:rPr lang="en-US" altLang="ko-KR" sz="1600"/>
              <a:t>*, </a:t>
            </a:r>
            <a:r>
              <a:rPr lang="en-US" altLang="ko-KR" sz="1600" err="1"/>
              <a:t>DamageType</a:t>
            </a:r>
            <a:r>
              <a:rPr lang="en-US" altLang="ko-KR" sz="1600"/>
              <a:t>, </a:t>
            </a:r>
            <a:r>
              <a:rPr lang="en-US" altLang="ko-KR" sz="1600" err="1"/>
              <a:t>FVector</a:t>
            </a:r>
            <a:r>
              <a:rPr lang="en-US" altLang="ko-KR" sz="1600"/>
              <a:t>, Origin, </a:t>
            </a:r>
            <a:r>
              <a:rPr lang="en-US" altLang="ko-KR" sz="1600" err="1"/>
              <a:t>FHitResult</a:t>
            </a:r>
            <a:r>
              <a:rPr lang="en-US" altLang="ko-KR" sz="1600"/>
              <a:t>, </a:t>
            </a:r>
            <a:r>
              <a:rPr lang="en-US" altLang="ko-KR" sz="1600" err="1"/>
              <a:t>HitInfo</a:t>
            </a:r>
            <a:r>
              <a:rPr lang="en-US" altLang="ko-KR" sz="1600"/>
              <a:t>, class </a:t>
            </a:r>
            <a:r>
              <a:rPr lang="en-US" altLang="ko-KR" sz="1600" err="1"/>
              <a:t>AController</a:t>
            </a:r>
            <a:r>
              <a:rPr lang="en-US" altLang="ko-KR" sz="1600"/>
              <a:t>*, </a:t>
            </a:r>
            <a:r>
              <a:rPr lang="en-US" altLang="ko-KR" sz="1600" err="1"/>
              <a:t>InstigatedBy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*, </a:t>
            </a:r>
            <a:r>
              <a:rPr lang="en-US" altLang="ko-KR" sz="1600" err="1"/>
              <a:t>DamageCauser</a:t>
            </a:r>
            <a:r>
              <a:rPr lang="en-US" altLang="ko-KR" sz="1600"/>
              <a:t> );</a:t>
            </a:r>
            <a:endParaRPr lang="ko-KR" altLang="en-US" sz="16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DD7FAC-F9D5-425F-B4EA-D790BD5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005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23253F-1495-4815-A198-EFE9F0F5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err="1"/>
              <a:t>DECLARE_DYNAMIC_MULTICAST_DELEGATE_TwoParams</a:t>
            </a:r>
            <a:r>
              <a:rPr lang="en-US" altLang="ko-KR" sz="1400"/>
              <a:t>( </a:t>
            </a:r>
            <a:r>
              <a:rPr lang="en-US" altLang="ko-KR" sz="1400" err="1"/>
              <a:t>FActorBeginOverlapSignature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OverlappedActor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OtherActor</a:t>
            </a:r>
            <a:r>
              <a:rPr lang="en-US" altLang="ko-KR" sz="1400"/>
              <a:t> </a:t>
            </a:r>
            <a:r>
              <a:rPr lang="en-US" altLang="ko-KR" sz="1400" smtClean="0"/>
              <a:t>);</a:t>
            </a:r>
          </a:p>
          <a:p>
            <a:endParaRPr lang="en-US" altLang="ko-KR" sz="1400"/>
          </a:p>
          <a:p>
            <a:r>
              <a:rPr lang="en-US" altLang="ko-KR" sz="1400" err="1"/>
              <a:t>DECLARE_DYNAMIC_MULTICAST_DELEGATE_TwoParams</a:t>
            </a:r>
            <a:r>
              <a:rPr lang="en-US" altLang="ko-KR" sz="1400"/>
              <a:t>( </a:t>
            </a:r>
            <a:r>
              <a:rPr lang="en-US" altLang="ko-KR" sz="1400" err="1"/>
              <a:t>FActorEndOverlapSignature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OverlappedActor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OtherActor</a:t>
            </a:r>
            <a:r>
              <a:rPr lang="en-US" altLang="ko-KR" sz="1400"/>
              <a:t> </a:t>
            </a:r>
            <a:r>
              <a:rPr lang="en-US" altLang="ko-KR" sz="1400" smtClean="0"/>
              <a:t>);</a:t>
            </a:r>
          </a:p>
          <a:p>
            <a:endParaRPr lang="en-US" altLang="ko-KR" sz="1400"/>
          </a:p>
          <a:p>
            <a:r>
              <a:rPr lang="en-US" altLang="ko-KR" sz="1400" err="1"/>
              <a:t>DECLARE_DYNAMIC_MULTICAST_DELEGATE_FourParams</a:t>
            </a:r>
            <a:r>
              <a:rPr lang="en-US" altLang="ko-KR" sz="1400"/>
              <a:t>( </a:t>
            </a:r>
            <a:r>
              <a:rPr lang="en-US" altLang="ko-KR" sz="1400" err="1"/>
              <a:t>FActorHitSignature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SelfActor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OtherActor</a:t>
            </a:r>
            <a:r>
              <a:rPr lang="en-US" altLang="ko-KR" sz="1400"/>
              <a:t>, </a:t>
            </a:r>
            <a:r>
              <a:rPr lang="en-US" altLang="ko-KR" sz="1400" err="1"/>
              <a:t>FVector</a:t>
            </a:r>
            <a:r>
              <a:rPr lang="en-US" altLang="ko-KR" sz="1400"/>
              <a:t>, </a:t>
            </a:r>
            <a:r>
              <a:rPr lang="en-US" altLang="ko-KR" sz="1400" err="1"/>
              <a:t>NormalImpulse</a:t>
            </a:r>
            <a:r>
              <a:rPr lang="en-US" altLang="ko-KR" sz="1400"/>
              <a:t>, const </a:t>
            </a:r>
            <a:r>
              <a:rPr lang="en-US" altLang="ko-KR" sz="1400" err="1"/>
              <a:t>FHitResult</a:t>
            </a:r>
            <a:r>
              <a:rPr lang="en-US" altLang="ko-KR" sz="1400"/>
              <a:t>&amp;, Hit );</a:t>
            </a:r>
          </a:p>
          <a:p>
            <a:endParaRPr lang="ko-KR" altLang="en-US" sz="1400"/>
          </a:p>
          <a:p>
            <a:r>
              <a:rPr lang="en-US" altLang="ko-KR" sz="1400" err="1"/>
              <a:t>DECLARE_DYNAMIC_MULTICAST_DELEGATE_OneParam</a:t>
            </a:r>
            <a:r>
              <a:rPr lang="en-US" altLang="ko-KR" sz="1400"/>
              <a:t>( </a:t>
            </a:r>
            <a:r>
              <a:rPr lang="en-US" altLang="ko-KR" sz="1400" err="1"/>
              <a:t>FActorBeginCursorOverSignature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TouchedActor</a:t>
            </a:r>
            <a:r>
              <a:rPr lang="en-US" altLang="ko-KR" sz="1400"/>
              <a:t> </a:t>
            </a:r>
            <a:r>
              <a:rPr lang="en-US" altLang="ko-KR" sz="1400" smtClean="0"/>
              <a:t>);</a:t>
            </a:r>
          </a:p>
          <a:p>
            <a:endParaRPr lang="en-US" altLang="ko-KR" sz="1400"/>
          </a:p>
          <a:p>
            <a:r>
              <a:rPr lang="en-US" altLang="ko-KR" sz="1400" err="1"/>
              <a:t>DECLARE_DYNAMIC_MULTICAST_DELEGATE_OneParam</a:t>
            </a:r>
            <a:r>
              <a:rPr lang="en-US" altLang="ko-KR" sz="1400"/>
              <a:t>( </a:t>
            </a:r>
            <a:r>
              <a:rPr lang="en-US" altLang="ko-KR" sz="1400" err="1"/>
              <a:t>FActorEndCursorOverSignature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TouchedActor</a:t>
            </a:r>
            <a:r>
              <a:rPr lang="en-US" altLang="ko-KR" sz="1400"/>
              <a:t> </a:t>
            </a:r>
            <a:r>
              <a:rPr lang="en-US" altLang="ko-KR" sz="1400" smtClean="0"/>
              <a:t>);</a:t>
            </a:r>
          </a:p>
          <a:p>
            <a:endParaRPr lang="en-US" altLang="ko-KR" sz="1400"/>
          </a:p>
          <a:p>
            <a:r>
              <a:rPr lang="en-US" altLang="ko-KR" sz="1400" err="1"/>
              <a:t>DECLARE_DYNAMIC_MULTICAST_DELEGATE_TwoParams</a:t>
            </a:r>
            <a:r>
              <a:rPr lang="en-US" altLang="ko-KR" sz="1400"/>
              <a:t>( </a:t>
            </a:r>
            <a:r>
              <a:rPr lang="en-US" altLang="ko-KR" sz="1400" err="1"/>
              <a:t>FActorOnClickedSignature</a:t>
            </a:r>
            <a:r>
              <a:rPr lang="en-US" altLang="ko-KR" sz="1400"/>
              <a:t>, </a:t>
            </a:r>
            <a:r>
              <a:rPr lang="en-US" altLang="ko-KR" sz="1400" err="1"/>
              <a:t>AActor</a:t>
            </a:r>
            <a:r>
              <a:rPr lang="en-US" altLang="ko-KR" sz="1400"/>
              <a:t>*, </a:t>
            </a:r>
            <a:r>
              <a:rPr lang="en-US" altLang="ko-KR" sz="1400" err="1"/>
              <a:t>TouchedActor</a:t>
            </a:r>
            <a:r>
              <a:rPr lang="en-US" altLang="ko-KR" sz="1400"/>
              <a:t> , </a:t>
            </a:r>
            <a:r>
              <a:rPr lang="en-US" altLang="ko-KR" sz="1400" err="1"/>
              <a:t>FKey</a:t>
            </a:r>
            <a:r>
              <a:rPr lang="en-US" altLang="ko-KR" sz="1400"/>
              <a:t>, </a:t>
            </a:r>
            <a:r>
              <a:rPr lang="en-US" altLang="ko-KR" sz="1400" smtClean="0"/>
              <a:t>ButtonPressed </a:t>
            </a:r>
            <a:r>
              <a:rPr lang="en-US" altLang="ko-KR" sz="1400"/>
              <a:t>);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DD7FAC-F9D5-425F-B4EA-D790BD5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4402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23253F-1495-4815-A198-EFE9F0F5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DECLARE_DYNAMIC_MULTICAST_DELEGATE_TwoParams</a:t>
            </a:r>
            <a:r>
              <a:rPr lang="en-US" altLang="ko-KR"/>
              <a:t>( </a:t>
            </a:r>
            <a:r>
              <a:rPr lang="en-US" altLang="ko-KR" err="1"/>
              <a:t>FActorOnReleasedSignature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TouchedActor</a:t>
            </a:r>
            <a:r>
              <a:rPr lang="en-US" altLang="ko-KR"/>
              <a:t> , </a:t>
            </a:r>
            <a:r>
              <a:rPr lang="en-US" altLang="ko-KR" err="1"/>
              <a:t>FKey</a:t>
            </a:r>
            <a:r>
              <a:rPr lang="en-US" altLang="ko-KR"/>
              <a:t>, </a:t>
            </a:r>
            <a:r>
              <a:rPr lang="en-US" altLang="ko-KR" err="1"/>
              <a:t>ButtonReleased</a:t>
            </a:r>
            <a:r>
              <a:rPr lang="en-US" altLang="ko-KR"/>
              <a:t> );</a:t>
            </a:r>
          </a:p>
          <a:p>
            <a:r>
              <a:rPr lang="en-US" altLang="ko-KR" err="1"/>
              <a:t>DECLARE_DYNAMIC_MULTICAST_DELEGATE_TwoParams</a:t>
            </a:r>
            <a:r>
              <a:rPr lang="en-US" altLang="ko-KR"/>
              <a:t>( </a:t>
            </a:r>
            <a:r>
              <a:rPr lang="en-US" altLang="ko-KR" err="1"/>
              <a:t>FActorOnInputTouchBeginSignature</a:t>
            </a:r>
            <a:r>
              <a:rPr lang="en-US" altLang="ko-KR"/>
              <a:t>, </a:t>
            </a:r>
            <a:r>
              <a:rPr lang="en-US" altLang="ko-KR" err="1"/>
              <a:t>ETouchIndex</a:t>
            </a:r>
            <a:r>
              <a:rPr lang="en-US" altLang="ko-KR"/>
              <a:t>::Type, </a:t>
            </a:r>
            <a:r>
              <a:rPr lang="en-US" altLang="ko-KR" err="1"/>
              <a:t>FingerIndex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TouchedActor</a:t>
            </a:r>
            <a:r>
              <a:rPr lang="en-US" altLang="ko-KR"/>
              <a:t> );</a:t>
            </a:r>
          </a:p>
          <a:p>
            <a:r>
              <a:rPr lang="en-US" altLang="ko-KR" err="1"/>
              <a:t>DECLARE_DYNAMIC_MULTICAST_DELEGATE_TwoParams</a:t>
            </a:r>
            <a:r>
              <a:rPr lang="en-US" altLang="ko-KR"/>
              <a:t>( </a:t>
            </a:r>
            <a:r>
              <a:rPr lang="en-US" altLang="ko-KR" err="1"/>
              <a:t>FActorOnInputTouchEndSignature</a:t>
            </a:r>
            <a:r>
              <a:rPr lang="en-US" altLang="ko-KR"/>
              <a:t>, </a:t>
            </a:r>
            <a:r>
              <a:rPr lang="en-US" altLang="ko-KR" err="1"/>
              <a:t>ETouchIndex</a:t>
            </a:r>
            <a:r>
              <a:rPr lang="en-US" altLang="ko-KR"/>
              <a:t>::Type, </a:t>
            </a:r>
            <a:r>
              <a:rPr lang="en-US" altLang="ko-KR" err="1"/>
              <a:t>FingerIndex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TouchedActor</a:t>
            </a:r>
            <a:r>
              <a:rPr lang="en-US" altLang="ko-KR"/>
              <a:t> );</a:t>
            </a:r>
          </a:p>
          <a:p>
            <a:r>
              <a:rPr lang="en-US" altLang="ko-KR" err="1"/>
              <a:t>DECLARE_DYNAMIC_MULTICAST_DELEGATE_TwoParams</a:t>
            </a:r>
            <a:r>
              <a:rPr lang="en-US" altLang="ko-KR"/>
              <a:t>( </a:t>
            </a:r>
            <a:r>
              <a:rPr lang="en-US" altLang="ko-KR" err="1"/>
              <a:t>FActorBeginTouchOverSignature</a:t>
            </a:r>
            <a:r>
              <a:rPr lang="en-US" altLang="ko-KR"/>
              <a:t>, </a:t>
            </a:r>
            <a:r>
              <a:rPr lang="en-US" altLang="ko-KR" err="1"/>
              <a:t>ETouchIndex</a:t>
            </a:r>
            <a:r>
              <a:rPr lang="en-US" altLang="ko-KR"/>
              <a:t>::Type, </a:t>
            </a:r>
            <a:r>
              <a:rPr lang="en-US" altLang="ko-KR" err="1"/>
              <a:t>FingerIndex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TouchedActor</a:t>
            </a:r>
            <a:r>
              <a:rPr lang="en-US" altLang="ko-KR"/>
              <a:t> );</a:t>
            </a:r>
          </a:p>
          <a:p>
            <a:r>
              <a:rPr lang="en-US" altLang="ko-KR" err="1"/>
              <a:t>DECLARE_DYNAMIC_MULTICAST_DELEGATE_TwoParams</a:t>
            </a:r>
            <a:r>
              <a:rPr lang="en-US" altLang="ko-KR"/>
              <a:t>( </a:t>
            </a:r>
            <a:r>
              <a:rPr lang="en-US" altLang="ko-KR" err="1"/>
              <a:t>FActorEndTouchOverSignature</a:t>
            </a:r>
            <a:r>
              <a:rPr lang="en-US" altLang="ko-KR"/>
              <a:t>, </a:t>
            </a:r>
            <a:r>
              <a:rPr lang="en-US" altLang="ko-KR" err="1"/>
              <a:t>ETouchIndex</a:t>
            </a:r>
            <a:r>
              <a:rPr lang="en-US" altLang="ko-KR"/>
              <a:t>::Type, </a:t>
            </a:r>
            <a:r>
              <a:rPr lang="en-US" altLang="ko-KR" err="1"/>
              <a:t>FingerIndex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TouchedActor</a:t>
            </a:r>
            <a:r>
              <a:rPr lang="en-US" altLang="ko-KR"/>
              <a:t> );</a:t>
            </a:r>
          </a:p>
          <a:p>
            <a:endParaRPr lang="ko-KR" altLang="en-US"/>
          </a:p>
          <a:p>
            <a:r>
              <a:rPr lang="en-US" altLang="ko-KR" err="1"/>
              <a:t>DECLARE_DYNAMIC_MULTICAST_DELEGATE_OneParam</a:t>
            </a:r>
            <a:r>
              <a:rPr lang="en-US" altLang="ko-KR"/>
              <a:t>(</a:t>
            </a:r>
            <a:r>
              <a:rPr lang="en-US" altLang="ko-KR" err="1"/>
              <a:t>FActorDestroyedSignature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DestroyedActor</a:t>
            </a:r>
            <a:r>
              <a:rPr lang="en-US" altLang="ko-KR"/>
              <a:t> );</a:t>
            </a:r>
          </a:p>
          <a:p>
            <a:r>
              <a:rPr lang="en-US" altLang="ko-KR" err="1"/>
              <a:t>DECLARE_DYNAMIC_MULTICAST_DELEGATE_TwoParams</a:t>
            </a:r>
            <a:r>
              <a:rPr lang="en-US" altLang="ko-KR"/>
              <a:t>(</a:t>
            </a:r>
            <a:r>
              <a:rPr lang="en-US" altLang="ko-KR" err="1"/>
              <a:t>FActorEndPlaySignature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Actor , </a:t>
            </a:r>
            <a:r>
              <a:rPr lang="en-US" altLang="ko-KR" err="1"/>
              <a:t>EEndPlayReason</a:t>
            </a:r>
            <a:r>
              <a:rPr lang="en-US" altLang="ko-KR"/>
              <a:t>::Type, </a:t>
            </a:r>
            <a:r>
              <a:rPr lang="en-US" altLang="ko-KR" err="1"/>
              <a:t>EndPlayReason</a:t>
            </a:r>
            <a:r>
              <a:rPr lang="en-US" altLang="ko-KR"/>
              <a:t>);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DD7FAC-F9D5-425F-B4EA-D790BD5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296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23253F-1495-4815-A198-EFE9F0F5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DECLARE_DELEGATE_SixParams</a:t>
            </a:r>
            <a:r>
              <a:rPr lang="en-US" altLang="ko-KR"/>
              <a:t>(</a:t>
            </a:r>
            <a:r>
              <a:rPr lang="en-US" altLang="ko-KR" err="1"/>
              <a:t>FMakeNoiseDelegate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float /*Loudness*/, class </a:t>
            </a:r>
            <a:r>
              <a:rPr lang="en-US" altLang="ko-KR" err="1"/>
              <a:t>APawn</a:t>
            </a:r>
            <a:r>
              <a:rPr lang="en-US" altLang="ko-KR"/>
              <a:t>*, const </a:t>
            </a:r>
            <a:r>
              <a:rPr lang="en-US" altLang="ko-KR" err="1"/>
              <a:t>FVector</a:t>
            </a:r>
            <a:r>
              <a:rPr lang="en-US" altLang="ko-KR"/>
              <a:t>&amp;, float /*</a:t>
            </a:r>
            <a:r>
              <a:rPr lang="en-US" altLang="ko-KR" err="1"/>
              <a:t>MaxRange</a:t>
            </a:r>
            <a:r>
              <a:rPr lang="en-US" altLang="ko-KR"/>
              <a:t>*/, </a:t>
            </a:r>
            <a:r>
              <a:rPr lang="en-US" altLang="ko-KR" err="1"/>
              <a:t>FName</a:t>
            </a:r>
            <a:r>
              <a:rPr lang="en-US" altLang="ko-KR"/>
              <a:t> /*Tag*/);</a:t>
            </a:r>
          </a:p>
          <a:p>
            <a:r>
              <a:rPr lang="en-US" altLang="ko-KR"/>
              <a:t>#if !UE_BUILD_SHIPPING</a:t>
            </a:r>
          </a:p>
          <a:p>
            <a:r>
              <a:rPr lang="en-US" altLang="ko-KR" err="1"/>
              <a:t>DECLARE_DELEGATE_RetVal_ThreeParams</a:t>
            </a:r>
            <a:r>
              <a:rPr lang="en-US" altLang="ko-KR"/>
              <a:t>(bool, </a:t>
            </a:r>
            <a:r>
              <a:rPr lang="en-US" altLang="ko-KR" err="1"/>
              <a:t>FOnProcessEvent</a:t>
            </a:r>
            <a:r>
              <a:rPr lang="en-US" altLang="ko-KR"/>
              <a:t>, </a:t>
            </a:r>
            <a:r>
              <a:rPr lang="en-US" altLang="ko-KR" err="1"/>
              <a:t>AActor</a:t>
            </a:r>
            <a:r>
              <a:rPr lang="en-US" altLang="ko-KR"/>
              <a:t>*, </a:t>
            </a:r>
            <a:r>
              <a:rPr lang="en-US" altLang="ko-KR" err="1"/>
              <a:t>UFunction</a:t>
            </a:r>
            <a:r>
              <a:rPr lang="en-US" altLang="ko-KR"/>
              <a:t>*, void*);</a:t>
            </a:r>
          </a:p>
          <a:p>
            <a:r>
              <a:rPr lang="en-US" altLang="ko-KR"/>
              <a:t>#endif</a:t>
            </a:r>
          </a:p>
          <a:p>
            <a:endParaRPr lang="ko-KR" altLang="en-US"/>
          </a:p>
          <a:p>
            <a:r>
              <a:rPr lang="en-US" altLang="ko-KR"/>
              <a:t>DECLARE_CYCLE_STAT_EXTERN(TEXT("</a:t>
            </a:r>
            <a:r>
              <a:rPr lang="en-US" altLang="ko-KR" err="1"/>
              <a:t>GetComponentsTime</a:t>
            </a:r>
            <a:r>
              <a:rPr lang="en-US" altLang="ko-KR"/>
              <a:t>"),</a:t>
            </a:r>
            <a:r>
              <a:rPr lang="en-US" altLang="ko-KR" err="1"/>
              <a:t>STAT_GetComponentsTime,STATGROUP_Engine,ENGINE_API</a:t>
            </a:r>
            <a:r>
              <a:rPr lang="en-US" altLang="ko-KR"/>
              <a:t>);</a:t>
            </a:r>
          </a:p>
          <a:p>
            <a:r>
              <a:rPr lang="en-US" altLang="ko-KR"/>
              <a:t>#if WITH_EDITOR</a:t>
            </a:r>
          </a:p>
          <a:p>
            <a:r>
              <a:rPr lang="en-US" altLang="ko-KR"/>
              <a:t>/** Annotation for actor selection.  This must be in engine instead of editor for ::</a:t>
            </a:r>
            <a:r>
              <a:rPr lang="en-US" altLang="ko-KR" err="1"/>
              <a:t>IsSelected</a:t>
            </a:r>
            <a:r>
              <a:rPr lang="en-US" altLang="ko-KR"/>
              <a:t> to work */</a:t>
            </a:r>
          </a:p>
          <a:p>
            <a:r>
              <a:rPr lang="en-US" altLang="ko-KR"/>
              <a:t>extern ENGINE_API </a:t>
            </a:r>
            <a:r>
              <a:rPr lang="en-US" altLang="ko-KR" err="1"/>
              <a:t>FUObjectAnnotationSparseBool</a:t>
            </a:r>
            <a:r>
              <a:rPr lang="en-US" altLang="ko-KR"/>
              <a:t> </a:t>
            </a:r>
            <a:r>
              <a:rPr lang="en-US" altLang="ko-KR" err="1"/>
              <a:t>GSelectedActorAnnotation</a:t>
            </a:r>
            <a:r>
              <a:rPr lang="en-US" altLang="ko-KR"/>
              <a:t>;</a:t>
            </a:r>
          </a:p>
          <a:p>
            <a:r>
              <a:rPr lang="en-US" altLang="ko-KR"/>
              <a:t>#endif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DD7FAC-F9D5-425F-B4EA-D790BD5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2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B2CE-0887-4D5C-A3C1-AC202B1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Empty C++</a:t>
            </a:r>
            <a:r>
              <a:rPr lang="ko-KR" altLang="en-US"/>
              <a:t> 프로젝트 생성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E705C83-EE57-416B-B585-8CA3BCF26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2616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2C2C2E-E9EE-4939-BA57-2C40A1BD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/>
              <a:t>1)</a:t>
            </a:r>
            <a:r>
              <a:rPr lang="en-US" altLang="ko-KR" sz="1600" err="1"/>
              <a:t>SaveGame</a:t>
            </a:r>
            <a:r>
              <a:rPr lang="en-US" altLang="ko-KR" sz="1600"/>
              <a:t> </a:t>
            </a:r>
            <a:r>
              <a:rPr lang="ko-KR" altLang="en-US" sz="1600"/>
              <a:t>클래스 생성</a:t>
            </a:r>
            <a:endParaRPr lang="en-US" altLang="ko-KR" sz="1600"/>
          </a:p>
          <a:p>
            <a:r>
              <a:rPr lang="en-US" altLang="ko-KR" sz="1600"/>
              <a:t>2) #include "Kismet/</a:t>
            </a:r>
            <a:r>
              <a:rPr lang="en-US" altLang="ko-KR" sz="1600" err="1"/>
              <a:t>GameplayStatics.h</a:t>
            </a:r>
            <a:r>
              <a:rPr lang="en-US" altLang="ko-KR" sz="1600"/>
              <a:t>“</a:t>
            </a:r>
          </a:p>
          <a:p>
            <a:r>
              <a:rPr lang="en-US" altLang="ko-KR" sz="1600"/>
              <a:t>class SAMPLESAVELOAD_API </a:t>
            </a:r>
            <a:r>
              <a:rPr lang="en-US" altLang="ko-KR" sz="1600" err="1"/>
              <a:t>UMySaveGame</a:t>
            </a:r>
            <a:r>
              <a:rPr lang="en-US" altLang="ko-KR" sz="1600"/>
              <a:t> : public </a:t>
            </a:r>
            <a:r>
              <a:rPr lang="en-US" altLang="ko-KR" sz="1600" err="1"/>
              <a:t>USaveGame</a:t>
            </a:r>
            <a:r>
              <a:rPr lang="en-US" altLang="ko-KR" sz="1600"/>
              <a:t>{</a:t>
            </a:r>
          </a:p>
          <a:p>
            <a:pPr lvl="1"/>
            <a:r>
              <a:rPr lang="en-US" altLang="ko-KR" sz="1600"/>
              <a:t>GENERATED_BODY()</a:t>
            </a:r>
            <a:endParaRPr lang="ko-KR" altLang="en-US" sz="1600"/>
          </a:p>
          <a:p>
            <a:pPr lvl="1"/>
            <a:r>
              <a:rPr lang="en-US" altLang="ko-KR" sz="1600"/>
              <a:t>public:</a:t>
            </a:r>
          </a:p>
          <a:p>
            <a:pPr lvl="1"/>
            <a:r>
              <a:rPr lang="en-US" altLang="ko-KR" sz="1600">
                <a:solidFill>
                  <a:srgbClr val="FF0000"/>
                </a:solidFill>
              </a:rPr>
              <a:t>UPROPERTY(</a:t>
            </a:r>
            <a:r>
              <a:rPr lang="en-US" altLang="ko-KR" sz="1600" err="1">
                <a:solidFill>
                  <a:srgbClr val="FF0000"/>
                </a:solidFill>
              </a:rPr>
              <a:t>VisibleAnywhere</a:t>
            </a:r>
            <a:r>
              <a:rPr lang="en-US" altLang="ko-KR" sz="1600">
                <a:solidFill>
                  <a:srgbClr val="FF0000"/>
                </a:solidFill>
              </a:rPr>
              <a:t>, Category = Basic)  // </a:t>
            </a:r>
            <a:r>
              <a:rPr lang="ko-KR" altLang="en-US" sz="1600">
                <a:solidFill>
                  <a:srgbClr val="FF0000"/>
                </a:solidFill>
              </a:rPr>
              <a:t>반드시</a:t>
            </a:r>
            <a:r>
              <a:rPr lang="en-US" altLang="ko-KR" sz="1600">
                <a:solidFill>
                  <a:srgbClr val="FF0000"/>
                </a:solidFill>
              </a:rPr>
              <a:t> UPROPERTY </a:t>
            </a:r>
            <a:r>
              <a:rPr lang="ko-KR" altLang="en-US" sz="1600">
                <a:solidFill>
                  <a:srgbClr val="FF0000"/>
                </a:solidFill>
              </a:rPr>
              <a:t>사용해야 한다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altLang="ko-KR" sz="1600" err="1"/>
              <a:t>FString</a:t>
            </a:r>
            <a:r>
              <a:rPr lang="en-US" altLang="ko-KR" sz="1600"/>
              <a:t> </a:t>
            </a:r>
            <a:r>
              <a:rPr lang="en-US" altLang="ko-KR" sz="1600" err="1"/>
              <a:t>PlayName</a:t>
            </a:r>
            <a:r>
              <a:rPr lang="en-US" altLang="ko-KR" sz="1600"/>
              <a:t>;</a:t>
            </a:r>
          </a:p>
          <a:p>
            <a:pPr lvl="1"/>
            <a:r>
              <a:rPr lang="en-US" altLang="ko-KR" sz="1600"/>
              <a:t>UPROPERTY(</a:t>
            </a:r>
            <a:r>
              <a:rPr lang="en-US" altLang="ko-KR" sz="1600" err="1"/>
              <a:t>VisibleAnywhere</a:t>
            </a:r>
            <a:r>
              <a:rPr lang="en-US" altLang="ko-KR" sz="1600"/>
              <a:t>, Category = Basic)</a:t>
            </a:r>
          </a:p>
          <a:p>
            <a:pPr lvl="2"/>
            <a:r>
              <a:rPr lang="en-US" altLang="ko-KR" sz="1600" err="1"/>
              <a:t>FVector</a:t>
            </a:r>
            <a:r>
              <a:rPr lang="en-US" altLang="ko-KR" sz="1600"/>
              <a:t> </a:t>
            </a:r>
            <a:r>
              <a:rPr lang="en-US" altLang="ko-KR" sz="1600" err="1"/>
              <a:t>PlayLocation</a:t>
            </a:r>
            <a:r>
              <a:rPr lang="en-US" altLang="ko-KR" sz="1600"/>
              <a:t>;</a:t>
            </a:r>
          </a:p>
          <a:p>
            <a:pPr lvl="1"/>
            <a:r>
              <a:rPr lang="en-US" altLang="ko-KR" sz="1600"/>
              <a:t>UPROPERTY(</a:t>
            </a:r>
            <a:r>
              <a:rPr lang="en-US" altLang="ko-KR" sz="1600" err="1"/>
              <a:t>VisibleAnywhere</a:t>
            </a:r>
            <a:r>
              <a:rPr lang="en-US" altLang="ko-KR" sz="1600"/>
              <a:t>, Category = Basic)</a:t>
            </a:r>
          </a:p>
          <a:p>
            <a:pPr lvl="2"/>
            <a:r>
              <a:rPr lang="en-US" altLang="ko-KR" sz="1600" err="1"/>
              <a:t>FString</a:t>
            </a:r>
            <a:r>
              <a:rPr lang="en-US" altLang="ko-KR" sz="1600"/>
              <a:t> </a:t>
            </a:r>
            <a:r>
              <a:rPr lang="en-US" altLang="ko-KR" sz="1600" err="1"/>
              <a:t>SaveSlotName</a:t>
            </a:r>
            <a:r>
              <a:rPr lang="en-US" altLang="ko-KR" sz="1600"/>
              <a:t>;</a:t>
            </a:r>
          </a:p>
          <a:p>
            <a:pPr lvl="1"/>
            <a:r>
              <a:rPr lang="en-US" altLang="ko-KR" sz="1600"/>
              <a:t>UPROPERTY(</a:t>
            </a:r>
            <a:r>
              <a:rPr lang="en-US" altLang="ko-KR" sz="1600" err="1"/>
              <a:t>VisibleAnywhere</a:t>
            </a:r>
            <a:r>
              <a:rPr lang="en-US" altLang="ko-KR" sz="1600"/>
              <a:t>, Category = Basic)</a:t>
            </a:r>
          </a:p>
          <a:p>
            <a:pPr lvl="2"/>
            <a:r>
              <a:rPr lang="en-US" altLang="ko-KR" sz="1600"/>
              <a:t>uint32   </a:t>
            </a:r>
            <a:r>
              <a:rPr lang="en-US" altLang="ko-KR" sz="1600" err="1"/>
              <a:t>UserIndex</a:t>
            </a:r>
            <a:r>
              <a:rPr lang="en-US" altLang="ko-KR" sz="1600"/>
              <a:t>;</a:t>
            </a:r>
          </a:p>
          <a:p>
            <a:pPr lvl="1"/>
            <a:r>
              <a:rPr lang="en-US" altLang="ko-KR" sz="1600" err="1"/>
              <a:t>UMySaveGame</a:t>
            </a:r>
            <a:r>
              <a:rPr lang="en-US" altLang="ko-KR" sz="1600"/>
              <a:t>();</a:t>
            </a:r>
          </a:p>
          <a:p>
            <a:r>
              <a:rPr lang="en-US" altLang="ko-KR" sz="1600"/>
              <a:t>};</a:t>
            </a:r>
          </a:p>
          <a:p>
            <a:r>
              <a:rPr lang="en-US" altLang="ko-KR" sz="1600" err="1"/>
              <a:t>ASampleSaveLoadGameModeBase</a:t>
            </a:r>
            <a:r>
              <a:rPr lang="en-US" altLang="ko-KR" sz="1600"/>
              <a:t>::</a:t>
            </a:r>
            <a:r>
              <a:rPr lang="en-US" altLang="ko-KR" sz="1600" err="1"/>
              <a:t>ASampleSaveLoadGameModeBase</a:t>
            </a:r>
            <a:r>
              <a:rPr lang="en-US" altLang="ko-KR" sz="1600"/>
              <a:t>()</a:t>
            </a:r>
          </a:p>
          <a:p>
            <a:r>
              <a:rPr lang="en-US" altLang="ko-KR" sz="1600"/>
              <a:t>{</a:t>
            </a:r>
          </a:p>
          <a:p>
            <a:pPr lvl="1"/>
            <a:r>
              <a:rPr lang="en-US" altLang="ko-KR" sz="1600" err="1"/>
              <a:t>SaveMyGameFile</a:t>
            </a:r>
            <a:r>
              <a:rPr lang="en-US" altLang="ko-KR" sz="1600"/>
              <a:t>();</a:t>
            </a:r>
          </a:p>
          <a:p>
            <a:pPr lvl="1"/>
            <a:r>
              <a:rPr lang="en-US" altLang="ko-KR" sz="1600" err="1"/>
              <a:t>LoadMyGameFile</a:t>
            </a:r>
            <a:r>
              <a:rPr lang="en-US" altLang="ko-KR" sz="1600"/>
              <a:t>();</a:t>
            </a:r>
          </a:p>
          <a:p>
            <a:r>
              <a:rPr lang="en-US" altLang="ko-KR" sz="1600"/>
              <a:t>}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A25C3-E344-4127-94A0-7804F1D1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3346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2C2C2E-E9EE-4939-BA57-2C40A1BD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1)</a:t>
            </a:r>
            <a:r>
              <a:rPr lang="en-US" altLang="ko-KR" err="1"/>
              <a:t>SaveGame</a:t>
            </a:r>
            <a:r>
              <a:rPr lang="en-US" altLang="ko-KR"/>
              <a:t> </a:t>
            </a:r>
            <a:r>
              <a:rPr lang="ko-KR" altLang="en-US"/>
              <a:t>클래스 생성</a:t>
            </a:r>
            <a:endParaRPr lang="en-US" altLang="ko-KR"/>
          </a:p>
          <a:p>
            <a:r>
              <a:rPr lang="en-US" altLang="ko-KR"/>
              <a:t>2) #include "Kismet/</a:t>
            </a:r>
            <a:r>
              <a:rPr lang="en-US" altLang="ko-KR" err="1"/>
              <a:t>GameplayStatics.h</a:t>
            </a:r>
            <a:r>
              <a:rPr lang="en-US" altLang="ko-KR"/>
              <a:t>"</a:t>
            </a:r>
          </a:p>
          <a:p>
            <a:pPr lvl="1"/>
            <a:r>
              <a:rPr lang="en-US" altLang="ko-KR" err="1"/>
              <a:t>ASampleSaveLoadGameModeBase</a:t>
            </a:r>
            <a:r>
              <a:rPr lang="en-US" altLang="ko-KR"/>
              <a:t>::</a:t>
            </a:r>
            <a:r>
              <a:rPr lang="en-US" altLang="ko-KR" err="1"/>
              <a:t>ASampleSaveLoadGameModeBase</a:t>
            </a:r>
            <a:r>
              <a:rPr lang="en-US" altLang="ko-KR"/>
              <a:t>()</a:t>
            </a:r>
          </a:p>
          <a:p>
            <a:pPr lvl="1"/>
            <a:r>
              <a:rPr lang="en-US" altLang="ko-KR"/>
              <a:t>{</a:t>
            </a:r>
          </a:p>
          <a:p>
            <a:pPr lvl="2"/>
            <a:r>
              <a:rPr lang="en-US" altLang="ko-KR" err="1"/>
              <a:t>SaveMyGameFile</a:t>
            </a:r>
            <a:r>
              <a:rPr lang="en-US" altLang="ko-KR"/>
              <a:t>();</a:t>
            </a:r>
          </a:p>
          <a:p>
            <a:pPr lvl="2"/>
            <a:r>
              <a:rPr lang="en-US" altLang="ko-KR" err="1"/>
              <a:t>LoadMyGameFile</a:t>
            </a:r>
            <a:r>
              <a:rPr lang="en-US" altLang="ko-KR"/>
              <a:t>();</a:t>
            </a:r>
          </a:p>
          <a:p>
            <a:pPr lvl="1"/>
            <a:r>
              <a:rPr lang="en-US" altLang="ko-KR"/>
              <a:t>}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A25C3-E344-4127-94A0-7804F1D1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797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2C2C2E-E9EE-4939-BA57-2C40A1BD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void </a:t>
            </a:r>
            <a:r>
              <a:rPr lang="en-US" altLang="ko-KR" err="1"/>
              <a:t>ASampleSaveLoadGameModeBase</a:t>
            </a:r>
            <a:r>
              <a:rPr lang="en-US" altLang="ko-KR"/>
              <a:t>::</a:t>
            </a:r>
            <a:r>
              <a:rPr lang="en-US" altLang="ko-KR" err="1"/>
              <a:t>SaveMyGameFile</a:t>
            </a:r>
            <a:r>
              <a:rPr lang="en-US" altLang="ko-KR"/>
              <a:t>()</a:t>
            </a:r>
          </a:p>
          <a:p>
            <a:r>
              <a:rPr lang="en-US" altLang="ko-KR"/>
              <a:t>{</a:t>
            </a:r>
          </a:p>
          <a:p>
            <a:pPr lvl="1"/>
            <a:r>
              <a:rPr lang="en-US" altLang="ko-KR" err="1"/>
              <a:t>UMySaveGame</a:t>
            </a:r>
            <a:r>
              <a:rPr lang="en-US" altLang="ko-KR"/>
              <a:t>* </a:t>
            </a:r>
            <a:r>
              <a:rPr lang="en-US" altLang="ko-KR" err="1"/>
              <a:t>SaveGameInstance</a:t>
            </a:r>
            <a:r>
              <a:rPr lang="en-US" altLang="ko-KR"/>
              <a:t> =</a:t>
            </a:r>
          </a:p>
          <a:p>
            <a:pPr lvl="1"/>
            <a:r>
              <a:rPr lang="en-US" altLang="ko-KR"/>
              <a:t>Cast&lt;</a:t>
            </a:r>
            <a:r>
              <a:rPr lang="en-US" altLang="ko-KR" err="1"/>
              <a:t>UMySaveGame</a:t>
            </a:r>
            <a:r>
              <a:rPr lang="en-US" altLang="ko-KR"/>
              <a:t>&gt;(</a:t>
            </a:r>
            <a:r>
              <a:rPr lang="en-US" altLang="ko-KR" err="1"/>
              <a:t>UGameplayStatics</a:t>
            </a:r>
            <a:r>
              <a:rPr lang="en-US" altLang="ko-KR"/>
              <a:t>::</a:t>
            </a:r>
            <a:r>
              <a:rPr lang="en-US" altLang="ko-KR" err="1"/>
              <a:t>CreateSaveGameObject</a:t>
            </a:r>
            <a:r>
              <a:rPr lang="en-US" altLang="ko-KR"/>
              <a:t>(</a:t>
            </a:r>
            <a:r>
              <a:rPr lang="en-US" altLang="ko-KR" err="1"/>
              <a:t>UMySaveGame</a:t>
            </a:r>
            <a:r>
              <a:rPr lang="en-US" altLang="ko-KR"/>
              <a:t>::</a:t>
            </a:r>
            <a:r>
              <a:rPr lang="en-US" altLang="ko-KR" err="1"/>
              <a:t>StaticClass</a:t>
            </a:r>
            <a:r>
              <a:rPr lang="en-US" altLang="ko-KR"/>
              <a:t>()));</a:t>
            </a:r>
          </a:p>
          <a:p>
            <a:pPr lvl="1"/>
            <a:r>
              <a:rPr lang="en-US" altLang="ko-KR" err="1"/>
              <a:t>SaveGameInstance</a:t>
            </a:r>
            <a:r>
              <a:rPr lang="en-US" altLang="ko-KR"/>
              <a:t>-&gt;</a:t>
            </a:r>
            <a:r>
              <a:rPr lang="en-US" altLang="ko-KR" err="1"/>
              <a:t>PlayName</a:t>
            </a:r>
            <a:r>
              <a:rPr lang="en-US" altLang="ko-KR"/>
              <a:t> = TEXT("AAAA");</a:t>
            </a:r>
          </a:p>
          <a:p>
            <a:pPr lvl="1"/>
            <a:r>
              <a:rPr lang="en-US" altLang="ko-KR" err="1"/>
              <a:t>SaveGameInstance</a:t>
            </a:r>
            <a:r>
              <a:rPr lang="en-US" altLang="ko-KR"/>
              <a:t>-&gt;</a:t>
            </a:r>
            <a:r>
              <a:rPr lang="en-US" altLang="ko-KR" err="1"/>
              <a:t>PlayLocation</a:t>
            </a:r>
            <a:r>
              <a:rPr lang="en-US" altLang="ko-KR"/>
              <a:t> = </a:t>
            </a:r>
            <a:r>
              <a:rPr lang="en-US" altLang="ko-KR" err="1"/>
              <a:t>FVector</a:t>
            </a:r>
            <a:r>
              <a:rPr lang="en-US" altLang="ko-KR"/>
              <a:t>(30,50,40);</a:t>
            </a:r>
          </a:p>
          <a:p>
            <a:pPr lvl="1"/>
            <a:r>
              <a:rPr lang="en-US" altLang="ko-KR" err="1"/>
              <a:t>UGameplayStatics</a:t>
            </a:r>
            <a:r>
              <a:rPr lang="en-US" altLang="ko-KR"/>
              <a:t>::</a:t>
            </a:r>
            <a:r>
              <a:rPr lang="en-US" altLang="ko-KR" err="1"/>
              <a:t>SaveGameToSlot</a:t>
            </a:r>
            <a:r>
              <a:rPr lang="en-US" altLang="ko-KR"/>
              <a:t>(</a:t>
            </a:r>
          </a:p>
          <a:p>
            <a:pPr lvl="1"/>
            <a:r>
              <a:rPr lang="en-US" altLang="ko-KR" err="1"/>
              <a:t>SaveGameInstance</a:t>
            </a:r>
            <a:r>
              <a:rPr lang="en-US" altLang="ko-KR"/>
              <a:t>, </a:t>
            </a:r>
          </a:p>
          <a:p>
            <a:pPr lvl="1"/>
            <a:r>
              <a:rPr lang="en-US" altLang="ko-KR" err="1"/>
              <a:t>SaveGameInstance</a:t>
            </a:r>
            <a:r>
              <a:rPr lang="en-US" altLang="ko-KR"/>
              <a:t>-&gt;</a:t>
            </a:r>
            <a:r>
              <a:rPr lang="en-US" altLang="ko-KR" err="1"/>
              <a:t>SaveSlotName</a:t>
            </a:r>
            <a:r>
              <a:rPr lang="en-US" altLang="ko-KR"/>
              <a:t>, </a:t>
            </a:r>
          </a:p>
          <a:p>
            <a:pPr lvl="1"/>
            <a:r>
              <a:rPr lang="en-US" altLang="ko-KR" err="1"/>
              <a:t>SaveGameInstance</a:t>
            </a:r>
            <a:r>
              <a:rPr lang="en-US" altLang="ko-KR"/>
              <a:t>-&gt;</a:t>
            </a:r>
            <a:r>
              <a:rPr lang="en-US" altLang="ko-KR" err="1"/>
              <a:t>UserIndex</a:t>
            </a:r>
            <a:r>
              <a:rPr lang="en-US" altLang="ko-KR"/>
              <a:t>);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A25C3-E344-4127-94A0-7804F1D1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276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2C2C2E-E9EE-4939-BA57-2C40A1BD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void </a:t>
            </a:r>
            <a:r>
              <a:rPr lang="en-US" altLang="ko-KR" sz="2000" err="1"/>
              <a:t>ASampleSaveLoadGameModeBase</a:t>
            </a:r>
            <a:r>
              <a:rPr lang="en-US" altLang="ko-KR" sz="2000"/>
              <a:t>::</a:t>
            </a:r>
            <a:r>
              <a:rPr lang="en-US" altLang="ko-KR" sz="2000" err="1"/>
              <a:t>LoadMyGameFile</a:t>
            </a:r>
            <a:r>
              <a:rPr lang="en-US" altLang="ko-KR" sz="2000"/>
              <a:t>()</a:t>
            </a:r>
          </a:p>
          <a:p>
            <a:r>
              <a:rPr lang="en-US" altLang="ko-KR" sz="2000"/>
              <a:t>{</a:t>
            </a:r>
          </a:p>
          <a:p>
            <a:pPr lvl="1"/>
            <a:r>
              <a:rPr lang="en-US" altLang="ko-KR" sz="2000" err="1"/>
              <a:t>UMySaveGame</a:t>
            </a:r>
            <a:r>
              <a:rPr lang="en-US" altLang="ko-KR" sz="2000"/>
              <a:t>* </a:t>
            </a:r>
            <a:r>
              <a:rPr lang="en-US" altLang="ko-KR" sz="2000" err="1"/>
              <a:t>LoadGameInstance</a:t>
            </a:r>
            <a:r>
              <a:rPr lang="en-US" altLang="ko-KR" sz="2000"/>
              <a:t> = Cast&lt;</a:t>
            </a:r>
            <a:r>
              <a:rPr lang="en-US" altLang="ko-KR" sz="2000" err="1"/>
              <a:t>UMySaveGame</a:t>
            </a:r>
            <a:r>
              <a:rPr lang="en-US" altLang="ko-KR" sz="2000"/>
              <a:t>&gt;(</a:t>
            </a:r>
            <a:r>
              <a:rPr lang="en-US" altLang="ko-KR" sz="2000" err="1"/>
              <a:t>UGameplayStatics</a:t>
            </a:r>
            <a:r>
              <a:rPr lang="en-US" altLang="ko-KR" sz="2000"/>
              <a:t>::</a:t>
            </a:r>
            <a:r>
              <a:rPr lang="en-US" altLang="ko-KR" sz="2000" err="1"/>
              <a:t>CreateSaveGameObject</a:t>
            </a:r>
            <a:r>
              <a:rPr lang="en-US" altLang="ko-KR" sz="2000"/>
              <a:t>(</a:t>
            </a:r>
            <a:r>
              <a:rPr lang="en-US" altLang="ko-KR" sz="2000" err="1"/>
              <a:t>UMySaveGame</a:t>
            </a:r>
            <a:r>
              <a:rPr lang="en-US" altLang="ko-KR" sz="2000"/>
              <a:t>::</a:t>
            </a:r>
            <a:r>
              <a:rPr lang="en-US" altLang="ko-KR" sz="2000" err="1"/>
              <a:t>StaticClass</a:t>
            </a:r>
            <a:r>
              <a:rPr lang="en-US" altLang="ko-KR" sz="2000"/>
              <a:t>()));</a:t>
            </a:r>
          </a:p>
          <a:p>
            <a:pPr lvl="1"/>
            <a:r>
              <a:rPr lang="en-US" altLang="ko-KR" sz="2000" err="1"/>
              <a:t>LoadGameInstance</a:t>
            </a:r>
            <a:r>
              <a:rPr lang="en-US" altLang="ko-KR" sz="2000"/>
              <a:t> = Cast&lt;</a:t>
            </a:r>
            <a:r>
              <a:rPr lang="en-US" altLang="ko-KR" sz="2000" err="1"/>
              <a:t>UMySaveGame</a:t>
            </a:r>
            <a:r>
              <a:rPr lang="en-US" altLang="ko-KR" sz="2000"/>
              <a:t>&gt;(</a:t>
            </a:r>
            <a:r>
              <a:rPr lang="en-US" altLang="ko-KR" sz="2000" err="1"/>
              <a:t>UGameplayStatics</a:t>
            </a:r>
            <a:r>
              <a:rPr lang="en-US" altLang="ko-KR" sz="2000"/>
              <a:t>::</a:t>
            </a:r>
            <a:r>
              <a:rPr lang="en-US" altLang="ko-KR" sz="2000" err="1"/>
              <a:t>LoadGameFromSlot</a:t>
            </a:r>
            <a:r>
              <a:rPr lang="en-US" altLang="ko-KR" sz="2000"/>
              <a:t>(</a:t>
            </a:r>
            <a:r>
              <a:rPr lang="en-US" altLang="ko-KR" sz="2000" err="1"/>
              <a:t>LoadGameInstance</a:t>
            </a:r>
            <a:r>
              <a:rPr lang="en-US" altLang="ko-KR" sz="2000"/>
              <a:t>-&gt;</a:t>
            </a:r>
            <a:r>
              <a:rPr lang="en-US" altLang="ko-KR" sz="2000" err="1"/>
              <a:t>SaveSlotName</a:t>
            </a:r>
            <a:r>
              <a:rPr lang="en-US" altLang="ko-KR" sz="2000"/>
              <a:t>, </a:t>
            </a:r>
            <a:r>
              <a:rPr lang="en-US" altLang="ko-KR" sz="2000" err="1"/>
              <a:t>LoadGameInstance</a:t>
            </a:r>
            <a:r>
              <a:rPr lang="en-US" altLang="ko-KR" sz="2000"/>
              <a:t>-&gt;</a:t>
            </a:r>
            <a:r>
              <a:rPr lang="en-US" altLang="ko-KR" sz="2000" err="1"/>
              <a:t>UserIndex</a:t>
            </a:r>
            <a:r>
              <a:rPr lang="en-US" altLang="ko-KR" sz="2000"/>
              <a:t>));</a:t>
            </a:r>
          </a:p>
          <a:p>
            <a:pPr lvl="1"/>
            <a:r>
              <a:rPr lang="en-US" altLang="ko-KR" sz="2000" err="1"/>
              <a:t>FString</a:t>
            </a:r>
            <a:r>
              <a:rPr lang="en-US" altLang="ko-KR" sz="2000"/>
              <a:t> </a:t>
            </a:r>
            <a:r>
              <a:rPr lang="en-US" altLang="ko-KR" sz="2000" err="1"/>
              <a:t>playName</a:t>
            </a:r>
            <a:r>
              <a:rPr lang="en-US" altLang="ko-KR" sz="2000"/>
              <a:t> = </a:t>
            </a:r>
            <a:r>
              <a:rPr lang="en-US" altLang="ko-KR" sz="2000" err="1"/>
              <a:t>LoadGameInstance</a:t>
            </a:r>
            <a:r>
              <a:rPr lang="en-US" altLang="ko-KR" sz="2000"/>
              <a:t>-&gt;</a:t>
            </a:r>
            <a:r>
              <a:rPr lang="en-US" altLang="ko-KR" sz="2000" err="1"/>
              <a:t>PlayName</a:t>
            </a:r>
            <a:r>
              <a:rPr lang="en-US" altLang="ko-KR" sz="2000"/>
              <a:t>;</a:t>
            </a:r>
          </a:p>
          <a:p>
            <a:pPr lvl="1"/>
            <a:r>
              <a:rPr lang="en-US" altLang="ko-KR" sz="2000" err="1"/>
              <a:t>FVector</a:t>
            </a:r>
            <a:r>
              <a:rPr lang="en-US" altLang="ko-KR" sz="2000"/>
              <a:t> Location = </a:t>
            </a:r>
            <a:r>
              <a:rPr lang="en-US" altLang="ko-KR" sz="2000" err="1"/>
              <a:t>LoadGameInstance</a:t>
            </a:r>
            <a:r>
              <a:rPr lang="en-US" altLang="ko-KR" sz="2000"/>
              <a:t>-&gt;</a:t>
            </a:r>
            <a:r>
              <a:rPr lang="en-US" altLang="ko-KR" sz="2000" err="1"/>
              <a:t>PlayLocation</a:t>
            </a:r>
            <a:r>
              <a:rPr lang="en-US" altLang="ko-KR" sz="2000"/>
              <a:t>;</a:t>
            </a:r>
          </a:p>
          <a:p>
            <a:pPr lvl="1"/>
            <a:r>
              <a:rPr lang="en-US" altLang="ko-KR" sz="2000"/>
              <a:t>if (</a:t>
            </a:r>
            <a:r>
              <a:rPr lang="en-US" altLang="ko-KR" sz="2000" err="1"/>
              <a:t>GEngine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/>
              <a:t>{</a:t>
            </a:r>
          </a:p>
          <a:p>
            <a:pPr lvl="1"/>
            <a:r>
              <a:rPr lang="en-US" altLang="ko-KR" sz="2000" err="1"/>
              <a:t>GEngine</a:t>
            </a:r>
            <a:r>
              <a:rPr lang="en-US" altLang="ko-KR" sz="2000"/>
              <a:t>-&gt;</a:t>
            </a:r>
            <a:r>
              <a:rPr lang="en-US" altLang="ko-KR" sz="2000" err="1"/>
              <a:t>AddOnScreenDebugMessage</a:t>
            </a:r>
            <a:r>
              <a:rPr lang="en-US" altLang="ko-KR" sz="2000"/>
              <a:t>(-1, 5.0f,FColor::Red, </a:t>
            </a:r>
            <a:r>
              <a:rPr lang="en-US" altLang="ko-KR" sz="2000" err="1"/>
              <a:t>LoadGameInstance</a:t>
            </a:r>
            <a:r>
              <a:rPr lang="en-US" altLang="ko-KR" sz="2000"/>
              <a:t>-&gt;</a:t>
            </a:r>
            <a:r>
              <a:rPr lang="en-US" altLang="ko-KR" sz="2000" err="1"/>
              <a:t>PlayName</a:t>
            </a:r>
            <a:r>
              <a:rPr lang="en-US" altLang="ko-KR" sz="2000"/>
              <a:t>);</a:t>
            </a:r>
          </a:p>
          <a:p>
            <a:pPr lvl="1"/>
            <a:r>
              <a:rPr lang="en-US" altLang="ko-KR" sz="2000"/>
              <a:t>}</a:t>
            </a:r>
          </a:p>
          <a:p>
            <a:r>
              <a:rPr lang="en-US" altLang="ko-KR" sz="2000"/>
              <a:t>}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A25C3-E344-4127-94A0-7804F1D1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807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2A25C9-BB5C-4EFB-BD62-4AD40C9F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"</a:t>
            </a:r>
            <a:r>
              <a:rPr lang="en-US" altLang="ko-KR" err="1"/>
              <a:t>NavigationSystem</a:t>
            </a:r>
            <a:r>
              <a:rPr lang="en-US" altLang="ko-KR"/>
              <a:t>/Public/</a:t>
            </a:r>
            <a:r>
              <a:rPr lang="en-US" altLang="ko-KR" err="1"/>
              <a:t>NavigationSystem.h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GameFramework</a:t>
            </a:r>
            <a:r>
              <a:rPr lang="en-US" altLang="ko-KR"/>
              <a:t>/</a:t>
            </a:r>
            <a:r>
              <a:rPr lang="en-US" altLang="ko-KR" err="1"/>
              <a:t>Character.h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NavigationSystem</a:t>
            </a:r>
            <a:r>
              <a:rPr lang="en-US" altLang="ko-KR"/>
              <a:t>/Public/</a:t>
            </a:r>
            <a:r>
              <a:rPr lang="en-US" altLang="ko-KR" err="1"/>
              <a:t>NavigationPath.h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5E3BA4-0400-424D-82C9-6C39562E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A33B17-3A4F-403F-AA91-6614C011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1)</a:t>
            </a:r>
            <a:r>
              <a:rPr lang="en-US" altLang="ko-KR" err="1"/>
              <a:t>Empth</a:t>
            </a:r>
            <a:r>
              <a:rPr lang="en-US" altLang="ko-KR"/>
              <a:t> </a:t>
            </a:r>
            <a:r>
              <a:rPr lang="ko-KR" altLang="en-US"/>
              <a:t>폴더를 다른 곳에 복사한다</a:t>
            </a:r>
            <a:r>
              <a:rPr lang="en-US" altLang="ko-KR"/>
              <a:t>.</a:t>
            </a:r>
          </a:p>
          <a:p>
            <a:r>
              <a:rPr lang="en-US" altLang="ko-KR"/>
              <a:t>2)</a:t>
            </a:r>
            <a:r>
              <a:rPr lang="ko-KR" altLang="en-US"/>
              <a:t>폴더명을 해당 프로젝트 이름으로 변경한다</a:t>
            </a:r>
            <a:r>
              <a:rPr lang="en-US" altLang="ko-KR"/>
              <a:t>.</a:t>
            </a:r>
          </a:p>
          <a:p>
            <a:r>
              <a:rPr lang="en-US" altLang="ko-KR"/>
              <a:t>3)</a:t>
            </a:r>
            <a:r>
              <a:rPr lang="ko-KR" altLang="en-US"/>
              <a:t>폴더안에 </a:t>
            </a:r>
            <a:r>
              <a:rPr lang="en-US" altLang="ko-KR" err="1"/>
              <a:t>Sample.uproject</a:t>
            </a:r>
            <a:r>
              <a:rPr lang="en-US" altLang="ko-KR"/>
              <a:t> -&gt; </a:t>
            </a:r>
            <a:r>
              <a:rPr lang="ko-KR" altLang="en-US"/>
              <a:t>해당프로젝트</a:t>
            </a:r>
            <a:r>
              <a:rPr lang="en-US" altLang="ko-KR"/>
              <a:t>.</a:t>
            </a:r>
            <a:r>
              <a:rPr lang="en-US" altLang="ko-KR" err="1"/>
              <a:t>uproject</a:t>
            </a:r>
            <a:r>
              <a:rPr lang="en-US" altLang="ko-KR"/>
              <a:t> </a:t>
            </a:r>
            <a:r>
              <a:rPr lang="ko-KR" altLang="en-US"/>
              <a:t>로 변경한다</a:t>
            </a:r>
            <a:r>
              <a:rPr lang="en-US" altLang="ko-KR"/>
              <a:t>.</a:t>
            </a:r>
          </a:p>
          <a:p>
            <a:r>
              <a:rPr lang="en-US" altLang="ko-KR"/>
              <a:t>4)Source </a:t>
            </a:r>
            <a:r>
              <a:rPr lang="ko-KR" altLang="en-US"/>
              <a:t>폴더안에 </a:t>
            </a:r>
            <a:r>
              <a:rPr lang="en-US" altLang="ko-KR"/>
              <a:t>2</a:t>
            </a:r>
            <a:r>
              <a:rPr lang="ko-KR" altLang="en-US"/>
              <a:t>개의 파일의 이름과 클래스 명을 변경한다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(1)</a:t>
            </a:r>
            <a:r>
              <a:rPr lang="ko-KR" altLang="en-US"/>
              <a:t>이름 변경</a:t>
            </a:r>
            <a:endParaRPr lang="en-US" altLang="ko-KR"/>
          </a:p>
          <a:p>
            <a:pPr lvl="2"/>
            <a:r>
              <a:rPr lang="en-US" altLang="ko-KR" err="1"/>
              <a:t>Sample.Target.cs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해당프로젝트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r>
              <a:rPr lang="en-US" altLang="ko-KR" err="1">
                <a:sym typeface="Wingdings" panose="05000000000000000000" pitchFamily="2" charset="2"/>
              </a:rPr>
              <a:t>Target.cs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 err="1">
                <a:sym typeface="Wingdings" panose="05000000000000000000" pitchFamily="2" charset="2"/>
              </a:rPr>
              <a:t>SampleEditor.Target.cs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 해당프로젝트명</a:t>
            </a:r>
            <a:r>
              <a:rPr lang="en-US" altLang="ko-KR" err="1">
                <a:sym typeface="Wingdings" panose="05000000000000000000" pitchFamily="2" charset="2"/>
              </a:rPr>
              <a:t>Editor.Target.cs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>
                <a:sym typeface="Wingdings" panose="05000000000000000000" pitchFamily="2" charset="2"/>
              </a:rPr>
              <a:t>(2)</a:t>
            </a:r>
            <a:r>
              <a:rPr lang="ko-KR" altLang="en-US">
                <a:sym typeface="Wingdings" panose="05000000000000000000" pitchFamily="2" charset="2"/>
              </a:rPr>
              <a:t>클래스명과 생성자명 변경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 err="1">
                <a:sym typeface="Wingdings" panose="05000000000000000000" pitchFamily="2" charset="2"/>
              </a:rPr>
              <a:t>Sample.Target.cs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폴더를 열고 클래스 명 </a:t>
            </a:r>
            <a:r>
              <a:rPr lang="en-US" altLang="ko-KR">
                <a:sym typeface="Wingdings" panose="05000000000000000000" pitchFamily="2" charset="2"/>
              </a:rPr>
              <a:t>+ </a:t>
            </a:r>
            <a:r>
              <a:rPr lang="ko-KR" altLang="en-US">
                <a:sym typeface="Wingdings" panose="05000000000000000000" pitchFamily="2" charset="2"/>
              </a:rPr>
              <a:t>생성자 명을 변경한다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err="1">
                <a:sym typeface="Wingdings" panose="05000000000000000000" pitchFamily="2" charset="2"/>
              </a:rPr>
              <a:t>SampleEditor.Target.cs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폴더를 열고 클래스 명 </a:t>
            </a:r>
            <a:r>
              <a:rPr lang="en-US" altLang="ko-KR">
                <a:sym typeface="Wingdings" panose="05000000000000000000" pitchFamily="2" charset="2"/>
              </a:rPr>
              <a:t>+ </a:t>
            </a:r>
            <a:r>
              <a:rPr lang="ko-KR" altLang="en-US">
                <a:sym typeface="Wingdings" panose="05000000000000000000" pitchFamily="2" charset="2"/>
              </a:rPr>
              <a:t>생성자 명을 변경한다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>
                <a:sym typeface="Wingdings" panose="05000000000000000000" pitchFamily="2" charset="2"/>
              </a:rPr>
              <a:t>5)</a:t>
            </a:r>
            <a:r>
              <a:rPr lang="ko-KR" altLang="en-US">
                <a:sym typeface="Wingdings" panose="05000000000000000000" pitchFamily="2" charset="2"/>
              </a:rPr>
              <a:t>변경된 </a:t>
            </a:r>
            <a:r>
              <a:rPr lang="en-US" altLang="ko-KR">
                <a:sym typeface="Wingdings" panose="05000000000000000000" pitchFamily="2" charset="2"/>
              </a:rPr>
              <a:t>****.</a:t>
            </a:r>
            <a:r>
              <a:rPr lang="en-US" altLang="ko-KR" err="1">
                <a:sym typeface="Wingdings" panose="05000000000000000000" pitchFamily="2" charset="2"/>
              </a:rPr>
              <a:t>uproject</a:t>
            </a:r>
            <a:r>
              <a:rPr lang="ko-KR" altLang="en-US">
                <a:sym typeface="Wingdings" panose="05000000000000000000" pitchFamily="2" charset="2"/>
              </a:rPr>
              <a:t>를 더블 클릭으로 실행한다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3DC832-2192-4A14-BA14-25FFD4D4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899321" cy="500042"/>
          </a:xfrm>
        </p:spPr>
        <p:txBody>
          <a:bodyPr/>
          <a:lstStyle/>
          <a:p>
            <a:r>
              <a:rPr lang="en-US" altLang="ko-KR"/>
              <a:t>Empty   </a:t>
            </a:r>
            <a:r>
              <a:rPr lang="ko-KR" altLang="en-US"/>
              <a:t>프로젝트 복사하여 생성하는 방법</a:t>
            </a:r>
          </a:p>
        </p:txBody>
      </p:sp>
    </p:spTree>
    <p:extLst>
      <p:ext uri="{BB962C8B-B14F-4D97-AF65-F5344CB8AC3E}">
        <p14:creationId xmlns:p14="http://schemas.microsoft.com/office/powerpoint/2010/main" val="93108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B2CE-0887-4D5C-A3C1-AC202B1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생성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E705C83-EE57-416B-B585-8CA3BCF26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모든 객체의 기본 클래스이다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z="2000" smtClean="0"/>
              <a:t>StaticClass()</a:t>
            </a:r>
          </a:p>
          <a:p>
            <a:pPr lvl="2"/>
            <a:r>
              <a:rPr lang="ko-KR" altLang="en-US" sz="2000" smtClean="0"/>
              <a:t>런타임에 이 클래스를 나타내는 </a:t>
            </a:r>
            <a:r>
              <a:rPr lang="en-US" altLang="ko-KR" sz="2000" smtClean="0"/>
              <a:t>UClass </a:t>
            </a:r>
            <a:r>
              <a:rPr lang="ko-KR" altLang="en-US" sz="2000" smtClean="0"/>
              <a:t>객체를 반환한다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smtClean="0"/>
              <a:t>BeginDestroy()</a:t>
            </a:r>
          </a:p>
          <a:p>
            <a:pPr lvl="2"/>
            <a:r>
              <a:rPr lang="ko-KR" altLang="en-US" sz="2000" smtClean="0"/>
              <a:t>객체를 소멸하기 직전에 호출된다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smtClean="0"/>
              <a:t>FinishDestory()</a:t>
            </a:r>
          </a:p>
          <a:p>
            <a:pPr lvl="2"/>
            <a:r>
              <a:rPr lang="ko-KR" altLang="en-US" sz="2000" smtClean="0"/>
              <a:t>객체를 소멸이 완료되면 호출된다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CreateDefaultSubobject()</a:t>
            </a:r>
          </a:p>
          <a:p>
            <a:pPr lvl="2"/>
            <a:r>
              <a:rPr lang="ko-KR" altLang="en-US" sz="2000" smtClean="0"/>
              <a:t>구성 요소 또는 하위 객체를 생성한다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smtClean="0"/>
              <a:t>GetDefaultSubobjects() </a:t>
            </a:r>
          </a:p>
          <a:p>
            <a:pPr lvl="2"/>
            <a:r>
              <a:rPr lang="ko-KR" altLang="en-US" sz="2000" smtClean="0"/>
              <a:t>해당 객체 인스턴스와 관련된 모든 하위 객체를 가져온다</a:t>
            </a:r>
            <a:r>
              <a:rPr lang="en-US" altLang="ko-KR" sz="2000" smtClean="0"/>
              <a:t>.</a:t>
            </a:r>
          </a:p>
          <a:p>
            <a:pPr lvl="1"/>
            <a:r>
              <a:rPr lang="en-US" altLang="ko-KR" sz="2000" smtClean="0"/>
              <a:t>LoadConfig()</a:t>
            </a:r>
          </a:p>
          <a:p>
            <a:pPr lvl="2"/>
            <a:r>
              <a:rPr lang="en-US" altLang="ko-KR" sz="2000" smtClean="0"/>
              <a:t>.ini </a:t>
            </a:r>
            <a:r>
              <a:rPr lang="ko-KR" altLang="en-US" sz="2000" smtClean="0"/>
              <a:t>파일로 부터 프로퍼티의 값을 임포트한다</a:t>
            </a:r>
            <a:r>
              <a:rPr lang="en-US" altLang="ko-KR" sz="2000" smtClean="0"/>
              <a:t>.</a:t>
            </a:r>
          </a:p>
          <a:p>
            <a:pPr marL="857250" lvl="2" indent="0">
              <a:buNone/>
            </a:pPr>
            <a:r>
              <a:rPr lang="en-US" altLang="ko-KR" sz="2000" smtClean="0"/>
              <a:t>Rename</a:t>
            </a:r>
          </a:p>
          <a:p>
            <a:pPr lvl="2"/>
            <a:r>
              <a:rPr lang="ko-KR" altLang="en-US" sz="2000" smtClean="0"/>
              <a:t>이 객체의 고유한 이름을 교체한다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UObject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1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179E6A-9603-460D-8689-78B1B68B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(유형이나 변수 등의) 이름 내 각 단어의 </a:t>
            </a:r>
            <a:r>
              <a:rPr kumimoji="0" lang="ko-KR" altLang="ko-KR" sz="2000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글자는 대문자로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써야 하며, </a:t>
            </a: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 사이에 보통은 공백을 띄우지 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200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latinLnBrk="0" hangingPunct="0">
              <a:spcBef>
                <a:spcPct val="0"/>
              </a:spcBef>
              <a:buClrTx/>
              <a:buFont typeface="Wingdings" panose="05000000000000000000" pitchFamily="2" charset="2"/>
              <a:buChar char="u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이름과 구분하기 위해 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이름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ko-KR" sz="2000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대문자 한 글자로 나타내는 접두사를 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붙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FSkin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 유형 이름이고,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은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FSkin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 인스턴스 입니다.</a:t>
            </a: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클래스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입니다.</a:t>
            </a: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UObject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상속하는 클래스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b="1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AActor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상속하는 클래스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b="1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SWidget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상속하는 클래스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b="1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추상 인터페이스인 클래스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b="1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Enum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(열거형)의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b="1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71550" lvl="1" indent="-51435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불리언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변수의 접두사는 </a:t>
            </a:r>
            <a:r>
              <a:rPr kumimoji="0" lang="ko-KR" altLang="ko-KR" b="1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kumimoji="0" lang="ko-KR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kumimoji="0" lang="en-US" altLang="ko-KR" b="1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en-US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b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(예: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bPendingDestruction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bHasFadedIn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</a:p>
          <a:p>
            <a:pPr marL="457200" lvl="1" indent="0" eaLnBrk="0" latinLnBrk="0" hangingPunct="0">
              <a:spcBef>
                <a:spcPct val="0"/>
              </a:spcBef>
              <a:buClrTx/>
              <a:buFontTx/>
              <a:buChar char="•"/>
            </a:pPr>
            <a:endParaRPr kumimoji="0" lang="ko-KR" altLang="ko-KR" sz="200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DD5B4F-58BF-437D-9100-BD92CC4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작명규칙</a:t>
            </a:r>
            <a:r>
              <a:rPr lang="en-US" altLang="ko-KR"/>
              <a:t>-1-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0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A3AD1E-71C4-4698-9670-F40B43D4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UObjectBase-&gt;UObjectBaseUtility-&gt;UObject-&gt;Aactor</a:t>
            </a:r>
          </a:p>
          <a:p>
            <a:r>
              <a:rPr lang="ko-KR" altLang="en-US"/>
              <a:t>액터는 레벨에 배치되거나 스폰 될 수 있는 객체의 기본 클래스이다</a:t>
            </a:r>
            <a:r>
              <a:rPr lang="en-US" altLang="ko-KR"/>
              <a:t>.</a:t>
            </a:r>
          </a:p>
          <a:p>
            <a:r>
              <a:rPr lang="ko-KR" altLang="en-US"/>
              <a:t>액터에는 이동방법</a:t>
            </a:r>
            <a:r>
              <a:rPr lang="en-US" altLang="ko-KR"/>
              <a:t>, </a:t>
            </a:r>
            <a:r>
              <a:rPr lang="ko-KR" altLang="en-US"/>
              <a:t>렌더링 방법 등을 제어하는데 사용 할 수 있는 </a:t>
            </a:r>
            <a:r>
              <a:rPr lang="en-US" altLang="ko-KR"/>
              <a:t>ActorComponents </a:t>
            </a:r>
            <a:r>
              <a:rPr lang="ko-KR" altLang="en-US"/>
              <a:t>컬렉션이 포함 될 수 있다</a:t>
            </a:r>
            <a:r>
              <a:rPr lang="en-US" altLang="ko-KR"/>
              <a:t>. </a:t>
            </a:r>
          </a:p>
          <a:p>
            <a:r>
              <a:rPr lang="ko-KR" altLang="en-US"/>
              <a:t>액터의 다른 주요 기능은 실행 중에 네트워크에서 속성 및 함수 호출을 복제하는 것이다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7883E7-5CFB-4A18-944C-35233539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AActor -1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40D35A-8E3D-4B23-A68D-C657532C1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26536"/>
              </p:ext>
            </p:extLst>
          </p:nvPr>
        </p:nvGraphicFramePr>
        <p:xfrm>
          <a:off x="0" y="4783477"/>
          <a:ext cx="11799094" cy="1097280"/>
        </p:xfrm>
        <a:graphic>
          <a:graphicData uri="http://schemas.openxmlformats.org/drawingml/2006/table">
            <a:tbl>
              <a:tblPr/>
              <a:tblGrid>
                <a:gridCol w="1434662">
                  <a:extLst>
                    <a:ext uri="{9D8B030D-6E8A-4147-A177-3AD203B41FA5}">
                      <a16:colId xmlns:a16="http://schemas.microsoft.com/office/drawing/2014/main" val="688891047"/>
                    </a:ext>
                  </a:extLst>
                </a:gridCol>
                <a:gridCol w="10364432">
                  <a:extLst>
                    <a:ext uri="{9D8B030D-6E8A-4147-A177-3AD203B41FA5}">
                      <a16:colId xmlns:a16="http://schemas.microsoft.com/office/drawing/2014/main" val="373617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Module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007EBF"/>
                          </a:solidFill>
                          <a:effectLst/>
                          <a:hlinkClick r:id="rId2"/>
                        </a:rPr>
                        <a:t>Engine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6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Header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C4C4E"/>
                          </a:solidFill>
                          <a:effectLst/>
                        </a:rPr>
                        <a:t>Runtime/Engine/Classes/</a:t>
                      </a:r>
                      <a:r>
                        <a:rPr lang="en-US" err="1">
                          <a:solidFill>
                            <a:srgbClr val="4C4C4E"/>
                          </a:solidFill>
                          <a:effectLst/>
                        </a:rPr>
                        <a:t>GameFramework</a:t>
                      </a:r>
                      <a:r>
                        <a:rPr lang="en-US">
                          <a:solidFill>
                            <a:srgbClr val="4C4C4E"/>
                          </a:solidFill>
                          <a:effectLst/>
                        </a:rPr>
                        <a:t>/</a:t>
                      </a:r>
                      <a:r>
                        <a:rPr lang="en-US" err="1">
                          <a:solidFill>
                            <a:srgbClr val="4C4C4E"/>
                          </a:solidFill>
                          <a:effectLst/>
                        </a:rPr>
                        <a:t>Actor.h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0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Source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C4C4E"/>
                          </a:solidFill>
                          <a:effectLst/>
                        </a:rPr>
                        <a:t>Runtime/Engine/Private/Actor.cpp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8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32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AActor-2-</a:t>
            </a:r>
            <a:endParaRPr lang="ko-KR" altLang="en-US"/>
          </a:p>
        </p:txBody>
      </p:sp>
      <p:sp>
        <p:nvSpPr>
          <p:cNvPr id="5" name="AutoShape 1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2079625" y="259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2079625" y="259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3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2079625" y="2595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엑터 클래스에는 </a:t>
            </a:r>
            <a:r>
              <a:rPr lang="en-US" altLang="ko-KR"/>
              <a:t>C++ </a:t>
            </a:r>
            <a:r>
              <a:rPr lang="ko-KR" altLang="en-US"/>
              <a:t>함수 및 이에 대응되는 블루 프린트 지원 함수들이 같이 들어 있다</a:t>
            </a:r>
            <a:r>
              <a:rPr lang="en-US" altLang="ko-KR"/>
              <a:t>.</a:t>
            </a:r>
          </a:p>
          <a:p>
            <a:pPr lvl="1"/>
            <a:r>
              <a:rPr lang="en-US" altLang="ko-KR" smtClean="0"/>
              <a:t>C++ </a:t>
            </a:r>
            <a:r>
              <a:rPr lang="ko-KR" altLang="en-US" smtClean="0"/>
              <a:t>전용</a:t>
            </a:r>
            <a:endParaRPr lang="en-US" altLang="ko-KR" smtClean="0"/>
          </a:p>
          <a:p>
            <a:pPr lvl="2"/>
            <a:r>
              <a:rPr lang="en-US" altLang="ko-KR" smtClean="0"/>
              <a:t>GetActor****,  SetActor****, AddActor****</a:t>
            </a:r>
          </a:p>
          <a:p>
            <a:pPr lvl="1"/>
            <a:r>
              <a:rPr lang="ko-KR" altLang="en-US" smtClean="0"/>
              <a:t>블루 프린트 전용</a:t>
            </a:r>
            <a:endParaRPr lang="en-US" altLang="ko-KR" smtClean="0"/>
          </a:p>
          <a:p>
            <a:pPr lvl="2"/>
            <a:r>
              <a:rPr lang="en-US" altLang="ko-KR" smtClean="0"/>
              <a:t>K2_GetActor****, K2_SetActor****, K2_AddActor****</a:t>
            </a:r>
          </a:p>
          <a:p>
            <a:pPr lvl="1"/>
            <a:r>
              <a:rPr lang="ko-KR" altLang="en-US" smtClean="0"/>
              <a:t>예를 들어 보면</a:t>
            </a:r>
            <a:endParaRPr lang="en-US" altLang="ko-KR" smtClean="0"/>
          </a:p>
          <a:p>
            <a:pPr lvl="2"/>
            <a:r>
              <a:rPr lang="en-US" altLang="ko-KR" smtClean="0"/>
              <a:t>FVector </a:t>
            </a:r>
            <a:r>
              <a:rPr lang="en-US" altLang="ko-KR" err="1" smtClean="0"/>
              <a:t>GetActorLocation</a:t>
            </a:r>
            <a:r>
              <a:rPr lang="en-US" altLang="ko-KR" smtClean="0"/>
              <a:t>() &lt;-&gt; </a:t>
            </a:r>
            <a:r>
              <a:rPr lang="en-US" altLang="ko-KR" err="1" smtClean="0"/>
              <a:t>FVector</a:t>
            </a:r>
            <a:r>
              <a:rPr lang="en-US" altLang="ko-KR" smtClean="0"/>
              <a:t> K2_GetActorLocation()</a:t>
            </a:r>
          </a:p>
          <a:p>
            <a:pPr lvl="2"/>
            <a:r>
              <a:rPr lang="en-US" altLang="ko-KR" smtClean="0"/>
              <a:t>bool SetActorRotation() &lt;-&gt; bool K2_SetActorRotation()</a:t>
            </a:r>
          </a:p>
          <a:p>
            <a:pPr lvl="2"/>
            <a:r>
              <a:rPr lang="en-US" altLang="ko-KR" smtClean="0"/>
              <a:t>void AddActorLocalLocation() &lt;-&gt; void K2_AddActorLocalRotation()</a:t>
            </a:r>
          </a:p>
          <a:p>
            <a:pPr lvl="2"/>
            <a:r>
              <a:rPr lang="en-US" altLang="ko-KR" smtClean="0"/>
              <a:t>void AddActorWorldLocation() &lt;-&gt; void K2_AddActorWorldRotation()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0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AActor</a:t>
            </a:r>
            <a:r>
              <a:rPr lang="ko-KR" altLang="en-US" smtClean="0"/>
              <a:t>의 좌표계와 관련된 함수들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SetActorLocation</a:t>
            </a:r>
          </a:p>
          <a:p>
            <a:pPr lvl="1"/>
            <a:r>
              <a:rPr lang="ko-KR" altLang="en-US" smtClean="0"/>
              <a:t>월드 좌표계의 위치를 지정한다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최종위치 </a:t>
            </a:r>
            <a:r>
              <a:rPr lang="en-US" altLang="ko-KR" smtClean="0"/>
              <a:t>= </a:t>
            </a:r>
            <a:r>
              <a:rPr lang="ko-KR" altLang="en-US" smtClean="0"/>
              <a:t>이동벡터값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SetActorRelativeLocation</a:t>
            </a:r>
          </a:p>
          <a:p>
            <a:pPr lvl="1"/>
            <a:r>
              <a:rPr lang="ko-KR" altLang="en-US" smtClean="0"/>
              <a:t>부모를 원점을 기준으로 부터 떨어진 위치를 지정한다</a:t>
            </a:r>
            <a:r>
              <a:rPr lang="en-US" altLang="ko-KR" smtClean="0"/>
              <a:t>.(</a:t>
            </a:r>
            <a:r>
              <a:rPr lang="ko-KR" altLang="en-US" smtClean="0"/>
              <a:t>상대적인 위치로 표한함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최종위치 </a:t>
            </a:r>
            <a:r>
              <a:rPr lang="en-US" altLang="ko-KR" smtClean="0"/>
              <a:t>= </a:t>
            </a:r>
            <a:r>
              <a:rPr lang="ko-KR" altLang="en-US" smtClean="0"/>
              <a:t>부모의 위치 </a:t>
            </a:r>
            <a:r>
              <a:rPr lang="en-US" altLang="ko-KR" smtClean="0"/>
              <a:t>+ </a:t>
            </a:r>
            <a:r>
              <a:rPr lang="ko-KR" altLang="en-US" smtClean="0"/>
              <a:t>이동 벡터값</a:t>
            </a:r>
            <a:r>
              <a:rPr lang="en-US" altLang="ko-KR" smtClean="0"/>
              <a:t>;</a:t>
            </a:r>
          </a:p>
          <a:p>
            <a:r>
              <a:rPr lang="en-US" altLang="ko-KR" smtClean="0"/>
              <a:t>AddActorWorldOffset</a:t>
            </a:r>
          </a:p>
          <a:p>
            <a:pPr lvl="1"/>
            <a:r>
              <a:rPr lang="ko-KR" altLang="en-US" smtClean="0"/>
              <a:t>대상 또는 현재 위치에서 이동 벡터값 만큼 </a:t>
            </a:r>
            <a:r>
              <a:rPr lang="ko-KR" altLang="en-US" b="1" smtClean="0"/>
              <a:t>월드 좌표축</a:t>
            </a:r>
            <a:r>
              <a:rPr lang="ko-KR" altLang="en-US" smtClean="0"/>
              <a:t>으로 이동한다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최종위치 </a:t>
            </a:r>
            <a:r>
              <a:rPr lang="en-US" altLang="ko-KR" smtClean="0"/>
              <a:t>= </a:t>
            </a:r>
            <a:r>
              <a:rPr lang="ko-KR" altLang="en-US" smtClean="0"/>
              <a:t>현재 위치 </a:t>
            </a:r>
            <a:r>
              <a:rPr lang="en-US" altLang="ko-KR" smtClean="0"/>
              <a:t>+ </a:t>
            </a:r>
            <a:r>
              <a:rPr lang="ko-KR" altLang="en-US" smtClean="0"/>
              <a:t>월드좌표축 </a:t>
            </a:r>
            <a:r>
              <a:rPr lang="en-US" altLang="ko-KR" smtClean="0"/>
              <a:t>* </a:t>
            </a:r>
            <a:r>
              <a:rPr lang="ko-KR" altLang="en-US" smtClean="0"/>
              <a:t>이동 벡터값</a:t>
            </a:r>
            <a:r>
              <a:rPr lang="en-US" altLang="ko-KR" smtClean="0"/>
              <a:t>(Offset)</a:t>
            </a:r>
          </a:p>
          <a:p>
            <a:r>
              <a:rPr lang="en-US" altLang="ko-KR" smtClean="0"/>
              <a:t>AddActorLocalOffset</a:t>
            </a:r>
          </a:p>
          <a:p>
            <a:pPr lvl="1"/>
            <a:r>
              <a:rPr lang="ko-KR" altLang="en-US" smtClean="0"/>
              <a:t>대상 또는 현재 위치에서 이동값 만큼으로 </a:t>
            </a:r>
            <a:r>
              <a:rPr lang="ko-KR" altLang="en-US" b="1" smtClean="0"/>
              <a:t>상대좌표축</a:t>
            </a:r>
            <a:r>
              <a:rPr lang="ko-KR" altLang="en-US" smtClean="0"/>
              <a:t>으로 이동한다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/>
              <a:t>최종위치 </a:t>
            </a:r>
            <a:r>
              <a:rPr lang="en-US" altLang="ko-KR"/>
              <a:t>= </a:t>
            </a:r>
            <a:r>
              <a:rPr lang="ko-KR" altLang="en-US"/>
              <a:t>현재 위치 </a:t>
            </a:r>
            <a:r>
              <a:rPr lang="en-US" altLang="ko-KR"/>
              <a:t>+ </a:t>
            </a:r>
            <a:r>
              <a:rPr lang="ko-KR" altLang="en-US" smtClean="0"/>
              <a:t>상대좌표축 </a:t>
            </a:r>
            <a:r>
              <a:rPr lang="en-US" altLang="ko-KR"/>
              <a:t>* </a:t>
            </a:r>
            <a:r>
              <a:rPr lang="ko-KR" altLang="en-US"/>
              <a:t>이동 벡터값</a:t>
            </a:r>
            <a:r>
              <a:rPr lang="en-US" altLang="ko-KR"/>
              <a:t>(Offset)</a:t>
            </a:r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AActor-3-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3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77AB61F-D9A6-4BEF-A04F-869494B17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767864"/>
              </p:ext>
            </p:extLst>
          </p:nvPr>
        </p:nvGraphicFramePr>
        <p:xfrm>
          <a:off x="0" y="4839472"/>
          <a:ext cx="11799094" cy="1097280"/>
        </p:xfrm>
        <a:graphic>
          <a:graphicData uri="http://schemas.openxmlformats.org/drawingml/2006/table">
            <a:tbl>
              <a:tblPr/>
              <a:tblGrid>
                <a:gridCol w="1474692">
                  <a:extLst>
                    <a:ext uri="{9D8B030D-6E8A-4147-A177-3AD203B41FA5}">
                      <a16:colId xmlns:a16="http://schemas.microsoft.com/office/drawing/2014/main" val="1518354943"/>
                    </a:ext>
                  </a:extLst>
                </a:gridCol>
                <a:gridCol w="10324402">
                  <a:extLst>
                    <a:ext uri="{9D8B030D-6E8A-4147-A177-3AD203B41FA5}">
                      <a16:colId xmlns:a16="http://schemas.microsoft.com/office/drawing/2014/main" val="3219951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Module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007EBF"/>
                          </a:solidFill>
                          <a:effectLst/>
                          <a:hlinkClick r:id="rId2"/>
                        </a:rPr>
                        <a:t>Engine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8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Header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solidFill>
                            <a:srgbClr val="4C4C4E"/>
                          </a:solidFill>
                          <a:effectLst/>
                        </a:rPr>
                        <a:t>Runtime/Engine/Classes/GameFramework/Pawn.h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1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Source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mtClean="0">
                          <a:solidFill>
                            <a:srgbClr val="4C4C4E"/>
                          </a:solidFill>
                          <a:effectLst/>
                        </a:rPr>
                        <a:t>Runtime/Engine/Private/Pawn.cpp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4551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7134DF7B-5ABC-4360-8677-4A4FAC73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APawn:AActor</a:t>
            </a:r>
            <a:endParaRPr lang="ko-KR" altLang="en-US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11A3AD1E-71C4-4698-9670-F40B43D4FBA0}"/>
              </a:ext>
            </a:extLst>
          </p:cNvPr>
          <p:cNvSpPr txBox="1">
            <a:spLocks/>
          </p:cNvSpPr>
          <p:nvPr/>
        </p:nvSpPr>
        <p:spPr bwMode="auto">
          <a:xfrm>
            <a:off x="-109057" y="500042"/>
            <a:ext cx="12192000" cy="377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smtClean="0"/>
              <a:t>UObjectBase-&gt;UObjectBaseUtility-&gt;UObject-&gt;Aactor-&gt;APawn</a:t>
            </a:r>
          </a:p>
          <a:p>
            <a:r>
              <a:rPr lang="en-US" altLang="ko-KR" kern="0"/>
              <a:t>Pawn</a:t>
            </a:r>
            <a:r>
              <a:rPr lang="ko-KR" altLang="en-US" kern="0"/>
              <a:t>은 플레이어 </a:t>
            </a:r>
            <a:r>
              <a:rPr lang="ko-KR" altLang="en-US" kern="0" smtClean="0"/>
              <a:t>또는 </a:t>
            </a:r>
            <a:r>
              <a:rPr lang="ko-KR" altLang="en-US" kern="0"/>
              <a:t>인공 지능이 가질 수있는 모든 액터의 기본 </a:t>
            </a:r>
            <a:r>
              <a:rPr lang="ko-KR" altLang="en-US" kern="0" smtClean="0"/>
              <a:t>클래스이다</a:t>
            </a:r>
            <a:r>
              <a:rPr lang="en-US" altLang="ko-KR" kern="0" smtClean="0"/>
              <a:t>.</a:t>
            </a:r>
          </a:p>
          <a:p>
            <a:r>
              <a:rPr lang="ko-KR" altLang="en-US" kern="0" smtClean="0"/>
              <a:t>주요변수</a:t>
            </a:r>
            <a:endParaRPr lang="en-US" altLang="ko-KR" kern="0" smtClean="0"/>
          </a:p>
          <a:p>
            <a:pPr lvl="1"/>
            <a:r>
              <a:rPr lang="en-US" altLang="ko-KR">
                <a:hlinkClick r:id="rId3"/>
              </a:rPr>
              <a:t>TSubclassOf</a:t>
            </a:r>
            <a:r>
              <a:rPr lang="en-US" altLang="ko-KR"/>
              <a:t> &lt; </a:t>
            </a:r>
            <a:r>
              <a:rPr lang="en-US" altLang="ko-KR">
                <a:hlinkClick r:id="rId4"/>
              </a:rPr>
              <a:t>AController</a:t>
            </a:r>
            <a:r>
              <a:rPr lang="en-US" altLang="ko-KR"/>
              <a:t> &gt; </a:t>
            </a:r>
            <a:r>
              <a:rPr lang="en-US" altLang="ko-KR" smtClean="0"/>
              <a:t>AIControllerClass</a:t>
            </a:r>
          </a:p>
          <a:p>
            <a:pPr lvl="2"/>
            <a:r>
              <a:rPr lang="en-US" altLang="ko-KR" kern="0" smtClean="0"/>
              <a:t>AI</a:t>
            </a:r>
            <a:r>
              <a:rPr lang="ko-KR" altLang="en-US" kern="0" smtClean="0"/>
              <a:t>를 제어하는 기본 컨트롤러 객체</a:t>
            </a:r>
            <a:endParaRPr lang="en-US" altLang="ko-KR" kern="0" smtClean="0"/>
          </a:p>
          <a:p>
            <a:pPr lvl="1"/>
            <a:r>
              <a:rPr lang="en-US" altLang="ko-KR">
                <a:hlinkClick r:id="rId5"/>
              </a:rPr>
              <a:t>EAutoPossessAI</a:t>
            </a:r>
            <a:r>
              <a:rPr lang="en-US" altLang="ko-KR"/>
              <a:t> </a:t>
            </a:r>
            <a:r>
              <a:rPr lang="en-US" altLang="ko-KR" smtClean="0"/>
              <a:t>AutoPossessAI</a:t>
            </a:r>
          </a:p>
          <a:p>
            <a:pPr lvl="2"/>
            <a:r>
              <a:rPr lang="ko-KR" altLang="en-US" kern="0" smtClean="0"/>
              <a:t>폰이 언제 </a:t>
            </a:r>
            <a:r>
              <a:rPr lang="en-US" altLang="ko-KR" kern="0" smtClean="0"/>
              <a:t>AI</a:t>
            </a:r>
            <a:r>
              <a:rPr lang="ko-KR" altLang="en-US" kern="0" smtClean="0"/>
              <a:t>컨트롤러를 생성에 의해 생성되고 소유되는지 결정</a:t>
            </a:r>
            <a:r>
              <a:rPr lang="en-US" altLang="ko-KR" kern="0" smtClean="0"/>
              <a:t>(</a:t>
            </a:r>
            <a:r>
              <a:rPr lang="ko-KR" altLang="en-US" kern="0" smtClean="0"/>
              <a:t>레벨시작</a:t>
            </a:r>
            <a:r>
              <a:rPr lang="en-US" altLang="ko-KR" kern="0" smtClean="0"/>
              <a:t>,</a:t>
            </a:r>
            <a:r>
              <a:rPr lang="ko-KR" altLang="en-US" kern="0" smtClean="0"/>
              <a:t>생성시등</a:t>
            </a:r>
            <a:r>
              <a:rPr lang="en-US" altLang="ko-KR" kern="0" smtClean="0"/>
              <a:t>)</a:t>
            </a:r>
            <a:r>
              <a:rPr lang="ko-KR" altLang="en-US" kern="0" smtClean="0"/>
              <a:t>한다</a:t>
            </a:r>
            <a:r>
              <a:rPr lang="en-US" altLang="ko-KR" kern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15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AddControllerPitch(Roll, Yaw)Input</a:t>
            </a:r>
          </a:p>
          <a:p>
            <a:pPr lvl="1"/>
            <a:r>
              <a:rPr lang="ko-KR" altLang="en-US" sz="2000" smtClean="0"/>
              <a:t>컨트롤러에 해당값을 추가한다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AddMovementInput</a:t>
            </a:r>
          </a:p>
          <a:p>
            <a:pPr lvl="1"/>
            <a:r>
              <a:rPr lang="ko-KR" altLang="en-US" sz="2000" smtClean="0"/>
              <a:t>지정된 월드 벡터로 스케일</a:t>
            </a:r>
            <a:r>
              <a:rPr lang="en-US" altLang="ko-KR" sz="2000" smtClean="0"/>
              <a:t>(+1,-1)</a:t>
            </a:r>
            <a:r>
              <a:rPr lang="ko-KR" altLang="en-US" sz="2000" smtClean="0"/>
              <a:t>된 이동 입력을 추가한다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GetMovementComponent()</a:t>
            </a:r>
          </a:p>
          <a:p>
            <a:pPr lvl="2"/>
            <a:r>
              <a:rPr lang="ko-KR" altLang="en-US" sz="2000" smtClean="0"/>
              <a:t>이동 컨트롤러를 반환한다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GetVelocity()</a:t>
            </a:r>
          </a:p>
          <a:p>
            <a:pPr lvl="1"/>
            <a:r>
              <a:rPr lang="en-US" altLang="ko-KR" sz="2000" smtClean="0"/>
              <a:t>MovementComponent</a:t>
            </a:r>
            <a:r>
              <a:rPr lang="ko-KR" altLang="en-US" sz="2000" smtClean="0"/>
              <a:t>의 속도를 반환한다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EndPlay()</a:t>
            </a:r>
          </a:p>
          <a:p>
            <a:pPr lvl="1"/>
            <a:r>
              <a:rPr lang="ko-KR" altLang="en-US" sz="2000" smtClean="0"/>
              <a:t>액터가 레벨에서 제거 될 때 호출된다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SpawnDefaultController()</a:t>
            </a:r>
          </a:p>
          <a:p>
            <a:pPr lvl="1"/>
            <a:r>
              <a:rPr lang="ko-KR" altLang="en-US" sz="2000" smtClean="0"/>
              <a:t>폰의 기본 컨트롤러를 생성하고 소유하게 만든다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PossessedBy()</a:t>
            </a:r>
          </a:p>
          <a:p>
            <a:pPr lvl="1"/>
            <a:r>
              <a:rPr lang="ko-KR" altLang="en-US" sz="2000" smtClean="0"/>
              <a:t>폰이 빙의 될 때 호출된다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UnPossessed()</a:t>
            </a:r>
          </a:p>
          <a:p>
            <a:pPr lvl="1"/>
            <a:r>
              <a:rPr lang="ko-KR" altLang="en-US" sz="2000" smtClean="0"/>
              <a:t>폰이 빙의 해제 될 때 호출된다</a:t>
            </a:r>
            <a:r>
              <a:rPr lang="en-US" altLang="ko-KR" sz="2000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APawn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93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5110EC-DB60-4B4B-8EB1-42A02A72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err="1"/>
              <a:t>UGameplayStatics</a:t>
            </a:r>
            <a:endParaRPr lang="en-US" altLang="ko-KR" b="1"/>
          </a:p>
          <a:p>
            <a:r>
              <a:rPr lang="ko-KR" altLang="en-US"/>
              <a:t>사용방법</a:t>
            </a:r>
            <a:endParaRPr lang="en-US" altLang="ko-KR"/>
          </a:p>
          <a:p>
            <a:pPr lvl="1"/>
            <a:r>
              <a:rPr lang="en-US" altLang="ko-KR"/>
              <a:t>#include "Kismet/</a:t>
            </a:r>
            <a:r>
              <a:rPr lang="en-US" altLang="ko-KR" err="1"/>
              <a:t>GameplayStatics.h</a:t>
            </a:r>
            <a:r>
              <a:rPr lang="en-US" altLang="ko-KR"/>
              <a:t>“</a:t>
            </a:r>
          </a:p>
          <a:p>
            <a:pPr lvl="1"/>
            <a:r>
              <a:rPr lang="ko-KR" altLang="en-US" err="1"/>
              <a:t>언리얼</a:t>
            </a:r>
            <a:r>
              <a:rPr lang="ko-KR" altLang="en-US"/>
              <a:t> 엔진</a:t>
            </a:r>
            <a:r>
              <a:rPr lang="en-US" altLang="ko-KR"/>
              <a:t>3</a:t>
            </a:r>
            <a:r>
              <a:rPr lang="ko-KR" altLang="en-US"/>
              <a:t>에서 만들어진 </a:t>
            </a:r>
            <a:r>
              <a:rPr lang="ko-KR" altLang="en-US" err="1"/>
              <a:t>언리얼</a:t>
            </a:r>
            <a:r>
              <a:rPr lang="ko-KR" altLang="en-US"/>
              <a:t> </a:t>
            </a:r>
            <a:r>
              <a:rPr lang="ko-KR" altLang="en-US" err="1"/>
              <a:t>키즈멧</a:t>
            </a:r>
            <a:r>
              <a:rPr lang="en-US" altLang="ko-KR"/>
              <a:t>(Kismet) </a:t>
            </a:r>
            <a:r>
              <a:rPr lang="ko-KR" altLang="en-US"/>
              <a:t>툴은 프로그래머가 아니어도 복잡한 게임플레이 스크립트를 짤 수 있도록 해 주는</a:t>
            </a:r>
            <a:r>
              <a:rPr lang="en-US" altLang="ko-KR"/>
              <a:t> </a:t>
            </a:r>
            <a:r>
              <a:rPr lang="ko-KR" altLang="en-US"/>
              <a:t>유연하면서도 강력한 툴이다</a:t>
            </a:r>
            <a:r>
              <a:rPr lang="en-US" altLang="ko-KR"/>
              <a:t>.</a:t>
            </a:r>
          </a:p>
          <a:p>
            <a:r>
              <a:rPr lang="ko-KR" altLang="en-US"/>
              <a:t>헤더파일 위치</a:t>
            </a:r>
            <a:endParaRPr lang="en-US" altLang="ko-KR"/>
          </a:p>
          <a:p>
            <a:pPr lvl="1"/>
            <a:r>
              <a:rPr lang="en-US" altLang="ko-KR"/>
              <a:t>C:\Program Files\Epic Games\UE_4.18\Engine\Source\Runtime\Engine\Classes\Kismet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396CCA-BDB2-4B28-8246-0D275B4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게임플레이 정역학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8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6715EE-C9CC-4FF2-86D2-F8213A65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지정된 클래스의 세계에 있는 모든 </a:t>
            </a:r>
            <a:r>
              <a:rPr lang="ko-KR" altLang="en-US" err="1"/>
              <a:t>액터를</a:t>
            </a:r>
            <a:r>
              <a:rPr lang="ko-KR" altLang="en-US"/>
              <a:t> 찾는다</a:t>
            </a:r>
            <a:r>
              <a:rPr lang="en-US" altLang="ko-KR"/>
              <a:t>.</a:t>
            </a:r>
          </a:p>
          <a:p>
            <a:r>
              <a:rPr lang="ko-KR" altLang="en-US"/>
              <a:t>이 작업은 느린 작업이므로 되도록 모든 프레임</a:t>
            </a:r>
            <a:r>
              <a:rPr lang="en-US" altLang="ko-KR"/>
              <a:t>(Tick)</a:t>
            </a:r>
            <a:r>
              <a:rPr lang="ko-KR" altLang="en-US"/>
              <a:t>에서 사용해지 않도록 한다</a:t>
            </a:r>
            <a:r>
              <a:rPr lang="en-US" altLang="ko-KR"/>
              <a:t>.</a:t>
            </a:r>
          </a:p>
          <a:p>
            <a:r>
              <a:rPr lang="en-US" altLang="ko-KR"/>
              <a:t>static void </a:t>
            </a:r>
            <a:r>
              <a:rPr lang="en-US" altLang="ko-KR" err="1"/>
              <a:t>GetAllActorsOfClass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br>
              <a:rPr lang="en-US" altLang="ko-KR"/>
            </a:br>
            <a:r>
              <a:rPr lang="en-US" altLang="ko-KR"/>
              <a:t>    </a:t>
            </a:r>
            <a:r>
              <a:rPr lang="en-US" altLang="ko-KR" err="1"/>
              <a:t>const</a:t>
            </a:r>
            <a:r>
              <a:rPr lang="en-US" altLang="ko-KR"/>
              <a:t> </a:t>
            </a:r>
            <a:r>
              <a:rPr lang="en-US" altLang="ko-KR" err="1">
                <a:hlinkClick r:id="rId2"/>
              </a:rPr>
              <a:t>UObject</a:t>
            </a:r>
            <a:r>
              <a:rPr lang="en-US" altLang="ko-KR"/>
              <a:t> * </a:t>
            </a:r>
            <a:r>
              <a:rPr lang="en-US" altLang="ko-KR" err="1"/>
              <a:t>WorldContextObject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    </a:t>
            </a:r>
            <a:r>
              <a:rPr lang="en-US" altLang="ko-KR" err="1">
                <a:hlinkClick r:id="rId3"/>
              </a:rPr>
              <a:t>TSubclassOf</a:t>
            </a:r>
            <a:r>
              <a:rPr lang="en-US" altLang="ko-KR"/>
              <a:t> &lt; </a:t>
            </a:r>
            <a:r>
              <a:rPr lang="en-US" altLang="ko-KR" err="1">
                <a:hlinkClick r:id="rId4"/>
              </a:rPr>
              <a:t>AActor</a:t>
            </a:r>
            <a:r>
              <a:rPr lang="en-US" altLang="ko-KR"/>
              <a:t> &gt; </a:t>
            </a:r>
            <a:r>
              <a:rPr lang="en-US" altLang="ko-KR" err="1"/>
              <a:t>ActorClass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    </a:t>
            </a:r>
            <a:r>
              <a:rPr lang="en-US" altLang="ko-KR" err="1">
                <a:hlinkClick r:id="rId5"/>
              </a:rPr>
              <a:t>TArray</a:t>
            </a:r>
            <a:r>
              <a:rPr lang="en-US" altLang="ko-KR"/>
              <a:t> &lt; </a:t>
            </a:r>
            <a:r>
              <a:rPr lang="en-US" altLang="ko-KR" err="1">
                <a:hlinkClick r:id="rId4"/>
              </a:rPr>
              <a:t>AActor</a:t>
            </a:r>
            <a:r>
              <a:rPr lang="en-US" altLang="ko-KR"/>
              <a:t> * &gt; &amp; </a:t>
            </a:r>
            <a:r>
              <a:rPr lang="en-US" altLang="ko-KR" err="1"/>
              <a:t>OutActors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)</a:t>
            </a:r>
          </a:p>
          <a:p>
            <a:r>
              <a:rPr lang="en-US" altLang="ko-KR"/>
              <a:t>template&lt;class </a:t>
            </a:r>
            <a:r>
              <a:rPr lang="en-US" altLang="ko-KR" err="1"/>
              <a:t>TClass</a:t>
            </a:r>
            <a:r>
              <a:rPr lang="en-US" altLang="ko-KR"/>
              <a:t>&gt; class </a:t>
            </a:r>
            <a:r>
              <a:rPr lang="en-US" altLang="ko-KR" err="1"/>
              <a:t>TSubclassOf</a:t>
            </a:r>
            <a:endParaRPr lang="en-US" altLang="ko-KR"/>
          </a:p>
          <a:p>
            <a:r>
              <a:rPr lang="en-US" altLang="ko-KR" err="1"/>
              <a:t>UClass</a:t>
            </a:r>
            <a:r>
              <a:rPr lang="ko-KR" altLang="en-US"/>
              <a:t>를 안전하게 전달 할 수 있는 템플릿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C19694-B956-418E-A258-46825A9C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72345" cy="500042"/>
          </a:xfrm>
        </p:spPr>
        <p:txBody>
          <a:bodyPr/>
          <a:lstStyle/>
          <a:p>
            <a:r>
              <a:rPr lang="en-US" altLang="ko-KR" err="1"/>
              <a:t>UGameplayStatics</a:t>
            </a:r>
            <a:r>
              <a:rPr lang="en-US" altLang="ko-KR"/>
              <a:t>::</a:t>
            </a:r>
            <a:r>
              <a:rPr lang="en-US" altLang="ko-KR" err="1"/>
              <a:t>GetAllActorsOfClass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CC37A9-385F-4D8A-BD44-21668A13A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2842"/>
              </p:ext>
            </p:extLst>
          </p:nvPr>
        </p:nvGraphicFramePr>
        <p:xfrm>
          <a:off x="196453" y="4783477"/>
          <a:ext cx="11799094" cy="1097280"/>
        </p:xfrm>
        <a:graphic>
          <a:graphicData uri="http://schemas.openxmlformats.org/drawingml/2006/table">
            <a:tbl>
              <a:tblPr/>
              <a:tblGrid>
                <a:gridCol w="1585050">
                  <a:extLst>
                    <a:ext uri="{9D8B030D-6E8A-4147-A177-3AD203B41FA5}">
                      <a16:colId xmlns:a16="http://schemas.microsoft.com/office/drawing/2014/main" val="3383116856"/>
                    </a:ext>
                  </a:extLst>
                </a:gridCol>
                <a:gridCol w="10214044">
                  <a:extLst>
                    <a:ext uri="{9D8B030D-6E8A-4147-A177-3AD203B41FA5}">
                      <a16:colId xmlns:a16="http://schemas.microsoft.com/office/drawing/2014/main" val="2738596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Module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007EBF"/>
                          </a:solidFill>
                          <a:effectLst/>
                          <a:hlinkClick r:id="rId6"/>
                        </a:rPr>
                        <a:t>Engine</a:t>
                      </a:r>
                      <a:endParaRPr lang="en-US">
                        <a:solidFill>
                          <a:srgbClr val="4C4C4E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94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Header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C4C4E"/>
                          </a:solidFill>
                          <a:effectLst/>
                        </a:rPr>
                        <a:t>Runtime/Engine/Classes/Kismet/GameplayStatics.h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1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rgbClr val="005590"/>
                          </a:solidFill>
                          <a:effectLst/>
                        </a:rPr>
                        <a:t>Source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C4C4E"/>
                          </a:solidFill>
                          <a:effectLst/>
                        </a:rPr>
                        <a:t>Runtime/Engine/Private/GameplayStatics.cpp</a:t>
                      </a:r>
                    </a:p>
                  </a:txBody>
                  <a:tcPr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0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5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/>
              <a:t>대다수의 게임플레이 클래스에 대해 파생해 올 수 있는 클래스 유형은 크게 네 가지입니다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en-US" altLang="ko-KR" sz="1600" b="1" smtClean="0"/>
              <a:t>UObject</a:t>
            </a:r>
            <a:r>
              <a:rPr lang="en-US" altLang="ko-KR" sz="1600"/>
              <a:t>, </a:t>
            </a:r>
            <a:r>
              <a:rPr lang="en-US" altLang="ko-KR" sz="1600" b="1" err="1"/>
              <a:t>AActor</a:t>
            </a:r>
            <a:r>
              <a:rPr lang="en-US" altLang="ko-KR" sz="1600"/>
              <a:t>, </a:t>
            </a:r>
            <a:r>
              <a:rPr lang="en-US" altLang="ko-KR" sz="1600" b="1" err="1"/>
              <a:t>UActorComponent</a:t>
            </a:r>
            <a:r>
              <a:rPr lang="en-US" altLang="ko-KR" sz="1600"/>
              <a:t>, </a:t>
            </a:r>
            <a:r>
              <a:rPr lang="en-US" altLang="ko-KR" sz="1600" b="1" err="1"/>
              <a:t>UStruct</a:t>
            </a:r>
            <a:r>
              <a:rPr lang="ko-KR" altLang="en-US" sz="1600"/>
              <a:t> 입니다</a:t>
            </a:r>
            <a:endParaRPr lang="en-US" altLang="ko-KR" sz="1600"/>
          </a:p>
          <a:p>
            <a:r>
              <a:rPr lang="ko-KR" altLang="en-US" sz="1600" b="1" err="1"/>
              <a:t>언리얼</a:t>
            </a:r>
            <a:r>
              <a:rPr lang="ko-KR" altLang="en-US" sz="1600" b="1"/>
              <a:t> 오브젝트 </a:t>
            </a:r>
            <a:r>
              <a:rPr lang="en-US" altLang="ko-KR" sz="1600" b="1"/>
              <a:t>(</a:t>
            </a:r>
            <a:r>
              <a:rPr lang="en-US" altLang="ko-KR" sz="1600" b="1" err="1"/>
              <a:t>UObject</a:t>
            </a:r>
            <a:r>
              <a:rPr lang="en-US" altLang="ko-KR" sz="1600" b="1"/>
              <a:t>)</a:t>
            </a:r>
          </a:p>
          <a:p>
            <a:r>
              <a:rPr lang="ko-KR" altLang="en-US" sz="1800" b="1"/>
              <a:t>언리얼 엔진의 기본 구성 요소는 </a:t>
            </a:r>
            <a:r>
              <a:rPr lang="en-US" altLang="ko-KR" sz="1800" b="1"/>
              <a:t>UObject </a:t>
            </a:r>
            <a:r>
              <a:rPr lang="ko-KR" altLang="en-US" sz="1800" b="1"/>
              <a:t>이며 </a:t>
            </a:r>
            <a:r>
              <a:rPr lang="en-US" altLang="ko-KR" sz="1800" b="1"/>
              <a:t>UClass</a:t>
            </a:r>
            <a:r>
              <a:rPr lang="ko-KR" altLang="en-US" sz="1800" b="1"/>
              <a:t> 와 함께하여 엔진의 가장 중요한 근간이 되는 서비스를 다수 제공한다</a:t>
            </a:r>
            <a:r>
              <a:rPr lang="en-US" altLang="ko-KR" sz="1800" b="1"/>
              <a:t>: </a:t>
            </a:r>
          </a:p>
          <a:p>
            <a:pPr lvl="1"/>
            <a:r>
              <a:rPr lang="ko-KR" altLang="en-US" sz="1800" b="1"/>
              <a:t>프로퍼티와 메소드의 반영 </a:t>
            </a:r>
          </a:p>
          <a:p>
            <a:pPr lvl="1"/>
            <a:r>
              <a:rPr lang="ko-KR" altLang="en-US" sz="1800" b="1"/>
              <a:t>프로퍼티의 시리얼라이제이션 </a:t>
            </a:r>
          </a:p>
          <a:p>
            <a:pPr lvl="1"/>
            <a:r>
              <a:rPr lang="ko-KR" altLang="en-US" sz="1800" b="1"/>
              <a:t>가비지 컬렉션 </a:t>
            </a:r>
          </a:p>
          <a:p>
            <a:pPr lvl="1"/>
            <a:r>
              <a:rPr lang="ko-KR" altLang="en-US" sz="1800" b="1"/>
              <a:t>이름으로 </a:t>
            </a:r>
            <a:r>
              <a:rPr lang="en-US" altLang="ko-KR" sz="1800" b="1"/>
              <a:t>UObject </a:t>
            </a:r>
            <a:r>
              <a:rPr lang="ko-KR" altLang="en-US" sz="1800" b="1"/>
              <a:t>찾기 </a:t>
            </a:r>
          </a:p>
          <a:p>
            <a:pPr lvl="1"/>
            <a:r>
              <a:rPr lang="ko-KR" altLang="en-US" sz="1800" b="1"/>
              <a:t>프로퍼티에 환경설정 가능 값 </a:t>
            </a:r>
          </a:p>
          <a:p>
            <a:pPr lvl="1"/>
            <a:r>
              <a:rPr lang="ko-KR" altLang="en-US" sz="1800" b="1"/>
              <a:t>프로퍼티와 메소드에 네트워킹 지원 </a:t>
            </a:r>
            <a:endParaRPr lang="en-US" altLang="ko-KR" sz="1800" b="1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1255433" cy="500042"/>
          </a:xfrm>
        </p:spPr>
        <p:txBody>
          <a:bodyPr/>
          <a:lstStyle/>
          <a:p>
            <a:r>
              <a:rPr lang="ko-KR" altLang="en-US" sz="3200"/>
              <a:t>게임플레이 클래스</a:t>
            </a:r>
            <a:r>
              <a:rPr lang="en-US" altLang="ko-KR" sz="3200"/>
              <a:t>: Object, Actor, Component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57677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smtClean="0"/>
              <a:t>UObject </a:t>
            </a:r>
            <a:r>
              <a:rPr lang="ko-KR" altLang="en-US" sz="1800" b="1"/>
              <a:t>에서 파생되는 각 클래스에는 그에 대한 단독 개체 </a:t>
            </a:r>
            <a:r>
              <a:rPr lang="en-US" altLang="ko-KR" sz="1800" b="1" err="1"/>
              <a:t>UClass</a:t>
            </a:r>
            <a:r>
              <a:rPr lang="en-US" altLang="ko-KR" sz="1800" b="1"/>
              <a:t> </a:t>
            </a:r>
            <a:r>
              <a:rPr lang="ko-KR" altLang="en-US" sz="1800" b="1"/>
              <a:t>가 생성되어 </a:t>
            </a: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클래스 </a:t>
            </a:r>
            <a:r>
              <a:rPr lang="ko-KR" altLang="en-US" sz="1800" b="1" err="1"/>
              <a:t>인스턴스에</a:t>
            </a:r>
            <a:r>
              <a:rPr lang="ko-KR" altLang="en-US" sz="1800" b="1"/>
              <a:t> 대한 모든 메타 데이터가 </a:t>
            </a:r>
            <a:r>
              <a:rPr lang="ko-KR" altLang="en-US" sz="1800" b="1" smtClean="0"/>
              <a:t>포함된다</a:t>
            </a:r>
            <a:r>
              <a:rPr lang="en-US" altLang="ko-KR" sz="1800" b="1" smtClean="0"/>
              <a:t>. </a:t>
            </a:r>
            <a:endParaRPr lang="en-US" altLang="ko-KR" sz="1800" b="1"/>
          </a:p>
          <a:p>
            <a:r>
              <a:rPr lang="en-US" altLang="ko-KR" sz="1800" b="1" err="1"/>
              <a:t>UClass</a:t>
            </a:r>
            <a:r>
              <a:rPr lang="en-US" altLang="ko-KR" sz="1800" b="1"/>
              <a:t> </a:t>
            </a:r>
            <a:r>
              <a:rPr lang="ko-KR" altLang="en-US" sz="1800" b="1"/>
              <a:t>와 </a:t>
            </a:r>
            <a:r>
              <a:rPr lang="en-US" altLang="ko-KR" sz="1800" b="1" err="1"/>
              <a:t>UObject</a:t>
            </a:r>
            <a:r>
              <a:rPr lang="en-US" altLang="ko-KR" sz="1800" b="1"/>
              <a:t> </a:t>
            </a:r>
            <a:r>
              <a:rPr lang="ko-KR" altLang="en-US" sz="1800" b="1"/>
              <a:t>의 차이점이라면</a:t>
            </a:r>
            <a:r>
              <a:rPr lang="en-US" altLang="ko-KR" sz="1800" b="1"/>
              <a:t>, </a:t>
            </a:r>
            <a:endParaRPr lang="en-US" altLang="ko-KR" sz="1800" b="1" smtClean="0"/>
          </a:p>
          <a:p>
            <a:r>
              <a:rPr lang="en-US" altLang="ko-KR" sz="1800" b="1" smtClean="0"/>
              <a:t>UClass </a:t>
            </a:r>
            <a:r>
              <a:rPr lang="ko-KR" altLang="en-US" sz="1800" b="1"/>
              <a:t>는 </a:t>
            </a:r>
            <a:r>
              <a:rPr lang="en-US" altLang="ko-KR" sz="1800" b="1" err="1"/>
              <a:t>UObject</a:t>
            </a:r>
            <a:r>
              <a:rPr lang="en-US" altLang="ko-KR" sz="1800" b="1"/>
              <a:t> </a:t>
            </a:r>
            <a:r>
              <a:rPr lang="ko-KR" altLang="en-US" sz="1800" b="1"/>
              <a:t>의 </a:t>
            </a:r>
            <a:r>
              <a:rPr lang="ko-KR" altLang="en-US" sz="1800" b="1" err="1"/>
              <a:t>인스턴스가</a:t>
            </a:r>
            <a:r>
              <a:rPr lang="ko-KR" altLang="en-US" sz="1800" b="1"/>
              <a:t> 어떤 모양인지</a:t>
            </a:r>
            <a:r>
              <a:rPr lang="en-US" altLang="ko-KR" sz="1800" b="1"/>
              <a:t>, </a:t>
            </a:r>
            <a:r>
              <a:rPr lang="ko-KR" altLang="en-US" sz="1800" b="1"/>
              <a:t>어떤 </a:t>
            </a:r>
            <a:r>
              <a:rPr lang="ko-KR" altLang="en-US" sz="1800" b="1" err="1"/>
              <a:t>프로퍼티가</a:t>
            </a:r>
            <a:r>
              <a:rPr lang="ko-KR" altLang="en-US" sz="1800" b="1"/>
              <a:t> </a:t>
            </a:r>
            <a:r>
              <a:rPr lang="ko-KR" altLang="en-US" sz="1800" b="1" err="1"/>
              <a:t>시리얼라이제이션</a:t>
            </a:r>
            <a:r>
              <a:rPr lang="en-US" altLang="ko-KR" sz="1800" b="1"/>
              <a:t>, </a:t>
            </a: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네트워크 </a:t>
            </a:r>
            <a:r>
              <a:rPr lang="ko-KR" altLang="en-US" sz="1800" b="1"/>
              <a:t>대상인지 등을 설명하는 것으로 보면 </a:t>
            </a:r>
            <a:r>
              <a:rPr lang="ko-KR" altLang="en-US" sz="1800" b="1" smtClean="0"/>
              <a:t>된다</a:t>
            </a:r>
            <a:r>
              <a:rPr lang="en-US" altLang="ko-KR" sz="1800" b="1" smtClean="0"/>
              <a:t>.</a:t>
            </a:r>
            <a:endParaRPr lang="en-US" altLang="ko-KR" sz="1800" b="1"/>
          </a:p>
          <a:p>
            <a:r>
              <a:rPr lang="ko-KR" altLang="en-US" sz="1800" b="1"/>
              <a:t>대부분의 게임플레이 개발 상황에서는 </a:t>
            </a:r>
            <a:r>
              <a:rPr lang="en-US" altLang="ko-KR" sz="1800" b="1" err="1"/>
              <a:t>UObject</a:t>
            </a:r>
            <a:r>
              <a:rPr lang="en-US" altLang="ko-KR" sz="1800" b="1"/>
              <a:t> </a:t>
            </a:r>
            <a:r>
              <a:rPr lang="ko-KR" altLang="en-US" sz="1800" b="1"/>
              <a:t>를 직접 파생하기 보다는</a:t>
            </a:r>
            <a:r>
              <a:rPr lang="en-US" altLang="ko-KR" sz="1800" b="1"/>
              <a:t>, </a:t>
            </a: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en-US" altLang="ko-KR" sz="1800" b="1" smtClean="0"/>
              <a:t>AActor </a:t>
            </a:r>
            <a:r>
              <a:rPr lang="ko-KR" altLang="en-US" sz="1800" b="1"/>
              <a:t>나 </a:t>
            </a:r>
            <a:r>
              <a:rPr lang="en-US" altLang="ko-KR" sz="1800" b="1" err="1"/>
              <a:t>UActorComponent</a:t>
            </a:r>
            <a:r>
              <a:rPr lang="en-US" altLang="ko-KR" sz="1800" b="1"/>
              <a:t> </a:t>
            </a:r>
            <a:r>
              <a:rPr lang="ko-KR" altLang="en-US" sz="1800" b="1"/>
              <a:t>를 파생하게 </a:t>
            </a:r>
            <a:r>
              <a:rPr lang="ko-KR" altLang="en-US" sz="1800" b="1" smtClean="0"/>
              <a:t>된다</a:t>
            </a:r>
            <a:r>
              <a:rPr lang="en-US" altLang="ko-KR" sz="1800" b="1" smtClean="0"/>
              <a:t>.. </a:t>
            </a:r>
            <a:endParaRPr lang="en-US" altLang="ko-KR" sz="1800" b="1"/>
          </a:p>
          <a:p>
            <a:r>
              <a:rPr lang="ko-KR" altLang="en-US" sz="1800" b="1"/>
              <a:t>게임플레이 코드를 작성하기 위해 세부적인 </a:t>
            </a:r>
            <a:r>
              <a:rPr lang="en-US" altLang="ko-KR" sz="1800" b="1" err="1"/>
              <a:t>UClass</a:t>
            </a:r>
            <a:r>
              <a:rPr lang="en-US" altLang="ko-KR" sz="1800" b="1"/>
              <a:t>/</a:t>
            </a:r>
            <a:r>
              <a:rPr lang="en-US" altLang="ko-KR" sz="1800" b="1" err="1"/>
              <a:t>UObject</a:t>
            </a:r>
            <a:r>
              <a:rPr lang="en-US" altLang="ko-KR" sz="1800" b="1"/>
              <a:t> </a:t>
            </a:r>
            <a:r>
              <a:rPr lang="ko-KR" altLang="en-US" sz="1800" b="1"/>
              <a:t>작동 방식을 알아야 할 필요는 없지만</a:t>
            </a:r>
            <a:r>
              <a:rPr lang="en-US" altLang="ko-KR" sz="1800" b="1"/>
              <a:t>, </a:t>
            </a: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이런 </a:t>
            </a:r>
            <a:r>
              <a:rPr lang="ko-KR" altLang="en-US" sz="1800" b="1"/>
              <a:t>시스템이 존재한다는 것은 알아두면 </a:t>
            </a:r>
            <a:r>
              <a:rPr lang="ko-KR" altLang="en-US" sz="1800" b="1" smtClean="0"/>
              <a:t>좋다</a:t>
            </a:r>
            <a:r>
              <a:rPr lang="en-US" altLang="ko-KR" sz="1800" b="1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언리얼</a:t>
            </a:r>
            <a:r>
              <a:rPr lang="ko-KR" altLang="en-US"/>
              <a:t> 오브젝트 </a:t>
            </a:r>
            <a:r>
              <a:rPr lang="en-US" altLang="ko-KR"/>
              <a:t>(</a:t>
            </a:r>
            <a:r>
              <a:rPr lang="en-US" altLang="ko-KR" err="1"/>
              <a:t>UObject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smtClean="0"/>
              <a:t>AActor </a:t>
            </a:r>
            <a:r>
              <a:rPr lang="ko-KR" altLang="en-US" sz="1600"/>
              <a:t>는 디자이너가 레벨에 배치하거나</a:t>
            </a:r>
            <a:r>
              <a:rPr lang="en-US" altLang="ko-KR" sz="1600"/>
              <a:t>, </a:t>
            </a:r>
            <a:r>
              <a:rPr lang="ko-KR" altLang="en-US" sz="1600"/>
              <a:t>게임플레이 시스템을 통해 런타임에 생성하는 것도 </a:t>
            </a:r>
            <a:r>
              <a:rPr lang="ko-KR" altLang="en-US" sz="1600" smtClean="0"/>
              <a:t>가능하다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레벨에 </a:t>
            </a:r>
            <a:r>
              <a:rPr lang="ko-KR" altLang="en-US" sz="1600"/>
              <a:t>배치할 수 있는 오브젝트는 전부 이 클래스에서 </a:t>
            </a:r>
            <a:r>
              <a:rPr lang="ko-KR" altLang="en-US" sz="1600" smtClean="0"/>
              <a:t>확장된다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r>
              <a:rPr lang="ko-KR" altLang="en-US" sz="1600"/>
              <a:t>그 예제는 </a:t>
            </a:r>
            <a:r>
              <a:rPr lang="en-US" altLang="ko-KR" sz="1600" b="1" err="1"/>
              <a:t>AStaticMeshActor</a:t>
            </a:r>
            <a:r>
              <a:rPr lang="en-US" altLang="ko-KR" sz="1600"/>
              <a:t>, </a:t>
            </a:r>
            <a:r>
              <a:rPr lang="en-US" altLang="ko-KR" sz="1600" b="1" err="1"/>
              <a:t>ACameraActor</a:t>
            </a:r>
            <a:r>
              <a:rPr lang="en-US" altLang="ko-KR" sz="1600"/>
              <a:t>, </a:t>
            </a:r>
            <a:r>
              <a:rPr lang="en-US" altLang="ko-KR" sz="1600" b="1" err="1"/>
              <a:t>APointLight</a:t>
            </a:r>
            <a:r>
              <a:rPr lang="ko-KR" altLang="en-US" sz="1600"/>
              <a:t> </a:t>
            </a:r>
            <a:r>
              <a:rPr lang="ko-KR" altLang="en-US" sz="1600" err="1"/>
              <a:t>액터</a:t>
            </a:r>
            <a:r>
              <a:rPr lang="ko-KR" altLang="en-US" sz="1600"/>
              <a:t> </a:t>
            </a:r>
            <a:r>
              <a:rPr lang="ko-KR" altLang="en-US" sz="1600" smtClean="0"/>
              <a:t>등이다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는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에서 파생되므로</a:t>
            </a:r>
            <a:r>
              <a:rPr lang="en-US" altLang="ko-KR" sz="1600"/>
              <a:t>, </a:t>
            </a:r>
            <a:r>
              <a:rPr lang="ko-KR" altLang="en-US" sz="1600"/>
              <a:t>기존 섹션에 나열된 표준 기능 혜택을 전부 누릴 수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en-US" altLang="ko-KR" sz="1600" smtClean="0"/>
              <a:t>AActor </a:t>
            </a:r>
            <a:r>
              <a:rPr lang="ko-KR" altLang="en-US" sz="1600"/>
              <a:t>는 게임플레이 코드</a:t>
            </a:r>
            <a:r>
              <a:rPr lang="en-US" altLang="ko-KR" sz="1600"/>
              <a:t>(C++ </a:t>
            </a:r>
            <a:r>
              <a:rPr lang="ko-KR" altLang="en-US" sz="1600"/>
              <a:t>또는 블루프린트</a:t>
            </a:r>
            <a:r>
              <a:rPr lang="en-US" altLang="ko-KR" sz="1600"/>
              <a:t>)</a:t>
            </a:r>
            <a:r>
              <a:rPr lang="ko-KR" altLang="en-US" sz="1600"/>
              <a:t>를 통해 명시적으로 소멸시킬 수도 있고</a:t>
            </a:r>
            <a:r>
              <a:rPr lang="en-US" altLang="ko-KR" sz="1600"/>
              <a:t>, </a:t>
            </a:r>
            <a:r>
              <a:rPr lang="ko-KR" altLang="en-US" sz="1600"/>
              <a:t>소유중인 레벨이 메모리에서 </a:t>
            </a:r>
            <a:r>
              <a:rPr lang="ko-KR" altLang="en-US" sz="1600" err="1"/>
              <a:t>언로드될</a:t>
            </a:r>
            <a:r>
              <a:rPr lang="ko-KR" altLang="en-US" sz="1600"/>
              <a:t> 때 표준 </a:t>
            </a:r>
            <a:r>
              <a:rPr lang="ko-KR" altLang="en-US" sz="1600" err="1"/>
              <a:t>가비지</a:t>
            </a:r>
            <a:r>
              <a:rPr lang="ko-KR" altLang="en-US" sz="1600"/>
              <a:t> 컬렉션 메커니즘을 통해 소멸시킬 수도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</a:p>
          <a:p>
            <a:r>
              <a:rPr lang="en-US" altLang="ko-KR" sz="1600" smtClean="0"/>
              <a:t>AActor </a:t>
            </a:r>
            <a:r>
              <a:rPr lang="ko-KR" altLang="en-US" sz="1600"/>
              <a:t>는 네트워크 상황에서 </a:t>
            </a:r>
            <a:r>
              <a:rPr lang="ko-KR" altLang="en-US" sz="1600" err="1"/>
              <a:t>리플리케이트되는</a:t>
            </a:r>
            <a:r>
              <a:rPr lang="ko-KR" altLang="en-US" sz="1600"/>
              <a:t> </a:t>
            </a:r>
            <a:r>
              <a:rPr lang="ko-KR" altLang="en-US" sz="1600" smtClean="0"/>
              <a:t>기본오브젝트다</a:t>
            </a:r>
            <a:r>
              <a:rPr lang="en-US" altLang="ko-KR" sz="1600" smtClean="0"/>
              <a:t>. </a:t>
            </a:r>
            <a:r>
              <a:rPr lang="ko-KR" altLang="en-US" sz="1600"/>
              <a:t>네트워크 </a:t>
            </a:r>
            <a:r>
              <a:rPr lang="ko-KR" altLang="en-US" sz="1600" err="1"/>
              <a:t>리플리케이션</a:t>
            </a:r>
            <a:r>
              <a:rPr lang="ko-KR" altLang="en-US" sz="1600"/>
              <a:t> 도중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는 네트워크 지원을 필요로 하는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에 소유된 </a:t>
            </a:r>
            <a:r>
              <a:rPr lang="en-US" altLang="ko-KR" sz="1600" err="1"/>
              <a:t>UActorComponent</a:t>
            </a:r>
            <a:r>
              <a:rPr lang="en-US" altLang="ko-KR" sz="1600"/>
              <a:t> </a:t>
            </a:r>
            <a:r>
              <a:rPr lang="ko-KR" altLang="en-US" sz="1600"/>
              <a:t>에 대해서도 정보를 배포할 수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</a:p>
          <a:p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에는 별도의 작동방식이 있는데 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(</a:t>
            </a:r>
            <a:r>
              <a:rPr lang="ko-KR" altLang="en-US" sz="1600"/>
              <a:t>상속을 통한 전문화</a:t>
            </a:r>
            <a:r>
              <a:rPr lang="en-US" altLang="ko-KR" sz="1600"/>
              <a:t>), </a:t>
            </a:r>
            <a:r>
              <a:rPr lang="en-US" altLang="ko-KR" sz="1600" err="1"/>
              <a:t>UActorComponent</a:t>
            </a:r>
            <a:r>
              <a:rPr lang="en-US" altLang="ko-KR" sz="1600"/>
              <a:t> </a:t>
            </a:r>
            <a:r>
              <a:rPr lang="ko-KR" altLang="en-US" sz="1600"/>
              <a:t>계층구조에 대한 컨테이너 역할을 하기도 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(</a:t>
            </a:r>
            <a:r>
              <a:rPr lang="ko-KR" altLang="en-US" sz="1600"/>
              <a:t>구성을 통한 전문화</a:t>
            </a:r>
            <a:r>
              <a:rPr lang="en-US" altLang="ko-KR" sz="1600"/>
              <a:t>). </a:t>
            </a:r>
            <a:r>
              <a:rPr lang="ko-KR" altLang="en-US" sz="1600"/>
              <a:t>이는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의 </a:t>
            </a:r>
            <a:r>
              <a:rPr lang="en-US" altLang="ko-KR" sz="1600" err="1"/>
              <a:t>RootComponent</a:t>
            </a:r>
            <a:r>
              <a:rPr lang="en-US" altLang="ko-KR" sz="1600"/>
              <a:t> </a:t>
            </a:r>
            <a:r>
              <a:rPr lang="ko-KR" altLang="en-US" sz="1600"/>
              <a:t>멤버를 통해 이루어지는데</a:t>
            </a:r>
            <a:r>
              <a:rPr lang="en-US" altLang="ko-KR" sz="1600"/>
              <a:t>, </a:t>
            </a:r>
            <a:r>
              <a:rPr lang="ko-KR" altLang="en-US" sz="1600"/>
              <a:t>여기에는 하나의 </a:t>
            </a:r>
            <a:r>
              <a:rPr lang="en-US" altLang="ko-KR" sz="1600" err="1"/>
              <a:t>UActorComponent</a:t>
            </a:r>
            <a:r>
              <a:rPr lang="en-US" altLang="ko-KR" sz="1600"/>
              <a:t> </a:t>
            </a:r>
            <a:r>
              <a:rPr lang="ko-KR" altLang="en-US" sz="1600"/>
              <a:t>가 </a:t>
            </a:r>
            <a:r>
              <a:rPr lang="ko-KR" altLang="en-US" sz="1600" smtClean="0"/>
              <a:t>들어있다</a:t>
            </a:r>
            <a:r>
              <a:rPr lang="en-US" altLang="ko-KR" sz="1600" smtClean="0"/>
              <a:t>.</a:t>
            </a:r>
          </a:p>
          <a:p>
            <a:pPr lvl="1"/>
            <a:r>
              <a:rPr lang="en-US" altLang="ko-KR" sz="1600" smtClean="0"/>
              <a:t>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를 레벨에 배치하기 전</a:t>
            </a:r>
            <a:r>
              <a:rPr lang="en-US" altLang="ko-KR" sz="1600"/>
              <a:t>,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는 반드시 최소 하나의 </a:t>
            </a:r>
            <a:r>
              <a:rPr lang="en-US" altLang="ko-KR" sz="1600" b="1" err="1"/>
              <a:t>USceneComponent</a:t>
            </a:r>
            <a:r>
              <a:rPr lang="ko-KR" altLang="en-US" sz="1600"/>
              <a:t> 가 들어있어야 하며</a:t>
            </a:r>
            <a:r>
              <a:rPr lang="en-US" altLang="ko-KR" sz="1600"/>
              <a:t>, </a:t>
            </a:r>
            <a:r>
              <a:rPr lang="ko-KR" altLang="en-US" sz="1600"/>
              <a:t>여기에는 그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에 대한 이동</a:t>
            </a:r>
            <a:r>
              <a:rPr lang="en-US" altLang="ko-KR" sz="1600"/>
              <a:t>, </a:t>
            </a:r>
            <a:r>
              <a:rPr lang="ko-KR" altLang="en-US" sz="1600"/>
              <a:t>회전</a:t>
            </a:r>
            <a:r>
              <a:rPr lang="en-US" altLang="ko-KR" sz="1600"/>
              <a:t>, </a:t>
            </a:r>
            <a:r>
              <a:rPr lang="ko-KR" altLang="en-US" sz="1600"/>
              <a:t>스케일이 </a:t>
            </a:r>
            <a:r>
              <a:rPr lang="ko-KR" altLang="en-US" sz="1600" smtClean="0"/>
              <a:t>들어있다</a:t>
            </a:r>
            <a:r>
              <a:rPr lang="en-US" altLang="ko-KR" sz="1600"/>
              <a:t>. </a:t>
            </a:r>
          </a:p>
          <a:p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에는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수명 도중 호출할 수 있는 </a:t>
            </a:r>
            <a:r>
              <a:rPr lang="ko-KR" altLang="en-US" sz="1600" smtClean="0"/>
              <a:t>이벤트들이 있다</a:t>
            </a:r>
            <a:r>
              <a:rPr lang="en-US" altLang="ko-KR" sz="1600"/>
              <a:t>. </a:t>
            </a:r>
            <a:r>
              <a:rPr lang="ko-KR" altLang="en-US" sz="1600"/>
              <a:t>아래 목록은 단순화시킨 이벤트 세트로 그 수명을 나타낸 </a:t>
            </a:r>
            <a:r>
              <a:rPr lang="ko-KR" altLang="en-US" sz="1600" smtClean="0"/>
              <a:t>것이다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pPr lvl="1"/>
            <a:r>
              <a:rPr lang="en-US" altLang="ko-KR" sz="1600" err="1"/>
              <a:t>BeginPlay</a:t>
            </a:r>
            <a:r>
              <a:rPr lang="en-US" altLang="ko-KR" sz="1600"/>
              <a:t> - </a:t>
            </a:r>
            <a:r>
              <a:rPr lang="ko-KR" altLang="en-US" sz="1600"/>
              <a:t>오브젝트가 게임플레이에 처음 등장했을 때 </a:t>
            </a:r>
            <a:r>
              <a:rPr lang="ko-KR" altLang="en-US" sz="1600" smtClean="0"/>
              <a:t>호출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pPr lvl="1"/>
            <a:r>
              <a:rPr lang="en-US" altLang="ko-KR" sz="1600"/>
              <a:t>Tick - </a:t>
            </a:r>
            <a:r>
              <a:rPr lang="ko-KR" altLang="en-US" sz="1600"/>
              <a:t>지속적으로 이루어지는 작업을 하기 위해 프레임 당 한 번 </a:t>
            </a:r>
            <a:r>
              <a:rPr lang="ko-KR" altLang="en-US" sz="1600" smtClean="0"/>
              <a:t>호출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pPr lvl="1"/>
            <a:r>
              <a:rPr lang="en-US" altLang="ko-KR" sz="1600" err="1"/>
              <a:t>EndPlay</a:t>
            </a:r>
            <a:r>
              <a:rPr lang="en-US" altLang="ko-KR" sz="1600"/>
              <a:t> - </a:t>
            </a:r>
            <a:r>
              <a:rPr lang="ko-KR" altLang="en-US" sz="1600"/>
              <a:t>오브젝트가 게임플레이 공간을 떠날 때 </a:t>
            </a:r>
            <a:r>
              <a:rPr lang="ko-KR" altLang="en-US" sz="1600" smtClean="0"/>
              <a:t>호출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AActor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4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8C5D02-CBF0-4C25-84F9-3361F3CF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외 대부분 클래스의 접두사는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endParaRPr kumimoji="0" lang="ko-KR" altLang="ko-KR" sz="200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접두사는 적합한 유형을 붙여야 합니다: </a:t>
            </a: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구조체의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 경우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UObject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 경우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입니다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2000" smtClean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템플릿 인스턴스의 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typedef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는 더이상 템플릿이 아니라 그에 맞는 접두사를 붙여야 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예:</a:t>
            </a:r>
            <a:r>
              <a:rPr kumimoji="0" lang="en-US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0" lang="ko-KR" altLang="ko-KR" sz="1600" b="1" err="1">
                <a:solidFill>
                  <a:srgbClr val="0000AA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typedef</a:t>
            </a:r>
            <a:r>
              <a:rPr kumimoji="0" lang="ko-KR" altLang="ko-KR" sz="1600">
                <a:solidFill>
                  <a:srgbClr val="000066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 </a:t>
            </a:r>
            <a:r>
              <a:rPr kumimoji="0" lang="ko-KR" altLang="ko-KR" sz="1600" err="1">
                <a:solidFill>
                  <a:srgbClr val="0000AA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TArray</a:t>
            </a:r>
            <a:r>
              <a:rPr kumimoji="0" lang="ko-KR" altLang="ko-KR" sz="1600">
                <a:solidFill>
                  <a:srgbClr val="000066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&lt;</a:t>
            </a:r>
            <a:r>
              <a:rPr kumimoji="0" lang="ko-KR" altLang="ko-KR" sz="1600" err="1">
                <a:solidFill>
                  <a:srgbClr val="0000AA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FMyType</a:t>
            </a:r>
            <a:r>
              <a:rPr kumimoji="0" lang="ko-KR" altLang="ko-KR" sz="1600">
                <a:solidFill>
                  <a:srgbClr val="000066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&gt; </a:t>
            </a:r>
            <a:r>
              <a:rPr kumimoji="0" lang="ko-KR" altLang="ko-KR" sz="1600" err="1">
                <a:solidFill>
                  <a:srgbClr val="0000AA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FArrayOfMyTypes</a:t>
            </a:r>
            <a:r>
              <a:rPr kumimoji="0" lang="ko-KR" altLang="ko-KR" sz="1600">
                <a:solidFill>
                  <a:srgbClr val="000066"/>
                </a:solidFill>
                <a:latin typeface="Arial Unicode MS"/>
                <a:ea typeface="나눔고딕" panose="020D0604000000000000" pitchFamily="50" charset="-127"/>
                <a:cs typeface="Courier New" panose="02070309020205020404" pitchFamily="49" charset="0"/>
              </a:rPr>
              <a:t>;</a:t>
            </a:r>
            <a:endParaRPr kumimoji="0" lang="ko-KR" altLang="ko-KR" sz="200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C# 에서는 접두사가 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ko-KR" sz="200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UnrealHeaderTool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kumimoji="0" lang="ko-KR" altLang="ko-KR" sz="200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언리얼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헤더 툴)은 대부분의 경우 올바른 접두사가 필수이므로, 제대로 붙여주는 것이 </a:t>
            </a: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중요</a:t>
            </a:r>
            <a:r>
              <a:rPr kumimoji="0" lang="ko-KR" altLang="en-US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메소드, 클래스 이름은 명확하고 애매하지 않으며 서술적이여야</a:t>
            </a:r>
            <a:r>
              <a:rPr kumimoji="0" lang="ko-KR" altLang="en-US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이름의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범위가 클 수록, 서술적인 좋은 이름의 중요성 역시 커</a:t>
            </a:r>
            <a:r>
              <a:rPr kumimoji="0" lang="ko-KR" altLang="en-US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지므로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과도한 축약은 피</a:t>
            </a:r>
            <a:r>
              <a:rPr kumimoji="0" lang="ko-KR" altLang="en-US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변수는 변수에 대한 설명을 코멘트로 붙일 수 있도록 한 번에 하나씩만 선언해야 </a:t>
            </a:r>
            <a:r>
              <a:rPr kumimoji="0" lang="ko-KR" altLang="en-US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함수가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값에 출력할 것으로 기대되는 것의 경우 이름 앞에 "Out" 접두사를 붙일 것을 추천</a:t>
            </a:r>
            <a:r>
              <a:rPr kumimoji="0" lang="ko-KR" altLang="en-US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0" lang="en-US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0" lang="ko-KR" altLang="ko-KR" sz="200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kumimoji="0" lang="ko-KR" altLang="ko-KR" sz="200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Out 파라미터 역시 불리언인 경우, In/Out 접두사 앞에 b 를 붙입니다, 예: bOutResult.</a:t>
            </a:r>
            <a:endParaRPr kumimoji="0" lang="ko-KR" altLang="ko-KR" sz="3600">
              <a:latin typeface="Arial" panose="020B0604020202020204" pitchFamily="34" charset="0"/>
            </a:endParaRPr>
          </a:p>
          <a:p>
            <a:pPr marL="914400" lvl="1" indent="-457200" eaLnBrk="0" latinLnBrk="0" hangingPunct="0">
              <a:spcBef>
                <a:spcPct val="0"/>
              </a:spcBef>
              <a:buClrTx/>
              <a:buFont typeface="+mj-lt"/>
              <a:buAutoNum type="arabicPeriod"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6FDFDA-218B-41C1-8D28-AB37045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작명규칙</a:t>
            </a:r>
            <a:r>
              <a:rPr lang="en-US" altLang="ko-KR"/>
              <a:t>-2-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4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smtClean="0"/>
              <a:t>언리얼 </a:t>
            </a:r>
            <a:r>
              <a:rPr lang="ko-KR" altLang="en-US" b="1"/>
              <a:t>엔진에서는 런타임 </a:t>
            </a:r>
            <a:r>
              <a:rPr lang="ko-KR" altLang="en-US" b="1" err="1"/>
              <a:t>스폰시</a:t>
            </a:r>
            <a:r>
              <a:rPr lang="ko-KR" altLang="en-US" b="1"/>
              <a:t> </a:t>
            </a:r>
            <a:r>
              <a:rPr lang="en-US" altLang="ko-KR" b="1" err="1"/>
              <a:t>AActor</a:t>
            </a:r>
            <a:r>
              <a:rPr lang="en-US" altLang="ko-KR" b="1"/>
              <a:t> </a:t>
            </a:r>
            <a:r>
              <a:rPr lang="ko-KR" altLang="en-US" b="1"/>
              <a:t>생성을 </a:t>
            </a:r>
            <a:r>
              <a:rPr lang="ko-KR" altLang="en-US" b="1" smtClean="0"/>
              <a:t>호출한다</a:t>
            </a:r>
            <a:r>
              <a:rPr lang="en-US" altLang="ko-KR" b="1" smtClean="0"/>
              <a:t>.</a:t>
            </a:r>
            <a:endParaRPr lang="en-US" altLang="ko-KR" b="1"/>
          </a:p>
          <a:p>
            <a:r>
              <a:rPr lang="ko-KR" altLang="en-US" b="1" err="1"/>
              <a:t>액터</a:t>
            </a:r>
            <a:r>
              <a:rPr lang="ko-KR" altLang="en-US" b="1"/>
              <a:t> </a:t>
            </a:r>
            <a:r>
              <a:rPr lang="ko-KR" altLang="en-US" b="1" err="1"/>
              <a:t>스폰은</a:t>
            </a:r>
            <a:r>
              <a:rPr lang="ko-KR" altLang="en-US" b="1"/>
              <a:t> 게임에서 일반 오브젝트 생성시보다 약간 더 </a:t>
            </a:r>
            <a:r>
              <a:rPr lang="ko-KR" altLang="en-US" b="1" smtClean="0"/>
              <a:t>복잡하다</a:t>
            </a:r>
            <a:r>
              <a:rPr lang="en-US" altLang="ko-KR" b="1" smtClean="0"/>
              <a:t>. </a:t>
            </a:r>
            <a:r>
              <a:rPr lang="ko-KR" altLang="en-US" b="1" smtClean="0"/>
              <a:t>그 이유는 </a:t>
            </a:r>
            <a:r>
              <a:rPr lang="en-US" altLang="ko-KR" b="1" smtClean="0"/>
              <a:t>AActor </a:t>
            </a:r>
            <a:r>
              <a:rPr lang="ko-KR" altLang="en-US" b="1"/>
              <a:t>는 다양한 런타임 시스템으로 등록시켜줘야 그 요구사항을 전부 충족시킬 수 있기 </a:t>
            </a:r>
            <a:r>
              <a:rPr lang="ko-KR" altLang="en-US" b="1" smtClean="0"/>
              <a:t>때문이다</a:t>
            </a:r>
            <a:r>
              <a:rPr lang="en-US" altLang="ko-KR" b="1" smtClean="0"/>
              <a:t>. </a:t>
            </a:r>
            <a:endParaRPr lang="en-US" altLang="ko-KR" b="1"/>
          </a:p>
          <a:p>
            <a:r>
              <a:rPr lang="ko-KR" altLang="en-US" b="1" err="1"/>
              <a:t>액터의</a:t>
            </a:r>
            <a:r>
              <a:rPr lang="ko-KR" altLang="en-US" b="1"/>
              <a:t> 초기 위치와 회전을 설정해 줘야 </a:t>
            </a:r>
            <a:r>
              <a:rPr lang="ko-KR" altLang="en-US" b="1" smtClean="0"/>
              <a:t>한다</a:t>
            </a:r>
            <a:r>
              <a:rPr lang="en-US" altLang="ko-KR" b="1" smtClean="0"/>
              <a:t>. </a:t>
            </a:r>
            <a:r>
              <a:rPr lang="ko-KR" altLang="en-US" b="1" smtClean="0"/>
              <a:t>이는 피직스에서 </a:t>
            </a:r>
            <a:r>
              <a:rPr lang="ko-KR" altLang="en-US" b="1"/>
              <a:t>알아야 </a:t>
            </a:r>
            <a:r>
              <a:rPr lang="ko-KR" altLang="en-US" b="1" smtClean="0"/>
              <a:t>하기 때문이다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액터의 </a:t>
            </a:r>
            <a:r>
              <a:rPr lang="ko-KR" altLang="en-US" b="1" err="1"/>
              <a:t>스폰을</a:t>
            </a:r>
            <a:r>
              <a:rPr lang="ko-KR" altLang="en-US" b="1"/>
              <a:t> 전담하는 </a:t>
            </a:r>
            <a:r>
              <a:rPr lang="ko-KR" altLang="en-US" b="1" smtClean="0"/>
              <a:t>메소드는 </a:t>
            </a:r>
            <a:r>
              <a:rPr lang="en-US" altLang="ko-KR" b="1" err="1"/>
              <a:t>UWorld</a:t>
            </a:r>
            <a:r>
              <a:rPr lang="en-US" altLang="ko-KR" b="1"/>
              <a:t>::</a:t>
            </a:r>
            <a:r>
              <a:rPr lang="en-US" altLang="ko-KR" b="1" err="1"/>
              <a:t>SpawnActor</a:t>
            </a:r>
            <a:r>
              <a:rPr lang="en-US" altLang="ko-KR" b="1"/>
              <a:t>()</a:t>
            </a:r>
            <a:r>
              <a:rPr lang="ko-KR" altLang="en-US" b="1"/>
              <a:t> </a:t>
            </a:r>
            <a:r>
              <a:rPr lang="ko-KR" altLang="en-US" b="1" smtClean="0"/>
              <a:t>이다</a:t>
            </a:r>
            <a:r>
              <a:rPr lang="en-US" altLang="ko-KR" b="1" smtClean="0"/>
              <a:t>. </a:t>
            </a:r>
            <a:r>
              <a:rPr lang="ko-KR" altLang="en-US" b="1" smtClean="0"/>
              <a:t>그 </a:t>
            </a:r>
            <a:r>
              <a:rPr lang="ko-KR" altLang="en-US" b="1" err="1"/>
              <a:t>액터</a:t>
            </a:r>
            <a:r>
              <a:rPr lang="ko-KR" altLang="en-US" b="1"/>
              <a:t> </a:t>
            </a:r>
            <a:r>
              <a:rPr lang="ko-KR" altLang="en-US" b="1" err="1"/>
              <a:t>스폰에</a:t>
            </a:r>
            <a:r>
              <a:rPr lang="ko-KR" altLang="en-US" b="1"/>
              <a:t> 성공하면 </a:t>
            </a:r>
            <a:r>
              <a:rPr lang="en-US" altLang="ko-KR" b="1" err="1"/>
              <a:t>BeginPlay</a:t>
            </a:r>
            <a:r>
              <a:rPr lang="en-US" altLang="ko-KR" b="1"/>
              <a:t>()</a:t>
            </a:r>
            <a:r>
              <a:rPr lang="ko-KR" altLang="en-US" b="1"/>
              <a:t> </a:t>
            </a:r>
            <a:r>
              <a:rPr lang="ko-KR" altLang="en-US" b="1" err="1"/>
              <a:t>메소드가</a:t>
            </a:r>
            <a:r>
              <a:rPr lang="ko-KR" altLang="en-US" b="1"/>
              <a:t> 호출되고</a:t>
            </a:r>
            <a:r>
              <a:rPr lang="en-US" altLang="ko-KR" b="1"/>
              <a:t>, </a:t>
            </a:r>
            <a:r>
              <a:rPr lang="ko-KR" altLang="en-US" b="1"/>
              <a:t>다음 프레임에 </a:t>
            </a:r>
            <a:r>
              <a:rPr lang="en-US" altLang="ko-KR" b="1"/>
              <a:t>Tick()</a:t>
            </a:r>
            <a:r>
              <a:rPr lang="ko-KR" altLang="en-US" b="1"/>
              <a:t> 이 </a:t>
            </a:r>
            <a:r>
              <a:rPr lang="ko-KR" altLang="en-US" b="1" smtClean="0"/>
              <a:t>호출된다</a:t>
            </a:r>
            <a:r>
              <a:rPr lang="en-US" altLang="ko-KR" b="1" smtClean="0"/>
              <a:t>. </a:t>
            </a:r>
            <a:endParaRPr lang="en-US" altLang="ko-KR" b="1"/>
          </a:p>
          <a:p>
            <a:r>
              <a:rPr lang="ko-KR" altLang="en-US" b="1" err="1"/>
              <a:t>액터가</a:t>
            </a:r>
            <a:r>
              <a:rPr lang="ko-KR" altLang="en-US" b="1"/>
              <a:t> 수명 이상으로 살아남게 되면</a:t>
            </a:r>
            <a:r>
              <a:rPr lang="en-US" altLang="ko-KR" b="1"/>
              <a:t>, Destroy()</a:t>
            </a:r>
            <a:r>
              <a:rPr lang="ko-KR" altLang="en-US" b="1"/>
              <a:t> 를 호출하여 소멸시킬 수 </a:t>
            </a:r>
            <a:r>
              <a:rPr lang="ko-KR" altLang="en-US" b="1" smtClean="0"/>
              <a:t>있다</a:t>
            </a:r>
            <a:r>
              <a:rPr lang="en-US" altLang="ko-KR" b="1"/>
              <a:t>. </a:t>
            </a:r>
            <a:endParaRPr lang="en-US" altLang="ko-KR" b="1" smtClean="0"/>
          </a:p>
          <a:p>
            <a:r>
              <a:rPr lang="ko-KR" altLang="en-US" b="1" smtClean="0"/>
              <a:t>그 </a:t>
            </a:r>
            <a:r>
              <a:rPr lang="ko-KR" altLang="en-US" b="1"/>
              <a:t>프로세스 도중 </a:t>
            </a:r>
            <a:r>
              <a:rPr lang="en-US" altLang="ko-KR" b="1" err="1"/>
              <a:t>EndPlay</a:t>
            </a:r>
            <a:r>
              <a:rPr lang="en-US" altLang="ko-KR" b="1"/>
              <a:t>()</a:t>
            </a:r>
            <a:r>
              <a:rPr lang="ko-KR" altLang="en-US" b="1"/>
              <a:t> 가 호출되는데</a:t>
            </a:r>
            <a:r>
              <a:rPr lang="en-US" altLang="ko-KR" b="1"/>
              <a:t>, </a:t>
            </a:r>
            <a:r>
              <a:rPr lang="ko-KR" altLang="en-US" b="1"/>
              <a:t>여기서 소멸 관련 </a:t>
            </a:r>
            <a:r>
              <a:rPr lang="ko-KR" altLang="en-US" b="1" err="1"/>
              <a:t>커스텀</a:t>
            </a:r>
            <a:r>
              <a:rPr lang="ko-KR" altLang="en-US" b="1"/>
              <a:t> </a:t>
            </a:r>
            <a:r>
              <a:rPr lang="ko-KR" altLang="en-US" b="1" err="1"/>
              <a:t>로직을</a:t>
            </a:r>
            <a:r>
              <a:rPr lang="ko-KR" altLang="en-US" b="1"/>
              <a:t> </a:t>
            </a:r>
            <a:r>
              <a:rPr lang="ko-KR" altLang="en-US" b="1" smtClean="0"/>
              <a:t>구현 할 수 있다</a:t>
            </a:r>
            <a:r>
              <a:rPr lang="en-US" altLang="ko-KR" b="1"/>
              <a:t>. </a:t>
            </a:r>
          </a:p>
          <a:p>
            <a:r>
              <a:rPr lang="ko-KR" altLang="en-US" b="1" err="1"/>
              <a:t>액터가</a:t>
            </a:r>
            <a:r>
              <a:rPr lang="ko-KR" altLang="en-US" b="1"/>
              <a:t> 얼마나 오래 존재하는가를 제어하는 또 한가지 옵션은</a:t>
            </a:r>
            <a:r>
              <a:rPr lang="en-US" altLang="ko-KR" b="1"/>
              <a:t>, Lifespan </a:t>
            </a:r>
            <a:r>
              <a:rPr lang="ko-KR" altLang="en-US" b="1"/>
              <a:t>멤버를 사용하는 </a:t>
            </a:r>
            <a:r>
              <a:rPr lang="ko-KR" altLang="en-US" b="1" smtClean="0"/>
              <a:t>것이다</a:t>
            </a:r>
            <a:r>
              <a:rPr lang="en-US" altLang="ko-KR" b="1"/>
              <a:t>. </a:t>
            </a:r>
            <a:endParaRPr lang="en-US" altLang="ko-KR" b="1" smtClean="0"/>
          </a:p>
          <a:p>
            <a:r>
              <a:rPr lang="ko-KR" altLang="en-US" b="1" smtClean="0"/>
              <a:t>오브젝트의 </a:t>
            </a:r>
            <a:r>
              <a:rPr lang="ko-KR" altLang="en-US" b="1" err="1"/>
              <a:t>생성자</a:t>
            </a:r>
            <a:r>
              <a:rPr lang="ko-KR" altLang="en-US" b="1"/>
              <a:t> 또는 런타임에 다른 코드 안에 기간을 설정할 수 </a:t>
            </a:r>
            <a:r>
              <a:rPr lang="ko-KR" altLang="en-US" b="1" smtClean="0"/>
              <a:t>있다</a:t>
            </a:r>
            <a:r>
              <a:rPr lang="en-US" altLang="ko-KR" b="1"/>
              <a:t>. </a:t>
            </a:r>
            <a:r>
              <a:rPr lang="ko-KR" altLang="en-US" b="1"/>
              <a:t>그 기간이 만료되면</a:t>
            </a:r>
            <a:r>
              <a:rPr lang="en-US" altLang="ko-KR" b="1"/>
              <a:t>, </a:t>
            </a:r>
            <a:r>
              <a:rPr lang="ko-KR" altLang="en-US" b="1" err="1"/>
              <a:t>액터는</a:t>
            </a:r>
            <a:r>
              <a:rPr lang="ko-KR" altLang="en-US" b="1"/>
              <a:t> 자동으로 스스로에 대해 </a:t>
            </a:r>
            <a:r>
              <a:rPr lang="en-US" altLang="ko-KR" b="1"/>
              <a:t>Destroy()</a:t>
            </a:r>
            <a:r>
              <a:rPr lang="ko-KR" altLang="en-US" b="1"/>
              <a:t> 를 </a:t>
            </a:r>
            <a:r>
              <a:rPr lang="ko-KR" altLang="en-US" b="1" smtClean="0"/>
              <a:t>호출한다</a:t>
            </a:r>
            <a:r>
              <a:rPr lang="en-US" altLang="ko-KR" b="1"/>
              <a:t>. </a:t>
            </a:r>
            <a:r>
              <a:rPr lang="en-US" altLang="ko-KR" b="1" smtClean="0"/>
              <a:t> 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런타임 수명</a:t>
            </a:r>
          </a:p>
        </p:txBody>
      </p:sp>
    </p:spTree>
    <p:extLst>
      <p:ext uri="{BB962C8B-B14F-4D97-AF65-F5344CB8AC3E}">
        <p14:creationId xmlns:p14="http://schemas.microsoft.com/office/powerpoint/2010/main" val="324147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err="1"/>
              <a:t>UActorComponent</a:t>
            </a:r>
            <a:r>
              <a:rPr lang="en-US" altLang="ko-KR" sz="1600"/>
              <a:t> (</a:t>
            </a:r>
            <a:r>
              <a:rPr lang="ko-KR" altLang="en-US" sz="1600" err="1"/>
              <a:t>액터</a:t>
            </a:r>
            <a:r>
              <a:rPr lang="ko-KR" altLang="en-US" sz="1600"/>
              <a:t> 컴포넌트</a:t>
            </a:r>
            <a:r>
              <a:rPr lang="en-US" altLang="ko-KR" sz="1600"/>
              <a:t>)</a:t>
            </a:r>
            <a:r>
              <a:rPr lang="ko-KR" altLang="en-US" sz="1600"/>
              <a:t>에는 별도의 작동방식이 내장되어 있으며</a:t>
            </a:r>
            <a:r>
              <a:rPr lang="en-US" altLang="ko-KR" sz="1600"/>
              <a:t>, </a:t>
            </a:r>
            <a:r>
              <a:rPr lang="ko-KR" altLang="en-US" sz="1600"/>
              <a:t>보통 </a:t>
            </a:r>
            <a:r>
              <a:rPr lang="ko-KR" altLang="en-US" sz="1600" err="1"/>
              <a:t>비주얼</a:t>
            </a:r>
            <a:r>
              <a:rPr lang="ko-KR" altLang="en-US" sz="1600"/>
              <a:t> </a:t>
            </a:r>
            <a:r>
              <a:rPr lang="ko-KR" altLang="en-US" sz="1600" err="1"/>
              <a:t>메시</a:t>
            </a:r>
            <a:r>
              <a:rPr lang="en-US" altLang="ko-KR" sz="1600"/>
              <a:t>, </a:t>
            </a:r>
            <a:r>
              <a:rPr lang="ko-KR" altLang="en-US" sz="1600" err="1"/>
              <a:t>파티클</a:t>
            </a:r>
            <a:r>
              <a:rPr lang="ko-KR" altLang="en-US" sz="1600"/>
              <a:t> </a:t>
            </a:r>
            <a:r>
              <a:rPr lang="ko-KR" altLang="en-US" sz="1600" err="1"/>
              <a:t>이펙트</a:t>
            </a:r>
            <a:r>
              <a:rPr lang="en-US" altLang="ko-KR" sz="1600"/>
              <a:t>, </a:t>
            </a:r>
            <a:r>
              <a:rPr lang="ko-KR" altLang="en-US" sz="1600"/>
              <a:t>카메라 시점</a:t>
            </a:r>
            <a:r>
              <a:rPr lang="en-US" altLang="ko-KR" sz="1600"/>
              <a:t>, </a:t>
            </a:r>
            <a:r>
              <a:rPr lang="ko-KR" altLang="en-US" sz="1600" err="1"/>
              <a:t>피직스</a:t>
            </a:r>
            <a:r>
              <a:rPr lang="ko-KR" altLang="en-US" sz="1600"/>
              <a:t> 상호작용 등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의 여러 유형에 공유되는 기능을 </a:t>
            </a:r>
            <a:r>
              <a:rPr lang="ko-KR" altLang="en-US" sz="1600" smtClean="0"/>
              <a:t>담당한다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는 보통 게임의 전반적인 규칙에 관계된 일반적인 수준의 목표가 주어지는 반면</a:t>
            </a:r>
            <a:r>
              <a:rPr lang="en-US" altLang="ko-KR" sz="1600" smtClean="0"/>
              <a:t>,</a:t>
            </a:r>
          </a:p>
          <a:p>
            <a:r>
              <a:rPr lang="en-US" altLang="ko-KR" sz="1600" smtClean="0"/>
              <a:t>UActorComponent </a:t>
            </a:r>
            <a:r>
              <a:rPr lang="ko-KR" altLang="en-US" sz="1600"/>
              <a:t>는 보통 그 일반적인 수준의 목표를 보조하는 개별 작업을 </a:t>
            </a:r>
            <a:r>
              <a:rPr lang="ko-KR" altLang="en-US" sz="1600" smtClean="0"/>
              <a:t>수행한다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컴포넌트는 다른 컴포넌트에 붙일 수도 있고</a:t>
            </a:r>
            <a:r>
              <a:rPr lang="en-US" altLang="ko-KR" sz="1600"/>
              <a:t>, </a:t>
            </a:r>
            <a:r>
              <a:rPr lang="ko-KR" altLang="en-US" sz="1600" err="1"/>
              <a:t>액터의</a:t>
            </a:r>
            <a:r>
              <a:rPr lang="ko-KR" altLang="en-US" sz="1600"/>
              <a:t> 루트 컴포넌트가 될 수도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  <a:r>
              <a:rPr lang="ko-KR" altLang="en-US" sz="1600"/>
              <a:t>컴포넌트는 오직 하나의 부모 컴포넌트 또는 </a:t>
            </a:r>
            <a:r>
              <a:rPr lang="ko-KR" altLang="en-US" sz="1600" err="1"/>
              <a:t>액터에만</a:t>
            </a:r>
            <a:r>
              <a:rPr lang="ko-KR" altLang="en-US" sz="1600"/>
              <a:t> 붙일 수 있으나</a:t>
            </a:r>
            <a:r>
              <a:rPr lang="en-US" altLang="ko-KR" sz="1600"/>
              <a:t>, </a:t>
            </a:r>
            <a:r>
              <a:rPr lang="ko-KR" altLang="en-US" sz="1600"/>
              <a:t>자신에게는 다수의 자손 컴포넌트를 붙일 수도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  <a:r>
              <a:rPr lang="en-US" altLang="ko-KR" sz="1600" smtClean="0"/>
              <a:t> </a:t>
            </a:r>
            <a:r>
              <a:rPr lang="ko-KR" altLang="en-US" sz="1600" smtClean="0"/>
              <a:t>자손 </a:t>
            </a:r>
            <a:r>
              <a:rPr lang="ko-KR" altLang="en-US" sz="1600"/>
              <a:t>컴포넌트는 부모 컴포넌트를 기준으로 한 위치</a:t>
            </a:r>
            <a:r>
              <a:rPr lang="en-US" altLang="ko-KR" sz="1600"/>
              <a:t>, </a:t>
            </a:r>
            <a:r>
              <a:rPr lang="ko-KR" altLang="en-US" sz="1600"/>
              <a:t>회전</a:t>
            </a:r>
            <a:r>
              <a:rPr lang="en-US" altLang="ko-KR" sz="1600"/>
              <a:t>, </a:t>
            </a:r>
            <a:r>
              <a:rPr lang="ko-KR" altLang="en-US" sz="1600"/>
              <a:t>스케일 값을 </a:t>
            </a:r>
            <a:r>
              <a:rPr lang="ko-KR" altLang="en-US" sz="1600" smtClean="0"/>
              <a:t>갖는다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r>
              <a:rPr lang="en-US" altLang="ko-KR" sz="1600" smtClean="0"/>
              <a:t>RootComponent </a:t>
            </a:r>
          </a:p>
          <a:p>
            <a:pPr lvl="1"/>
            <a:r>
              <a:rPr lang="en-US" altLang="ko-KR" sz="1600" smtClean="0"/>
              <a:t>AActor </a:t>
            </a:r>
            <a:r>
              <a:rPr lang="ko-KR" altLang="en-US" sz="1600"/>
              <a:t>의 컴포넌트 트리 내 최상위 컴포넌트를 담는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 smtClean="0"/>
              <a:t>멤버이다</a:t>
            </a:r>
            <a:r>
              <a:rPr lang="en-US" altLang="ko-KR" sz="1600" smtClean="0"/>
              <a:t>. </a:t>
            </a:r>
          </a:p>
          <a:p>
            <a:r>
              <a:rPr lang="en-US" altLang="ko-KR" sz="1600" smtClean="0"/>
              <a:t>Ticking </a:t>
            </a:r>
          </a:p>
          <a:p>
            <a:pPr lvl="1"/>
            <a:r>
              <a:rPr lang="ko-KR" altLang="en-US" sz="1600" smtClean="0"/>
              <a:t>소유한 </a:t>
            </a:r>
            <a:r>
              <a:rPr lang="en-US" altLang="ko-KR" sz="1600" err="1"/>
              <a:t>AActor</a:t>
            </a:r>
            <a:r>
              <a:rPr lang="en-US" altLang="ko-KR" sz="1600"/>
              <a:t> </a:t>
            </a:r>
            <a:r>
              <a:rPr lang="ko-KR" altLang="en-US" sz="1600"/>
              <a:t>의 </a:t>
            </a:r>
            <a:r>
              <a:rPr lang="en-US" altLang="ko-KR" sz="1600"/>
              <a:t>Tick() </a:t>
            </a:r>
            <a:r>
              <a:rPr lang="ko-KR" altLang="en-US" sz="1600"/>
              <a:t>일부분으로 </a:t>
            </a:r>
            <a:r>
              <a:rPr lang="ko-KR" altLang="en-US" sz="1600" err="1"/>
              <a:t>틱되는</a:t>
            </a:r>
            <a:r>
              <a:rPr lang="ko-KR" altLang="en-US" sz="1600"/>
              <a:t> </a:t>
            </a:r>
            <a:r>
              <a:rPr lang="ko-KR" altLang="en-US" sz="1600" smtClean="0"/>
              <a:t>컴포넌트이다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UActorComponent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71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smtClean="0"/>
              <a:t>RootComponent</a:t>
            </a:r>
            <a:r>
              <a:rPr lang="ko-KR" altLang="en-US" sz="1600" smtClean="0"/>
              <a:t> </a:t>
            </a:r>
            <a:r>
              <a:rPr lang="ko-KR" altLang="en-US" sz="1600"/>
              <a:t>는 </a:t>
            </a:r>
            <a:r>
              <a:rPr lang="en-US" altLang="ko-KR" sz="1600" b="1" err="1"/>
              <a:t>CapsuleComponent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</a:p>
          <a:p>
            <a:r>
              <a:rPr lang="en-US" altLang="ko-KR" sz="1600" b="1" err="1"/>
              <a:t>CapsuleComponent</a:t>
            </a:r>
            <a:r>
              <a:rPr lang="ko-KR" altLang="en-US" sz="1600"/>
              <a:t> 에는 </a:t>
            </a:r>
            <a:r>
              <a:rPr lang="en-US" altLang="ko-KR" sz="1600" b="1" err="1"/>
              <a:t>ArrowComponent</a:t>
            </a:r>
            <a:r>
              <a:rPr lang="en-US" altLang="ko-KR" sz="1600"/>
              <a:t>, </a:t>
            </a:r>
            <a:r>
              <a:rPr lang="en-US" altLang="ko-KR" sz="1600" b="1" err="1"/>
              <a:t>MeshComponent</a:t>
            </a:r>
            <a:r>
              <a:rPr lang="en-US" altLang="ko-KR" sz="1600"/>
              <a:t>, </a:t>
            </a:r>
            <a:r>
              <a:rPr lang="en-US" altLang="ko-KR" sz="1600" b="1" err="1"/>
              <a:t>FirstPersonCameraComponent</a:t>
            </a:r>
            <a:r>
              <a:rPr lang="ko-KR" altLang="en-US" sz="1600"/>
              <a:t> 가 붙어있습니다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가장 말단에 붙어있는 컴포넌트는 </a:t>
            </a:r>
            <a:r>
              <a:rPr lang="en-US" altLang="ko-KR" sz="1600"/>
              <a:t>Mesh1P </a:t>
            </a:r>
            <a:r>
              <a:rPr lang="ko-KR" altLang="en-US" sz="1600"/>
              <a:t>컴포넌트로</a:t>
            </a:r>
            <a:r>
              <a:rPr lang="en-US" altLang="ko-KR" sz="1600"/>
              <a:t>, </a:t>
            </a:r>
            <a:r>
              <a:rPr lang="ko-KR" altLang="en-US" sz="1600"/>
              <a:t>부모는 </a:t>
            </a:r>
            <a:r>
              <a:rPr lang="en-US" altLang="ko-KR" sz="1600" b="1" err="1"/>
              <a:t>FirstPersonCameraComponent</a:t>
            </a:r>
            <a:r>
              <a:rPr lang="en-US" altLang="ko-KR" sz="1600"/>
              <a:t>, </a:t>
            </a:r>
            <a:r>
              <a:rPr lang="ko-KR" altLang="en-US" sz="1600"/>
              <a:t>즉 일인칭 카메라 기준 일인칭 메시라는 </a:t>
            </a:r>
            <a:r>
              <a:rPr lang="ko-KR" altLang="en-US" sz="1600" smtClean="0"/>
              <a:t>뜻이다</a:t>
            </a:r>
            <a:r>
              <a:rPr lang="en-US" altLang="ko-KR" sz="1600"/>
              <a:t>. 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일인칭 캐릭터 분석</a:t>
            </a:r>
          </a:p>
        </p:txBody>
      </p:sp>
      <p:pic>
        <p:nvPicPr>
          <p:cNvPr id="13314" name="Picture 2" descr="image 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05" y="1815509"/>
            <a:ext cx="36322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94" y="1714253"/>
            <a:ext cx="4175787" cy="34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541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err="1"/>
              <a:t>UStruct</a:t>
            </a:r>
            <a:r>
              <a:rPr lang="en-US" altLang="ko-KR" sz="1800"/>
              <a:t> (</a:t>
            </a:r>
            <a:r>
              <a:rPr lang="ko-KR" altLang="en-US" sz="1800"/>
              <a:t>구조체</a:t>
            </a:r>
            <a:r>
              <a:rPr lang="en-US" altLang="ko-KR" sz="1800"/>
              <a:t>)</a:t>
            </a:r>
            <a:r>
              <a:rPr lang="ko-KR" altLang="en-US" sz="1800"/>
              <a:t>를 사용하기 위해서는</a:t>
            </a:r>
            <a:r>
              <a:rPr lang="en-US" altLang="ko-KR" sz="1800"/>
              <a:t>, </a:t>
            </a:r>
            <a:r>
              <a:rPr lang="ko-KR" altLang="en-US" sz="1800"/>
              <a:t>특정 클래스를 확장할 필요 없이</a:t>
            </a:r>
            <a:r>
              <a:rPr lang="en-US" altLang="ko-KR" sz="1800"/>
              <a:t>, </a:t>
            </a:r>
            <a:r>
              <a:rPr lang="ko-KR" altLang="en-US" sz="1800"/>
              <a:t>그냥 구조체에 </a:t>
            </a:r>
            <a:r>
              <a:rPr lang="en-US" altLang="ko-KR" sz="1800"/>
              <a:t>USTRUCT() </a:t>
            </a:r>
            <a:r>
              <a:rPr lang="ko-KR" altLang="en-US" sz="1800" err="1"/>
              <a:t>마킹을</a:t>
            </a:r>
            <a:r>
              <a:rPr lang="ko-KR" altLang="en-US" sz="1800"/>
              <a:t> 해 주면 </a:t>
            </a:r>
            <a:r>
              <a:rPr lang="ko-KR" altLang="en-US" sz="1800" err="1"/>
              <a:t>빌드</a:t>
            </a:r>
            <a:r>
              <a:rPr lang="ko-KR" altLang="en-US" sz="1800"/>
              <a:t> 툴이 알아서 바탕 작업을 </a:t>
            </a:r>
            <a:r>
              <a:rPr lang="ko-KR" altLang="en-US" sz="1800" smtClean="0"/>
              <a:t>해준다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r>
              <a:rPr lang="en-US" altLang="ko-KR" sz="1800" err="1"/>
              <a:t>UObject</a:t>
            </a:r>
            <a:r>
              <a:rPr lang="en-US" altLang="ko-KR" sz="1800"/>
              <a:t> </a:t>
            </a:r>
            <a:r>
              <a:rPr lang="ko-KR" altLang="en-US" sz="1800"/>
              <a:t>와는 달리</a:t>
            </a:r>
            <a:r>
              <a:rPr lang="en-US" altLang="ko-KR" sz="1800"/>
              <a:t>, </a:t>
            </a:r>
            <a:r>
              <a:rPr lang="en-US" altLang="ko-KR" sz="1800" err="1"/>
              <a:t>UStruct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ko-KR" altLang="en-US" sz="1800" err="1"/>
              <a:t>가비지</a:t>
            </a:r>
            <a:r>
              <a:rPr lang="ko-KR" altLang="en-US" sz="1800"/>
              <a:t> 컬렉션 대상이 </a:t>
            </a:r>
            <a:r>
              <a:rPr lang="ko-KR" altLang="en-US" sz="1800" smtClean="0"/>
              <a:t>아니다</a:t>
            </a:r>
            <a:r>
              <a:rPr lang="en-US" altLang="ko-KR" sz="1800" smtClean="0"/>
              <a:t> </a:t>
            </a:r>
            <a:r>
              <a:rPr lang="ko-KR" altLang="en-US" sz="1800"/>
              <a:t>그에 대한 다이내믹 </a:t>
            </a:r>
            <a:r>
              <a:rPr lang="ko-KR" altLang="en-US" sz="1800" err="1"/>
              <a:t>인스턴스를</a:t>
            </a:r>
            <a:r>
              <a:rPr lang="ko-KR" altLang="en-US" sz="1800"/>
              <a:t> 생성한 경우</a:t>
            </a:r>
            <a:r>
              <a:rPr lang="en-US" altLang="ko-KR" sz="1800"/>
              <a:t>, </a:t>
            </a:r>
            <a:r>
              <a:rPr lang="ko-KR" altLang="en-US" sz="1800"/>
              <a:t>그 수명을 직접 관리해 줘야 </a:t>
            </a:r>
            <a:r>
              <a:rPr lang="ko-KR" altLang="en-US" sz="1800" smtClean="0"/>
              <a:t>한다</a:t>
            </a:r>
            <a:r>
              <a:rPr lang="en-US" altLang="ko-KR" sz="1800" smtClean="0"/>
              <a:t>. 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 err="1"/>
              <a:t>UStruct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ko-KR" altLang="en-US" sz="1800" err="1"/>
              <a:t>언리얼</a:t>
            </a:r>
            <a:r>
              <a:rPr lang="ko-KR" altLang="en-US" sz="1800"/>
              <a:t> 에디터 내 편집</a:t>
            </a:r>
            <a:r>
              <a:rPr lang="en-US" altLang="ko-KR" sz="1800"/>
              <a:t>, </a:t>
            </a:r>
            <a:r>
              <a:rPr lang="ko-KR" altLang="en-US" sz="1800"/>
              <a:t>블루프린트 조작</a:t>
            </a:r>
            <a:r>
              <a:rPr lang="en-US" altLang="ko-KR" sz="1800"/>
              <a:t>, </a:t>
            </a:r>
            <a:r>
              <a:rPr lang="ko-KR" altLang="en-US" sz="1800" err="1"/>
              <a:t>시리얼라이제이션</a:t>
            </a:r>
            <a:r>
              <a:rPr lang="en-US" altLang="ko-KR" sz="1800"/>
              <a:t>, </a:t>
            </a:r>
            <a:r>
              <a:rPr lang="ko-KR" altLang="en-US" sz="1800"/>
              <a:t>네트워크 등 </a:t>
            </a:r>
            <a:r>
              <a:rPr lang="en-US" altLang="ko-KR" sz="1800" err="1"/>
              <a:t>UObject</a:t>
            </a:r>
            <a:r>
              <a:rPr lang="en-US" altLang="ko-KR" sz="1800"/>
              <a:t> </a:t>
            </a:r>
            <a:r>
              <a:rPr lang="ko-KR" altLang="en-US" sz="1800" err="1"/>
              <a:t>리플렉션이</a:t>
            </a:r>
            <a:r>
              <a:rPr lang="ko-KR" altLang="en-US" sz="1800"/>
              <a:t> 지원되는 일반적인 예전 데이터 유형들을 모아놓는 용도로 </a:t>
            </a:r>
            <a:r>
              <a:rPr lang="ko-KR" altLang="en-US" sz="1800" smtClean="0"/>
              <a:t>쓰인다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UStruct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8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C++ </a:t>
            </a:r>
            <a:r>
              <a:rPr lang="ko-KR" altLang="en-US" b="1"/>
              <a:t>및 블루프린트</a:t>
            </a:r>
            <a:endParaRPr lang="en-US" altLang="ko-KR" b="1"/>
          </a:p>
          <a:p>
            <a:pPr lvl="1"/>
            <a:r>
              <a:rPr lang="ko-KR" altLang="en-US" sz="2000" err="1"/>
              <a:t>언리얼</a:t>
            </a:r>
            <a:r>
              <a:rPr lang="ko-KR" altLang="en-US" sz="2000"/>
              <a:t> 엔진에서 새로운 게임플레이 요소를 만드는 방법으로는 </a:t>
            </a:r>
            <a:r>
              <a:rPr lang="en-US" altLang="ko-KR" sz="2000"/>
              <a:t>C++ </a:t>
            </a:r>
            <a:r>
              <a:rPr lang="ko-KR" altLang="en-US" sz="2000"/>
              <a:t>와 블루프린트 </a:t>
            </a:r>
            <a:r>
              <a:rPr lang="ko-KR" altLang="en-US" sz="2000" err="1"/>
              <a:t>비주얼</a:t>
            </a:r>
            <a:r>
              <a:rPr lang="ko-KR" altLang="en-US" sz="2000"/>
              <a:t> 스크립트</a:t>
            </a:r>
            <a:r>
              <a:rPr lang="en-US" altLang="ko-KR" sz="2000"/>
              <a:t>, </a:t>
            </a:r>
            <a:r>
              <a:rPr lang="ko-KR" altLang="en-US" sz="2000"/>
              <a:t>두 가지 방법이 </a:t>
            </a:r>
            <a:r>
              <a:rPr lang="ko-KR" altLang="en-US" sz="2000" smtClean="0"/>
              <a:t>제공된다</a:t>
            </a:r>
            <a:r>
              <a:rPr lang="en-US" altLang="ko-KR" sz="2000" smtClean="0"/>
              <a:t>.. 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C++ </a:t>
            </a:r>
            <a:r>
              <a:rPr lang="ko-KR" altLang="en-US" sz="2000"/>
              <a:t>를 사용해서 프로그래머가 바탕이 되는 게임플레이 시스템을 추가하면</a:t>
            </a:r>
            <a:r>
              <a:rPr lang="en-US" altLang="ko-KR" sz="2000"/>
              <a:t>, </a:t>
            </a:r>
            <a:r>
              <a:rPr lang="ko-KR" altLang="en-US" sz="2000"/>
              <a:t>디자이너는 이를 토대로 레벨이나 게임에 맞는 게임플레이를 </a:t>
            </a:r>
            <a:r>
              <a:rPr lang="ko-KR" altLang="en-US" sz="2000" smtClean="0"/>
              <a:t>제작한다</a:t>
            </a:r>
            <a:r>
              <a:rPr lang="en-US" altLang="ko-KR" sz="2000" smtClean="0"/>
              <a:t>.</a:t>
            </a:r>
          </a:p>
          <a:p>
            <a:pPr lvl="1"/>
            <a:r>
              <a:rPr lang="ko-KR" altLang="en-US" sz="2000" smtClean="0"/>
              <a:t>이 </a:t>
            </a:r>
            <a:r>
              <a:rPr lang="ko-KR" altLang="en-US" sz="2000"/>
              <a:t>때 </a:t>
            </a:r>
            <a:r>
              <a:rPr lang="en-US" altLang="ko-KR" sz="2000"/>
              <a:t>C++ </a:t>
            </a:r>
            <a:r>
              <a:rPr lang="ko-KR" altLang="en-US" sz="2000"/>
              <a:t>프로그래머는 </a:t>
            </a:r>
            <a:r>
              <a:rPr lang="en-US" altLang="ko-KR" sz="2000"/>
              <a:t>(Microsoft Visual Studio </a:t>
            </a:r>
            <a:r>
              <a:rPr lang="ko-KR" altLang="en-US" sz="2000"/>
              <a:t>나 </a:t>
            </a:r>
            <a:r>
              <a:rPr lang="en-US" altLang="ko-KR" sz="2000"/>
              <a:t>Apple </a:t>
            </a:r>
            <a:r>
              <a:rPr lang="ko-KR" altLang="en-US" sz="2000"/>
              <a:t>의 </a:t>
            </a:r>
            <a:r>
              <a:rPr lang="en-US" altLang="ko-KR" sz="2000" err="1"/>
              <a:t>Xcode</a:t>
            </a:r>
            <a:r>
              <a:rPr lang="en-US" altLang="ko-KR" sz="2000"/>
              <a:t> </a:t>
            </a:r>
            <a:r>
              <a:rPr lang="ko-KR" altLang="en-US" sz="2000"/>
              <a:t>등</a:t>
            </a:r>
            <a:r>
              <a:rPr lang="en-US" altLang="ko-KR" sz="2000"/>
              <a:t>) </a:t>
            </a:r>
            <a:r>
              <a:rPr lang="ko-KR" altLang="en-US" sz="2000"/>
              <a:t>자주 쓰는 </a:t>
            </a:r>
            <a:r>
              <a:rPr lang="en-US" altLang="ko-KR" sz="2000"/>
              <a:t>IDE </a:t>
            </a:r>
            <a:r>
              <a:rPr lang="ko-KR" altLang="en-US" sz="2000"/>
              <a:t>에서 작업을 하고</a:t>
            </a:r>
            <a:r>
              <a:rPr lang="en-US" altLang="ko-KR" sz="2000"/>
              <a:t>, </a:t>
            </a:r>
            <a:r>
              <a:rPr lang="ko-KR" altLang="en-US" sz="2000"/>
              <a:t>디자이너는 </a:t>
            </a:r>
            <a:r>
              <a:rPr lang="ko-KR" altLang="en-US" sz="2000" err="1"/>
              <a:t>언리얼</a:t>
            </a:r>
            <a:r>
              <a:rPr lang="ko-KR" altLang="en-US" sz="2000"/>
              <a:t> 에디터의 블루프린트 에디터에서 작업을 </a:t>
            </a:r>
            <a:r>
              <a:rPr lang="ko-KR" altLang="en-US" sz="2000" smtClean="0"/>
              <a:t>한다</a:t>
            </a:r>
            <a:r>
              <a:rPr lang="en-US" altLang="ko-KR" sz="2000" smtClean="0"/>
              <a:t>. 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게임플레이 </a:t>
            </a:r>
            <a:r>
              <a:rPr lang="en-US" altLang="ko-KR" sz="2000"/>
              <a:t>API </a:t>
            </a:r>
            <a:r>
              <a:rPr lang="ko-KR" altLang="en-US" sz="2000"/>
              <a:t>및 프레임워크 클래스는 두 시스템 모두에서 사용 가능하며</a:t>
            </a:r>
            <a:r>
              <a:rPr lang="en-US" altLang="ko-KR" sz="2000"/>
              <a:t>, </a:t>
            </a:r>
            <a:r>
              <a:rPr lang="ko-KR" altLang="en-US" sz="2000"/>
              <a:t>별개로 사용할 수도 있지만</a:t>
            </a:r>
            <a:r>
              <a:rPr lang="en-US" altLang="ko-KR" sz="2000"/>
              <a:t>, </a:t>
            </a:r>
            <a:r>
              <a:rPr lang="ko-KR" altLang="en-US" sz="2000"/>
              <a:t>서로를 보완해 주는 식으로 사용할 때 진정한 위력이 </a:t>
            </a:r>
            <a:r>
              <a:rPr lang="ko-KR" altLang="en-US" sz="2000" smtClean="0"/>
              <a:t>발휘된다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UE4 C++ </a:t>
            </a:r>
            <a:r>
              <a:rPr lang="ko-KR" altLang="en-US"/>
              <a:t>프로그래밍 입문</a:t>
            </a:r>
          </a:p>
        </p:txBody>
      </p:sp>
    </p:spTree>
    <p:extLst>
      <p:ext uri="{BB962C8B-B14F-4D97-AF65-F5344CB8AC3E}">
        <p14:creationId xmlns:p14="http://schemas.microsoft.com/office/powerpoint/2010/main" val="196234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err="1"/>
              <a:t>언리얼</a:t>
            </a:r>
            <a:r>
              <a:rPr lang="ko-KR" altLang="en-US" sz="1600"/>
              <a:t> 엔진에서는 빌드 프로세스 도중 코드를 생성하는 툴을 제공합니다</a:t>
            </a:r>
            <a:r>
              <a:rPr lang="en-US" altLang="ko-KR" sz="1600"/>
              <a:t>. </a:t>
            </a:r>
            <a:r>
              <a:rPr lang="ko-KR" altLang="en-US" sz="1600"/>
              <a:t>이러한 툴에는 클래스 이름에 기대하는 작명 규칙이 몇 가지 있는데</a:t>
            </a:r>
            <a:r>
              <a:rPr lang="en-US" altLang="ko-KR" sz="1600"/>
              <a:t>, </a:t>
            </a:r>
            <a:r>
              <a:rPr lang="ko-KR" altLang="en-US" sz="1600"/>
              <a:t>이름이 그 기대와 일치하지 않을 경우 경고나 오류가 나게 됩니다</a:t>
            </a:r>
            <a:r>
              <a:rPr lang="en-US" altLang="ko-KR" sz="1600"/>
              <a:t>. </a:t>
            </a:r>
            <a:r>
              <a:rPr lang="ko-KR" altLang="en-US" sz="1600"/>
              <a:t>툴에서 기대하는 클래스 접두사에 대한 상세 설명은 아래 목록과 같습니다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/>
              <a:t>Actor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 err="1"/>
              <a:t>액터</a:t>
            </a:r>
            <a:r>
              <a:rPr lang="en-US" altLang="ko-KR" sz="1600"/>
              <a:t>) </a:t>
            </a:r>
            <a:r>
              <a:rPr lang="ko-KR" altLang="en-US" sz="1600"/>
              <a:t>파생 클래스 접두사는 </a:t>
            </a:r>
            <a:r>
              <a:rPr lang="en-US" altLang="ko-KR" sz="1600" b="1"/>
              <a:t>A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AController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/>
              <a:t>Object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오브젝트</a:t>
            </a:r>
            <a:r>
              <a:rPr lang="en-US" altLang="ko-KR" sz="1600"/>
              <a:t>) </a:t>
            </a:r>
            <a:r>
              <a:rPr lang="ko-KR" altLang="en-US" sz="1600"/>
              <a:t>파생 클래스 접두사는 </a:t>
            </a:r>
            <a:r>
              <a:rPr lang="en-US" altLang="ko-KR" sz="1600" b="1"/>
              <a:t>U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UComponent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 err="1"/>
              <a:t>Enum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열거형</a:t>
            </a:r>
            <a:r>
              <a:rPr lang="en-US" altLang="ko-KR" sz="1600"/>
              <a:t>) </a:t>
            </a:r>
            <a:r>
              <a:rPr lang="ko-KR" altLang="en-US" sz="1600"/>
              <a:t>접두사는 </a:t>
            </a:r>
            <a:r>
              <a:rPr lang="en-US" altLang="ko-KR" sz="1600" b="1"/>
              <a:t>E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EFortificationType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/>
              <a:t>Interface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인터페이스</a:t>
            </a:r>
            <a:r>
              <a:rPr lang="en-US" altLang="ko-KR" sz="1600"/>
              <a:t>) </a:t>
            </a:r>
            <a:r>
              <a:rPr lang="ko-KR" altLang="en-US" sz="1600"/>
              <a:t>클래스 접두사는 보통 </a:t>
            </a:r>
            <a:r>
              <a:rPr lang="en-US" altLang="ko-KR" sz="1600" b="1"/>
              <a:t>I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IAbilitySystemInterface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/>
              <a:t>Template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템플릿</a:t>
            </a:r>
            <a:r>
              <a:rPr lang="en-US" altLang="ko-KR" sz="1600"/>
              <a:t>) </a:t>
            </a:r>
            <a:r>
              <a:rPr lang="ko-KR" altLang="en-US" sz="1600"/>
              <a:t>클래스 접두사는 </a:t>
            </a:r>
            <a:r>
              <a:rPr lang="en-US" altLang="ko-KR" sz="1600" b="1"/>
              <a:t>T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TArray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b="1" err="1"/>
              <a:t>SWidget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슬레이트 </a:t>
            </a:r>
            <a:r>
              <a:rPr lang="en-US" altLang="ko-KR" sz="1600"/>
              <a:t>UI) </a:t>
            </a:r>
            <a:r>
              <a:rPr lang="ko-KR" altLang="en-US" sz="1600"/>
              <a:t>파생 클래스 접두사는 </a:t>
            </a:r>
            <a:r>
              <a:rPr lang="en-US" altLang="ko-KR" sz="1600" b="1"/>
              <a:t>S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SButton</a:t>
            </a:r>
            <a:r>
              <a:rPr lang="en-US" altLang="ko-KR" sz="1600"/>
              <a:t>. </a:t>
            </a:r>
          </a:p>
          <a:p>
            <a:pPr lvl="1"/>
            <a:r>
              <a:rPr lang="ko-KR" altLang="en-US" sz="1600"/>
              <a:t>그 외의 접두사는 </a:t>
            </a:r>
            <a:r>
              <a:rPr lang="en-US" altLang="ko-KR" sz="1600">
                <a:hlinkClick r:id="rId2"/>
              </a:rPr>
              <a:t>letter F</a:t>
            </a:r>
            <a:r>
              <a:rPr lang="ko-KR" altLang="en-US" sz="1600"/>
              <a:t> 입니다</a:t>
            </a:r>
            <a:r>
              <a:rPr lang="en-US" altLang="ko-KR" sz="1600"/>
              <a:t>. </a:t>
            </a:r>
            <a:r>
              <a:rPr lang="ko-KR" altLang="en-US" sz="1600"/>
              <a:t>예</a:t>
            </a:r>
            <a:r>
              <a:rPr lang="en-US" altLang="ko-KR" sz="1600"/>
              <a:t>: </a:t>
            </a:r>
            <a:r>
              <a:rPr lang="en-US" altLang="ko-KR" sz="1600" err="1"/>
              <a:t>FVector</a:t>
            </a:r>
            <a:r>
              <a:rPr lang="en-US" altLang="ko-KR" sz="1600"/>
              <a:t>. </a:t>
            </a:r>
          </a:p>
          <a:p>
            <a:r>
              <a:rPr lang="ko-KR" altLang="en-US" sz="1600" b="1"/>
              <a:t>숫자 유형</a:t>
            </a:r>
          </a:p>
          <a:p>
            <a:pPr lvl="1"/>
            <a:r>
              <a:rPr lang="en-US" altLang="ko-KR" sz="1600" b="1"/>
              <a:t>short</a:t>
            </a:r>
            <a:r>
              <a:rPr lang="en-US" altLang="ko-KR" sz="1600"/>
              <a:t>, </a:t>
            </a:r>
            <a:r>
              <a:rPr lang="en-US" altLang="ko-KR" sz="1600" b="1"/>
              <a:t>int</a:t>
            </a:r>
            <a:r>
              <a:rPr lang="en-US" altLang="ko-KR" sz="1600"/>
              <a:t>, </a:t>
            </a:r>
            <a:r>
              <a:rPr lang="en-US" altLang="ko-KR" sz="1600" b="1"/>
              <a:t>long</a:t>
            </a:r>
            <a:r>
              <a:rPr lang="ko-KR" altLang="en-US" sz="1600"/>
              <a:t> 와 같은 기본적인 유형도 플랫폼마다 크기가 각기 다를 수 있기에</a:t>
            </a:r>
            <a:r>
              <a:rPr lang="en-US" altLang="ko-KR" sz="1600"/>
              <a:t>, UE4 </a:t>
            </a:r>
            <a:r>
              <a:rPr lang="ko-KR" altLang="en-US" sz="1600"/>
              <a:t>에서는 대안으로 사용해야 하는 유형을 다음과 같이 제공하고 있습니다</a:t>
            </a:r>
            <a:r>
              <a:rPr lang="en-US" altLang="ko-KR" sz="1600"/>
              <a:t>: </a:t>
            </a:r>
          </a:p>
          <a:p>
            <a:pPr lvl="2"/>
            <a:r>
              <a:rPr lang="en-US" altLang="ko-KR" sz="1600" b="1"/>
              <a:t>int8</a:t>
            </a:r>
            <a:r>
              <a:rPr lang="en-US" altLang="ko-KR" sz="1600"/>
              <a:t>/</a:t>
            </a:r>
            <a:r>
              <a:rPr lang="en-US" altLang="ko-KR" sz="1600" b="1"/>
              <a:t>uint8 </a:t>
            </a:r>
            <a:r>
              <a:rPr lang="en-US" altLang="ko-KR" sz="1600"/>
              <a:t>: 8 </a:t>
            </a:r>
            <a:r>
              <a:rPr lang="ko-KR" altLang="en-US" sz="1600"/>
              <a:t>비트 부호 있는</a:t>
            </a:r>
            <a:r>
              <a:rPr lang="en-US" altLang="ko-KR" sz="1600"/>
              <a:t>/</a:t>
            </a:r>
            <a:r>
              <a:rPr lang="ko-KR" altLang="en-US" sz="1600"/>
              <a:t>없는 정수형 </a:t>
            </a:r>
          </a:p>
          <a:p>
            <a:pPr lvl="2"/>
            <a:r>
              <a:rPr lang="en-US" altLang="ko-KR" sz="1600" b="1"/>
              <a:t>int16</a:t>
            </a:r>
            <a:r>
              <a:rPr lang="en-US" altLang="ko-KR" sz="1600"/>
              <a:t>/</a:t>
            </a:r>
            <a:r>
              <a:rPr lang="en-US" altLang="ko-KR" sz="1600" b="1"/>
              <a:t>uint16 </a:t>
            </a:r>
            <a:r>
              <a:rPr lang="en-US" altLang="ko-KR" sz="1600"/>
              <a:t>: 16 </a:t>
            </a:r>
            <a:r>
              <a:rPr lang="ko-KR" altLang="en-US" sz="1600"/>
              <a:t>비트 부호 있는</a:t>
            </a:r>
            <a:r>
              <a:rPr lang="en-US" altLang="ko-KR" sz="1600"/>
              <a:t>/</a:t>
            </a:r>
            <a:r>
              <a:rPr lang="ko-KR" altLang="en-US" sz="1600"/>
              <a:t>없는 정수형 </a:t>
            </a:r>
          </a:p>
          <a:p>
            <a:pPr lvl="2"/>
            <a:r>
              <a:rPr lang="en-US" altLang="ko-KR" sz="1600" b="1"/>
              <a:t>int32</a:t>
            </a:r>
            <a:r>
              <a:rPr lang="en-US" altLang="ko-KR" sz="1600"/>
              <a:t>/</a:t>
            </a:r>
            <a:r>
              <a:rPr lang="en-US" altLang="ko-KR" sz="1600" b="1"/>
              <a:t>uint32 </a:t>
            </a:r>
            <a:r>
              <a:rPr lang="en-US" altLang="ko-KR" sz="1600"/>
              <a:t>: 32 </a:t>
            </a:r>
            <a:r>
              <a:rPr lang="ko-KR" altLang="en-US" sz="1600"/>
              <a:t>비트 부호 있는</a:t>
            </a:r>
            <a:r>
              <a:rPr lang="en-US" altLang="ko-KR" sz="1600"/>
              <a:t>/</a:t>
            </a:r>
            <a:r>
              <a:rPr lang="ko-KR" altLang="en-US" sz="1600"/>
              <a:t>없는 정수형 </a:t>
            </a:r>
          </a:p>
          <a:p>
            <a:pPr lvl="2"/>
            <a:r>
              <a:rPr lang="en-US" altLang="ko-KR" sz="1600" b="1"/>
              <a:t>int64</a:t>
            </a:r>
            <a:r>
              <a:rPr lang="en-US" altLang="ko-KR" sz="1600"/>
              <a:t>/</a:t>
            </a:r>
            <a:r>
              <a:rPr lang="en-US" altLang="ko-KR" sz="1600" b="1"/>
              <a:t>uint64 </a:t>
            </a:r>
            <a:r>
              <a:rPr lang="en-US" altLang="ko-KR" sz="1600"/>
              <a:t>: 64 </a:t>
            </a:r>
            <a:r>
              <a:rPr lang="ko-KR" altLang="en-US" sz="1600"/>
              <a:t>비트 부호 있는</a:t>
            </a:r>
            <a:r>
              <a:rPr lang="en-US" altLang="ko-KR" sz="1600"/>
              <a:t>/</a:t>
            </a:r>
            <a:r>
              <a:rPr lang="ko-KR" altLang="en-US" sz="1600"/>
              <a:t>없는 정수형 </a:t>
            </a:r>
          </a:p>
          <a:p>
            <a:pPr lvl="1"/>
            <a:r>
              <a:rPr lang="ko-KR" altLang="en-US" sz="1600"/>
              <a:t>부동 소수점 역시 표준 </a:t>
            </a:r>
            <a:r>
              <a:rPr lang="en-US" altLang="ko-KR" sz="1600" b="1"/>
              <a:t>float</a:t>
            </a:r>
            <a:r>
              <a:rPr lang="ko-KR" altLang="en-US" sz="1600"/>
              <a:t> </a:t>
            </a:r>
            <a:r>
              <a:rPr lang="en-US" altLang="ko-KR" sz="1600"/>
              <a:t>(32 </a:t>
            </a:r>
            <a:r>
              <a:rPr lang="ko-KR" altLang="en-US" sz="1600"/>
              <a:t>비트</a:t>
            </a:r>
            <a:r>
              <a:rPr lang="en-US" altLang="ko-KR" sz="1600"/>
              <a:t>) </a:t>
            </a:r>
            <a:r>
              <a:rPr lang="ko-KR" altLang="en-US" sz="1600"/>
              <a:t>및 </a:t>
            </a:r>
            <a:r>
              <a:rPr lang="en-US" altLang="ko-KR" sz="1600" b="1"/>
              <a:t>double</a:t>
            </a:r>
            <a:r>
              <a:rPr lang="ko-KR" altLang="en-US" sz="1600"/>
              <a:t> </a:t>
            </a:r>
            <a:r>
              <a:rPr lang="en-US" altLang="ko-KR" sz="1600"/>
              <a:t>(64 </a:t>
            </a:r>
            <a:r>
              <a:rPr lang="ko-KR" altLang="en-US" sz="1600"/>
              <a:t>비트</a:t>
            </a:r>
            <a:r>
              <a:rPr lang="en-US" altLang="ko-KR" sz="1600"/>
              <a:t>) </a:t>
            </a:r>
            <a:r>
              <a:rPr lang="ko-KR" altLang="en-US" sz="1600"/>
              <a:t>유형으로 지원됩니다</a:t>
            </a:r>
            <a:r>
              <a:rPr lang="en-US" altLang="ko-KR" sz="1600"/>
              <a:t>. </a:t>
            </a:r>
          </a:p>
          <a:p>
            <a:pPr lvl="1"/>
            <a:r>
              <a:rPr lang="ko-KR" altLang="en-US" sz="1600" err="1"/>
              <a:t>언리얼</a:t>
            </a:r>
            <a:r>
              <a:rPr lang="ko-KR" altLang="en-US" sz="1600"/>
              <a:t> 엔진에서는 </a:t>
            </a:r>
            <a:r>
              <a:rPr lang="en-US" altLang="ko-KR" sz="1600" b="1" err="1"/>
              <a:t>TNumericLimits</a:t>
            </a:r>
            <a:r>
              <a:rPr lang="ko-KR" altLang="en-US" sz="1600"/>
              <a:t> 템플릿으로 어떤 값 유형이 저장할 수 있는 최소 최대 값 범위를 알아낼 수 있습니다</a:t>
            </a:r>
            <a:r>
              <a:rPr lang="en-US" altLang="ko-KR" sz="1600"/>
              <a:t>. </a:t>
            </a:r>
            <a:r>
              <a:rPr lang="ko-KR" altLang="en-US" sz="1600"/>
              <a:t>자세한 </a:t>
            </a:r>
            <a:r>
              <a:rPr lang="ko-KR" altLang="en-US" sz="1600" err="1"/>
              <a:t>벙보는</a:t>
            </a:r>
            <a:r>
              <a:rPr lang="ko-KR" altLang="en-US" sz="1600"/>
              <a:t> </a:t>
            </a:r>
            <a:r>
              <a:rPr lang="en-US" altLang="ko-KR" sz="1600">
                <a:hlinkClick r:id="rId3"/>
              </a:rPr>
              <a:t>API reference</a:t>
            </a:r>
            <a:r>
              <a:rPr lang="ko-KR" altLang="en-US" sz="1600"/>
              <a:t> 를 참고하시기 바랍니다</a:t>
            </a:r>
            <a:r>
              <a:rPr lang="en-US" altLang="ko-KR" sz="160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이름 접두사</a:t>
            </a:r>
          </a:p>
        </p:txBody>
      </p:sp>
    </p:spTree>
    <p:extLst>
      <p:ext uri="{BB962C8B-B14F-4D97-AF65-F5344CB8AC3E}">
        <p14:creationId xmlns:p14="http://schemas.microsoft.com/office/powerpoint/2010/main" val="2075930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/>
              <a:t>숫자 </a:t>
            </a:r>
            <a:r>
              <a:rPr lang="ko-KR" altLang="en-US" sz="2000" b="1" dirty="0"/>
              <a:t>유형</a:t>
            </a:r>
          </a:p>
          <a:p>
            <a:pPr lvl="1"/>
            <a:r>
              <a:rPr lang="en-US" altLang="ko-KR" sz="2000" b="1" dirty="0"/>
              <a:t>short</a:t>
            </a:r>
            <a:r>
              <a:rPr lang="en-US" altLang="ko-KR" sz="2000" dirty="0"/>
              <a:t>, </a:t>
            </a:r>
            <a:r>
              <a:rPr lang="en-US" altLang="ko-KR" sz="2000" b="1" dirty="0" err="1"/>
              <a:t>int</a:t>
            </a:r>
            <a:r>
              <a:rPr lang="en-US" altLang="ko-KR" sz="2000" dirty="0"/>
              <a:t>, </a:t>
            </a:r>
            <a:r>
              <a:rPr lang="en-US" altLang="ko-KR" sz="2000" b="1" dirty="0"/>
              <a:t>long</a:t>
            </a:r>
            <a:r>
              <a:rPr lang="ko-KR" altLang="en-US" sz="2000" dirty="0"/>
              <a:t> 와 같은 기본적인 유형도 플랫폼마다 크기가 각기 다를 수 있기에</a:t>
            </a:r>
            <a:r>
              <a:rPr lang="en-US" altLang="ko-KR" sz="2000" dirty="0"/>
              <a:t>, UE4 </a:t>
            </a:r>
            <a:r>
              <a:rPr lang="ko-KR" altLang="en-US" sz="2000" dirty="0"/>
              <a:t>에서는 대안으로 사용해야 하는 유형을 다음과 같이 제공하고 있습니다</a:t>
            </a:r>
            <a:r>
              <a:rPr lang="en-US" altLang="ko-KR" sz="2000" dirty="0"/>
              <a:t>: </a:t>
            </a:r>
          </a:p>
          <a:p>
            <a:pPr lvl="2"/>
            <a:r>
              <a:rPr lang="en-US" altLang="ko-KR" sz="2000" b="1" dirty="0"/>
              <a:t>int8</a:t>
            </a:r>
            <a:r>
              <a:rPr lang="en-US" altLang="ko-KR" sz="2000" dirty="0"/>
              <a:t>/</a:t>
            </a:r>
            <a:r>
              <a:rPr lang="en-US" altLang="ko-KR" sz="2000" b="1" dirty="0"/>
              <a:t>uint8 </a:t>
            </a:r>
            <a:r>
              <a:rPr lang="en-US" altLang="ko-KR" sz="2000" dirty="0"/>
              <a:t>: 8 </a:t>
            </a:r>
            <a:r>
              <a:rPr lang="ko-KR" altLang="en-US" sz="2000" dirty="0"/>
              <a:t>비트 부호 있는</a:t>
            </a:r>
            <a:r>
              <a:rPr lang="en-US" altLang="ko-KR" sz="2000" dirty="0"/>
              <a:t>/</a:t>
            </a:r>
            <a:r>
              <a:rPr lang="ko-KR" altLang="en-US" sz="2000" dirty="0"/>
              <a:t>없는 정수형 </a:t>
            </a:r>
          </a:p>
          <a:p>
            <a:pPr lvl="2"/>
            <a:r>
              <a:rPr lang="en-US" altLang="ko-KR" sz="2000" b="1" dirty="0"/>
              <a:t>int16</a:t>
            </a:r>
            <a:r>
              <a:rPr lang="en-US" altLang="ko-KR" sz="2000" dirty="0"/>
              <a:t>/</a:t>
            </a:r>
            <a:r>
              <a:rPr lang="en-US" altLang="ko-KR" sz="2000" b="1" dirty="0"/>
              <a:t>uint16 </a:t>
            </a:r>
            <a:r>
              <a:rPr lang="en-US" altLang="ko-KR" sz="2000" dirty="0"/>
              <a:t>: 16 </a:t>
            </a:r>
            <a:r>
              <a:rPr lang="ko-KR" altLang="en-US" sz="2000" dirty="0"/>
              <a:t>비트 부호 있는</a:t>
            </a:r>
            <a:r>
              <a:rPr lang="en-US" altLang="ko-KR" sz="2000" dirty="0"/>
              <a:t>/</a:t>
            </a:r>
            <a:r>
              <a:rPr lang="ko-KR" altLang="en-US" sz="2000" dirty="0"/>
              <a:t>없는 정수형 </a:t>
            </a:r>
          </a:p>
          <a:p>
            <a:pPr lvl="2"/>
            <a:r>
              <a:rPr lang="en-US" altLang="ko-KR" sz="2000" b="1" dirty="0"/>
              <a:t>int32</a:t>
            </a:r>
            <a:r>
              <a:rPr lang="en-US" altLang="ko-KR" sz="2000" dirty="0"/>
              <a:t>/</a:t>
            </a:r>
            <a:r>
              <a:rPr lang="en-US" altLang="ko-KR" sz="2000" b="1" dirty="0"/>
              <a:t>uint32 </a:t>
            </a:r>
            <a:r>
              <a:rPr lang="en-US" altLang="ko-KR" sz="2000" dirty="0"/>
              <a:t>: 32 </a:t>
            </a:r>
            <a:r>
              <a:rPr lang="ko-KR" altLang="en-US" sz="2000" dirty="0"/>
              <a:t>비트 부호 있는</a:t>
            </a:r>
            <a:r>
              <a:rPr lang="en-US" altLang="ko-KR" sz="2000" dirty="0"/>
              <a:t>/</a:t>
            </a:r>
            <a:r>
              <a:rPr lang="ko-KR" altLang="en-US" sz="2000" dirty="0"/>
              <a:t>없는 정수형 </a:t>
            </a:r>
          </a:p>
          <a:p>
            <a:pPr lvl="2"/>
            <a:r>
              <a:rPr lang="en-US" altLang="ko-KR" sz="2000" b="1" dirty="0"/>
              <a:t>int64</a:t>
            </a:r>
            <a:r>
              <a:rPr lang="en-US" altLang="ko-KR" sz="2000" dirty="0"/>
              <a:t>/</a:t>
            </a:r>
            <a:r>
              <a:rPr lang="en-US" altLang="ko-KR" sz="2000" b="1" dirty="0"/>
              <a:t>uint64 </a:t>
            </a:r>
            <a:r>
              <a:rPr lang="en-US" altLang="ko-KR" sz="2000" dirty="0"/>
              <a:t>: 64 </a:t>
            </a:r>
            <a:r>
              <a:rPr lang="ko-KR" altLang="en-US" sz="2000" dirty="0"/>
              <a:t>비트 부호 있는</a:t>
            </a:r>
            <a:r>
              <a:rPr lang="en-US" altLang="ko-KR" sz="2000" dirty="0"/>
              <a:t>/</a:t>
            </a:r>
            <a:r>
              <a:rPr lang="ko-KR" altLang="en-US" sz="2000" dirty="0"/>
              <a:t>없는 정수형 </a:t>
            </a:r>
          </a:p>
          <a:p>
            <a:pPr lvl="1"/>
            <a:r>
              <a:rPr lang="ko-KR" altLang="en-US" sz="2000" dirty="0"/>
              <a:t>부동 소수점 역시 표준 </a:t>
            </a:r>
            <a:r>
              <a:rPr lang="en-US" altLang="ko-KR" sz="2000" b="1" dirty="0"/>
              <a:t>float</a:t>
            </a:r>
            <a:r>
              <a:rPr lang="ko-KR" altLang="en-US" sz="2000" dirty="0"/>
              <a:t> </a:t>
            </a:r>
            <a:r>
              <a:rPr lang="en-US" altLang="ko-KR" sz="2000" dirty="0"/>
              <a:t>(32 </a:t>
            </a:r>
            <a:r>
              <a:rPr lang="ko-KR" altLang="en-US" sz="2000" dirty="0"/>
              <a:t>비트</a:t>
            </a:r>
            <a:r>
              <a:rPr lang="en-US" altLang="ko-KR" sz="2000" dirty="0"/>
              <a:t>) </a:t>
            </a:r>
            <a:r>
              <a:rPr lang="ko-KR" altLang="en-US" sz="2000" dirty="0"/>
              <a:t>및 </a:t>
            </a:r>
            <a:r>
              <a:rPr lang="en-US" altLang="ko-KR" sz="2000" b="1" dirty="0"/>
              <a:t>double</a:t>
            </a:r>
            <a:r>
              <a:rPr lang="ko-KR" altLang="en-US" sz="2000" dirty="0"/>
              <a:t> </a:t>
            </a:r>
            <a:r>
              <a:rPr lang="en-US" altLang="ko-KR" sz="2000" dirty="0"/>
              <a:t>(64 </a:t>
            </a:r>
            <a:r>
              <a:rPr lang="ko-KR" altLang="en-US" sz="2000" dirty="0"/>
              <a:t>비트</a:t>
            </a:r>
            <a:r>
              <a:rPr lang="en-US" altLang="ko-KR" sz="2000" dirty="0"/>
              <a:t>) </a:t>
            </a:r>
            <a:r>
              <a:rPr lang="ko-KR" altLang="en-US" sz="2000" dirty="0"/>
              <a:t>유형으로 지원됩니다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 err="1"/>
              <a:t>언리얼</a:t>
            </a:r>
            <a:r>
              <a:rPr lang="ko-KR" altLang="en-US" sz="2000" dirty="0"/>
              <a:t> 엔진에서는 </a:t>
            </a:r>
            <a:r>
              <a:rPr lang="en-US" altLang="ko-KR" sz="2000" b="1" dirty="0" err="1"/>
              <a:t>TNumericLimits</a:t>
            </a:r>
            <a:r>
              <a:rPr lang="ko-KR" altLang="en-US" sz="2000" dirty="0"/>
              <a:t> 템플릿으로 어떤 값 유형이 저장할 수 있는 최소 최대 값 범위를 알아낼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자세한 </a:t>
            </a:r>
            <a:r>
              <a:rPr lang="ko-KR" altLang="en-US" sz="2000" dirty="0" err="1"/>
              <a:t>벙보는</a:t>
            </a:r>
            <a:r>
              <a:rPr lang="ko-KR" altLang="en-US" sz="2000" dirty="0"/>
              <a:t> </a:t>
            </a:r>
            <a:r>
              <a:rPr lang="en-US" altLang="ko-KR" sz="2000" dirty="0">
                <a:hlinkClick r:id="rId2"/>
              </a:rPr>
              <a:t>API reference</a:t>
            </a:r>
            <a:r>
              <a:rPr lang="ko-KR" altLang="en-US" sz="2000" dirty="0"/>
              <a:t> 를 참고하시기 바랍니다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유형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946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UE4 </a:t>
            </a:r>
            <a:r>
              <a:rPr lang="ko-KR" altLang="en-US"/>
              <a:t>에는 </a:t>
            </a:r>
            <a:r>
              <a:rPr lang="en-US" altLang="ko-KR"/>
              <a:t>string (</a:t>
            </a:r>
            <a:r>
              <a:rPr lang="ko-KR" altLang="en-US"/>
              <a:t>문자열</a:t>
            </a:r>
            <a:r>
              <a:rPr lang="en-US" altLang="ko-KR"/>
              <a:t>) </a:t>
            </a:r>
            <a:r>
              <a:rPr lang="ko-KR" altLang="en-US"/>
              <a:t>작업 관련해서 필요에 따라 쓸 수 있는 </a:t>
            </a:r>
            <a:r>
              <a:rPr lang="ko-KR" altLang="en-US" err="1"/>
              <a:t>여러가지</a:t>
            </a:r>
            <a:r>
              <a:rPr lang="ko-KR" altLang="en-US"/>
              <a:t> 클래스가 제공됩니다</a:t>
            </a:r>
            <a:r>
              <a:rPr lang="en-US" altLang="ko-KR"/>
              <a:t>. </a:t>
            </a:r>
          </a:p>
          <a:p>
            <a:r>
              <a:rPr lang="en-US" altLang="ko-KR" b="1"/>
              <a:t>FString</a:t>
            </a:r>
          </a:p>
          <a:p>
            <a:pPr lvl="1"/>
            <a:r>
              <a:rPr lang="sv-SE" altLang="ko-KR" sz="2000"/>
              <a:t>FString MyStr = TEXT("Hello, Unreal 4!"). </a:t>
            </a:r>
          </a:p>
          <a:p>
            <a:r>
              <a:rPr lang="en-US" altLang="ko-KR" b="1"/>
              <a:t>FText</a:t>
            </a:r>
          </a:p>
          <a:p>
            <a:pPr lvl="1"/>
            <a:r>
              <a:rPr lang="en-US" altLang="ko-KR" sz="2000" err="1"/>
              <a:t>FText</a:t>
            </a:r>
            <a:r>
              <a:rPr lang="en-US" altLang="ko-KR" sz="2000"/>
              <a:t> </a:t>
            </a:r>
            <a:r>
              <a:rPr lang="en-US" altLang="ko-KR" sz="2000" err="1"/>
              <a:t>MyText</a:t>
            </a:r>
            <a:r>
              <a:rPr lang="en-US" altLang="ko-KR" sz="2000"/>
              <a:t> = NSLOCTEXT("Game UI", "Health Warning Message", "Low Health!")</a:t>
            </a:r>
          </a:p>
          <a:p>
            <a:r>
              <a:rPr lang="en-US" altLang="ko-KR" b="1"/>
              <a:t>FName</a:t>
            </a:r>
          </a:p>
          <a:p>
            <a:r>
              <a:rPr lang="en-US" altLang="ko-KR" b="1"/>
              <a:t>TCHAR</a:t>
            </a:r>
          </a:p>
          <a:p>
            <a:pPr lvl="1"/>
            <a:r>
              <a:rPr lang="en-US" altLang="ko-KR" sz="1800"/>
              <a:t>FString Str1 = TEXT("World"); </a:t>
            </a:r>
          </a:p>
          <a:p>
            <a:pPr lvl="1"/>
            <a:r>
              <a:rPr lang="en-US" altLang="ko-KR" sz="1800"/>
              <a:t>int32 Val1 = 123; </a:t>
            </a:r>
          </a:p>
          <a:p>
            <a:pPr lvl="1"/>
            <a:r>
              <a:rPr lang="en-US" altLang="ko-KR" sz="1800"/>
              <a:t>FString Str2 = FString::Printf(TEXT("Hello, %s! You have %i points."), *Str1, Val1);</a:t>
            </a:r>
          </a:p>
          <a:p>
            <a:r>
              <a:rPr lang="en-US" altLang="ko-KR" sz="1800" b="1"/>
              <a:t>FChar</a:t>
            </a:r>
            <a:r>
              <a:rPr lang="en-US" altLang="ko-KR" sz="1800"/>
              <a:t> </a:t>
            </a:r>
          </a:p>
          <a:p>
            <a:pPr lvl="1"/>
            <a:r>
              <a:rPr lang="sv-SE" altLang="ko-KR" sz="1800"/>
              <a:t>TCHAR Upper('A');</a:t>
            </a:r>
          </a:p>
          <a:p>
            <a:pPr lvl="1"/>
            <a:r>
              <a:rPr lang="sv-SE" altLang="ko-KR" sz="1800"/>
              <a:t>TCHAR Lower = FChar::ToLower(Upper); // 'a'</a:t>
            </a:r>
            <a:endParaRPr lang="ko-KR" altLang="en-US" sz="18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21382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TArray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AActor</a:t>
            </a:r>
            <a:r>
              <a:rPr lang="en-US" altLang="ko-KR" sz="2000" dirty="0"/>
              <a:t>*&gt; </a:t>
            </a:r>
            <a:r>
              <a:rPr lang="en-US" altLang="ko-KR" sz="2000" dirty="0" err="1"/>
              <a:t>ActorArray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GetActorArrayFromSomewhere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int32 </a:t>
            </a:r>
            <a:r>
              <a:rPr lang="en-US" altLang="ko-KR" sz="2000" dirty="0" err="1"/>
              <a:t>ArraySize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ActorArray.Num</a:t>
            </a:r>
            <a:r>
              <a:rPr lang="en-US" altLang="ko-KR" sz="2000" dirty="0"/>
              <a:t>(); // </a:t>
            </a:r>
            <a:r>
              <a:rPr lang="en-US" altLang="ko-KR" sz="2000" dirty="0" err="1"/>
              <a:t>ActorArray</a:t>
            </a:r>
            <a:r>
              <a:rPr lang="en-US" altLang="ko-KR" sz="2000" dirty="0"/>
              <a:t> </a:t>
            </a:r>
            <a:r>
              <a:rPr lang="ko-KR" altLang="en-US" sz="2000" dirty="0"/>
              <a:t>에 현재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AActor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요소의 개수를 얻는다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/>
              <a:t>int32 Index = 0; // </a:t>
            </a:r>
            <a:r>
              <a:rPr lang="en-US" altLang="ko-KR" sz="2000" dirty="0" err="1"/>
              <a:t>TArray</a:t>
            </a:r>
            <a:r>
              <a:rPr lang="en-US" altLang="ko-KR" sz="2000" dirty="0"/>
              <a:t> </a:t>
            </a:r>
            <a:r>
              <a:rPr lang="ko-KR" altLang="en-US" sz="2000" dirty="0"/>
              <a:t>는 </a:t>
            </a:r>
            <a:r>
              <a:rPr lang="en-US" altLang="ko-KR" sz="2000" dirty="0"/>
              <a:t>0 </a:t>
            </a:r>
            <a:r>
              <a:rPr lang="ko-KR" altLang="en-US" sz="2000" dirty="0"/>
              <a:t>부터 시작합니다 </a:t>
            </a:r>
            <a:r>
              <a:rPr lang="en-US" altLang="ko-KR" sz="2000" dirty="0"/>
              <a:t>(</a:t>
            </a:r>
            <a:r>
              <a:rPr lang="ko-KR" altLang="en-US" sz="2000" dirty="0"/>
              <a:t>첫 번째 요소의 인덱스는 </a:t>
            </a:r>
            <a:r>
              <a:rPr lang="en-US" altLang="ko-KR" sz="2000" dirty="0"/>
              <a:t>0 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.).</a:t>
            </a:r>
            <a:endParaRPr lang="en-US" altLang="ko-KR" sz="2000" dirty="0"/>
          </a:p>
          <a:p>
            <a:r>
              <a:rPr lang="en-US" altLang="ko-KR" sz="2000" dirty="0" err="1"/>
              <a:t>TArray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FirstActor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ActorArray</a:t>
            </a:r>
            <a:r>
              <a:rPr lang="en-US" altLang="ko-KR" sz="2000" dirty="0"/>
              <a:t>[Index]; // </a:t>
            </a:r>
            <a:r>
              <a:rPr lang="ko-KR" altLang="en-US" sz="2000" dirty="0"/>
              <a:t>주어진 인덱스의 요소 값 </a:t>
            </a:r>
            <a:r>
              <a:rPr lang="ko-KR" altLang="en-US" sz="2000" dirty="0" smtClean="0"/>
              <a:t>얻는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err="1"/>
              <a:t>AActor</a:t>
            </a:r>
            <a:r>
              <a:rPr lang="en-US" altLang="ko-KR" sz="2000" dirty="0"/>
              <a:t>* </a:t>
            </a:r>
            <a:r>
              <a:rPr lang="en-US" altLang="ko-KR" sz="2000" dirty="0" err="1"/>
              <a:t>NewActor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GetNewActor</a:t>
            </a:r>
            <a:r>
              <a:rPr lang="en-US" altLang="ko-KR" sz="2000" dirty="0"/>
              <a:t>(); </a:t>
            </a:r>
            <a:r>
              <a:rPr lang="en-US" altLang="ko-KR" sz="2000" dirty="0" err="1"/>
              <a:t>ActorArray.Add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NewActor</a:t>
            </a:r>
            <a:r>
              <a:rPr lang="en-US" altLang="ko-KR" sz="2000" dirty="0"/>
              <a:t>); // </a:t>
            </a:r>
            <a:r>
              <a:rPr lang="ko-KR" altLang="en-US" sz="2000" dirty="0"/>
              <a:t>배열 끝에 새 요소를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err="1"/>
              <a:t>ActorArray.AddUnique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NewActor</a:t>
            </a:r>
            <a:r>
              <a:rPr lang="en-US" altLang="ko-KR" sz="2000" dirty="0"/>
              <a:t>); // </a:t>
            </a:r>
            <a:r>
              <a:rPr lang="ko-KR" altLang="en-US" sz="2000" dirty="0"/>
              <a:t>이미 배열 끝이 아닐 경우에만 배열 끝에 요소를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err="1"/>
              <a:t>ActorArray.Remove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NewActor</a:t>
            </a:r>
            <a:r>
              <a:rPr lang="en-US" altLang="ko-KR" sz="2000" dirty="0"/>
              <a:t>); // </a:t>
            </a:r>
            <a:r>
              <a:rPr lang="ko-KR" altLang="en-US" sz="2000" dirty="0"/>
              <a:t>배열에서 </a:t>
            </a:r>
            <a:r>
              <a:rPr lang="en-US" altLang="ko-KR" sz="2000" dirty="0" err="1"/>
              <a:t>NewActor</a:t>
            </a:r>
            <a:r>
              <a:rPr lang="en-US" altLang="ko-KR" sz="2000" dirty="0"/>
              <a:t> </a:t>
            </a:r>
            <a:r>
              <a:rPr lang="ko-KR" altLang="en-US" sz="2000" dirty="0"/>
              <a:t>인스턴스를 전부 </a:t>
            </a:r>
            <a:r>
              <a:rPr lang="ko-KR" altLang="en-US" sz="2000" dirty="0" smtClean="0"/>
              <a:t>제거한다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err="1"/>
              <a:t>ActorArray.RemoveAt</a:t>
            </a:r>
            <a:r>
              <a:rPr lang="en-US" altLang="ko-KR" sz="2000" dirty="0"/>
              <a:t>(Index); // </a:t>
            </a:r>
            <a:r>
              <a:rPr lang="ko-KR" altLang="en-US" sz="2000" dirty="0"/>
              <a:t>지정된 인덱스의 요소를 </a:t>
            </a:r>
            <a:r>
              <a:rPr lang="ko-KR" altLang="en-US" sz="2000" dirty="0" smtClean="0"/>
              <a:t>제거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인덱스는 </a:t>
            </a:r>
            <a:r>
              <a:rPr lang="ko-KR" altLang="en-US" sz="2000" dirty="0"/>
              <a:t>하나씩 내려 빈 공간을 </a:t>
            </a:r>
            <a:r>
              <a:rPr lang="ko-KR" altLang="en-US" sz="2000" dirty="0" smtClean="0"/>
              <a:t>채운다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ActorArray.RemoveAtSwap</a:t>
            </a:r>
            <a:r>
              <a:rPr lang="en-US" altLang="ko-KR" sz="2000" dirty="0"/>
              <a:t>(Index); // </a:t>
            </a:r>
            <a:r>
              <a:rPr lang="en-US" altLang="ko-KR" sz="2000" dirty="0" err="1"/>
              <a:t>RemoveAt</a:t>
            </a:r>
            <a:r>
              <a:rPr lang="en-US" altLang="ko-KR" sz="2000" dirty="0"/>
              <a:t> </a:t>
            </a:r>
            <a:r>
              <a:rPr lang="ko-KR" altLang="en-US" sz="2000" dirty="0"/>
              <a:t>의 보다 효율적인 버전으로</a:t>
            </a:r>
            <a:r>
              <a:rPr lang="en-US" altLang="ko-KR" sz="2000" dirty="0"/>
              <a:t>, </a:t>
            </a:r>
            <a:r>
              <a:rPr lang="ko-KR" altLang="en-US" sz="2000" dirty="0"/>
              <a:t>요소의 순서는 유지하지 </a:t>
            </a:r>
            <a:r>
              <a:rPr lang="ko-KR" altLang="en-US" sz="2000" dirty="0" smtClean="0"/>
              <a:t>않는다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ActorArray.Empty</a:t>
            </a:r>
            <a:r>
              <a:rPr lang="en-US" altLang="ko-KR" sz="2000" dirty="0"/>
              <a:t>();</a:t>
            </a:r>
            <a:r>
              <a:rPr lang="en-US" altLang="ko-KR" dirty="0"/>
              <a:t> // </a:t>
            </a:r>
            <a:r>
              <a:rPr lang="ko-KR" altLang="en-US" dirty="0"/>
              <a:t>배열의 모든 요소를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TArray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AActor</a:t>
            </a:r>
            <a:r>
              <a:rPr lang="en-US" altLang="ko-KR" dirty="0"/>
              <a:t>*&gt; </a:t>
            </a:r>
            <a:r>
              <a:rPr lang="en-US" altLang="ko-KR" dirty="0" err="1"/>
              <a:t>GarbageCollectedArray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TArray </a:t>
            </a:r>
            <a:r>
              <a:rPr lang="ko-KR" altLang="en-US"/>
              <a:t>컨테이너</a:t>
            </a:r>
          </a:p>
        </p:txBody>
      </p:sp>
    </p:spTree>
    <p:extLst>
      <p:ext uri="{BB962C8B-B14F-4D97-AF65-F5344CB8AC3E}">
        <p14:creationId xmlns:p14="http://schemas.microsoft.com/office/powerpoint/2010/main" val="4198884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#include "</a:t>
            </a:r>
            <a:r>
              <a:rPr lang="en-US" altLang="ko-KR" sz="2000" err="1"/>
              <a:t>GameFramework</a:t>
            </a:r>
            <a:r>
              <a:rPr lang="en-US" altLang="ko-KR" sz="2000"/>
              <a:t>/</a:t>
            </a:r>
            <a:r>
              <a:rPr lang="en-US" altLang="ko-KR" sz="2000" err="1"/>
              <a:t>Actor.h</a:t>
            </a:r>
            <a:r>
              <a:rPr lang="en-US" altLang="ko-KR" sz="2000"/>
              <a:t>" </a:t>
            </a:r>
          </a:p>
          <a:p>
            <a:r>
              <a:rPr lang="en-US" altLang="ko-KR" sz="2000"/>
              <a:t>#include "</a:t>
            </a:r>
            <a:r>
              <a:rPr lang="en-US" altLang="ko-KR" sz="2000" err="1"/>
              <a:t>MyActor.generated.h</a:t>
            </a:r>
            <a:r>
              <a:rPr lang="en-US" altLang="ko-KR" sz="2000"/>
              <a:t>" </a:t>
            </a:r>
          </a:p>
          <a:p>
            <a:r>
              <a:rPr lang="en-US" altLang="ko-KR" sz="2000" b="1"/>
              <a:t>UCLASS() </a:t>
            </a:r>
          </a:p>
          <a:p>
            <a:r>
              <a:rPr lang="en-US" altLang="ko-KR" sz="2000"/>
              <a:t>class </a:t>
            </a:r>
            <a:r>
              <a:rPr lang="en-US" altLang="ko-KR" sz="2000" err="1"/>
              <a:t>AMyActor</a:t>
            </a:r>
            <a:r>
              <a:rPr lang="en-US" altLang="ko-KR" sz="2000"/>
              <a:t> : public </a:t>
            </a:r>
            <a:r>
              <a:rPr lang="en-US" altLang="ko-KR" sz="2000" err="1"/>
              <a:t>AActor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{ </a:t>
            </a:r>
          </a:p>
          <a:p>
            <a:pPr lvl="1"/>
            <a:r>
              <a:rPr lang="en-US" altLang="ko-KR" sz="2000" b="1"/>
              <a:t>GENERATED_BODY() </a:t>
            </a:r>
          </a:p>
          <a:p>
            <a:pPr lvl="1"/>
            <a:r>
              <a:rPr lang="en-US" altLang="ko-KR" sz="2000"/>
              <a:t>public: </a:t>
            </a:r>
          </a:p>
          <a:p>
            <a:pPr lvl="2"/>
            <a:r>
              <a:rPr lang="en-US" altLang="ko-KR" sz="1800"/>
              <a:t>// </a:t>
            </a:r>
            <a:r>
              <a:rPr lang="ko-KR" altLang="en-US" sz="1800"/>
              <a:t>이 </a:t>
            </a:r>
            <a:r>
              <a:rPr lang="ko-KR" altLang="en-US" sz="1800" err="1"/>
              <a:t>액터의</a:t>
            </a:r>
            <a:r>
              <a:rPr lang="ko-KR" altLang="en-US" sz="1800"/>
              <a:t> </a:t>
            </a:r>
            <a:r>
              <a:rPr lang="ko-KR" altLang="en-US" sz="1800" err="1"/>
              <a:t>프로퍼티에</a:t>
            </a:r>
            <a:r>
              <a:rPr lang="ko-KR" altLang="en-US" sz="1800"/>
              <a:t> 기본값을 설정합니다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2000" err="1"/>
              <a:t>AMyActor</a:t>
            </a:r>
            <a:r>
              <a:rPr lang="en-US" altLang="ko-KR" sz="2000"/>
              <a:t>(); </a:t>
            </a:r>
          </a:p>
          <a:p>
            <a:pPr lvl="2"/>
            <a:r>
              <a:rPr lang="en-US" altLang="ko-KR" sz="1800"/>
              <a:t>// </a:t>
            </a:r>
            <a:r>
              <a:rPr lang="ko-KR" altLang="en-US" sz="1800"/>
              <a:t>매 프레임 호출됩니다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2000"/>
              <a:t>virtual void Tick( float </a:t>
            </a:r>
            <a:r>
              <a:rPr lang="en-US" altLang="ko-KR" sz="2000" err="1"/>
              <a:t>DeltaSeconds</a:t>
            </a:r>
            <a:r>
              <a:rPr lang="en-US" altLang="ko-KR" sz="2000"/>
              <a:t> ) override; </a:t>
            </a:r>
          </a:p>
          <a:p>
            <a:pPr lvl="1"/>
            <a:r>
              <a:rPr lang="en-US" altLang="ko-KR" sz="2000"/>
              <a:t>protected: </a:t>
            </a:r>
          </a:p>
          <a:p>
            <a:pPr lvl="2"/>
            <a:r>
              <a:rPr lang="en-US" altLang="ko-KR" sz="1800"/>
              <a:t>// </a:t>
            </a:r>
            <a:r>
              <a:rPr lang="ko-KR" altLang="en-US" sz="1800"/>
              <a:t>게임 시작 또는 </a:t>
            </a:r>
            <a:r>
              <a:rPr lang="ko-KR" altLang="en-US" sz="1800" err="1"/>
              <a:t>스폰시</a:t>
            </a:r>
            <a:r>
              <a:rPr lang="ko-KR" altLang="en-US" sz="1800"/>
              <a:t> 호출됩니다</a:t>
            </a:r>
            <a:r>
              <a:rPr lang="en-US" altLang="ko-KR" sz="1800"/>
              <a:t>. </a:t>
            </a:r>
          </a:p>
          <a:p>
            <a:pPr lvl="2"/>
            <a:r>
              <a:rPr lang="en-US" altLang="ko-KR" sz="2000"/>
              <a:t>virtual void </a:t>
            </a:r>
            <a:r>
              <a:rPr lang="en-US" altLang="ko-KR" sz="2000" err="1"/>
              <a:t>BeginPlay</a:t>
            </a:r>
            <a:r>
              <a:rPr lang="en-US" altLang="ko-KR" sz="2000"/>
              <a:t>() override; </a:t>
            </a:r>
          </a:p>
          <a:p>
            <a:r>
              <a:rPr lang="en-US" altLang="ko-KR" sz="2000"/>
              <a:t>};</a:t>
            </a:r>
            <a:endParaRPr lang="ko-KR" altLang="en-US" sz="20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1305309" cy="500042"/>
          </a:xfrm>
        </p:spPr>
        <p:txBody>
          <a:bodyPr/>
          <a:lstStyle/>
          <a:p>
            <a:r>
              <a:rPr lang="ko-KR" altLang="en-US" sz="3600"/>
              <a:t>클래스 마법사 사용하여 </a:t>
            </a:r>
            <a:r>
              <a:rPr lang="en-US" altLang="ko-KR" sz="3600"/>
              <a:t>C++</a:t>
            </a:r>
            <a:r>
              <a:rPr lang="ko-KR" altLang="en-US" sz="3600"/>
              <a:t>클래스 생성</a:t>
            </a:r>
          </a:p>
        </p:txBody>
      </p:sp>
    </p:spTree>
    <p:extLst>
      <p:ext uri="{BB962C8B-B14F-4D97-AF65-F5344CB8AC3E}">
        <p14:creationId xmlns:p14="http://schemas.microsoft.com/office/powerpoint/2010/main" val="316931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9EA796-D349-473B-B521-E3CE913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100"/>
            <a:ext cx="9144000" cy="609600"/>
          </a:xfrm>
        </p:spPr>
        <p:txBody>
          <a:bodyPr/>
          <a:lstStyle/>
          <a:p>
            <a:r>
              <a:rPr lang="en-US" altLang="ko-KR" dirty="0"/>
              <a:t>http://api.unrealengine.com/KOR/Programming/UnrealArchitecture/Reference/index.html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3FA47-81FD-47AC-BF1A-311467B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아키텍처</a:t>
            </a:r>
          </a:p>
        </p:txBody>
      </p:sp>
    </p:spTree>
    <p:extLst>
      <p:ext uri="{BB962C8B-B14F-4D97-AF65-F5344CB8AC3E}">
        <p14:creationId xmlns:p14="http://schemas.microsoft.com/office/powerpoint/2010/main" val="1970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9EA796-D349-473B-B521-E3CE913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100"/>
            <a:ext cx="9144000" cy="609600"/>
          </a:xfrm>
        </p:spPr>
        <p:txBody>
          <a:bodyPr/>
          <a:lstStyle/>
          <a:p>
            <a:r>
              <a:rPr lang="en-US" altLang="ko-KR" dirty="0"/>
              <a:t>http://api.unrealengine.com/KOR/Programming/UnrealArchitecture/Reference/Properties/Specifiers/index.html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3FA47-81FD-47AC-BF1A-311467B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0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FFBC8-F7FC-48E2-A68B-F0F5F922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리플렉션은</a:t>
            </a:r>
            <a:r>
              <a:rPr lang="ko-KR" altLang="en-US" dirty="0"/>
              <a:t> 실시간에 자기자신을 조사하는 기능으로 </a:t>
            </a:r>
            <a:r>
              <a:rPr lang="ko-KR" altLang="en-US" dirty="0" err="1"/>
              <a:t>언리얼</a:t>
            </a:r>
            <a:r>
              <a:rPr lang="ko-KR" altLang="en-US" dirty="0"/>
              <a:t> 엔진의  근간을 이루는 시스템으로 </a:t>
            </a:r>
            <a:r>
              <a:rPr lang="en-US" altLang="ko-KR" dirty="0"/>
              <a:t>“</a:t>
            </a:r>
            <a:r>
              <a:rPr lang="ko-KR" altLang="en-US" b="1" dirty="0" err="1"/>
              <a:t>프로퍼티</a:t>
            </a:r>
            <a:r>
              <a:rPr lang="ko-KR" altLang="en-US" b="1" dirty="0"/>
              <a:t> 시스템</a:t>
            </a:r>
            <a:r>
              <a:rPr lang="en-US" altLang="ko-KR" dirty="0"/>
              <a:t>”</a:t>
            </a:r>
            <a:r>
              <a:rPr lang="ko-KR" altLang="en-US" dirty="0"/>
              <a:t>이라 불린다</a:t>
            </a:r>
            <a:r>
              <a:rPr lang="en-US" altLang="ko-KR" dirty="0"/>
              <a:t>.</a:t>
            </a:r>
          </a:p>
          <a:p>
            <a:pPr marL="342900" lvl="1" indent="-342900">
              <a:buClr>
                <a:schemeClr val="hlink"/>
              </a:buClr>
            </a:pPr>
            <a:r>
              <a:rPr lang="ko-KR" altLang="en-US" dirty="0"/>
              <a:t>그러나 </a:t>
            </a:r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ko-KR" altLang="en-US" dirty="0" err="1"/>
              <a:t>리플렉션이</a:t>
            </a:r>
            <a:r>
              <a:rPr lang="ko-KR" altLang="en-US" dirty="0"/>
              <a:t> 지원하지 않기 때문에 </a:t>
            </a:r>
            <a:r>
              <a:rPr lang="ko-KR" altLang="en-US" dirty="0" err="1"/>
              <a:t>언리얼</a:t>
            </a:r>
            <a:r>
              <a:rPr lang="ko-KR" altLang="en-US" dirty="0"/>
              <a:t> 자체적으로 별도의 시스템이 구축되어 실시간에 </a:t>
            </a:r>
            <a:r>
              <a:rPr lang="en-US" altLang="ko-KR" dirty="0"/>
              <a:t>C++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</a:t>
            </a:r>
            <a:r>
              <a:rPr lang="ko-KR" altLang="en-US" dirty="0"/>
              <a:t>함수</a:t>
            </a:r>
            <a:r>
              <a:rPr lang="en-US" altLang="ko-KR" dirty="0"/>
              <a:t>,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 err="1"/>
              <a:t>열거형</a:t>
            </a:r>
            <a:r>
              <a:rPr lang="ko-KR" altLang="en-US" dirty="0"/>
              <a:t> 관련 정보를 수집</a:t>
            </a:r>
            <a:r>
              <a:rPr lang="en-US" altLang="ko-KR" dirty="0"/>
              <a:t>, </a:t>
            </a:r>
            <a:r>
              <a:rPr lang="ko-KR" altLang="en-US" dirty="0"/>
              <a:t>질의 </a:t>
            </a:r>
            <a:r>
              <a:rPr lang="en-US" altLang="ko-KR" dirty="0"/>
              <a:t>, </a:t>
            </a:r>
            <a:r>
              <a:rPr lang="ko-KR" altLang="en-US" dirty="0"/>
              <a:t>조작할 수 있도록 하였다</a:t>
            </a:r>
            <a:r>
              <a:rPr lang="en-US" altLang="ko-KR" dirty="0"/>
              <a:t>. </a:t>
            </a:r>
          </a:p>
          <a:p>
            <a:pPr marL="342900" lvl="1" indent="-342900">
              <a:buClr>
                <a:schemeClr val="hlink"/>
              </a:buClr>
            </a:pPr>
            <a:r>
              <a:rPr lang="ko-KR" altLang="en-US" dirty="0" err="1"/>
              <a:t>프로퍼티</a:t>
            </a:r>
            <a:r>
              <a:rPr lang="ko-KR" altLang="en-US" dirty="0"/>
              <a:t> 시스템 흐름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1)</a:t>
            </a:r>
            <a:r>
              <a:rPr lang="ko-KR" altLang="en-US" dirty="0" err="1"/>
              <a:t>리플렉션</a:t>
            </a:r>
            <a:r>
              <a:rPr lang="ko-KR" altLang="en-US" dirty="0"/>
              <a:t> 시스템에 보이도록 유형이나 </a:t>
            </a:r>
            <a:r>
              <a:rPr lang="ko-KR" altLang="en-US" dirty="0" err="1"/>
              <a:t>프로퍼티에</a:t>
            </a:r>
            <a:r>
              <a:rPr lang="ko-KR" altLang="en-US" dirty="0"/>
              <a:t> 주석을 달아 두면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2)UHT(Unreal Header Tool)</a:t>
            </a:r>
            <a:r>
              <a:rPr lang="ko-KR" altLang="en-US" dirty="0"/>
              <a:t>가 그 프로젝트를 컴파일 할 때 해당 정보를 수집한다</a:t>
            </a:r>
            <a:r>
              <a:rPr lang="en-US" altLang="ko-KR" dirty="0"/>
              <a:t>.</a:t>
            </a:r>
          </a:p>
          <a:p>
            <a:pPr marL="742950" lvl="2" indent="-342900"/>
            <a:r>
              <a:rPr lang="en-US" altLang="ko-KR" dirty="0"/>
              <a:t>3)</a:t>
            </a:r>
            <a:r>
              <a:rPr lang="ko-KR" altLang="en-US" dirty="0"/>
              <a:t>이후 해당 클래스의 상단에 연결한다</a:t>
            </a:r>
            <a:r>
              <a:rPr lang="en-US" altLang="ko-KR" dirty="0"/>
              <a:t>.</a:t>
            </a:r>
          </a:p>
          <a:p>
            <a:pPr marL="1200150" lvl="3" indent="-342900"/>
            <a:r>
              <a:rPr lang="en-US" altLang="ko-KR" dirty="0"/>
              <a:t>#include “</a:t>
            </a:r>
            <a:r>
              <a:rPr lang="en-US" altLang="ko-KR" dirty="0" err="1"/>
              <a:t>FileName.generated.h</a:t>
            </a:r>
            <a:r>
              <a:rPr lang="en-US" altLang="ko-KR" dirty="0"/>
              <a:t>”</a:t>
            </a:r>
          </a:p>
          <a:p>
            <a:pPr marL="742950" lvl="2" indent="-342900"/>
            <a:r>
              <a:rPr lang="en-US" altLang="ko-KR" dirty="0"/>
              <a:t>4)</a:t>
            </a:r>
            <a:r>
              <a:rPr lang="ko-KR" altLang="ko-KR" dirty="0"/>
              <a:t>이제</a:t>
            </a:r>
            <a:r>
              <a:rPr lang="en-US" altLang="ko-KR" dirty="0"/>
              <a:t> UENUM(), UCLASS(), USTRUCT(), UFUNCTION(), UPROPERTY() </a:t>
            </a:r>
            <a:r>
              <a:rPr lang="ko-KR" altLang="ko-KR" dirty="0"/>
              <a:t>를 사용하여 헤더의 다양한 유형과 멤버 변수 주석을 달 수 있다</a:t>
            </a:r>
            <a:r>
              <a:rPr lang="en-US" altLang="ko-KR" dirty="0"/>
              <a:t>.</a:t>
            </a:r>
          </a:p>
          <a:p>
            <a:pPr marL="742950" lvl="2" indent="-342900"/>
            <a:r>
              <a:rPr lang="en-US" altLang="ko-KR" dirty="0"/>
              <a:t>5)</a:t>
            </a:r>
            <a:r>
              <a:rPr lang="ko-KR" altLang="ko-KR" dirty="0"/>
              <a:t>이 매크로 각각은 유형 및 멤버 선언 전에 오며</a:t>
            </a:r>
            <a:r>
              <a:rPr lang="en-US" altLang="ko-KR" dirty="0"/>
              <a:t>, </a:t>
            </a:r>
            <a:r>
              <a:rPr lang="ko-KR" altLang="ko-KR" dirty="0"/>
              <a:t>추가적인 지정자 키워드를 담을 수 있다</a:t>
            </a:r>
            <a:endParaRPr lang="en-US" altLang="ko-KR" dirty="0"/>
          </a:p>
          <a:p>
            <a:pPr marL="342900" lvl="1" indent="-342900">
              <a:buClr>
                <a:schemeClr val="hlink"/>
              </a:buClr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A21660-D273-421E-A3E2-1501D221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</a:t>
            </a:r>
            <a:r>
              <a:rPr lang="en-US" altLang="ko-KR" dirty="0"/>
              <a:t>(Reflection)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297C5A-2AF1-48E9-967E-59C9F6FD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리플렉션</a:t>
            </a:r>
            <a:r>
              <a:rPr lang="en-US" altLang="ko-KR"/>
              <a:t>(Reflection)</a:t>
            </a:r>
            <a:r>
              <a:rPr lang="ko-KR" altLang="en-US"/>
              <a:t>은 프로그램이 실행시간에 자기 자신을 조사하는 </a:t>
            </a:r>
            <a:r>
              <a:rPr lang="ko-KR" altLang="en-US" smtClean="0"/>
              <a:t>기능이다</a:t>
            </a:r>
            <a:endParaRPr lang="en-US" altLang="ko-KR" smtClean="0"/>
          </a:p>
          <a:p>
            <a:r>
              <a:rPr lang="ko-KR" altLang="en-US" smtClean="0"/>
              <a:t>언리얼 </a:t>
            </a:r>
            <a:r>
              <a:rPr lang="ko-KR" altLang="en-US"/>
              <a:t>엔진 테크놀로지의 근간을 이루는 것으로</a:t>
            </a:r>
            <a:r>
              <a:rPr lang="en-US" altLang="ko-KR"/>
              <a:t>, </a:t>
            </a:r>
            <a:r>
              <a:rPr lang="ko-KR" altLang="en-US"/>
              <a:t>에디터의 디테일 패널</a:t>
            </a:r>
            <a:r>
              <a:rPr lang="en-US" altLang="ko-KR"/>
              <a:t>, </a:t>
            </a:r>
            <a:r>
              <a:rPr lang="ko-KR" altLang="en-US" err="1"/>
              <a:t>시리얼라이제이션</a:t>
            </a:r>
            <a:r>
              <a:rPr lang="en-US" altLang="ko-KR"/>
              <a:t>, </a:t>
            </a:r>
            <a:r>
              <a:rPr lang="ko-KR" altLang="en-US" err="1"/>
              <a:t>가비지</a:t>
            </a:r>
            <a:r>
              <a:rPr lang="ko-KR" altLang="en-US"/>
              <a:t> </a:t>
            </a:r>
            <a:r>
              <a:rPr lang="ko-KR" altLang="en-US" err="1"/>
              <a:t>콜렉션</a:t>
            </a:r>
            <a:r>
              <a:rPr lang="en-US" altLang="ko-KR"/>
              <a:t>, </a:t>
            </a:r>
            <a:r>
              <a:rPr lang="ko-KR" altLang="en-US"/>
              <a:t>네트워크 </a:t>
            </a:r>
            <a:r>
              <a:rPr lang="ko-KR" altLang="en-US" err="1"/>
              <a:t>리플리케이션</a:t>
            </a:r>
            <a:r>
              <a:rPr lang="en-US" altLang="ko-KR"/>
              <a:t>, </a:t>
            </a:r>
            <a:r>
              <a:rPr lang="ko-KR" altLang="en-US" err="1"/>
              <a:t>블루프린트</a:t>
            </a:r>
            <a:r>
              <a:rPr lang="en-US" altLang="ko-KR"/>
              <a:t>/C++ </a:t>
            </a:r>
            <a:r>
              <a:rPr lang="ko-KR" altLang="en-US"/>
              <a:t>커뮤니케이션 등 다수의 시스템에 탑재된 </a:t>
            </a:r>
            <a:r>
              <a:rPr lang="ko-KR" altLang="en-US" smtClean="0"/>
              <a:t>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그러나 </a:t>
            </a:r>
            <a:r>
              <a:rPr lang="en-US" altLang="ko-KR"/>
              <a:t>C++ </a:t>
            </a:r>
            <a:r>
              <a:rPr lang="ko-KR" altLang="en-US"/>
              <a:t>는 어떠한 형태의 </a:t>
            </a:r>
            <a:r>
              <a:rPr lang="ko-KR" altLang="en-US" err="1"/>
              <a:t>리플렉션도</a:t>
            </a:r>
            <a:r>
              <a:rPr lang="ko-KR" altLang="en-US"/>
              <a:t> 지원하지 않아</a:t>
            </a:r>
            <a:r>
              <a:rPr lang="en-US" altLang="ko-KR"/>
              <a:t>, </a:t>
            </a:r>
            <a:r>
              <a:rPr lang="ko-KR" altLang="en-US" err="1"/>
              <a:t>언리얼에는</a:t>
            </a:r>
            <a:r>
              <a:rPr lang="ko-KR" altLang="en-US"/>
              <a:t> 자체적으로 </a:t>
            </a:r>
            <a:r>
              <a:rPr lang="en-US" altLang="ko-KR"/>
              <a:t>C++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구조체</a:t>
            </a:r>
            <a:r>
              <a:rPr lang="en-US" altLang="ko-KR"/>
              <a:t>, </a:t>
            </a:r>
            <a:r>
              <a:rPr lang="ko-KR" altLang="en-US"/>
              <a:t>함수</a:t>
            </a:r>
            <a:r>
              <a:rPr lang="en-US" altLang="ko-KR"/>
              <a:t>, </a:t>
            </a:r>
            <a:r>
              <a:rPr lang="ko-KR" altLang="en-US"/>
              <a:t>멤버 변수</a:t>
            </a:r>
            <a:r>
              <a:rPr lang="en-US" altLang="ko-KR"/>
              <a:t>, </a:t>
            </a:r>
            <a:r>
              <a:rPr lang="ko-KR" altLang="en-US"/>
              <a:t>열거형 관련 정보를 수집</a:t>
            </a:r>
            <a:r>
              <a:rPr lang="en-US" altLang="ko-KR"/>
              <a:t>, </a:t>
            </a:r>
            <a:r>
              <a:rPr lang="ko-KR" altLang="en-US"/>
              <a:t>질의</a:t>
            </a:r>
            <a:r>
              <a:rPr lang="en-US" altLang="ko-KR"/>
              <a:t>, </a:t>
            </a:r>
            <a:r>
              <a:rPr lang="ko-KR" altLang="en-US"/>
              <a:t>조작하는 별도의 시스템이 구축되어 </a:t>
            </a:r>
            <a:r>
              <a:rPr lang="ko-KR" altLang="en-US" smtClean="0"/>
              <a:t>있다</a:t>
            </a:r>
            <a:r>
              <a:rPr lang="en-US" altLang="ko-KR"/>
              <a:t>. </a:t>
            </a:r>
          </a:p>
          <a:p>
            <a:r>
              <a:rPr lang="ko-KR" altLang="en-US"/>
              <a:t>전형적으로 이러한 </a:t>
            </a:r>
            <a:r>
              <a:rPr lang="ko-KR" altLang="en-US" err="1"/>
              <a:t>리플렉션은</a:t>
            </a:r>
            <a:r>
              <a:rPr lang="ko-KR" altLang="en-US"/>
              <a:t> </a:t>
            </a:r>
            <a:r>
              <a:rPr lang="en-US" altLang="ko-KR"/>
              <a:t>'</a:t>
            </a:r>
            <a:r>
              <a:rPr lang="ko-KR" altLang="en-US"/>
              <a:t>프로퍼티 시스템</a:t>
            </a:r>
            <a:r>
              <a:rPr lang="en-US" altLang="ko-KR"/>
              <a:t>'</a:t>
            </a:r>
            <a:r>
              <a:rPr lang="ko-KR" altLang="en-US"/>
              <a:t>이라고 부르는데</a:t>
            </a:r>
            <a:r>
              <a:rPr lang="en-US" altLang="ko-KR"/>
              <a:t>, '</a:t>
            </a:r>
            <a:r>
              <a:rPr lang="ko-KR" altLang="en-US" err="1"/>
              <a:t>리플렉션</a:t>
            </a:r>
            <a:r>
              <a:rPr lang="en-US" altLang="ko-KR"/>
              <a:t>'</a:t>
            </a:r>
            <a:r>
              <a:rPr lang="ko-KR" altLang="en-US"/>
              <a:t>은 그래픽 용어이기도 하기 </a:t>
            </a:r>
            <a:r>
              <a:rPr lang="ko-KR" altLang="en-US" smtClean="0"/>
              <a:t>때문이다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리플리케이션 시스템은 옵션이며 리플렉션 </a:t>
            </a:r>
            <a:r>
              <a:rPr lang="ko-KR" altLang="en-US"/>
              <a:t>시스템에 보이도록 했으면 하는 유형이나 프로퍼티에 주석을 달아주면</a:t>
            </a:r>
            <a:r>
              <a:rPr lang="en-US" altLang="ko-KR"/>
              <a:t>, Unreal Header Tool (UHT)</a:t>
            </a:r>
            <a:r>
              <a:rPr lang="ko-KR" altLang="en-US"/>
              <a:t>가 그 프로젝트를 컴파일할 때 해당 정보를 </a:t>
            </a:r>
            <a:r>
              <a:rPr lang="ko-KR" altLang="en-US" smtClean="0"/>
              <a:t>수집하여 처리한다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5CB72D-EA9B-443A-94CD-4E1211D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7FC73F-C5FD-4856-979A-D95F6A17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마크업</a:t>
            </a:r>
          </a:p>
          <a:p>
            <a:pPr lvl="1"/>
            <a:r>
              <a:rPr lang="ko-KR" altLang="en-US"/>
              <a:t>헤더에 리플렉션이 있는 유형으로 마킹을 하려면</a:t>
            </a:r>
            <a:r>
              <a:rPr lang="en-US" altLang="ko-KR"/>
              <a:t>, </a:t>
            </a:r>
            <a:r>
              <a:rPr lang="ko-KR" altLang="en-US"/>
              <a:t>파일 상단에 특수한 </a:t>
            </a:r>
            <a:r>
              <a:rPr lang="en-US" altLang="ko-KR"/>
              <a:t>include </a:t>
            </a:r>
            <a:r>
              <a:rPr lang="ko-KR" altLang="en-US"/>
              <a:t>를 추가해 줘야 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  <a:r>
              <a:rPr lang="ko-KR" altLang="en-US"/>
              <a:t>그러면 리플렉션이 있는 유형은 이 파일을 고려해야 함을</a:t>
            </a:r>
            <a:r>
              <a:rPr lang="en-US" altLang="ko-KR"/>
              <a:t>, </a:t>
            </a:r>
            <a:r>
              <a:rPr lang="ko-KR" altLang="en-US"/>
              <a:t>시스템 구현에도 필요함을 </a:t>
            </a:r>
            <a:r>
              <a:rPr lang="en-US" altLang="ko-KR"/>
              <a:t>UHT </a:t>
            </a:r>
            <a:r>
              <a:rPr lang="ko-KR" altLang="en-US"/>
              <a:t>에 </a:t>
            </a:r>
            <a:r>
              <a:rPr lang="ko-KR" altLang="en-US" smtClean="0"/>
              <a:t>알려둔다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b="1" smtClean="0"/>
          </a:p>
          <a:p>
            <a:r>
              <a:rPr lang="en-US" altLang="ko-KR" b="1" smtClean="0"/>
              <a:t>#</a:t>
            </a:r>
            <a:r>
              <a:rPr lang="en-US" altLang="ko-KR" b="1"/>
              <a:t>include "</a:t>
            </a:r>
            <a:r>
              <a:rPr lang="en-US" altLang="ko-KR" b="1" err="1"/>
              <a:t>FileName.generated.h</a:t>
            </a:r>
            <a:r>
              <a:rPr lang="en-US" altLang="ko-KR" b="1"/>
              <a:t>"</a:t>
            </a:r>
            <a:endParaRPr lang="ko-KR" altLang="en-US"/>
          </a:p>
          <a:p>
            <a:r>
              <a:rPr lang="ko-KR" altLang="en-US"/>
              <a:t>이제 </a:t>
            </a:r>
            <a:r>
              <a:rPr lang="en-US" altLang="ko-KR"/>
              <a:t>UENUM(), UCLASS(), USTRUCT(), UFUNCTION(), UPROPERTY() </a:t>
            </a:r>
            <a:r>
              <a:rPr lang="ko-KR" altLang="en-US"/>
              <a:t>를 사용하여 헤더의 다양한 유형과 멤버 변수 주석을 달 수 </a:t>
            </a:r>
            <a:r>
              <a:rPr lang="ko-KR" altLang="en-US" smtClean="0"/>
              <a:t>있다</a:t>
            </a:r>
            <a:r>
              <a:rPr lang="en-US" altLang="ko-KR"/>
              <a:t>. </a:t>
            </a:r>
          </a:p>
          <a:p>
            <a:r>
              <a:rPr lang="ko-KR" altLang="en-US"/>
              <a:t>이 매크로 각각은 유형 및 멤버 선언 전에 오며</a:t>
            </a:r>
            <a:r>
              <a:rPr lang="en-US" altLang="ko-KR"/>
              <a:t>, </a:t>
            </a:r>
            <a:r>
              <a:rPr lang="ko-KR" altLang="en-US"/>
              <a:t>추가적인 지정자 키워드를 담을 수 </a:t>
            </a:r>
            <a:r>
              <a:rPr lang="ko-KR" altLang="en-US" smtClean="0"/>
              <a:t>있다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A6D0FF-D770-477D-9D0B-04A7DEF1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7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0061C2-93E0-4125-8599-8E554481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UField</a:t>
            </a:r>
            <a:endParaRPr lang="en-US" altLang="ko-KR"/>
          </a:p>
          <a:p>
            <a:r>
              <a:rPr lang="en-US" altLang="ko-KR" err="1"/>
              <a:t>UStruct</a:t>
            </a:r>
            <a:endParaRPr lang="en-US" altLang="ko-KR"/>
          </a:p>
          <a:p>
            <a:r>
              <a:rPr lang="en-US" altLang="ko-KR" err="1"/>
              <a:t>UClass</a:t>
            </a:r>
            <a:r>
              <a:rPr lang="en-US" altLang="ko-KR"/>
              <a:t> (C++ class)</a:t>
            </a:r>
          </a:p>
          <a:p>
            <a:r>
              <a:rPr lang="en-US" altLang="ko-KR" err="1"/>
              <a:t>UScriptStruct</a:t>
            </a:r>
            <a:r>
              <a:rPr lang="en-US" altLang="ko-KR"/>
              <a:t> (C++ struct)</a:t>
            </a:r>
          </a:p>
          <a:p>
            <a:r>
              <a:rPr lang="en-US" altLang="ko-KR" err="1"/>
              <a:t>UFunction</a:t>
            </a:r>
            <a:r>
              <a:rPr lang="en-US" altLang="ko-KR"/>
              <a:t> (C++ function)</a:t>
            </a:r>
          </a:p>
          <a:p>
            <a:r>
              <a:rPr lang="en-US" altLang="ko-KR" err="1"/>
              <a:t>UEnum</a:t>
            </a:r>
            <a:r>
              <a:rPr lang="en-US" altLang="ko-KR"/>
              <a:t> (C++ enumeration)</a:t>
            </a:r>
          </a:p>
          <a:p>
            <a:r>
              <a:rPr lang="en-US" altLang="ko-KR" err="1"/>
              <a:t>UProperty</a:t>
            </a:r>
            <a:r>
              <a:rPr lang="en-US" altLang="ko-KR"/>
              <a:t> (C++ member variable or function parameter)</a:t>
            </a:r>
          </a:p>
          <a:p>
            <a:r>
              <a:rPr lang="en-US" altLang="ko-KR"/>
              <a:t>(Many subclasses for different types)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B08AC8-A398-4EEA-918E-A9E7D664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리플렉션</a:t>
            </a:r>
            <a:r>
              <a:rPr lang="ko-KR" altLang="en-US"/>
              <a:t> 데이터 사용하기</a:t>
            </a:r>
          </a:p>
        </p:txBody>
      </p:sp>
    </p:spTree>
    <p:extLst>
      <p:ext uri="{BB962C8B-B14F-4D97-AF65-F5344CB8AC3E}">
        <p14:creationId xmlns:p14="http://schemas.microsoft.com/office/powerpoint/2010/main" val="94948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F37D4E-04E3-4CA5-9357-93E222BA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UStruct</a:t>
            </a:r>
            <a:r>
              <a:rPr lang="en-US" altLang="ko-KR"/>
              <a:t> </a:t>
            </a:r>
            <a:r>
              <a:rPr lang="ko-KR" altLang="en-US"/>
              <a:t>는 기본적인 종합 구조체 </a:t>
            </a:r>
            <a:r>
              <a:rPr lang="en-US" altLang="ko-KR"/>
              <a:t>(C++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구조체</a:t>
            </a:r>
            <a:r>
              <a:rPr lang="en-US" altLang="ko-KR"/>
              <a:t>, </a:t>
            </a:r>
            <a:r>
              <a:rPr lang="ko-KR" altLang="en-US"/>
              <a:t>함수와 같이 다른 멤버를 포함하는 모든 것</a:t>
            </a:r>
            <a:r>
              <a:rPr lang="en-US" altLang="ko-KR"/>
              <a:t>)</a:t>
            </a:r>
            <a:r>
              <a:rPr lang="ko-KR" altLang="en-US"/>
              <a:t>이며</a:t>
            </a:r>
            <a:r>
              <a:rPr lang="en-US" altLang="ko-KR"/>
              <a:t>, (</a:t>
            </a:r>
            <a:r>
              <a:rPr lang="en-US" altLang="ko-KR" err="1"/>
              <a:t>UScriptStruct</a:t>
            </a:r>
            <a:r>
              <a:rPr lang="en-US" altLang="ko-KR"/>
              <a:t> </a:t>
            </a:r>
            <a:r>
              <a:rPr lang="ko-KR" altLang="en-US"/>
              <a:t>인</a:t>
            </a:r>
            <a:r>
              <a:rPr lang="en-US" altLang="ko-KR"/>
              <a:t>) C++ </a:t>
            </a:r>
            <a:r>
              <a:rPr lang="ko-KR" altLang="en-US"/>
              <a:t>구조체와 헛갈리지 말아야 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</a:p>
          <a:p>
            <a:endParaRPr lang="en-US" altLang="ko-KR"/>
          </a:p>
          <a:p>
            <a:r>
              <a:rPr lang="en-US" altLang="ko-KR" err="1"/>
              <a:t>UClass</a:t>
            </a:r>
            <a:r>
              <a:rPr lang="en-US" altLang="ko-KR"/>
              <a:t> </a:t>
            </a:r>
            <a:r>
              <a:rPr lang="ko-KR" altLang="en-US"/>
              <a:t>는 그 자손으로 함수나 프로퍼티를 포함할 수 있는 반면</a:t>
            </a:r>
            <a:r>
              <a:rPr lang="en-US" altLang="ko-KR"/>
              <a:t>, </a:t>
            </a:r>
            <a:r>
              <a:rPr lang="en-US" altLang="ko-KR" err="1"/>
              <a:t>UFunction</a:t>
            </a:r>
            <a:r>
              <a:rPr lang="en-US" altLang="ko-KR"/>
              <a:t> </a:t>
            </a:r>
            <a:r>
              <a:rPr lang="ko-KR" altLang="en-US"/>
              <a:t>과 </a:t>
            </a:r>
            <a:r>
              <a:rPr lang="en-US" altLang="ko-KR" err="1"/>
              <a:t>UScriptStruct</a:t>
            </a:r>
            <a:r>
              <a:rPr lang="en-US" altLang="ko-KR"/>
              <a:t> </a:t>
            </a:r>
            <a:r>
              <a:rPr lang="ko-KR" altLang="en-US"/>
              <a:t>는 프로퍼티로만 </a:t>
            </a:r>
            <a:r>
              <a:rPr lang="ko-KR" altLang="en-US" smtClean="0"/>
              <a:t>제한된다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err="1"/>
              <a:t>UTypeName</a:t>
            </a:r>
            <a:r>
              <a:rPr lang="en-US" altLang="ko-KR"/>
              <a:t>::</a:t>
            </a:r>
            <a:r>
              <a:rPr lang="en-US" altLang="ko-KR" err="1"/>
              <a:t>StaticClass</a:t>
            </a:r>
            <a:r>
              <a:rPr lang="en-US" altLang="ko-KR"/>
              <a:t>() </a:t>
            </a:r>
            <a:r>
              <a:rPr lang="ko-KR" altLang="en-US"/>
              <a:t>나 </a:t>
            </a:r>
            <a:r>
              <a:rPr lang="en-US" altLang="ko-KR" err="1"/>
              <a:t>FTypeName</a:t>
            </a:r>
            <a:r>
              <a:rPr lang="en-US" altLang="ko-KR"/>
              <a:t>::</a:t>
            </a:r>
            <a:r>
              <a:rPr lang="en-US" altLang="ko-KR" err="1"/>
              <a:t>StaticStruct</a:t>
            </a:r>
            <a:r>
              <a:rPr lang="en-US" altLang="ko-KR"/>
              <a:t>() </a:t>
            </a:r>
            <a:r>
              <a:rPr lang="ko-KR" altLang="en-US"/>
              <a:t>를 작성하여 </a:t>
            </a:r>
            <a:r>
              <a:rPr lang="ko-KR" altLang="en-US" err="1"/>
              <a:t>리플렉션된</a:t>
            </a:r>
            <a:r>
              <a:rPr lang="ko-KR" altLang="en-US"/>
              <a:t> </a:t>
            </a:r>
            <a:r>
              <a:rPr lang="en-US" altLang="ko-KR"/>
              <a:t>C++ </a:t>
            </a:r>
            <a:r>
              <a:rPr lang="ko-KR" altLang="en-US"/>
              <a:t>유형에 대한 </a:t>
            </a:r>
            <a:r>
              <a:rPr lang="en-US" altLang="ko-KR" err="1"/>
              <a:t>UClass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 err="1"/>
              <a:t>UScriptStruct</a:t>
            </a:r>
            <a:r>
              <a:rPr lang="en-US" altLang="ko-KR"/>
              <a:t> </a:t>
            </a:r>
            <a:r>
              <a:rPr lang="ko-KR" altLang="en-US"/>
              <a:t>를 구할 수 있으며</a:t>
            </a:r>
            <a:r>
              <a:rPr lang="en-US" altLang="ko-KR"/>
              <a:t>, Instance-&gt;</a:t>
            </a:r>
            <a:r>
              <a:rPr lang="en-US" altLang="ko-KR" err="1"/>
              <a:t>GetClass</a:t>
            </a:r>
            <a:r>
              <a:rPr lang="en-US" altLang="ko-KR"/>
              <a:t>() </a:t>
            </a:r>
            <a:r>
              <a:rPr lang="ko-KR" altLang="en-US"/>
              <a:t>를 사용해서 </a:t>
            </a:r>
            <a:r>
              <a:rPr lang="en-US" altLang="ko-KR" err="1"/>
              <a:t>UObejct</a:t>
            </a:r>
            <a:r>
              <a:rPr lang="en-US" altLang="ko-KR"/>
              <a:t> </a:t>
            </a:r>
            <a:r>
              <a:rPr lang="ko-KR" altLang="en-US"/>
              <a:t>인스턴스에 대한 유형을 구할 수 </a:t>
            </a:r>
            <a:r>
              <a:rPr lang="ko-KR" altLang="en-US" smtClean="0"/>
              <a:t>있다 </a:t>
            </a:r>
            <a:endParaRPr lang="en-US" altLang="ko-KR" smtClean="0"/>
          </a:p>
          <a:p>
            <a:r>
              <a:rPr lang="ko-KR" altLang="en-US" smtClean="0"/>
              <a:t>구조체 </a:t>
            </a:r>
            <a:r>
              <a:rPr lang="ko-KR" altLang="en-US"/>
              <a:t>인스턴스의 유형을 구하는 것은 불가능한데</a:t>
            </a:r>
            <a:r>
              <a:rPr lang="en-US" altLang="ko-KR"/>
              <a:t>, </a:t>
            </a:r>
            <a:r>
              <a:rPr lang="ko-KR" altLang="en-US"/>
              <a:t>구조체에 대한 공통의 베이스 클래스나 필수 저장공간이 없기 </a:t>
            </a:r>
            <a:r>
              <a:rPr lang="ko-KR" altLang="en-US" smtClean="0"/>
              <a:t>때문이다</a:t>
            </a:r>
            <a:r>
              <a:rPr lang="en-US" altLang="ko-KR" smtClean="0"/>
              <a:t>.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0A29F0-2164-4E01-9645-286B24BF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CF21EB-B573-4625-885B-DCF574CD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UStruct</a:t>
            </a:r>
            <a:r>
              <a:rPr lang="en-US" altLang="ko-KR"/>
              <a:t> </a:t>
            </a:r>
            <a:r>
              <a:rPr lang="ko-KR" altLang="en-US"/>
              <a:t>모든 멤버에 대한 반복처리를 위해서는</a:t>
            </a:r>
            <a:r>
              <a:rPr lang="en-US" altLang="ko-KR"/>
              <a:t>, </a:t>
            </a:r>
            <a:r>
              <a:rPr lang="en-US" altLang="ko-KR" err="1"/>
              <a:t>TFieldIterator</a:t>
            </a:r>
            <a:r>
              <a:rPr lang="en-US" altLang="ko-KR"/>
              <a:t> </a:t>
            </a:r>
            <a:r>
              <a:rPr lang="ko-KR" altLang="en-US"/>
              <a:t>를 </a:t>
            </a:r>
            <a:r>
              <a:rPr lang="ko-KR" altLang="en-US" smtClean="0"/>
              <a:t>사용한다</a:t>
            </a:r>
            <a:r>
              <a:rPr lang="en-US" altLang="ko-KR"/>
              <a:t>:</a:t>
            </a:r>
          </a:p>
          <a:p>
            <a:r>
              <a:rPr lang="en-US" altLang="ko-KR"/>
              <a:t>for (</a:t>
            </a:r>
            <a:r>
              <a:rPr lang="en-US" altLang="ko-KR" err="1"/>
              <a:t>TFieldIterator</a:t>
            </a:r>
            <a:r>
              <a:rPr lang="en-US" altLang="ko-KR"/>
              <a:t>&lt;</a:t>
            </a:r>
            <a:r>
              <a:rPr lang="en-US" altLang="ko-KR" err="1"/>
              <a:t>UProperty</a:t>
            </a:r>
            <a:r>
              <a:rPr lang="en-US" altLang="ko-KR"/>
              <a:t>&gt; </a:t>
            </a:r>
            <a:r>
              <a:rPr lang="en-US" altLang="ko-KR" err="1"/>
              <a:t>PropIt</a:t>
            </a:r>
            <a:r>
              <a:rPr lang="en-US" altLang="ko-KR"/>
              <a:t>(</a:t>
            </a:r>
            <a:r>
              <a:rPr lang="en-US" altLang="ko-KR" err="1"/>
              <a:t>GetClass</a:t>
            </a:r>
            <a:r>
              <a:rPr lang="en-US" altLang="ko-KR"/>
              <a:t>()); </a:t>
            </a:r>
            <a:r>
              <a:rPr lang="en-US" altLang="ko-KR" err="1"/>
              <a:t>PropIt</a:t>
            </a:r>
            <a:r>
              <a:rPr lang="en-US" altLang="ko-KR"/>
              <a:t>; ++</a:t>
            </a:r>
            <a:r>
              <a:rPr lang="en-US" altLang="ko-KR" err="1"/>
              <a:t>PropIt</a:t>
            </a:r>
            <a:r>
              <a:rPr lang="en-US" altLang="ko-KR"/>
              <a:t>)</a:t>
            </a:r>
          </a:p>
          <a:p>
            <a:r>
              <a:rPr lang="en-US" altLang="ko-KR"/>
              <a:t>{</a:t>
            </a:r>
          </a:p>
          <a:p>
            <a:pPr lvl="1"/>
            <a:r>
              <a:rPr lang="en-US" altLang="ko-KR" err="1"/>
              <a:t>UProperty</a:t>
            </a:r>
            <a:r>
              <a:rPr lang="en-US" altLang="ko-KR"/>
              <a:t>* Property = *</a:t>
            </a:r>
            <a:r>
              <a:rPr lang="en-US" altLang="ko-KR" err="1"/>
              <a:t>PropIt</a:t>
            </a:r>
            <a:r>
              <a:rPr lang="en-US" altLang="ko-KR"/>
              <a:t>;</a:t>
            </a:r>
          </a:p>
          <a:p>
            <a:pPr lvl="1"/>
            <a:r>
              <a:rPr lang="en-US" altLang="ko-KR"/>
              <a:t>// Do something with the property</a:t>
            </a:r>
          </a:p>
          <a:p>
            <a:r>
              <a:rPr lang="en-US" altLang="ko-KR"/>
              <a:t>}</a:t>
            </a:r>
          </a:p>
          <a:p>
            <a:r>
              <a:rPr lang="en-US" altLang="ko-KR" err="1"/>
              <a:t>TFieldIterator</a:t>
            </a:r>
            <a:r>
              <a:rPr lang="en-US" altLang="ko-KR"/>
              <a:t> </a:t>
            </a:r>
            <a:r>
              <a:rPr lang="ko-KR" altLang="en-US"/>
              <a:t>에 대한 템플릿 인수는 </a:t>
            </a:r>
            <a:r>
              <a:rPr lang="en-US" altLang="ko-KR"/>
              <a:t>(</a:t>
            </a:r>
            <a:r>
              <a:rPr lang="en-US" altLang="ko-KR" err="1"/>
              <a:t>UField</a:t>
            </a:r>
            <a:r>
              <a:rPr lang="en-US" altLang="ko-KR"/>
              <a:t> </a:t>
            </a:r>
            <a:r>
              <a:rPr lang="ko-KR" altLang="en-US"/>
              <a:t>를 사용해서 프로퍼티와 함수 둘 다를</a:t>
            </a:r>
            <a:r>
              <a:rPr lang="en-US" altLang="ko-KR"/>
              <a:t>, </a:t>
            </a:r>
            <a:r>
              <a:rPr lang="ko-KR" altLang="en-US"/>
              <a:t>또는 하나 아니면 다른 것을 볼 수 있도록</a:t>
            </a:r>
            <a:r>
              <a:rPr lang="en-US" altLang="ko-KR"/>
              <a:t>) </a:t>
            </a:r>
            <a:r>
              <a:rPr lang="ko-KR" altLang="en-US"/>
              <a:t>필터로 </a:t>
            </a:r>
            <a:r>
              <a:rPr lang="ko-KR" altLang="en-US" smtClean="0"/>
              <a:t>사용된다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반복처리기 </a:t>
            </a:r>
            <a:r>
              <a:rPr lang="ko-KR" altLang="en-US"/>
              <a:t>생성자에 대한 두 번째 인수는 필드를 지정된 클래스</a:t>
            </a:r>
            <a:r>
              <a:rPr lang="en-US" altLang="ko-KR"/>
              <a:t>/</a:t>
            </a:r>
            <a:r>
              <a:rPr lang="ko-KR" altLang="en-US"/>
              <a:t>구조체에만 도입시킬 것인지</a:t>
            </a:r>
            <a:r>
              <a:rPr lang="en-US" altLang="ko-KR"/>
              <a:t>, </a:t>
            </a:r>
            <a:r>
              <a:rPr lang="ko-KR" altLang="en-US"/>
              <a:t>아니면 부모 클래스</a:t>
            </a:r>
            <a:r>
              <a:rPr lang="en-US" altLang="ko-KR"/>
              <a:t>/</a:t>
            </a:r>
            <a:r>
              <a:rPr lang="ko-KR" altLang="en-US"/>
              <a:t>구조체에도 도입시킬 것인지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) 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함수에는 아무런 효과가 </a:t>
            </a:r>
            <a:r>
              <a:rPr lang="ko-KR" altLang="en-US" smtClean="0"/>
              <a:t>없다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D060E7-54EC-47BD-B9BD-7F145514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96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A354E6-9E4D-44C4-8416-7D9F3005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Unreal </a:t>
            </a:r>
            <a:r>
              <a:rPr lang="en-US" altLang="ko-KR" sz="1800" dirty="0"/>
              <a:t>Build Tool (UBT) </a:t>
            </a:r>
            <a:r>
              <a:rPr lang="ko-KR" altLang="en-US" sz="1800" dirty="0"/>
              <a:t>와 </a:t>
            </a:r>
            <a:r>
              <a:rPr lang="en-US" altLang="ko-KR" sz="1800" dirty="0"/>
              <a:t>Unreal Header Tool (UHT) </a:t>
            </a:r>
            <a:r>
              <a:rPr lang="ko-KR" altLang="en-US" sz="1800" dirty="0"/>
              <a:t>가 함께하여 실행시간 </a:t>
            </a:r>
            <a:r>
              <a:rPr lang="ko-KR" altLang="en-US" sz="1800" dirty="0" err="1"/>
              <a:t>리플렉션을</a:t>
            </a:r>
            <a:r>
              <a:rPr lang="ko-KR" altLang="en-US" sz="1800" dirty="0"/>
              <a:t> 강화시키는 데 필요한 데이터를 </a:t>
            </a:r>
            <a:r>
              <a:rPr lang="ko-KR" altLang="en-US" sz="1800" dirty="0" smtClean="0"/>
              <a:t>생성한다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UBT </a:t>
            </a:r>
            <a:r>
              <a:rPr lang="ko-KR" altLang="en-US" sz="1800" dirty="0"/>
              <a:t>는 그 역할을 위해 헤더를 스캔한 다음 </a:t>
            </a:r>
            <a:r>
              <a:rPr lang="ko-KR" altLang="en-US" sz="1800" dirty="0" err="1"/>
              <a:t>리플렉션된</a:t>
            </a:r>
            <a:r>
              <a:rPr lang="ko-KR" altLang="en-US" sz="1800" dirty="0"/>
              <a:t> 유형이 최소 하나 있는 헤더가 들어있는 모듈을 </a:t>
            </a:r>
            <a:r>
              <a:rPr lang="ko-KR" altLang="en-US" sz="1800" dirty="0" smtClean="0"/>
              <a:t>기억한다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 </a:t>
            </a:r>
            <a:r>
              <a:rPr lang="ko-KR" altLang="en-US" sz="1800" dirty="0"/>
              <a:t>헤더 중 어떤 것이든 지난 번 컴파일 이후 변경되었다면</a:t>
            </a:r>
            <a:r>
              <a:rPr lang="en-US" altLang="ko-KR" sz="1800" dirty="0"/>
              <a:t>, UHT </a:t>
            </a:r>
            <a:r>
              <a:rPr lang="ko-KR" altLang="en-US" sz="1800" dirty="0"/>
              <a:t>를 실행하여 </a:t>
            </a:r>
            <a:r>
              <a:rPr lang="ko-KR" altLang="en-US" sz="1800" dirty="0" err="1"/>
              <a:t>리플렉션</a:t>
            </a:r>
            <a:r>
              <a:rPr lang="ko-KR" altLang="en-US" sz="1800" dirty="0"/>
              <a:t> 데이터를 수집하고 </a:t>
            </a:r>
            <a:r>
              <a:rPr lang="ko-KR" altLang="en-US" sz="1800" dirty="0" smtClean="0"/>
              <a:t>업데이트한다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UHT </a:t>
            </a:r>
            <a:r>
              <a:rPr lang="ko-KR" altLang="en-US" sz="1800" dirty="0"/>
              <a:t>는 헤더를 </a:t>
            </a:r>
            <a:r>
              <a:rPr lang="ko-KR" altLang="en-US" sz="1800" dirty="0" err="1"/>
              <a:t>파싱하고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리플렉션</a:t>
            </a:r>
            <a:r>
              <a:rPr lang="ko-KR" altLang="en-US" sz="1800" dirty="0"/>
              <a:t> 데이터 세트를 빌드한 다음</a:t>
            </a:r>
            <a:r>
              <a:rPr lang="en-US" altLang="ko-KR" sz="1800" dirty="0"/>
              <a:t>, (</a:t>
            </a:r>
            <a:r>
              <a:rPr lang="ko-KR" altLang="en-US" sz="1800" dirty="0" err="1"/>
              <a:t>모듈별</a:t>
            </a:r>
            <a:r>
              <a:rPr lang="en-US" altLang="ko-KR" sz="1800" dirty="0"/>
              <a:t>.</a:t>
            </a:r>
            <a:r>
              <a:rPr lang="en-US" altLang="ko-KR" sz="1800" dirty="0" err="1"/>
              <a:t>generated.inl</a:t>
            </a:r>
            <a:r>
              <a:rPr lang="en-US" altLang="ko-KR" sz="1800" dirty="0"/>
              <a:t> </a:t>
            </a:r>
            <a:r>
              <a:rPr lang="ko-KR" altLang="en-US" sz="1800" dirty="0"/>
              <a:t>에 기여하는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리플렉션</a:t>
            </a:r>
            <a:r>
              <a:rPr lang="ko-KR" altLang="en-US" sz="1800" dirty="0"/>
              <a:t> 데이터가 들어있는 </a:t>
            </a:r>
            <a:r>
              <a:rPr lang="en-US" altLang="ko-KR" sz="1800" dirty="0"/>
              <a:t>C++ </a:t>
            </a:r>
            <a:r>
              <a:rPr lang="ko-KR" altLang="en-US" sz="1800" dirty="0"/>
              <a:t>코드를 생성할 뿐만 아니라</a:t>
            </a:r>
            <a:r>
              <a:rPr lang="en-US" altLang="ko-KR" sz="1800" dirty="0"/>
              <a:t>, (</a:t>
            </a:r>
            <a:r>
              <a:rPr lang="ko-KR" altLang="en-US" sz="1800" dirty="0" err="1"/>
              <a:t>헤더별</a:t>
            </a:r>
            <a:r>
              <a:rPr lang="ko-KR" altLang="en-US" sz="1800" dirty="0"/>
              <a:t> </a:t>
            </a:r>
            <a:r>
              <a:rPr lang="en-US" altLang="ko-KR" sz="1800" dirty="0"/>
              <a:t>.</a:t>
            </a:r>
            <a:r>
              <a:rPr lang="en-US" altLang="ko-KR" sz="1800" dirty="0" err="1"/>
              <a:t>generated.h</a:t>
            </a:r>
            <a:r>
              <a:rPr lang="en-US" altLang="ko-KR" sz="1800" dirty="0"/>
              <a:t> </a:t>
            </a:r>
            <a:r>
              <a:rPr lang="ko-KR" altLang="en-US" sz="1800" dirty="0"/>
              <a:t>인</a:t>
            </a:r>
            <a:r>
              <a:rPr lang="en-US" altLang="ko-KR" sz="1800" dirty="0"/>
              <a:t>) </a:t>
            </a:r>
            <a:r>
              <a:rPr lang="ko-KR" altLang="en-US" sz="1800" dirty="0"/>
              <a:t>다양한 </a:t>
            </a:r>
            <a:r>
              <a:rPr lang="ko-KR" altLang="en-US" sz="1800" dirty="0" err="1"/>
              <a:t>헬퍼</a:t>
            </a:r>
            <a:r>
              <a:rPr lang="ko-KR" altLang="en-US" sz="1800" dirty="0"/>
              <a:t> 및 </a:t>
            </a:r>
            <a:r>
              <a:rPr lang="en-US" altLang="ko-KR" sz="1800" dirty="0" err="1"/>
              <a:t>thunk</a:t>
            </a:r>
            <a:r>
              <a:rPr lang="en-US" altLang="ko-KR" sz="1800" dirty="0"/>
              <a:t> </a:t>
            </a:r>
            <a:r>
              <a:rPr lang="ko-KR" altLang="en-US" sz="1800" dirty="0"/>
              <a:t>함수도 </a:t>
            </a:r>
            <a:r>
              <a:rPr lang="ko-KR" altLang="en-US" sz="1800" dirty="0" smtClean="0"/>
              <a:t>생성한다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리플렉션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데이터를 </a:t>
            </a:r>
            <a:r>
              <a:rPr lang="en-US" altLang="ko-KR" sz="1800" dirty="0"/>
              <a:t>C++ generated </a:t>
            </a:r>
            <a:r>
              <a:rPr lang="ko-KR" altLang="en-US" sz="1800" dirty="0"/>
              <a:t>코드로 저장하는 것의 한 가지 주요 장점은</a:t>
            </a:r>
            <a:r>
              <a:rPr lang="en-US" altLang="ko-KR" sz="1800" dirty="0"/>
              <a:t>, </a:t>
            </a:r>
            <a:r>
              <a:rPr lang="ko-KR" altLang="en-US" sz="1800" dirty="0"/>
              <a:t>바이너리와의 동기화가 보장된다는 </a:t>
            </a:r>
            <a:r>
              <a:rPr lang="ko-KR" altLang="en-US" sz="1800" dirty="0" smtClean="0"/>
              <a:t>점이며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오래되거나 버전이 맞지 않는 </a:t>
            </a:r>
            <a:r>
              <a:rPr lang="ko-KR" altLang="en-US" sz="1800" dirty="0" err="1"/>
              <a:t>리플렉션</a:t>
            </a:r>
            <a:r>
              <a:rPr lang="ko-KR" altLang="en-US" sz="1800" dirty="0"/>
              <a:t> 데이터를 </a:t>
            </a:r>
            <a:r>
              <a:rPr lang="ko-KR" altLang="en-US" sz="1800" dirty="0" err="1"/>
              <a:t>로드할</a:t>
            </a:r>
            <a:r>
              <a:rPr lang="ko-KR" altLang="en-US" sz="1800" dirty="0"/>
              <a:t> 일은 없는데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엔진 코드와 함께 </a:t>
            </a:r>
            <a:r>
              <a:rPr lang="ko-KR" altLang="en-US" sz="1800" dirty="0" err="1"/>
              <a:t>컴파일되기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때문이다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그리고 </a:t>
            </a:r>
            <a:r>
              <a:rPr lang="ko-KR" altLang="en-US" sz="1800" dirty="0"/>
              <a:t>특정 플랫폼</a:t>
            </a:r>
            <a:r>
              <a:rPr lang="en-US" altLang="ko-KR" sz="1800" dirty="0"/>
              <a:t>/</a:t>
            </a:r>
            <a:r>
              <a:rPr lang="ko-KR" altLang="en-US" sz="1800" dirty="0"/>
              <a:t>컴파일러</a:t>
            </a:r>
            <a:r>
              <a:rPr lang="en-US" altLang="ko-KR" sz="1800" dirty="0"/>
              <a:t>/</a:t>
            </a:r>
            <a:r>
              <a:rPr lang="ko-KR" altLang="en-US" sz="1800" dirty="0"/>
              <a:t>최적화 콤보의 패킹 작동방식을 </a:t>
            </a:r>
            <a:r>
              <a:rPr lang="ko-KR" altLang="en-US" sz="1800" dirty="0" err="1"/>
              <a:t>역엔지니어링하려</a:t>
            </a:r>
            <a:r>
              <a:rPr lang="ko-KR" altLang="en-US" sz="1800" dirty="0"/>
              <a:t> 하기 보다는</a:t>
            </a:r>
            <a:r>
              <a:rPr lang="en-US" altLang="ko-KR" sz="1800" dirty="0"/>
              <a:t>, C++ </a:t>
            </a:r>
            <a:r>
              <a:rPr lang="ko-KR" altLang="en-US" sz="1800" dirty="0"/>
              <a:t>표현식을 사용해서 </a:t>
            </a:r>
            <a:r>
              <a:rPr lang="ko-KR" altLang="en-US" sz="1800" dirty="0" err="1"/>
              <a:t>시작시</a:t>
            </a:r>
            <a:r>
              <a:rPr lang="ko-KR" altLang="en-US" sz="1800" dirty="0"/>
              <a:t> 멤버 오프셋</a:t>
            </a:r>
            <a:r>
              <a:rPr lang="en-US" altLang="ko-KR" sz="1800" dirty="0"/>
              <a:t>/</a:t>
            </a:r>
            <a:r>
              <a:rPr lang="ko-KR" altLang="en-US" sz="1800" dirty="0"/>
              <a:t>등등을 계산하기 </a:t>
            </a:r>
            <a:r>
              <a:rPr lang="ko-KR" altLang="en-US" sz="1800" dirty="0" smtClean="0"/>
              <a:t>때문이다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UHT </a:t>
            </a:r>
            <a:r>
              <a:rPr lang="ko-KR" altLang="en-US" sz="1800" dirty="0"/>
              <a:t>역시도 </a:t>
            </a:r>
            <a:r>
              <a:rPr lang="en-US" altLang="ko-KR" sz="1800" dirty="0"/>
              <a:t>generated </a:t>
            </a:r>
            <a:r>
              <a:rPr lang="ko-KR" altLang="en-US" sz="1800" dirty="0"/>
              <a:t>헤더를 소모하지 않는 </a:t>
            </a:r>
            <a:r>
              <a:rPr lang="ko-KR" altLang="en-US" sz="1800" dirty="0" err="1"/>
              <a:t>독립형</a:t>
            </a:r>
            <a:r>
              <a:rPr lang="ko-KR" altLang="en-US" sz="1800" dirty="0"/>
              <a:t> 프로그램으로 만들어졌기에</a:t>
            </a:r>
            <a:r>
              <a:rPr lang="en-US" altLang="ko-KR" sz="1800" dirty="0"/>
              <a:t>, UE3 </a:t>
            </a:r>
            <a:r>
              <a:rPr lang="ko-KR" altLang="en-US" sz="1800" dirty="0"/>
              <a:t>의 스크립트 컴파일러에서 흔히 발생했던 닭이냐 계란이냐 문제가 생기지 </a:t>
            </a:r>
            <a:r>
              <a:rPr lang="ko-KR" altLang="en-US" sz="1800" dirty="0" smtClean="0"/>
              <a:t>않는다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generated </a:t>
            </a:r>
            <a:r>
              <a:rPr lang="ko-KR" altLang="en-US" sz="1800" dirty="0"/>
              <a:t>함수에는 </a:t>
            </a:r>
            <a:r>
              <a:rPr lang="en-US" altLang="ko-KR" sz="1800" dirty="0" err="1"/>
              <a:t>StaticClass</a:t>
            </a:r>
            <a:r>
              <a:rPr lang="en-US" altLang="ko-KR" sz="1800" dirty="0"/>
              <a:t>() / </a:t>
            </a:r>
            <a:r>
              <a:rPr lang="en-US" altLang="ko-KR" sz="1800" dirty="0" err="1"/>
              <a:t>StaticStruct</a:t>
            </a:r>
            <a:r>
              <a:rPr lang="en-US" altLang="ko-KR" sz="1800" dirty="0"/>
              <a:t>() </a:t>
            </a:r>
            <a:r>
              <a:rPr lang="ko-KR" altLang="en-US" sz="1800" dirty="0"/>
              <a:t>같은 것이 포함되어 있어</a:t>
            </a:r>
            <a:r>
              <a:rPr lang="en-US" altLang="ko-KR" sz="1800" dirty="0"/>
              <a:t>, </a:t>
            </a:r>
            <a:r>
              <a:rPr lang="ko-KR" altLang="en-US" sz="1800" dirty="0"/>
              <a:t>유형에 대한 </a:t>
            </a:r>
            <a:r>
              <a:rPr lang="ko-KR" altLang="en-US" sz="1800" dirty="0" err="1"/>
              <a:t>리플렉션</a:t>
            </a:r>
            <a:r>
              <a:rPr lang="ko-KR" altLang="en-US" sz="1800" dirty="0"/>
              <a:t> 데이터를 구하는 것이 쉬워질 뿐만 아니라</a:t>
            </a:r>
            <a:r>
              <a:rPr lang="en-US" altLang="ko-KR" sz="1800" dirty="0"/>
              <a:t>, </a:t>
            </a:r>
            <a:r>
              <a:rPr lang="ko-KR" altLang="en-US" sz="1800" dirty="0"/>
              <a:t>블루프린트나 네트워크 </a:t>
            </a:r>
            <a:r>
              <a:rPr lang="ko-KR" altLang="en-US" sz="1800" dirty="0" err="1"/>
              <a:t>리플레키에션에서</a:t>
            </a:r>
            <a:r>
              <a:rPr lang="ko-KR" altLang="en-US" sz="1800" dirty="0"/>
              <a:t> </a:t>
            </a:r>
            <a:r>
              <a:rPr lang="en-US" altLang="ko-KR" sz="1800" dirty="0"/>
              <a:t>C++ </a:t>
            </a:r>
            <a:r>
              <a:rPr lang="ko-KR" altLang="en-US" sz="1800" dirty="0"/>
              <a:t>함수를 호출하는 데 사용되는 </a:t>
            </a:r>
            <a:r>
              <a:rPr lang="en-US" altLang="ko-KR" sz="1800" dirty="0" err="1"/>
              <a:t>thunk</a:t>
            </a:r>
            <a:r>
              <a:rPr lang="en-US" altLang="ko-KR" sz="1800" dirty="0"/>
              <a:t> </a:t>
            </a:r>
            <a:r>
              <a:rPr lang="ko-KR" altLang="en-US" sz="1800" dirty="0"/>
              <a:t>를 구하는 것도 </a:t>
            </a:r>
            <a:r>
              <a:rPr lang="ko-KR" altLang="en-US" sz="1800" dirty="0" smtClean="0"/>
              <a:t>쉬워진다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8DD42E-D4B1-4A01-B5F0-AB145014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UBT/UHT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55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21F0FF-2B1F-4CA1-BC2D-97365111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ko-KR" altLang="ko-KR" b="1" dirty="0">
                <a:solidFill>
                  <a:srgbClr val="000066"/>
                </a:solidFill>
                <a:ea typeface="나눔고딕" panose="020D0604000000000000"/>
              </a:rPr>
              <a:t>UPROPERTY() </a:t>
            </a:r>
            <a:endParaRPr kumimoji="0" lang="en-US" altLang="ko-KR" b="1" dirty="0" smtClean="0">
              <a:solidFill>
                <a:srgbClr val="000066"/>
              </a:solidFill>
              <a:ea typeface="나눔고딕" panose="020D0604000000000000"/>
            </a:endParaRPr>
          </a:p>
          <a:p>
            <a:r>
              <a:rPr kumimoji="0" lang="ko-KR" altLang="ko-KR" b="1" dirty="0" smtClean="0">
                <a:solidFill>
                  <a:srgbClr val="000066"/>
                </a:solidFill>
                <a:ea typeface="나눔고딕" panose="020D0604000000000000"/>
              </a:rPr>
              <a:t>int32 </a:t>
            </a:r>
            <a:r>
              <a:rPr kumimoji="0" lang="ko-KR" altLang="ko-KR" b="1" dirty="0" err="1">
                <a:solidFill>
                  <a:srgbClr val="0000AA"/>
                </a:solidFill>
                <a:ea typeface="나눔고딕" panose="020D0604000000000000"/>
              </a:rPr>
              <a:t>CountdownTime</a:t>
            </a:r>
            <a:r>
              <a:rPr kumimoji="0" lang="ko-KR" altLang="ko-KR" sz="4400" b="1" dirty="0">
                <a:ea typeface="나눔고딕" panose="020D0604000000000000"/>
              </a:rPr>
              <a:t> </a:t>
            </a:r>
            <a:endParaRPr kumimoji="0" lang="en-US" altLang="ko-KR" sz="4400" b="1" dirty="0">
              <a:ea typeface="나눔고딕" panose="020D0604000000000000"/>
            </a:endParaRPr>
          </a:p>
          <a:p>
            <a:r>
              <a:rPr lang="ko-KR" altLang="en-US" b="1" dirty="0">
                <a:ea typeface="나눔고딕" panose="020D0604000000000000"/>
              </a:rPr>
              <a:t>이 변수를 </a:t>
            </a:r>
            <a:r>
              <a:rPr lang="ko-KR" altLang="en-US" b="1" dirty="0" err="1">
                <a:ea typeface="나눔고딕" panose="020D0604000000000000"/>
              </a:rPr>
              <a:t>언리얼</a:t>
            </a:r>
            <a:r>
              <a:rPr lang="ko-KR" altLang="en-US" b="1" dirty="0">
                <a:ea typeface="나눔고딕" panose="020D0604000000000000"/>
              </a:rPr>
              <a:t> 엔진 에 노출시키기 위해서는</a:t>
            </a:r>
            <a:r>
              <a:rPr lang="en-US" altLang="ko-KR" b="1" dirty="0">
                <a:ea typeface="나눔고딕" panose="020D0604000000000000"/>
              </a:rPr>
              <a:t>, UPROPERTY</a:t>
            </a:r>
            <a:r>
              <a:rPr lang="ko-KR" altLang="en-US" b="1" dirty="0">
                <a:ea typeface="나눔고딕" panose="020D0604000000000000"/>
              </a:rPr>
              <a:t> 로 만들어 줘야 한다</a:t>
            </a:r>
            <a:r>
              <a:rPr lang="en-US" altLang="ko-KR" b="1" dirty="0">
                <a:ea typeface="나눔고딕" panose="020D0604000000000000"/>
              </a:rPr>
              <a:t>.</a:t>
            </a:r>
            <a:br>
              <a:rPr lang="en-US" altLang="ko-KR" b="1" dirty="0">
                <a:ea typeface="나눔고딕" panose="020D0604000000000000"/>
              </a:rPr>
            </a:br>
            <a:r>
              <a:rPr lang="ko-KR" altLang="en-US" b="1" dirty="0">
                <a:ea typeface="나눔고딕" panose="020D0604000000000000"/>
              </a:rPr>
              <a:t>그러면 엔진이 게임 실행시나 저장된 레벨 로드시에도 변수 값을 보존한다</a:t>
            </a:r>
            <a:r>
              <a:rPr lang="en-US" altLang="ko-KR" b="1" dirty="0">
                <a:ea typeface="나눔고딕" panose="020D0604000000000000"/>
              </a:rPr>
              <a:t>.</a:t>
            </a:r>
          </a:p>
          <a:p>
            <a:endParaRPr kumimoji="0" lang="en-US" altLang="ko-KR" b="1" dirty="0" smtClean="0">
              <a:solidFill>
                <a:srgbClr val="000066"/>
              </a:solidFill>
              <a:ea typeface="나눔고딕" panose="020D0604000000000000"/>
            </a:endParaRPr>
          </a:p>
          <a:p>
            <a:r>
              <a:rPr kumimoji="0" lang="ko-KR" altLang="ko-KR" b="1" dirty="0" smtClean="0">
                <a:solidFill>
                  <a:srgbClr val="000066"/>
                </a:solidFill>
                <a:ea typeface="나눔고딕" panose="020D0604000000000000"/>
              </a:rPr>
              <a:t>UPROPERTY(</a:t>
            </a:r>
            <a:r>
              <a:rPr kumimoji="0" lang="ko-KR" altLang="ko-KR" b="1" dirty="0" err="1" smtClean="0">
                <a:solidFill>
                  <a:srgbClr val="0000AA"/>
                </a:solidFill>
                <a:ea typeface="나눔고딕" panose="020D0604000000000000"/>
              </a:rPr>
              <a:t>EditAnywhere</a:t>
            </a:r>
            <a:r>
              <a:rPr kumimoji="0" lang="ko-KR" altLang="ko-KR" b="1" dirty="0">
                <a:solidFill>
                  <a:srgbClr val="000066"/>
                </a:solidFill>
                <a:ea typeface="나눔고딕" panose="020D0604000000000000"/>
              </a:rPr>
              <a:t>)</a:t>
            </a:r>
            <a:r>
              <a:rPr kumimoji="0" lang="en-US" altLang="ko-KR" b="1" dirty="0">
                <a:solidFill>
                  <a:srgbClr val="000066"/>
                </a:solidFill>
                <a:ea typeface="나눔고딕" panose="020D0604000000000000"/>
              </a:rPr>
              <a:t/>
            </a:r>
            <a:br>
              <a:rPr kumimoji="0" lang="en-US" altLang="ko-KR" b="1" dirty="0">
                <a:solidFill>
                  <a:srgbClr val="000066"/>
                </a:solidFill>
                <a:ea typeface="나눔고딕" panose="020D0604000000000000"/>
              </a:rPr>
            </a:br>
            <a:r>
              <a:rPr kumimoji="0" lang="ko-KR" altLang="ko-KR" b="1" dirty="0" smtClean="0">
                <a:solidFill>
                  <a:srgbClr val="000066"/>
                </a:solidFill>
                <a:ea typeface="나눔고딕" panose="020D0604000000000000"/>
              </a:rPr>
              <a:t>int32 </a:t>
            </a:r>
            <a:r>
              <a:rPr kumimoji="0" lang="ko-KR" altLang="ko-KR" b="1" dirty="0" err="1">
                <a:solidFill>
                  <a:srgbClr val="0000AA"/>
                </a:solidFill>
                <a:ea typeface="나눔고딕" panose="020D0604000000000000"/>
              </a:rPr>
              <a:t>CountdownTime</a:t>
            </a:r>
            <a:r>
              <a:rPr kumimoji="0" lang="ko-KR" altLang="ko-KR" sz="4400" b="1" dirty="0">
                <a:ea typeface="나눔고딕" panose="020D0604000000000000"/>
              </a:rPr>
              <a:t> </a:t>
            </a:r>
            <a:endParaRPr kumimoji="0" lang="en-US" altLang="ko-KR" sz="4400" b="1" dirty="0">
              <a:ea typeface="나눔고딕" panose="020D0604000000000000"/>
            </a:endParaRPr>
          </a:p>
          <a:p>
            <a:endParaRPr lang="en-US" altLang="ko-KR" b="1" dirty="0" smtClean="0">
              <a:ea typeface="나눔고딕" panose="020D0604000000000000"/>
            </a:endParaRPr>
          </a:p>
          <a:p>
            <a:r>
              <a:rPr lang="en-US" altLang="ko-KR" b="1" dirty="0" smtClean="0">
                <a:ea typeface="나눔고딕" panose="020D0604000000000000"/>
              </a:rPr>
              <a:t>UPROPERTY</a:t>
            </a:r>
            <a:r>
              <a:rPr lang="ko-KR" altLang="en-US" b="1" dirty="0">
                <a:ea typeface="나눔고딕" panose="020D0604000000000000"/>
              </a:rPr>
              <a:t> 는 </a:t>
            </a:r>
            <a:r>
              <a:rPr lang="ko-KR" altLang="en-US" b="1" dirty="0" err="1">
                <a:ea typeface="나눔고딕" panose="020D0604000000000000"/>
              </a:rPr>
              <a:t>언리얼</a:t>
            </a:r>
            <a:r>
              <a:rPr lang="ko-KR" altLang="en-US" b="1" dirty="0">
                <a:ea typeface="나눔고딕" panose="020D0604000000000000"/>
              </a:rPr>
              <a:t> 엔진 에서 변수를 사용하는 방식을 변경하는 인수를 지원한다</a:t>
            </a:r>
            <a:r>
              <a:rPr lang="en-US" altLang="ko-KR" b="1" dirty="0">
                <a:ea typeface="나눔고딕" panose="020D0604000000000000"/>
              </a:rPr>
              <a:t>.</a:t>
            </a:r>
            <a:br>
              <a:rPr lang="en-US" altLang="ko-KR" b="1" dirty="0">
                <a:ea typeface="나눔고딕" panose="020D0604000000000000"/>
              </a:rPr>
            </a:br>
            <a:r>
              <a:rPr lang="en-US" altLang="ko-KR" b="1" dirty="0">
                <a:ea typeface="나눔고딕" panose="020D0604000000000000"/>
              </a:rPr>
              <a:t> </a:t>
            </a:r>
            <a:r>
              <a:rPr lang="ko-KR" altLang="en-US" b="1" dirty="0">
                <a:ea typeface="나눔고딕" panose="020D0604000000000000"/>
              </a:rPr>
              <a:t>변수를 </a:t>
            </a:r>
            <a:r>
              <a:rPr lang="ko-KR" altLang="en-US" b="1" dirty="0" err="1">
                <a:ea typeface="나눔고딕" panose="020D0604000000000000"/>
              </a:rPr>
              <a:t>편집가능하도록</a:t>
            </a:r>
            <a:r>
              <a:rPr lang="ko-KR" altLang="en-US" b="1" dirty="0">
                <a:ea typeface="나눔고딕" panose="020D0604000000000000"/>
              </a:rPr>
              <a:t> </a:t>
            </a:r>
            <a:r>
              <a:rPr lang="ko-KR" altLang="en-US" b="1" dirty="0" err="1">
                <a:ea typeface="나눔고딕" panose="020D0604000000000000"/>
              </a:rPr>
              <a:t>하고프니</a:t>
            </a:r>
            <a:r>
              <a:rPr lang="en-US" altLang="ko-KR" b="1" dirty="0">
                <a:ea typeface="나눔고딕" panose="020D0604000000000000"/>
              </a:rPr>
              <a:t>, </a:t>
            </a:r>
            <a:r>
              <a:rPr lang="en-US" altLang="ko-KR" b="1" dirty="0" err="1">
                <a:ea typeface="나눔고딕" panose="020D0604000000000000"/>
              </a:rPr>
              <a:t>EditAnywhere</a:t>
            </a:r>
            <a:r>
              <a:rPr lang="ko-KR" altLang="en-US" b="1" dirty="0">
                <a:ea typeface="나눔고딕" panose="020D0604000000000000"/>
              </a:rPr>
              <a:t> 인수를 붙여주면 된다</a:t>
            </a:r>
            <a:r>
              <a:rPr lang="en-US" altLang="ko-KR" b="1" dirty="0">
                <a:ea typeface="나눔고딕" panose="020D0604000000000000"/>
              </a:rPr>
              <a:t>.</a:t>
            </a:r>
            <a:endParaRPr kumimoji="0" lang="ko-KR" altLang="ko-KR" sz="4800" b="1" dirty="0">
              <a:ea typeface="나눔고딕" panose="020D0604000000000000"/>
            </a:endParaRPr>
          </a:p>
          <a:p>
            <a:endParaRPr kumimoji="0" lang="ko-KR" altLang="ko-KR" sz="480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3D3F32-B634-43C2-84C6-A9939A02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6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C41716-BE1F-49D0-9516-DFC84AA0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345C92-1A63-4935-8CCC-063FBB7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ExposingVariable.png">
            <a:extLst>
              <a:ext uri="{FF2B5EF4-FFF2-40B4-BE49-F238E27FC236}">
                <a16:creationId xmlns:a16="http://schemas.microsoft.com/office/drawing/2014/main" id="{E94A54A2-BE2C-449C-BD1E-493AAD62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685800"/>
            <a:ext cx="7353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464323"/>
            <a:ext cx="12192000" cy="5929354"/>
          </a:xfrm>
        </p:spPr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코드를 사용하여 게임플레이 요소를 프로그래밍할 때</a:t>
            </a:r>
            <a:r>
              <a:rPr lang="en-US" altLang="ko-KR" dirty="0"/>
              <a:t>, </a:t>
            </a:r>
            <a:r>
              <a:rPr lang="ko-KR" altLang="en-US" dirty="0"/>
              <a:t>각 모듈은 다수의 </a:t>
            </a:r>
            <a:r>
              <a:rPr lang="en-US" altLang="ko-KR" dirty="0"/>
              <a:t>C++ </a:t>
            </a:r>
            <a:r>
              <a:rPr lang="ko-KR" altLang="en-US" dirty="0"/>
              <a:t>클래스를 포함할 수 있습니다</a:t>
            </a:r>
            <a:r>
              <a:rPr lang="en-US" altLang="ko-KR" dirty="0"/>
              <a:t>.</a:t>
            </a:r>
          </a:p>
          <a:p>
            <a:r>
              <a:rPr lang="en-US" altLang="ko-KR"/>
              <a:t>http://api.unrealengine.com/KOR/Programming/UnrealArchitecture/index.html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ProjectModuleClassO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51" y="1602240"/>
            <a:ext cx="48863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UCLASS() </a:t>
            </a:r>
          </a:p>
          <a:p>
            <a:r>
              <a:rPr lang="en-US" altLang="ko-KR" sz="2000"/>
              <a:t>class </a:t>
            </a:r>
            <a:r>
              <a:rPr lang="en-US" altLang="ko-KR" sz="2000" err="1"/>
              <a:t>AMyActor</a:t>
            </a:r>
            <a:r>
              <a:rPr lang="en-US" altLang="ko-KR" sz="2000"/>
              <a:t> : public </a:t>
            </a:r>
            <a:r>
              <a:rPr lang="en-US" altLang="ko-KR" sz="2000" err="1"/>
              <a:t>AActor</a:t>
            </a:r>
            <a:r>
              <a:rPr lang="en-US" altLang="ko-KR" sz="2000"/>
              <a:t> </a:t>
            </a:r>
          </a:p>
          <a:p>
            <a:r>
              <a:rPr lang="en-US" altLang="ko-KR" sz="2000"/>
              <a:t>{ </a:t>
            </a:r>
          </a:p>
          <a:p>
            <a:r>
              <a:rPr lang="en-US" altLang="ko-KR" sz="2000"/>
              <a:t>GENERATED_BODY() </a:t>
            </a:r>
          </a:p>
          <a:p>
            <a:r>
              <a:rPr lang="en-US" altLang="ko-KR" sz="2000"/>
              <a:t>public: </a:t>
            </a:r>
          </a:p>
          <a:p>
            <a:pPr lvl="1"/>
            <a:r>
              <a:rPr lang="en-US" altLang="ko-KR" sz="2000" b="1"/>
              <a:t>UPROPERTY(</a:t>
            </a:r>
            <a:r>
              <a:rPr lang="en-US" altLang="ko-KR" sz="2000" b="1" err="1"/>
              <a:t>EditAnywhere</a:t>
            </a:r>
            <a:r>
              <a:rPr lang="en-US" altLang="ko-KR" sz="2000" b="1"/>
              <a:t>) </a:t>
            </a:r>
          </a:p>
          <a:p>
            <a:pPr lvl="1"/>
            <a:r>
              <a:rPr lang="en-US" altLang="ko-KR" sz="2000"/>
              <a:t>int32 </a:t>
            </a:r>
            <a:r>
              <a:rPr lang="en-US" altLang="ko-KR" sz="2000" err="1"/>
              <a:t>TotalDamage</a:t>
            </a:r>
            <a:r>
              <a:rPr lang="en-US" altLang="ko-KR" sz="2000"/>
              <a:t>; ... </a:t>
            </a:r>
          </a:p>
          <a:p>
            <a:r>
              <a:rPr lang="en-US" altLang="ko-KR" sz="2000"/>
              <a:t>};</a:t>
            </a:r>
          </a:p>
          <a:p>
            <a:r>
              <a:rPr lang="ko-KR" altLang="en-US" sz="2000"/>
              <a:t>유사 </a:t>
            </a:r>
            <a:r>
              <a:rPr lang="ko-KR" altLang="en-US" sz="2000" err="1"/>
              <a:t>프로퍼티와</a:t>
            </a:r>
            <a:r>
              <a:rPr lang="ko-KR" altLang="en-US" sz="2000"/>
              <a:t> 한 섹션에 나타나도록 하려면 카테고리 분류 기능을 사용한다</a:t>
            </a:r>
            <a:r>
              <a:rPr lang="en-US" altLang="ko-KR" sz="2000"/>
              <a:t>.</a:t>
            </a:r>
          </a:p>
          <a:p>
            <a:r>
              <a:rPr lang="en-US" altLang="ko-KR" sz="1800"/>
              <a:t>UPROPERTY(</a:t>
            </a:r>
            <a:r>
              <a:rPr lang="en-US" altLang="ko-KR" sz="1800" err="1"/>
              <a:t>EditAnywhere</a:t>
            </a:r>
            <a:r>
              <a:rPr lang="en-US" altLang="ko-KR" sz="1800"/>
              <a:t>, Category="Damage") </a:t>
            </a:r>
          </a:p>
          <a:p>
            <a:r>
              <a:rPr lang="ko-KR" altLang="en-US" sz="1800" err="1"/>
              <a:t>프로퍼티를</a:t>
            </a:r>
            <a:r>
              <a:rPr lang="ko-KR" altLang="en-US" sz="1800"/>
              <a:t> 블루프린트로 노출하고 읽고 쓸 수 있도록 블루프린트 전용 </a:t>
            </a:r>
            <a:r>
              <a:rPr lang="ko-KR" altLang="en-US" sz="1800" err="1"/>
              <a:t>파라미터를</a:t>
            </a:r>
            <a:r>
              <a:rPr lang="ko-KR" altLang="en-US" sz="1800"/>
              <a:t> 사용한다</a:t>
            </a:r>
            <a:r>
              <a:rPr lang="en-US" altLang="ko-KR" sz="1800"/>
              <a:t>. </a:t>
            </a:r>
          </a:p>
          <a:p>
            <a:r>
              <a:rPr lang="en-US" altLang="ko-KR" sz="1800"/>
              <a:t>UPROPERTY(</a:t>
            </a:r>
            <a:r>
              <a:rPr lang="en-US" altLang="ko-KR" sz="1800" err="1"/>
              <a:t>EditAnywhere</a:t>
            </a:r>
            <a:r>
              <a:rPr lang="en-US" altLang="ko-KR" sz="1800"/>
              <a:t>, </a:t>
            </a:r>
            <a:r>
              <a:rPr lang="en-US" altLang="ko-KR" sz="1800" err="1"/>
              <a:t>BlueprintReadWrite</a:t>
            </a:r>
            <a:r>
              <a:rPr lang="en-US" altLang="ko-KR" sz="1800"/>
              <a:t>, Category="Damage")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889673" cy="500042"/>
          </a:xfrm>
        </p:spPr>
        <p:txBody>
          <a:bodyPr/>
          <a:lstStyle/>
          <a:p>
            <a:r>
              <a:rPr lang="ko-KR" altLang="en-US" sz="3600" err="1"/>
              <a:t>프로퍼티가</a:t>
            </a:r>
            <a:r>
              <a:rPr lang="ko-KR" altLang="en-US" sz="3600"/>
              <a:t> 에디터에  보이도록 만들기</a:t>
            </a:r>
          </a:p>
        </p:txBody>
      </p:sp>
    </p:spTree>
    <p:extLst>
      <p:ext uri="{BB962C8B-B14F-4D97-AF65-F5344CB8AC3E}">
        <p14:creationId xmlns:p14="http://schemas.microsoft.com/office/powerpoint/2010/main" val="27965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UCLASS() </a:t>
            </a:r>
          </a:p>
          <a:p>
            <a:r>
              <a:rPr lang="en-US" altLang="ko-KR" sz="1800" dirty="0"/>
              <a:t>class </a:t>
            </a:r>
            <a:r>
              <a:rPr lang="en-US" altLang="ko-KR" sz="1800" dirty="0" err="1"/>
              <a:t>AMyActor</a:t>
            </a:r>
            <a:r>
              <a:rPr lang="en-US" altLang="ko-KR" sz="1800" dirty="0"/>
              <a:t> : public </a:t>
            </a:r>
            <a:r>
              <a:rPr lang="en-US" altLang="ko-KR" sz="1800" dirty="0" err="1"/>
              <a:t>AActor</a:t>
            </a:r>
            <a:r>
              <a:rPr lang="en-US" altLang="ko-KR" sz="1800" dirty="0"/>
              <a:t> { </a:t>
            </a:r>
          </a:p>
          <a:p>
            <a:r>
              <a:rPr lang="en-US" altLang="ko-KR" sz="1800" dirty="0"/>
              <a:t>GENERATED_BODY() </a:t>
            </a:r>
          </a:p>
          <a:p>
            <a:r>
              <a:rPr lang="en-US" altLang="ko-KR" sz="1800" dirty="0"/>
              <a:t>public: </a:t>
            </a:r>
          </a:p>
          <a:p>
            <a:pPr lvl="1"/>
            <a:r>
              <a:rPr lang="en-US" altLang="ko-KR" sz="1800" dirty="0"/>
              <a:t>UPROPERTY(</a:t>
            </a:r>
            <a:r>
              <a:rPr lang="en-US" altLang="ko-KR" sz="1800" dirty="0" err="1"/>
              <a:t>EditAnywhere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BlueprintReadWrite</a:t>
            </a:r>
            <a:r>
              <a:rPr lang="en-US" altLang="ko-KR" sz="1800" dirty="0"/>
              <a:t>, Category="Damage") </a:t>
            </a:r>
          </a:p>
          <a:p>
            <a:pPr lvl="1"/>
            <a:r>
              <a:rPr lang="en-US" altLang="ko-KR" sz="1800" dirty="0"/>
              <a:t>int32 </a:t>
            </a:r>
            <a:r>
              <a:rPr lang="en-US" altLang="ko-KR" sz="1800" dirty="0" err="1"/>
              <a:t>TotalDamage</a:t>
            </a:r>
            <a:r>
              <a:rPr lang="en-US" altLang="ko-KR" sz="1800" dirty="0"/>
              <a:t>; </a:t>
            </a:r>
          </a:p>
          <a:p>
            <a:pPr lvl="1"/>
            <a:r>
              <a:rPr lang="en-US" altLang="ko-KR" sz="1800" dirty="0"/>
              <a:t>UPROPERTY(</a:t>
            </a:r>
            <a:r>
              <a:rPr lang="en-US" altLang="ko-KR" sz="1800" dirty="0" err="1"/>
              <a:t>EditAnywhere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BlueprintReadWrite</a:t>
            </a:r>
            <a:r>
              <a:rPr lang="en-US" altLang="ko-KR" sz="1800" dirty="0"/>
              <a:t>, Category="Damage") </a:t>
            </a:r>
          </a:p>
          <a:p>
            <a:pPr lvl="1"/>
            <a:r>
              <a:rPr lang="en-US" altLang="ko-KR" sz="1800" dirty="0"/>
              <a:t>float </a:t>
            </a:r>
            <a:r>
              <a:rPr lang="en-US" altLang="ko-KR" sz="1800" dirty="0" err="1"/>
              <a:t>DamageTimeInSeconds</a:t>
            </a:r>
            <a:r>
              <a:rPr lang="en-US" altLang="ko-KR" sz="1800" dirty="0"/>
              <a:t>; </a:t>
            </a:r>
          </a:p>
          <a:p>
            <a:pPr lvl="1"/>
            <a:r>
              <a:rPr lang="en-US" altLang="ko-KR" sz="1800" dirty="0"/>
              <a:t>UPROPERTY(</a:t>
            </a:r>
            <a:r>
              <a:rPr lang="en-US" altLang="ko-KR" sz="1800" b="1" dirty="0" err="1">
                <a:solidFill>
                  <a:srgbClr val="FF0000"/>
                </a:solidFill>
              </a:rPr>
              <a:t>BlueprintReadOnly</a:t>
            </a:r>
            <a:r>
              <a:rPr lang="en-US" altLang="ko-KR" sz="1800" dirty="0" err="1">
                <a:solidFill>
                  <a:srgbClr val="FF0000"/>
                </a:solidFill>
              </a:rPr>
              <a:t>,</a:t>
            </a:r>
            <a:r>
              <a:rPr lang="en-US" altLang="ko-KR" sz="1800" b="1" dirty="0" err="1">
                <a:solidFill>
                  <a:srgbClr val="FF0000"/>
                </a:solidFill>
              </a:rPr>
              <a:t>VisibleAnywhere</a:t>
            </a:r>
            <a:r>
              <a:rPr lang="en-US" altLang="ko-KR" sz="1800" b="1" dirty="0">
                <a:solidFill>
                  <a:srgbClr val="FF0000"/>
                </a:solidFill>
              </a:rPr>
              <a:t>, Transient</a:t>
            </a:r>
            <a:r>
              <a:rPr lang="en-US" altLang="ko-KR" sz="1800" dirty="0"/>
              <a:t>, Category="Damage") </a:t>
            </a:r>
          </a:p>
          <a:p>
            <a:pPr lvl="1"/>
            <a:r>
              <a:rPr lang="en-US" altLang="ko-KR" sz="1800" dirty="0"/>
              <a:t>float </a:t>
            </a:r>
            <a:r>
              <a:rPr lang="en-US" altLang="ko-KR" sz="1800" dirty="0" err="1"/>
              <a:t>DamagePerSecond</a:t>
            </a:r>
            <a:r>
              <a:rPr lang="en-US" altLang="ko-KR" sz="1800" dirty="0"/>
              <a:t>; </a:t>
            </a:r>
          </a:p>
          <a:p>
            <a:r>
              <a:rPr lang="en-US" altLang="ko-KR" sz="1800" dirty="0"/>
              <a:t>... </a:t>
            </a:r>
          </a:p>
          <a:p>
            <a:r>
              <a:rPr lang="en-US" altLang="ko-KR" sz="1800" dirty="0"/>
              <a:t>};</a:t>
            </a:r>
          </a:p>
          <a:p>
            <a:r>
              <a:rPr lang="en-US" altLang="ko-KR" sz="1800" dirty="0" err="1"/>
              <a:t>DamageTimeInSeconds</a:t>
            </a:r>
            <a:r>
              <a:rPr lang="ko-KR" altLang="en-US" sz="1800" dirty="0"/>
              <a:t>는 디자이너 변경가능 </a:t>
            </a:r>
            <a:r>
              <a:rPr lang="ko-KR" altLang="en-US" sz="1800" dirty="0" err="1" smtClean="0"/>
              <a:t>프로퍼티이다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DamagePerSecond</a:t>
            </a:r>
            <a:r>
              <a:rPr lang="ko-KR" altLang="en-US" sz="1800" dirty="0" err="1"/>
              <a:t>프로퍼티는</a:t>
            </a:r>
            <a:r>
              <a:rPr lang="ko-KR" altLang="en-US" sz="1800" dirty="0"/>
              <a:t> 디자이너의 세팅을 사용하여 계산된 </a:t>
            </a:r>
            <a:r>
              <a:rPr lang="ko-KR" altLang="en-US" sz="1800" dirty="0" smtClean="0"/>
              <a:t>값이다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en-US" altLang="ko-KR" sz="1800" dirty="0" err="1"/>
              <a:t>VisibleAnywhere</a:t>
            </a:r>
            <a:r>
              <a:rPr lang="en-US" altLang="ko-KR" sz="1800" dirty="0"/>
              <a:t> </a:t>
            </a:r>
            <a:r>
              <a:rPr lang="ko-KR" altLang="en-US" sz="1800" dirty="0"/>
              <a:t>플래그는 </a:t>
            </a:r>
            <a:r>
              <a:rPr lang="ko-KR" altLang="en-US" sz="1800" dirty="0" err="1"/>
              <a:t>프로퍼티가</a:t>
            </a:r>
            <a:r>
              <a:rPr lang="ko-KR" altLang="en-US" sz="1800" dirty="0"/>
              <a:t> 보이기는 하되 </a:t>
            </a:r>
            <a:r>
              <a:rPr lang="ko-KR" altLang="en-US" sz="1800" dirty="0" err="1"/>
              <a:t>언리얼</a:t>
            </a:r>
            <a:r>
              <a:rPr lang="ko-KR" altLang="en-US" sz="1800" dirty="0"/>
              <a:t> 에디터에서 편집은 불가능하도록 </a:t>
            </a:r>
            <a:r>
              <a:rPr lang="ko-KR" altLang="en-US" sz="1800" dirty="0" err="1" smtClean="0"/>
              <a:t>마킹한다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r>
              <a:rPr lang="en-US" altLang="ko-KR" sz="1800" dirty="0"/>
              <a:t>Transient (</a:t>
            </a:r>
            <a:r>
              <a:rPr lang="ko-KR" altLang="en-US" sz="1800" dirty="0"/>
              <a:t>휘발성</a:t>
            </a:r>
            <a:r>
              <a:rPr lang="en-US" altLang="ko-KR" sz="1800" dirty="0"/>
              <a:t>) </a:t>
            </a:r>
            <a:r>
              <a:rPr lang="ko-KR" altLang="en-US" sz="1800" dirty="0"/>
              <a:t>플래그는 디스크에</a:t>
            </a:r>
            <a:r>
              <a:rPr lang="en-US" altLang="ko-KR" sz="1800" dirty="0"/>
              <a:t>(</a:t>
            </a:r>
            <a:r>
              <a:rPr lang="ko-KR" altLang="en-US" sz="1800" dirty="0"/>
              <a:t>서</a:t>
            </a:r>
            <a:r>
              <a:rPr lang="en-US" altLang="ko-KR" sz="1800" dirty="0"/>
              <a:t>) </a:t>
            </a:r>
            <a:r>
              <a:rPr lang="ko-KR" altLang="en-US" sz="1800" dirty="0"/>
              <a:t>저장되거나 </a:t>
            </a:r>
            <a:r>
              <a:rPr lang="ko-KR" altLang="en-US" sz="1800" dirty="0" err="1"/>
              <a:t>로드되지</a:t>
            </a:r>
            <a:r>
              <a:rPr lang="ko-KR" altLang="en-US" sz="1800" dirty="0"/>
              <a:t>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지속되지 않는 파생 값이라는 </a:t>
            </a:r>
            <a:r>
              <a:rPr lang="ko-KR" altLang="en-US" sz="1800" dirty="0" smtClean="0"/>
              <a:t>뜻이다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image 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75" y="548680"/>
            <a:ext cx="514350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1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AMyActor</a:t>
            </a:r>
            <a:r>
              <a:rPr lang="en-US" altLang="ko-KR" dirty="0"/>
              <a:t>::</a:t>
            </a:r>
            <a:r>
              <a:rPr lang="en-US" altLang="ko-KR" dirty="0" err="1"/>
              <a:t>PostInitProperties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>{ </a:t>
            </a:r>
          </a:p>
          <a:p>
            <a:pPr lvl="1"/>
            <a:r>
              <a:rPr lang="en-US" altLang="ko-KR" dirty="0"/>
              <a:t>Super::</a:t>
            </a:r>
            <a:r>
              <a:rPr lang="en-US" altLang="ko-KR" dirty="0" err="1"/>
              <a:t>PostInitProperties</a:t>
            </a:r>
            <a:r>
              <a:rPr lang="en-US" altLang="ko-KR" dirty="0"/>
              <a:t>(); </a:t>
            </a:r>
          </a:p>
          <a:p>
            <a:pPr lvl="1"/>
            <a:r>
              <a:rPr lang="en-US" altLang="ko-KR" b="1" dirty="0" err="1"/>
              <a:t>DamagePerSecond</a:t>
            </a:r>
            <a:r>
              <a:rPr lang="en-US" altLang="ko-KR" b="1" dirty="0"/>
              <a:t> = </a:t>
            </a:r>
            <a:r>
              <a:rPr lang="en-US" altLang="ko-KR" b="1" dirty="0" err="1"/>
              <a:t>TotalDamage</a:t>
            </a:r>
            <a:r>
              <a:rPr lang="en-US" altLang="ko-KR" b="1" dirty="0"/>
              <a:t> / </a:t>
            </a:r>
            <a:r>
              <a:rPr lang="en-US" altLang="ko-KR" b="1" dirty="0" err="1"/>
              <a:t>DamageTimeInSeconds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sz="2000" dirty="0" err="1"/>
              <a:t>프로퍼티에</a:t>
            </a:r>
            <a:r>
              <a:rPr lang="ko-KR" altLang="en-US" sz="2000" dirty="0"/>
              <a:t> 기본값을 지정해 주지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엔진에서 자동으로 </a:t>
            </a:r>
            <a:r>
              <a:rPr lang="en-US" altLang="ko-KR" sz="2000" dirty="0"/>
              <a:t>0 </a:t>
            </a:r>
            <a:r>
              <a:rPr lang="ko-KR" altLang="en-US" sz="2000" dirty="0"/>
              <a:t>또는 포인터의 경우 널 포인터로 </a:t>
            </a:r>
            <a:r>
              <a:rPr lang="ko-KR" altLang="en-US" sz="2000" dirty="0" smtClean="0"/>
              <a:t>설정한다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ko-KR" altLang="en-US" sz="2000" dirty="0"/>
              <a:t>디자이너 설정 값을 기반으로 기본값을 만들 수 </a:t>
            </a:r>
            <a:r>
              <a:rPr lang="ko-KR" altLang="en-US" sz="2000" dirty="0" smtClean="0"/>
              <a:t>있다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PostInitProperties</a:t>
            </a:r>
            <a:r>
              <a:rPr lang="en-US" altLang="ko-KR"/>
              <a:t>() </a:t>
            </a:r>
            <a:endParaRPr lang="ko-KR" altLang="en-US"/>
          </a:p>
        </p:txBody>
      </p:sp>
      <p:pic>
        <p:nvPicPr>
          <p:cNvPr id="9218" name="Picture 2" descr="image 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789040"/>
            <a:ext cx="545157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09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1205556" cy="500042"/>
          </a:xfrm>
        </p:spPr>
        <p:txBody>
          <a:bodyPr/>
          <a:lstStyle/>
          <a:p>
            <a:r>
              <a:rPr lang="ko-KR" altLang="en-US"/>
              <a:t>블루프린트를 통한 </a:t>
            </a:r>
            <a:r>
              <a:rPr lang="en-US" altLang="ko-KR"/>
              <a:t>C++ </a:t>
            </a:r>
            <a:r>
              <a:rPr lang="ko-KR" altLang="en-US"/>
              <a:t>클래스 확장</a:t>
            </a:r>
          </a:p>
        </p:txBody>
      </p:sp>
      <p:pic>
        <p:nvPicPr>
          <p:cNvPr id="10242" name="Picture 2" descr="image 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" y="1556792"/>
            <a:ext cx="665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61" y="1539919"/>
            <a:ext cx="36068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61" y="3985667"/>
            <a:ext cx="52070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960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에디터에서 </a:t>
            </a:r>
            <a:r>
              <a:rPr lang="ko-KR" altLang="en-US" sz="2000" dirty="0" smtClean="0"/>
              <a:t>대상 오브젝트의 </a:t>
            </a:r>
            <a:r>
              <a:rPr lang="ko-KR" altLang="en-US" sz="2000" dirty="0"/>
              <a:t>값이 변경되면 </a:t>
            </a:r>
            <a:r>
              <a:rPr lang="ko-KR" altLang="en-US" sz="2000" dirty="0" smtClean="0"/>
              <a:t>통지를 받아 값을 갱신한다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  <a:p>
            <a:r>
              <a:rPr lang="en-US" altLang="ko-KR" sz="2000" dirty="0" smtClean="0"/>
              <a:t>void </a:t>
            </a:r>
            <a:r>
              <a:rPr lang="en-US" altLang="ko-KR" sz="2000" dirty="0" err="1"/>
              <a:t>AMyActor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PostInitProperties</a:t>
            </a:r>
            <a:r>
              <a:rPr lang="en-US" altLang="ko-KR" sz="2000" dirty="0"/>
              <a:t>() { </a:t>
            </a:r>
          </a:p>
          <a:p>
            <a:pPr lvl="1"/>
            <a:r>
              <a:rPr lang="en-US" altLang="ko-KR" sz="2000" dirty="0"/>
              <a:t>Super::</a:t>
            </a:r>
            <a:r>
              <a:rPr lang="en-US" altLang="ko-KR" sz="2000" dirty="0" err="1"/>
              <a:t>PostInitProperties</a:t>
            </a:r>
            <a:r>
              <a:rPr lang="en-US" altLang="ko-KR" sz="2000" dirty="0"/>
              <a:t>(); </a:t>
            </a:r>
          </a:p>
          <a:p>
            <a:pPr lvl="1"/>
            <a:r>
              <a:rPr lang="en-US" altLang="ko-KR" sz="2000" dirty="0" err="1"/>
              <a:t>CalculateValues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 </a:t>
            </a:r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AMyActor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CalculateValues</a:t>
            </a:r>
            <a:r>
              <a:rPr lang="en-US" altLang="ko-KR" sz="2000" dirty="0"/>
              <a:t>() { </a:t>
            </a:r>
          </a:p>
          <a:p>
            <a:pPr lvl="1"/>
            <a:r>
              <a:rPr lang="en-US" altLang="ko-KR" sz="2000" dirty="0" err="1"/>
              <a:t>DamagePerSecond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TotalDamage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DamageTimeInSeconds</a:t>
            </a:r>
            <a:r>
              <a:rPr lang="en-US" altLang="ko-KR" sz="2000" dirty="0"/>
              <a:t>; </a:t>
            </a:r>
          </a:p>
          <a:p>
            <a:r>
              <a:rPr lang="en-US" altLang="ko-KR" sz="2000" dirty="0"/>
              <a:t>} </a:t>
            </a:r>
          </a:p>
          <a:p>
            <a:r>
              <a:rPr lang="en-US" altLang="ko-KR" sz="2000" dirty="0"/>
              <a:t>#if WITH_EDITOR </a:t>
            </a:r>
          </a:p>
          <a:p>
            <a:pPr lvl="1"/>
            <a:r>
              <a:rPr lang="en-US" altLang="ko-KR" sz="2000" dirty="0"/>
              <a:t>void </a:t>
            </a:r>
            <a:r>
              <a:rPr lang="en-US" altLang="ko-KR" sz="2000" dirty="0" err="1"/>
              <a:t>AMyActor</a:t>
            </a:r>
            <a:r>
              <a:rPr lang="en-US" altLang="ko-KR" sz="2000" dirty="0"/>
              <a:t>::</a:t>
            </a:r>
            <a:r>
              <a:rPr lang="en-US" altLang="ko-KR" sz="2000" b="1" dirty="0" err="1">
                <a:solidFill>
                  <a:srgbClr val="FF0000"/>
                </a:solidFill>
              </a:rPr>
              <a:t>PostEditChangeProperty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FPropertyChangedEvent</a:t>
            </a:r>
            <a:r>
              <a:rPr lang="en-US" altLang="ko-KR" sz="2000" dirty="0"/>
              <a:t>&amp; </a:t>
            </a:r>
            <a:r>
              <a:rPr lang="en-US" altLang="ko-KR" sz="2000" dirty="0" err="1"/>
              <a:t>PropertyChangedEvent</a:t>
            </a:r>
            <a:r>
              <a:rPr lang="en-US" altLang="ko-KR" sz="2000" dirty="0"/>
              <a:t>) </a:t>
            </a:r>
          </a:p>
          <a:p>
            <a:pPr lvl="1"/>
            <a:r>
              <a:rPr lang="en-US" altLang="ko-KR" sz="2000" dirty="0"/>
              <a:t>{ </a:t>
            </a:r>
          </a:p>
          <a:p>
            <a:pPr lvl="2"/>
            <a:r>
              <a:rPr lang="en-US" altLang="ko-KR" sz="2000" dirty="0" err="1"/>
              <a:t>CalculateValues</a:t>
            </a:r>
            <a:r>
              <a:rPr lang="en-US" altLang="ko-KR" sz="2000" dirty="0"/>
              <a:t>(); </a:t>
            </a:r>
          </a:p>
          <a:p>
            <a:pPr lvl="2"/>
            <a:r>
              <a:rPr lang="en-US" altLang="ko-KR" sz="2000" dirty="0"/>
              <a:t>Super::</a:t>
            </a:r>
            <a:r>
              <a:rPr lang="en-US" altLang="ko-KR" sz="2000" dirty="0" err="1"/>
              <a:t>PostEditChangeProperty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PropertyChangedEvent</a:t>
            </a:r>
            <a:r>
              <a:rPr lang="en-US" altLang="ko-KR" sz="2000" dirty="0"/>
              <a:t>); </a:t>
            </a:r>
          </a:p>
          <a:p>
            <a:pPr lvl="1"/>
            <a:r>
              <a:rPr lang="en-US" altLang="ko-KR" sz="2000" dirty="0"/>
              <a:t>} </a:t>
            </a:r>
          </a:p>
          <a:p>
            <a:r>
              <a:rPr lang="en-US" altLang="ko-KR" sz="2000" dirty="0"/>
              <a:t>#</a:t>
            </a:r>
            <a:r>
              <a:rPr lang="en-US" altLang="ko-KR" sz="2000" dirty="0" err="1"/>
              <a:t>endif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에디터 변경 값 통지</a:t>
            </a:r>
          </a:p>
        </p:txBody>
      </p:sp>
    </p:spTree>
    <p:extLst>
      <p:ext uri="{BB962C8B-B14F-4D97-AF65-F5344CB8AC3E}">
        <p14:creationId xmlns:p14="http://schemas.microsoft.com/office/powerpoint/2010/main" val="447533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7CF097-DA02-4C87-A470-94E19B62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BlueprintCallable</a:t>
            </a:r>
            <a:endParaRPr lang="en-US" altLang="ko-KR" dirty="0"/>
          </a:p>
          <a:p>
            <a:pPr lvl="1"/>
            <a:r>
              <a:rPr lang="ko-KR" altLang="en-US" dirty="0"/>
              <a:t>블루프린트 코드에서 호출할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BlueprintReadOnly</a:t>
            </a:r>
            <a:endParaRPr lang="en-US" altLang="ko-KR" dirty="0"/>
          </a:p>
          <a:p>
            <a:pPr lvl="1"/>
            <a:r>
              <a:rPr lang="ko-KR" altLang="en-US" dirty="0"/>
              <a:t>블루프린트에서 읽을 수는 있고 변경은 안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BlueprintReadWrite</a:t>
            </a:r>
            <a:endParaRPr lang="en-US" altLang="ko-KR" dirty="0"/>
          </a:p>
          <a:p>
            <a:pPr lvl="1"/>
            <a:r>
              <a:rPr lang="ko-KR" altLang="en-US" dirty="0"/>
              <a:t>블루프린트에서 읽을 수도  변경 할 수 도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BlueprintAssignable</a:t>
            </a:r>
            <a:endParaRPr lang="en-US" altLang="ko-KR" dirty="0"/>
          </a:p>
          <a:p>
            <a:pPr lvl="1"/>
            <a:r>
              <a:rPr lang="ko-KR" altLang="en-US" dirty="0" err="1"/>
              <a:t>프로퍼티를</a:t>
            </a:r>
            <a:r>
              <a:rPr lang="ko-KR" altLang="en-US" dirty="0"/>
              <a:t> 블루프린트에서 할당할 수 있도록 노출시킨다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다이나믹</a:t>
            </a:r>
            <a:r>
              <a:rPr lang="ko-KR" altLang="en-US" dirty="0"/>
              <a:t> 멀티캐스트 </a:t>
            </a:r>
            <a:r>
              <a:rPr lang="ko-KR" altLang="en-US" dirty="0" err="1"/>
              <a:t>델리게이트에만</a:t>
            </a:r>
            <a:r>
              <a:rPr lang="ko-KR" altLang="en-US" dirty="0"/>
              <a:t> 지정이 가능하다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VisibleAnywhere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프로퍼티</a:t>
            </a:r>
            <a:r>
              <a:rPr lang="ko-KR" altLang="en-US" dirty="0"/>
              <a:t> 창에 보이지만 편집할 수 없다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EditAnywhere</a:t>
            </a:r>
            <a:endParaRPr lang="en-US" altLang="ko-KR" dirty="0"/>
          </a:p>
          <a:p>
            <a:pPr lvl="1"/>
            <a:r>
              <a:rPr lang="ko-KR" altLang="en-US" dirty="0" err="1"/>
              <a:t>아키타입이나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양쪽의 </a:t>
            </a:r>
            <a:r>
              <a:rPr lang="ko-KR" altLang="en-US" dirty="0" err="1"/>
              <a:t>프로퍼티</a:t>
            </a:r>
            <a:r>
              <a:rPr lang="ko-KR" altLang="en-US" dirty="0"/>
              <a:t> 창에서 편집할 수 있다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041FDF-F92D-44A8-BB0F-FF4B4F5B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r>
              <a:rPr lang="ko-KR" altLang="en-US" dirty="0"/>
              <a:t> 지정자</a:t>
            </a:r>
          </a:p>
        </p:txBody>
      </p:sp>
    </p:spTree>
    <p:extLst>
      <p:ext uri="{BB962C8B-B14F-4D97-AF65-F5344CB8AC3E}">
        <p14:creationId xmlns:p14="http://schemas.microsoft.com/office/powerpoint/2010/main" val="7124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DefaultsOnly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이 </a:t>
            </a:r>
            <a:r>
              <a:rPr lang="ko-KR" altLang="en-US" dirty="0" err="1"/>
              <a:t>프로퍼티는</a:t>
            </a:r>
            <a:r>
              <a:rPr lang="ko-KR" altLang="en-US" dirty="0"/>
              <a:t> 블루프린트 클래스 편집일 경우에만 </a:t>
            </a:r>
            <a:r>
              <a:rPr lang="ko-KR" altLang="en-US" dirty="0" err="1"/>
              <a:t>프로퍼티</a:t>
            </a:r>
            <a:r>
              <a:rPr lang="ko-KR" altLang="en-US" dirty="0"/>
              <a:t> 창에서 편집 가능함을 나타낸다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InstanceOnly</a:t>
            </a:r>
            <a:r>
              <a:rPr lang="ko-KR" altLang="en-US" dirty="0"/>
              <a:t> </a:t>
            </a:r>
            <a:r>
              <a:rPr lang="en-US" altLang="ko-KR" dirty="0"/>
              <a:t>: </a:t>
            </a:r>
            <a:r>
              <a:rPr lang="ko-KR" altLang="en-US" dirty="0"/>
              <a:t>이 </a:t>
            </a:r>
            <a:r>
              <a:rPr lang="ko-KR" altLang="en-US" dirty="0" err="1"/>
              <a:t>프로퍼티는</a:t>
            </a:r>
            <a:r>
              <a:rPr lang="ko-KR" altLang="en-US" dirty="0"/>
              <a:t> 블루프린트 </a:t>
            </a:r>
            <a:r>
              <a:rPr lang="ko-KR" altLang="en-US" dirty="0" err="1"/>
              <a:t>액터로써</a:t>
            </a:r>
            <a:r>
              <a:rPr lang="ko-KR" altLang="en-US" dirty="0"/>
              <a:t> 레벨에 추가된 경우에만 </a:t>
            </a:r>
            <a:r>
              <a:rPr lang="ko-KR" altLang="en-US" dirty="0" err="1"/>
              <a:t>프로퍼티</a:t>
            </a:r>
            <a:r>
              <a:rPr lang="ko-KR" altLang="en-US" dirty="0"/>
              <a:t> 창에서 편집 가능함을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DefaultsOnly</a:t>
            </a:r>
            <a:r>
              <a:rPr lang="ko-KR" altLang="en-US" dirty="0"/>
              <a:t>는 </a:t>
            </a:r>
            <a:r>
              <a:rPr lang="ko-KR" altLang="en-US" dirty="0" err="1"/>
              <a:t>클래스별</a:t>
            </a:r>
            <a:r>
              <a:rPr lang="ko-KR" altLang="en-US" dirty="0"/>
              <a:t> 기본값에 해당하기에 </a:t>
            </a:r>
            <a:r>
              <a:rPr lang="ko-KR" altLang="en-US" dirty="0" err="1"/>
              <a:t>인스턴스들이</a:t>
            </a:r>
            <a:r>
              <a:rPr lang="ko-KR" altLang="en-US" dirty="0"/>
              <a:t> 공통으로 가져야 하는 값이라 생각하면 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InstanceOnly</a:t>
            </a:r>
            <a:r>
              <a:rPr lang="ko-KR" altLang="en-US" dirty="0"/>
              <a:t>는 </a:t>
            </a:r>
            <a:r>
              <a:rPr lang="ko-KR" altLang="en-US" dirty="0" err="1"/>
              <a:t>인스턴스된</a:t>
            </a:r>
            <a:r>
              <a:rPr lang="ko-KR" altLang="en-US" dirty="0"/>
              <a:t> </a:t>
            </a:r>
            <a:r>
              <a:rPr lang="ko-KR" altLang="en-US" dirty="0" err="1"/>
              <a:t>객체별로</a:t>
            </a:r>
            <a:r>
              <a:rPr lang="ko-KR" altLang="en-US" dirty="0"/>
              <a:t> 다르게 가질 수 있는 값에 해당한다 생각하면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Visible***, Edit***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AC09B8-6486-4BC7-B46A-A43400C7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UPROPERTY</a:t>
            </a:r>
            <a:r>
              <a:rPr lang="ko-KR" altLang="en-US"/>
              <a:t> 매크로와 마찬가지로 프로그래머가 아닌 개발자에게 좀 더 많은 권한을 주기 위해 무엇을 할 수 있는지에 대한 정보를 제공해 줘야 합니다</a:t>
            </a:r>
            <a:r>
              <a:rPr lang="en-US" altLang="ko-KR"/>
              <a:t>. </a:t>
            </a:r>
            <a:r>
              <a:rPr lang="ko-KR" altLang="en-US"/>
              <a:t>고려해야 할 옵션이 세 가지 있습니다</a:t>
            </a:r>
            <a:endParaRPr lang="en-US" altLang="ko-KR"/>
          </a:p>
          <a:p>
            <a:r>
              <a:rPr lang="en-US" altLang="ko-KR" sz="2000" b="1" err="1"/>
              <a:t>BlueprintCallable</a:t>
            </a:r>
            <a:r>
              <a:rPr lang="ko-KR" altLang="en-US" sz="2000"/>
              <a:t> 함수는 </a:t>
            </a:r>
            <a:r>
              <a:rPr lang="en-US" altLang="ko-KR" sz="2000"/>
              <a:t>C++ </a:t>
            </a:r>
            <a:r>
              <a:rPr lang="ko-KR" altLang="en-US" sz="2000"/>
              <a:t>로 작성되어 </a:t>
            </a:r>
            <a:r>
              <a:rPr lang="ko-KR" altLang="en-US" sz="2000" b="1" err="1"/>
              <a:t>블루프린트</a:t>
            </a:r>
            <a:r>
              <a:rPr lang="ko-KR" altLang="en-US" sz="2000" b="1"/>
              <a:t> 그래프</a:t>
            </a:r>
            <a:r>
              <a:rPr lang="ko-KR" altLang="en-US" sz="2000"/>
              <a:t> 에서 호출 가능하지만</a:t>
            </a:r>
            <a:r>
              <a:rPr lang="en-US" altLang="ko-KR" sz="2000"/>
              <a:t>, C++ </a:t>
            </a:r>
            <a:r>
              <a:rPr lang="ko-KR" altLang="en-US" sz="2000"/>
              <a:t>코드 편집 없이는 변경이나 덮어쓰기가 불가능합니다</a:t>
            </a:r>
            <a:r>
              <a:rPr lang="en-US" altLang="ko-KR" sz="2000"/>
              <a:t>. </a:t>
            </a:r>
            <a:r>
              <a:rPr lang="ko-KR" altLang="en-US" sz="2000"/>
              <a:t>이런 식으로 </a:t>
            </a:r>
            <a:r>
              <a:rPr lang="ko-KR" altLang="en-US" sz="2000" err="1"/>
              <a:t>마킹된</a:t>
            </a:r>
            <a:r>
              <a:rPr lang="ko-KR" altLang="en-US" sz="2000"/>
              <a:t> 함수는 프로그래머가 아닌 사람이 쓰도록 </a:t>
            </a:r>
            <a:r>
              <a:rPr lang="ko-KR" altLang="en-US" sz="2000" err="1"/>
              <a:t>프로그래밍된</a:t>
            </a:r>
            <a:r>
              <a:rPr lang="ko-KR" altLang="en-US" sz="2000"/>
              <a:t> 것이지만</a:t>
            </a:r>
            <a:r>
              <a:rPr lang="en-US" altLang="ko-KR" sz="2000"/>
              <a:t>, </a:t>
            </a:r>
            <a:r>
              <a:rPr lang="ko-KR" altLang="en-US" sz="2000"/>
              <a:t>변경을 해서는 안되거나 변경하는 것이 바람직하지 않은 경우입니다</a:t>
            </a:r>
            <a:r>
              <a:rPr lang="en-US" altLang="ko-KR" sz="2000"/>
              <a:t>. </a:t>
            </a:r>
            <a:r>
              <a:rPr lang="ko-KR" altLang="en-US" sz="2000"/>
              <a:t>쉬운 예제로 수학 함수를 들 수 있습니다</a:t>
            </a:r>
            <a:r>
              <a:rPr lang="en-US" altLang="ko-KR" sz="2000"/>
              <a:t>.</a:t>
            </a:r>
          </a:p>
          <a:p>
            <a:r>
              <a:rPr lang="en-US" altLang="ko-KR" sz="2000" err="1"/>
              <a:t>BlueprintImplementableEvent</a:t>
            </a:r>
            <a:r>
              <a:rPr lang="ko-KR" altLang="en-US" sz="2000"/>
              <a:t>함수는 </a:t>
            </a:r>
            <a:r>
              <a:rPr lang="en-US" altLang="ko-KR" sz="2000"/>
              <a:t>C++</a:t>
            </a:r>
            <a:r>
              <a:rPr lang="ko-KR" altLang="en-US" sz="2000"/>
              <a:t>헤더파일에 구성되나</a:t>
            </a:r>
            <a:r>
              <a:rPr lang="en-US" altLang="ko-KR" sz="2000"/>
              <a:t>, </a:t>
            </a:r>
            <a:r>
              <a:rPr lang="ko-KR" altLang="en-US" sz="2000"/>
              <a:t>함수 본문은 </a:t>
            </a:r>
            <a:r>
              <a:rPr lang="en-US" altLang="ko-KR" sz="2000"/>
              <a:t>C++ </a:t>
            </a:r>
            <a:r>
              <a:rPr lang="ko-KR" altLang="en-US" sz="2000"/>
              <a:t>가 아닌 전적으로 </a:t>
            </a:r>
            <a:r>
              <a:rPr lang="ko-KR" altLang="en-US" sz="2000" b="1" err="1"/>
              <a:t>블루프린트</a:t>
            </a:r>
            <a:r>
              <a:rPr lang="ko-KR" altLang="en-US" sz="2000" b="1"/>
              <a:t> 그래프</a:t>
            </a:r>
            <a:r>
              <a:rPr lang="ko-KR" altLang="en-US" sz="2000"/>
              <a:t> 에서 작성되는 것입니다</a:t>
            </a:r>
            <a:r>
              <a:rPr lang="en-US" altLang="ko-KR" sz="2000"/>
              <a:t>.  </a:t>
            </a:r>
          </a:p>
          <a:p>
            <a:r>
              <a:rPr lang="ko-KR" altLang="en-US" sz="2000"/>
              <a:t>이는 보통 프로그래머가 아닌 사람에게 예상된 기본 동작이나 표준 동작이 없는 특수 상황에 대한 반응을 입맛대로 만들 수 있는 능력을 주기 위해 쓰입니다</a:t>
            </a:r>
            <a:r>
              <a:rPr lang="en-US" altLang="ko-KR" sz="2000"/>
              <a:t>. </a:t>
            </a:r>
            <a:r>
              <a:rPr lang="ko-KR" altLang="en-US" sz="2000"/>
              <a:t>이에 대한 예제로는 우주선 게임에서 플레이어의 우주선이 파워업을 먹었을 때 발생하는 이벤트같은 것을 들 수 있습니다</a:t>
            </a:r>
            <a:endParaRPr lang="en-US" altLang="ko-KR" sz="2000"/>
          </a:p>
          <a:p>
            <a:r>
              <a:rPr lang="en-US" altLang="ko-KR" sz="2000" b="1" err="1"/>
              <a:t>BlueprintNativeEvent</a:t>
            </a:r>
            <a:r>
              <a:rPr lang="ko-KR" altLang="en-US" sz="2000"/>
              <a:t> 함수는 </a:t>
            </a:r>
            <a:r>
              <a:rPr lang="en-US" altLang="ko-KR" sz="2000" b="1" err="1"/>
              <a:t>BlueprintCallable</a:t>
            </a:r>
            <a:r>
              <a:rPr lang="ko-KR" altLang="en-US" sz="2000"/>
              <a:t> 과 </a:t>
            </a:r>
            <a:r>
              <a:rPr lang="en-US" altLang="ko-KR" sz="2000" b="1" err="1"/>
              <a:t>BlueprintImplementableEvent</a:t>
            </a:r>
            <a:r>
              <a:rPr lang="ko-KR" altLang="en-US" sz="2000"/>
              <a:t> 함수를 조합한 것 같은 것입니다</a:t>
            </a:r>
            <a:r>
              <a:rPr lang="en-US" altLang="ko-KR" sz="2000"/>
              <a:t>. C++ </a:t>
            </a:r>
            <a:r>
              <a:rPr lang="ko-KR" altLang="en-US" sz="2000"/>
              <a:t>로 기본 작동방식이 </a:t>
            </a:r>
            <a:r>
              <a:rPr lang="ko-KR" altLang="en-US" sz="2000" err="1"/>
              <a:t>프로그래밍되어</a:t>
            </a:r>
            <a:r>
              <a:rPr lang="ko-KR" altLang="en-US" sz="2000"/>
              <a:t> 있지만</a:t>
            </a:r>
            <a:r>
              <a:rPr lang="en-US" altLang="ko-KR" sz="2000"/>
              <a:t>, </a:t>
            </a:r>
            <a:r>
              <a:rPr lang="ko-KR" altLang="en-US" sz="2000" b="1" err="1"/>
              <a:t>블루프린트</a:t>
            </a:r>
            <a:r>
              <a:rPr lang="ko-KR" altLang="en-US" sz="2000" b="1"/>
              <a:t> 그래프</a:t>
            </a:r>
            <a:r>
              <a:rPr lang="ko-KR" altLang="en-US" sz="2000"/>
              <a:t> 로 덮어써서 보조 또는 대체 가능합니다</a:t>
            </a:r>
            <a:r>
              <a:rPr lang="en-US" altLang="ko-KR" sz="2000"/>
              <a:t>. </a:t>
            </a:r>
            <a:r>
              <a:rPr lang="ko-KR" altLang="en-US" sz="2000"/>
              <a:t>이에 대한 프로그래밍을 할 때 </a:t>
            </a:r>
            <a:r>
              <a:rPr lang="en-US" altLang="ko-KR" sz="2000"/>
              <a:t>C++ </a:t>
            </a:r>
            <a:r>
              <a:rPr lang="ko-KR" altLang="en-US" sz="2000"/>
              <a:t>코드는 아래처럼 항상 이름 끝에 </a:t>
            </a:r>
            <a:r>
              <a:rPr lang="en-US" altLang="ko-KR" sz="2000"/>
              <a:t>"_Implementation" </a:t>
            </a:r>
            <a:r>
              <a:rPr lang="ko-KR" altLang="en-US" sz="2000"/>
              <a:t>이 붙는 가상 함수에 들어갑니다</a:t>
            </a:r>
            <a:r>
              <a:rPr lang="en-US" altLang="ko-KR" sz="2000"/>
              <a:t>. </a:t>
            </a:r>
            <a:r>
              <a:rPr lang="ko-KR" altLang="en-US" sz="2000"/>
              <a:t>가장 유연한 옵션이므로</a:t>
            </a:r>
            <a:r>
              <a:rPr lang="en-US" altLang="ko-KR" sz="2000"/>
              <a:t>, </a:t>
            </a:r>
            <a:r>
              <a:rPr lang="ko-KR" altLang="en-US" sz="2000"/>
              <a:t>이 </a:t>
            </a:r>
            <a:r>
              <a:rPr lang="ko-KR" altLang="en-US" sz="2000" err="1"/>
              <a:t>튜토리얼에서는</a:t>
            </a:r>
            <a:r>
              <a:rPr lang="ko-KR" altLang="en-US" sz="2000"/>
              <a:t> 이 옵션을 사용하겠습니다</a:t>
            </a:r>
            <a:endParaRPr lang="en-US" altLang="ko-KR" sz="2000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EFDC2F-1FBB-46FA-A82F-6F4221B2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UPROPERTY</a:t>
            </a:r>
            <a:r>
              <a:rPr lang="en-US" altLang="ko-KR" b="0"/>
              <a:t> </a:t>
            </a:r>
            <a:r>
              <a:rPr lang="ko-KR" altLang="en-US" b="0"/>
              <a:t>매크로 옵션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24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게임플레이 </a:t>
            </a:r>
            <a:r>
              <a:rPr lang="ko-KR" altLang="en-US"/>
              <a:t>시스템 생성 도중에는</a:t>
            </a:r>
            <a:r>
              <a:rPr lang="en-US" altLang="ko-KR"/>
              <a:t>, </a:t>
            </a:r>
            <a:r>
              <a:rPr lang="ko-KR" altLang="en-US"/>
              <a:t>디자이너가 </a:t>
            </a:r>
            <a:r>
              <a:rPr lang="en-US" altLang="ko-KR"/>
              <a:t>C++ </a:t>
            </a:r>
            <a:r>
              <a:rPr lang="ko-KR" altLang="en-US"/>
              <a:t>프로그래머에 의해 생성된 함수를 호출할 수도</a:t>
            </a:r>
            <a:r>
              <a:rPr lang="en-US" altLang="ko-KR"/>
              <a:t>, </a:t>
            </a:r>
            <a:r>
              <a:rPr lang="ko-KR" altLang="en-US"/>
              <a:t>게임플레이 프로그래머가 블루프린트나 </a:t>
            </a:r>
            <a:r>
              <a:rPr lang="en-US" altLang="ko-KR"/>
              <a:t>C++ </a:t>
            </a:r>
            <a:r>
              <a:rPr lang="ko-KR" altLang="en-US"/>
              <a:t>코드로 구현된 함수를 호출할 수도 있어야 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  <a:endParaRPr lang="en-US" altLang="ko-KR"/>
          </a:p>
          <a:p>
            <a:r>
              <a:rPr lang="en-US" altLang="ko-KR"/>
              <a:t>UFUNCTION() </a:t>
            </a:r>
            <a:r>
              <a:rPr lang="ko-KR" altLang="en-US"/>
              <a:t>매크로가 반영 시스템으로의 </a:t>
            </a:r>
            <a:r>
              <a:rPr lang="en-US" altLang="ko-KR"/>
              <a:t>C++ </a:t>
            </a:r>
            <a:r>
              <a:rPr lang="ko-KR" altLang="en-US"/>
              <a:t>함수 노출을 </a:t>
            </a:r>
            <a:r>
              <a:rPr lang="ko-KR" altLang="en-US" smtClean="0"/>
              <a:t>처리한다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UFUNCTION(BlueprintCallable, Category="Damage") </a:t>
            </a:r>
          </a:p>
          <a:p>
            <a:pPr lvl="1"/>
            <a:r>
              <a:rPr lang="en-US" altLang="ko-KR"/>
              <a:t>void CalculateValues();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11272058" cy="500042"/>
          </a:xfrm>
        </p:spPr>
        <p:txBody>
          <a:bodyPr/>
          <a:lstStyle/>
          <a:p>
            <a:r>
              <a:rPr lang="en-US" altLang="ko-KR" sz="3600"/>
              <a:t>C++ </a:t>
            </a:r>
            <a:r>
              <a:rPr lang="ko-KR" altLang="en-US" sz="3600"/>
              <a:t>및 블루프린트 경계를 넘는 함수 호출</a:t>
            </a:r>
          </a:p>
        </p:txBody>
      </p:sp>
      <p:pic>
        <p:nvPicPr>
          <p:cNvPr id="4" name="Picture 2" descr="image 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0" y="3061981"/>
            <a:ext cx="5207000" cy="354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90" y="3061981"/>
            <a:ext cx="6672064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05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A2325A-6231-425C-B41E-C50F0860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b="1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UPROPERTY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매크로와 마찬가지로 프로그래머가 아닌 개발자에게 좀 더 많은 권한을 주기 위해 무엇을 할 수 있는지에 대한 정보를 제공해 줘야 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kumimoji="0" lang="en-US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eaLnBrk="0" latinLnBrk="0" hangingPunct="0">
              <a:spcBef>
                <a:spcPct val="0"/>
              </a:spcBef>
              <a:buClrTx/>
              <a:buNone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옵션이 세 가지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kumimoji="0" lang="ko-KR" altLang="ko-KR" sz="2800" dirty="0"/>
          </a:p>
          <a:p>
            <a:pPr marL="0" lvl="0" indent="0" eaLnBrk="0" latinLnBrk="0" hangingPunct="0">
              <a:spcBef>
                <a:spcPct val="0"/>
              </a:spcBef>
              <a:buClrTx/>
              <a:buFontTx/>
              <a:buAutoNum type="arabicPeriod"/>
            </a:pP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BlueprintCallable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함수는 C++ 로 작성되어 </a:t>
            </a: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블루프린트</a:t>
            </a:r>
            <a:r>
              <a:rPr kumimoji="0" lang="ko-KR" altLang="ko-KR" sz="1800" b="1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에서 호출 가능하지만, C++ 코드 편집 없이는 변경이나 덮어쓰기가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이런 식으로 </a:t>
            </a:r>
            <a:r>
              <a:rPr kumimoji="0" lang="ko-KR" altLang="ko-KR" sz="18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마킹된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함수는 프로그래머가 아닌 사람이 쓰도록 프로그래밍된 것이지만, 변경을 해서는 안되거나 변경하는 것이 바람직하지 않은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쉬운 예제로 수학 함수를 들 수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0" indent="0" eaLnBrk="0" latinLnBrk="0" hangingPunct="0">
              <a:spcBef>
                <a:spcPct val="0"/>
              </a:spcBef>
              <a:buClrTx/>
              <a:buFontTx/>
              <a:buAutoNum type="arabicPeriod" startAt="2"/>
            </a:pP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BlueprintImplementableEvent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함수는 C++ 헤더 (</a:t>
            </a:r>
            <a:r>
              <a:rPr kumimoji="0" lang="ko-KR" altLang="ko-KR" sz="1400" dirty="0">
                <a:solidFill>
                  <a:srgbClr val="161617"/>
                </a:solidFill>
                <a:latin typeface="Arial Unicode MS"/>
                <a:ea typeface="나눔고딕" panose="020D0604000000000000" pitchFamily="50" charset="-127"/>
              </a:rPr>
              <a:t>.</a:t>
            </a:r>
            <a:r>
              <a:rPr kumimoji="0" lang="ko-KR" altLang="ko-KR" sz="1400" dirty="0" err="1">
                <a:solidFill>
                  <a:srgbClr val="161617"/>
                </a:solidFill>
                <a:latin typeface="Arial Unicode MS"/>
                <a:ea typeface="나눔고딕" panose="020D0604000000000000" pitchFamily="50" charset="-127"/>
              </a:rPr>
              <a:t>h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파일에 구성되나, 함수 본문은 C++ 가 아닌 전적으로 </a:t>
            </a: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블루프린트</a:t>
            </a:r>
            <a:r>
              <a:rPr kumimoji="0" lang="ko-KR" altLang="ko-KR" sz="1800" b="1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에서 작성되는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 startAt="2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보통 프로그래머가 아닌 사람에게 예상된 기본 동작이나 표준 동작이 없는 특수 상황에 대한 반응을 입맛대로 만들 수 있는 능력을 주기 위해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인다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 startAt="2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이에 대한 예제로는 우주선 게임에서 플레이어의 우주선이 파워업을 먹었을 때 발생하는 이벤트같은 것을 들 수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lvl="0" indent="0" eaLnBrk="0" latinLnBrk="0" hangingPunct="0">
              <a:spcBef>
                <a:spcPct val="0"/>
              </a:spcBef>
              <a:buClrTx/>
              <a:buFontTx/>
              <a:buAutoNum type="arabicPeriod" startAt="3"/>
            </a:pP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BlueprintNativeEvent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함수는 </a:t>
            </a: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BlueprintCallable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과 </a:t>
            </a: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BlueprintImplementableEvent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함수를 조합한 것 같은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 startAt="3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 로 기본 작동방식이 프로그래밍되어 있지만, </a:t>
            </a:r>
            <a:r>
              <a:rPr kumimoji="0" lang="ko-KR" altLang="ko-KR" sz="1800" b="1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블루프린트</a:t>
            </a:r>
            <a:r>
              <a:rPr kumimoji="0" lang="ko-KR" altLang="ko-KR" sz="1800" b="1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그래프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로 덮어써서 보조 또는 대체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0" lang="en-US" altLang="ko-KR" sz="18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 eaLnBrk="0" latinLnBrk="0" hangingPunct="0">
              <a:spcBef>
                <a:spcPct val="0"/>
              </a:spcBef>
              <a:buClrTx/>
              <a:buFontTx/>
              <a:buAutoNum type="arabicPeriod" startAt="3"/>
            </a:pP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이에 대한 프로그래밍을 할 때 C++ 코드는 아래처럼 항상 이름 끝에 "_</a:t>
            </a:r>
            <a:r>
              <a:rPr kumimoji="0" lang="ko-KR" altLang="ko-KR" sz="1800" dirty="0" err="1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Implementation</a:t>
            </a:r>
            <a:r>
              <a:rPr kumimoji="0" lang="ko-KR" altLang="ko-KR" sz="18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 이 붙는 가상 함수에 들어갑니다. 가장 유연한 </a:t>
            </a:r>
            <a:r>
              <a:rPr kumimoji="0" lang="ko-KR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</a:t>
            </a:r>
            <a:r>
              <a:rPr kumimoji="0" lang="ko-KR" altLang="en-US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kumimoji="0" lang="en-US" altLang="ko-KR" sz="1800" dirty="0" smtClean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FC23D1-1E9C-4AB0-A84B-4E1961CF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에디터에 변수와 함수를 노출</a:t>
            </a:r>
          </a:p>
        </p:txBody>
      </p:sp>
    </p:spTree>
    <p:extLst>
      <p:ext uri="{BB962C8B-B14F-4D97-AF65-F5344CB8AC3E}">
        <p14:creationId xmlns:p14="http://schemas.microsoft.com/office/powerpoint/2010/main" val="77693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71B87C-761B-4D52-AF67-11EC648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엔진 자체가 여러 모듈로 이루어져 있는 것과 마찬가지로</a:t>
            </a:r>
            <a:r>
              <a:rPr lang="en-US" altLang="ko-KR" sz="2000" dirty="0"/>
              <a:t>, </a:t>
            </a:r>
            <a:r>
              <a:rPr lang="ko-KR" altLang="en-US" sz="2000" dirty="0"/>
              <a:t>각 게임은 하나 이상의 게임플레이 모듈로 </a:t>
            </a:r>
            <a:r>
              <a:rPr lang="ko-KR" altLang="en-US" sz="2000"/>
              <a:t>이루어져 </a:t>
            </a:r>
            <a:r>
              <a:rPr lang="ko-KR" altLang="en-US" sz="2000" smtClean="0"/>
              <a:t>있다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r>
              <a:rPr lang="ko-KR" altLang="en-US" sz="2000" smtClean="0"/>
              <a:t>이들은 </a:t>
            </a:r>
            <a:r>
              <a:rPr lang="ko-KR" altLang="en-US" sz="2000" dirty="0"/>
              <a:t>관련 클래스들의 모음을 담는 그릇이라는 점에서 이전 버전 엔진에서의 </a:t>
            </a:r>
            <a:r>
              <a:rPr lang="ko-KR" altLang="en-US" sz="2000"/>
              <a:t>패키지와 </a:t>
            </a:r>
            <a:r>
              <a:rPr lang="ko-KR" altLang="en-US" sz="2000" smtClean="0"/>
              <a:t>비슷하다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언리얼 </a:t>
            </a:r>
            <a:r>
              <a:rPr lang="ko-KR" altLang="en-US" sz="2000" dirty="0"/>
              <a:t>엔진 </a:t>
            </a:r>
            <a:r>
              <a:rPr lang="en-US" altLang="ko-KR" sz="2000" dirty="0"/>
              <a:t>4 </a:t>
            </a:r>
            <a:r>
              <a:rPr lang="ko-KR" altLang="en-US" sz="2000" dirty="0"/>
              <a:t>에서는 게임플레이가 모두 </a:t>
            </a:r>
            <a:r>
              <a:rPr lang="en-US" altLang="ko-KR" sz="2000" dirty="0"/>
              <a:t>C++ </a:t>
            </a:r>
            <a:r>
              <a:rPr lang="ko-KR" altLang="en-US" sz="2000" dirty="0"/>
              <a:t>로 처리되기에</a:t>
            </a:r>
            <a:r>
              <a:rPr lang="en-US" altLang="ko-KR" sz="2000" dirty="0"/>
              <a:t>, </a:t>
            </a:r>
            <a:r>
              <a:rPr lang="ko-KR" altLang="en-US" sz="2000" dirty="0"/>
              <a:t>모듈은 별도의 패키지 </a:t>
            </a:r>
            <a:r>
              <a:rPr lang="ko-KR" altLang="en-US" sz="2000" dirty="0" err="1"/>
              <a:t>파일이라기</a:t>
            </a:r>
            <a:r>
              <a:rPr lang="ko-KR" altLang="en-US" sz="2000" dirty="0"/>
              <a:t> 보다는 사실상 </a:t>
            </a:r>
            <a:r>
              <a:rPr lang="en-US" altLang="ko-KR" sz="2000" dirty="0"/>
              <a:t>DLL </a:t>
            </a:r>
            <a:r>
              <a:rPr lang="ko-KR" altLang="en-US" sz="2000"/>
              <a:t>에 </a:t>
            </a:r>
            <a:r>
              <a:rPr lang="ko-KR" altLang="en-US" sz="2000" smtClean="0"/>
              <a:t>가깝다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게임 플레이 모듈에는 반드시</a:t>
            </a:r>
            <a:r>
              <a:rPr lang="en-US" altLang="ko-KR" sz="2000" dirty="0"/>
              <a:t>, </a:t>
            </a:r>
            <a:r>
              <a:rPr lang="ko-KR" altLang="en-US" sz="2000" dirty="0"/>
              <a:t>최소한 하나의 </a:t>
            </a:r>
            <a:r>
              <a:rPr lang="en-US" altLang="ko-KR" sz="2000" dirty="0"/>
              <a:t>*.h</a:t>
            </a:r>
            <a:r>
              <a:rPr lang="ko-KR" altLang="en-US" sz="2000" dirty="0"/>
              <a:t>와 </a:t>
            </a:r>
            <a:r>
              <a:rPr lang="en-US" altLang="ko-KR" sz="2000" dirty="0"/>
              <a:t>*.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파일</a:t>
            </a:r>
            <a:r>
              <a:rPr lang="en-US" altLang="ko-KR" sz="2000" dirty="0"/>
              <a:t>, *.</a:t>
            </a:r>
            <a:r>
              <a:rPr lang="en-US" altLang="ko-KR" sz="2000" dirty="0" err="1"/>
              <a:t>build.cs</a:t>
            </a:r>
            <a:r>
              <a:rPr lang="ko-KR" altLang="en-US" sz="2000" dirty="0"/>
              <a:t>파일이 들어 있어야 한다</a:t>
            </a:r>
            <a:r>
              <a:rPr lang="en-US" altLang="ko-KR" sz="2000"/>
              <a:t>. </a:t>
            </a:r>
            <a:endParaRPr lang="en-US" altLang="ko-KR" sz="2000" smtClean="0"/>
          </a:p>
          <a:p>
            <a:r>
              <a:rPr lang="ko-KR" altLang="en-US" sz="2000" smtClean="0"/>
              <a:t>헤더 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Public</a:t>
            </a:r>
            <a:r>
              <a:rPr lang="ko-KR" altLang="en-US" sz="2000" dirty="0"/>
              <a:t>폴더</a:t>
            </a:r>
            <a:r>
              <a:rPr lang="en-US" altLang="ko-KR" sz="2000" dirty="0"/>
              <a:t>, CPP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Private </a:t>
            </a:r>
            <a:r>
              <a:rPr lang="ko-KR" altLang="en-US" sz="2000"/>
              <a:t>폴더에 </a:t>
            </a:r>
            <a:r>
              <a:rPr lang="ko-KR" altLang="en-US" sz="2000" smtClean="0"/>
              <a:t>배치된다</a:t>
            </a:r>
            <a:r>
              <a:rPr lang="en-US" altLang="ko-KR" sz="2000" smtClean="0"/>
              <a:t>.(</a:t>
            </a:r>
            <a:r>
              <a:rPr lang="ko-KR" altLang="en-US" sz="2000" smtClean="0"/>
              <a:t>강제사항은 아님</a:t>
            </a:r>
            <a:r>
              <a:rPr lang="en-US" altLang="ko-KR" sz="200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게임 내 최소 모듈 하나는 </a:t>
            </a:r>
            <a:r>
              <a:rPr kumimoji="0" lang="ko-KR" altLang="ko-KR" sz="2000" dirty="0" err="1">
                <a:solidFill>
                  <a:srgbClr val="161617"/>
                </a:solidFill>
                <a:latin typeface="Arial Unicode MS"/>
              </a:rPr>
              <a:t>IMPLEMENT_PRIMARY_GAME_MODULE</a:t>
            </a:r>
            <a:r>
              <a:rPr kumimoji="0" lang="ko-KR" altLang="en-US" sz="2000" dirty="0" err="1">
                <a:solidFill>
                  <a:srgbClr val="161617"/>
                </a:solidFill>
                <a:latin typeface="Arial Unicode MS"/>
              </a:rPr>
              <a:t>를</a:t>
            </a:r>
            <a:r>
              <a:rPr kumimoji="0" lang="ko-KR" altLang="en-US" sz="2000" dirty="0">
                <a:solidFill>
                  <a:srgbClr val="161617"/>
                </a:solidFill>
                <a:latin typeface="Arial Unicode MS"/>
              </a:rPr>
              <a:t> 사용해서 등록해야 한다</a:t>
            </a:r>
            <a:r>
              <a:rPr kumimoji="0" lang="en-US" altLang="ko-KR" sz="2000" dirty="0">
                <a:solidFill>
                  <a:srgbClr val="161617"/>
                </a:solidFill>
                <a:latin typeface="Arial Unicode MS"/>
              </a:rPr>
              <a:t>. </a:t>
            </a:r>
            <a:r>
              <a:rPr kumimoji="0" lang="ko-KR" altLang="ko-KR" sz="2000" dirty="0">
                <a:solidFill>
                  <a:srgbClr val="16161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kumimoji="0" lang="en-US" altLang="ko-KR" sz="2000" dirty="0">
              <a:solidFill>
                <a:srgbClr val="16161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/>
              <a:t>빌드 파일은 </a:t>
            </a:r>
            <a:r>
              <a:rPr lang="en-US" altLang="ko-KR" sz="2000" dirty="0"/>
              <a:t>[</a:t>
            </a:r>
            <a:r>
              <a:rPr lang="ko-KR" altLang="en-US" sz="2000" dirty="0" err="1"/>
              <a:t>게임명</a:t>
            </a:r>
            <a:r>
              <a:rPr lang="en-US" altLang="ko-KR" sz="2000" dirty="0"/>
              <a:t>]/[Source]/[</a:t>
            </a:r>
            <a:r>
              <a:rPr lang="ko-KR" altLang="en-US" sz="2000" dirty="0" err="1"/>
              <a:t>모듈명</a:t>
            </a:r>
            <a:r>
              <a:rPr lang="en-US" altLang="ko-KR" sz="2000" dirty="0"/>
              <a:t>]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들어가며 </a:t>
            </a:r>
            <a:r>
              <a:rPr lang="en-US" altLang="ko-KR" sz="2000" dirty="0"/>
              <a:t>UBT</a:t>
            </a:r>
            <a:r>
              <a:rPr lang="ko-KR" altLang="en-US" sz="2000" dirty="0"/>
              <a:t>가 이 모듈을 컴파일하는데 사용되는 정보를 정의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58D3CC-9EB6-4E09-A7CF-86A8822F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게임플레이 모듈</a:t>
            </a:r>
          </a:p>
        </p:txBody>
      </p:sp>
    </p:spTree>
    <p:extLst>
      <p:ext uri="{BB962C8B-B14F-4D97-AF65-F5344CB8AC3E}">
        <p14:creationId xmlns:p14="http://schemas.microsoft.com/office/powerpoint/2010/main" val="27623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/>
              <a:t>UFUNCTION(</a:t>
            </a:r>
            <a:r>
              <a:rPr lang="en-US" altLang="ko-KR" sz="1800" err="1"/>
              <a:t>BlueprintImplementableEvent</a:t>
            </a:r>
            <a:r>
              <a:rPr lang="en-US" altLang="ko-KR" sz="1800"/>
              <a:t>, Category="Damage") void </a:t>
            </a:r>
            <a:r>
              <a:rPr lang="en-US" altLang="ko-KR" sz="1800" err="1"/>
              <a:t>CalledFromCpp</a:t>
            </a:r>
            <a:r>
              <a:rPr lang="en-US" altLang="ko-KR" sz="1800"/>
              <a:t>();</a:t>
            </a:r>
          </a:p>
          <a:p>
            <a:r>
              <a:rPr lang="ko-KR" altLang="en-US" sz="1800"/>
              <a:t>해당 블루프린트가 이 </a:t>
            </a:r>
            <a:r>
              <a:rPr lang="ko-KR" altLang="en-US" sz="1800" err="1"/>
              <a:t>메소드에</a:t>
            </a:r>
            <a:r>
              <a:rPr lang="ko-KR" altLang="en-US" sz="1800"/>
              <a:t> 대한 함수 바디를 제공해 주지 않는 경우</a:t>
            </a:r>
            <a:r>
              <a:rPr lang="en-US" altLang="ko-KR" sz="1800"/>
              <a:t>, </a:t>
            </a:r>
            <a:r>
              <a:rPr lang="ko-KR" altLang="en-US" sz="1800"/>
              <a:t>그 함수는 본래 동작이 없는 </a:t>
            </a:r>
            <a:r>
              <a:rPr lang="en-US" altLang="ko-KR" sz="1800"/>
              <a:t>C++ </a:t>
            </a:r>
            <a:r>
              <a:rPr lang="ko-KR" altLang="en-US" sz="1800"/>
              <a:t>함수인 것처럼 작동합니다</a:t>
            </a:r>
            <a:r>
              <a:rPr lang="en-US" altLang="ko-KR" sz="1800"/>
              <a:t>: </a:t>
            </a:r>
            <a:r>
              <a:rPr lang="ko-KR" altLang="en-US" sz="1800"/>
              <a:t>아무것도 하지 않는 </a:t>
            </a:r>
            <a:r>
              <a:rPr lang="ko-KR" altLang="en-US" sz="1800" smtClean="0"/>
              <a:t>것이다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r>
              <a:rPr lang="ko-KR" altLang="en-US" sz="1800"/>
              <a:t>블루프린트가 </a:t>
            </a:r>
            <a:r>
              <a:rPr lang="ko-KR" altLang="en-US" sz="1800" err="1"/>
              <a:t>메소드를</a:t>
            </a:r>
            <a:r>
              <a:rPr lang="ko-KR" altLang="en-US" sz="1800"/>
              <a:t> 덮어쓸 수 있도록 하면서도 </a:t>
            </a:r>
            <a:r>
              <a:rPr lang="en-US" altLang="ko-KR" sz="1800"/>
              <a:t>C++ </a:t>
            </a:r>
            <a:r>
              <a:rPr lang="ko-KR" altLang="en-US" sz="1800"/>
              <a:t>기본 구현을 제공하려면 어떻게 해야 할까요</a:t>
            </a:r>
            <a:r>
              <a:rPr lang="en-US" altLang="ko-KR" sz="1800"/>
              <a:t>? UFUNCTION() </a:t>
            </a:r>
            <a:r>
              <a:rPr lang="ko-KR" altLang="en-US" sz="1800"/>
              <a:t>매크로에 그에 대한 옵션도 </a:t>
            </a:r>
            <a:r>
              <a:rPr lang="ko-KR" altLang="en-US" sz="1800" smtClean="0"/>
              <a:t>있다</a:t>
            </a:r>
            <a:r>
              <a:rPr lang="en-US" altLang="ko-KR" sz="1800"/>
              <a:t>. </a:t>
            </a:r>
          </a:p>
          <a:p>
            <a:r>
              <a:rPr lang="en-US" altLang="ko-KR" sz="1800"/>
              <a:t>UFUNCTION(</a:t>
            </a:r>
            <a:r>
              <a:rPr lang="en-US" altLang="ko-KR" sz="1800" err="1"/>
              <a:t>BlueprintNativeEvent</a:t>
            </a:r>
            <a:r>
              <a:rPr lang="en-US" altLang="ko-KR" sz="1800"/>
              <a:t>, Category="Damage") </a:t>
            </a:r>
          </a:p>
          <a:p>
            <a:r>
              <a:rPr lang="en-US" altLang="ko-KR" sz="1800"/>
              <a:t>void </a:t>
            </a:r>
            <a:r>
              <a:rPr lang="en-US" altLang="ko-KR" sz="1800" err="1"/>
              <a:t>CalledFromCpp</a:t>
            </a:r>
            <a:r>
              <a:rPr lang="en-US" altLang="ko-KR" sz="1800"/>
              <a:t>();</a:t>
            </a:r>
          </a:p>
          <a:p>
            <a:endParaRPr lang="en-US" altLang="ko-KR" sz="1800"/>
          </a:p>
          <a:p>
            <a:r>
              <a:rPr lang="ko-KR" altLang="en-US" sz="1800"/>
              <a:t>기본 구현은 </a:t>
            </a:r>
            <a:r>
              <a:rPr lang="en-US" altLang="ko-KR" sz="1800" b="1" smtClean="0"/>
              <a:t>&lt;</a:t>
            </a:r>
            <a:r>
              <a:rPr lang="ko-KR" altLang="en-US" sz="1800" b="1" err="1"/>
              <a:t>함수명</a:t>
            </a:r>
            <a:r>
              <a:rPr lang="en-US" altLang="ko-KR" sz="1800" b="1"/>
              <a:t>&gt;_Implementation</a:t>
            </a:r>
            <a:r>
              <a:rPr lang="en-US" altLang="ko-KR" sz="1800"/>
              <a:t>() </a:t>
            </a:r>
            <a:r>
              <a:rPr lang="ko-KR" altLang="en-US" sz="1800"/>
              <a:t>같이 보이는 함수 선언을 새로 </a:t>
            </a:r>
            <a:r>
              <a:rPr lang="ko-KR" altLang="en-US" sz="1800" smtClean="0"/>
              <a:t>생성하여 </a:t>
            </a:r>
            <a:r>
              <a:rPr lang="ko-KR" altLang="en-US" sz="1800"/>
              <a:t>제공해 주지 않으면 프로젝트가 링크하는 데 실패할 </a:t>
            </a:r>
            <a:r>
              <a:rPr lang="ko-KR" altLang="en-US" sz="1800" smtClean="0"/>
              <a:t>것이다</a:t>
            </a:r>
            <a:endParaRPr lang="en-US" altLang="ko-KR" sz="1800"/>
          </a:p>
          <a:p>
            <a:r>
              <a:rPr lang="en-US" altLang="ko-KR" sz="1800"/>
              <a:t>void </a:t>
            </a:r>
            <a:r>
              <a:rPr lang="en-US" altLang="ko-KR" sz="1800" err="1"/>
              <a:t>AMyActor</a:t>
            </a:r>
            <a:r>
              <a:rPr lang="en-US" altLang="ko-KR" sz="1800"/>
              <a:t>::</a:t>
            </a:r>
            <a:r>
              <a:rPr lang="en-US" altLang="ko-KR" sz="1800" err="1"/>
              <a:t>CalledFromCpp_Implementation</a:t>
            </a:r>
            <a:r>
              <a:rPr lang="en-US" altLang="ko-KR" sz="1800"/>
              <a:t>() </a:t>
            </a:r>
          </a:p>
          <a:p>
            <a:r>
              <a:rPr lang="en-US" altLang="ko-KR" sz="1800"/>
              <a:t>{     // </a:t>
            </a:r>
            <a:r>
              <a:rPr lang="ko-KR" altLang="en-US" sz="1800"/>
              <a:t>여기서 어떤 작업 </a:t>
            </a:r>
            <a:r>
              <a:rPr lang="ko-KR" altLang="en-US" sz="1800" smtClean="0"/>
              <a:t> </a:t>
            </a:r>
            <a:r>
              <a:rPr lang="en-US" altLang="ko-KR" sz="1800" smtClean="0"/>
              <a:t>}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이제 이 버전의 함수가 호출되면 해당 블루프린트는 </a:t>
            </a:r>
            <a:r>
              <a:rPr lang="ko-KR" altLang="en-US" sz="1800" err="1"/>
              <a:t>메소드를</a:t>
            </a:r>
            <a:r>
              <a:rPr lang="ko-KR" altLang="en-US" sz="1800"/>
              <a:t> 덮어쓰지 </a:t>
            </a:r>
            <a:r>
              <a:rPr lang="ko-KR" altLang="en-US" sz="1800" smtClean="0"/>
              <a:t>않는다</a:t>
            </a:r>
            <a:r>
              <a:rPr lang="en-US" altLang="ko-KR" sz="1800"/>
              <a:t>. </a:t>
            </a:r>
          </a:p>
          <a:p>
            <a:r>
              <a:rPr lang="ko-KR" altLang="en-US" sz="1800"/>
              <a:t>한 가지 참고할 것은</a:t>
            </a:r>
            <a:r>
              <a:rPr lang="en-US" altLang="ko-KR" sz="1800"/>
              <a:t>, </a:t>
            </a:r>
            <a:r>
              <a:rPr lang="ko-KR" altLang="en-US" sz="1800"/>
              <a:t>예전 버전의 </a:t>
            </a:r>
            <a:r>
              <a:rPr lang="ko-KR" altLang="en-US" sz="1800" err="1"/>
              <a:t>빌드</a:t>
            </a:r>
            <a:r>
              <a:rPr lang="ko-KR" altLang="en-US" sz="1800"/>
              <a:t> 툴에서는 </a:t>
            </a:r>
            <a:r>
              <a:rPr lang="en-US" altLang="ko-KR" sz="1800"/>
              <a:t>_Implementation() </a:t>
            </a:r>
            <a:r>
              <a:rPr lang="ko-KR" altLang="en-US" sz="1800"/>
              <a:t>선언이 자동 생성되었었습니다</a:t>
            </a:r>
            <a:r>
              <a:rPr lang="en-US" altLang="ko-KR" sz="1800"/>
              <a:t>. 4.8 </a:t>
            </a:r>
            <a:r>
              <a:rPr lang="ko-KR" altLang="en-US" sz="1800"/>
              <a:t>버전 이상에서는 헤더에 명시적으로 추가해 줘야 </a:t>
            </a:r>
            <a:r>
              <a:rPr lang="ko-KR" altLang="en-US" sz="1800" smtClean="0"/>
              <a:t>한다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C++ </a:t>
            </a:r>
            <a:r>
              <a:rPr lang="ko-KR" altLang="en-US" sz="2800"/>
              <a:t>코드에서 블루프린트에 정의된 함수를 호출 </a:t>
            </a:r>
          </a:p>
        </p:txBody>
      </p:sp>
    </p:spTree>
    <p:extLst>
      <p:ext uri="{BB962C8B-B14F-4D97-AF65-F5344CB8AC3E}">
        <p14:creationId xmlns:p14="http://schemas.microsoft.com/office/powerpoint/2010/main" val="6503041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9EA796-D349-473B-B521-E3CE913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100"/>
            <a:ext cx="9144000" cy="609600"/>
          </a:xfrm>
        </p:spPr>
        <p:txBody>
          <a:bodyPr/>
          <a:lstStyle/>
          <a:p>
            <a:r>
              <a:rPr lang="en-US" altLang="ko-KR" dirty="0"/>
              <a:t>http://api.unrealengine.com/KOR/Programming/UnrealArchitecture/Reference/index.html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3FA47-81FD-47AC-BF1A-311467B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지정자</a:t>
            </a:r>
          </a:p>
        </p:txBody>
      </p:sp>
    </p:spTree>
    <p:extLst>
      <p:ext uri="{BB962C8B-B14F-4D97-AF65-F5344CB8AC3E}">
        <p14:creationId xmlns:p14="http://schemas.microsoft.com/office/powerpoint/2010/main" val="25658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22BD57-75B1-4474-9133-826D9093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c++</a:t>
            </a:r>
            <a:r>
              <a:rPr lang="ko-KR" altLang="en-US" dirty="0"/>
              <a:t>클래스 마법사를 사용하여 클래스를 생성하면 </a:t>
            </a:r>
            <a:r>
              <a:rPr lang="en-US" altLang="ko-KR" dirty="0"/>
              <a:t>UHT(Unreal</a:t>
            </a:r>
            <a:r>
              <a:rPr lang="ko-KR" altLang="en-US" dirty="0"/>
              <a:t> </a:t>
            </a:r>
            <a:r>
              <a:rPr lang="en-US" altLang="ko-KR" dirty="0"/>
              <a:t>Header</a:t>
            </a:r>
            <a:r>
              <a:rPr lang="ko-KR" altLang="en-US" dirty="0"/>
              <a:t> </a:t>
            </a:r>
            <a:r>
              <a:rPr lang="en-US" altLang="ko-KR" dirty="0"/>
              <a:t>Tool)</a:t>
            </a:r>
            <a:r>
              <a:rPr lang="ko-KR" altLang="en-US" dirty="0"/>
              <a:t>이 엔진과 에디터에서 필요한 구성들을 자동으로 생성해 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추가되는 내용</a:t>
            </a:r>
            <a:endParaRPr lang="en-US" altLang="ko-KR" dirty="0"/>
          </a:p>
          <a:p>
            <a:pPr lvl="1"/>
            <a:r>
              <a:rPr lang="en-US" altLang="ko-KR" dirty="0"/>
              <a:t>#include “</a:t>
            </a:r>
            <a:r>
              <a:rPr lang="en-US" altLang="ko-KR" dirty="0" err="1"/>
              <a:t>xxxx.generated.h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UCLASS()</a:t>
            </a:r>
            <a:r>
              <a:rPr lang="ko-KR" altLang="en-US" dirty="0"/>
              <a:t>매크로 및 클래스 선단에  </a:t>
            </a:r>
            <a:r>
              <a:rPr lang="en-US" altLang="ko-KR" dirty="0"/>
              <a:t>GENERATED_BODY()</a:t>
            </a:r>
            <a:r>
              <a:rPr lang="ko-KR" altLang="en-US" dirty="0"/>
              <a:t>매크로 생성</a:t>
            </a:r>
            <a:endParaRPr lang="en-US" altLang="ko-KR" dirty="0"/>
          </a:p>
          <a:p>
            <a:r>
              <a:rPr lang="ko-KR" altLang="en-US" dirty="0"/>
              <a:t>필요한구성들</a:t>
            </a:r>
            <a:endParaRPr lang="en-US" altLang="ko-KR" dirty="0"/>
          </a:p>
          <a:p>
            <a:pPr lvl="1"/>
            <a:r>
              <a:rPr lang="ko-KR" altLang="en-US" dirty="0"/>
              <a:t>복사</a:t>
            </a:r>
            <a:r>
              <a:rPr lang="en-US" altLang="ko-KR" dirty="0"/>
              <a:t>,</a:t>
            </a:r>
            <a:r>
              <a:rPr lang="ko-KR" altLang="en-US" dirty="0"/>
              <a:t>이동 생성자 금지됨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RTTI </a:t>
            </a:r>
            <a:r>
              <a:rPr lang="ko-KR" altLang="en-US" dirty="0"/>
              <a:t>메타데이터 생성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ko-KR" altLang="en-US" dirty="0"/>
              <a:t> 메다 데이터</a:t>
            </a:r>
            <a:r>
              <a:rPr lang="en-US" altLang="ko-KR" dirty="0"/>
              <a:t>(</a:t>
            </a:r>
            <a:r>
              <a:rPr lang="en-US" altLang="ko-KR" dirty="0" err="1"/>
              <a:t>StaticClass</a:t>
            </a:r>
            <a:r>
              <a:rPr lang="en-US" altLang="ko-KR" dirty="0"/>
              <a:t>())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Super, </a:t>
            </a:r>
            <a:r>
              <a:rPr lang="en-US" altLang="ko-KR" dirty="0" err="1"/>
              <a:t>ThisClass</a:t>
            </a:r>
            <a:r>
              <a:rPr lang="en-US" altLang="ko-KR" dirty="0"/>
              <a:t> </a:t>
            </a:r>
            <a:r>
              <a:rPr lang="ko-KR" altLang="en-US" dirty="0"/>
              <a:t>키워드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 err="1"/>
              <a:t>할당자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/>
            <a:r>
              <a:rPr lang="en-US" altLang="ko-KR" dirty="0" err="1"/>
              <a:t>FArchive</a:t>
            </a:r>
            <a:r>
              <a:rPr lang="ko-KR" altLang="en-US" dirty="0"/>
              <a:t>로 </a:t>
            </a:r>
            <a:r>
              <a:rPr lang="en-US" altLang="ko-KR" dirty="0"/>
              <a:t>Serialize </a:t>
            </a:r>
            <a:r>
              <a:rPr lang="ko-KR" altLang="en-US" dirty="0"/>
              <a:t>함수 정의 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B66C2F-B800-4D5E-A08A-1E2783B2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(UCLASS</a:t>
            </a:r>
            <a:r>
              <a:rPr lang="ko-KR" altLang="en-US" dirty="0"/>
              <a:t>지정자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8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DCE66D-7FC6-4A97-8997-CD633AE8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Abstract</a:t>
            </a:r>
            <a:endParaRPr lang="ko-KR" altLang="en-US" sz="2000" dirty="0"/>
          </a:p>
          <a:p>
            <a:pPr lvl="1"/>
            <a:r>
              <a:rPr lang="ko-KR" altLang="en-US" sz="2000" dirty="0"/>
              <a:t>해당 클래스가 추상 클래스임을 나타내는 지정자이다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당연하게도 인스턴스를 생성하지 못하며</a:t>
            </a:r>
            <a:r>
              <a:rPr lang="en-US" altLang="ko-KR" sz="2000" dirty="0"/>
              <a:t>, </a:t>
            </a:r>
            <a:r>
              <a:rPr lang="ko-KR" altLang="en-US" sz="2000" dirty="0"/>
              <a:t>에디터 상에 그 자체로 추가될 수 없다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엔진에 미리 정의된 클래스 중에선</a:t>
            </a:r>
            <a:r>
              <a:rPr lang="en-US" altLang="ko-KR" sz="2000" dirty="0"/>
              <a:t>, </a:t>
            </a:r>
            <a:r>
              <a:rPr lang="ko-KR" altLang="en-US" sz="2000" dirty="0"/>
              <a:t>대표적으로 </a:t>
            </a:r>
            <a:r>
              <a:rPr lang="en-US" altLang="ko-KR" sz="2000" dirty="0" err="1"/>
              <a:t>AActor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추상 클래스이다</a:t>
            </a:r>
            <a:r>
              <a:rPr lang="en-US" altLang="ko-KR" sz="2000" dirty="0"/>
              <a:t>.</a:t>
            </a:r>
          </a:p>
          <a:p>
            <a:pPr lvl="1" fontAlgn="t"/>
            <a:r>
              <a:rPr lang="en-US" altLang="ko-KR" sz="2000" b="1" dirty="0"/>
              <a:t>UCLASS(abstract)</a:t>
            </a:r>
            <a:endParaRPr lang="ko-KR" altLang="en-US" sz="2000" dirty="0"/>
          </a:p>
          <a:p>
            <a:pPr lvl="1" fontAlgn="t"/>
            <a:r>
              <a:rPr lang="en-US" altLang="ko-KR" sz="2000" dirty="0"/>
              <a:t>class</a:t>
            </a:r>
            <a:r>
              <a:rPr lang="ko-KR" altLang="en-US" sz="2000" dirty="0"/>
              <a:t> </a:t>
            </a:r>
            <a:r>
              <a:rPr lang="en-US" altLang="ko-KR" sz="2000" dirty="0"/>
              <a:t>ENGINE_API </a:t>
            </a:r>
            <a:r>
              <a:rPr lang="en-US" altLang="ko-KR" sz="2000" dirty="0" err="1"/>
              <a:t>AActor</a:t>
            </a:r>
            <a:r>
              <a:rPr lang="en-US" altLang="ko-KR" sz="2000" dirty="0"/>
              <a:t> :</a:t>
            </a:r>
            <a:r>
              <a:rPr lang="ko-KR" altLang="en-US" sz="2000" dirty="0"/>
              <a:t> </a:t>
            </a:r>
            <a:r>
              <a:rPr lang="en-US" altLang="ko-KR" sz="2000" dirty="0"/>
              <a:t>public</a:t>
            </a:r>
            <a:r>
              <a:rPr lang="ko-KR" altLang="en-US" sz="2000" dirty="0"/>
              <a:t> </a:t>
            </a:r>
            <a:r>
              <a:rPr lang="en-US" altLang="ko-KR" sz="2000" dirty="0" err="1"/>
              <a:t>UObject</a:t>
            </a:r>
            <a:r>
              <a:rPr lang="en-US" altLang="ko-KR" sz="2000" dirty="0"/>
              <a:t>{</a:t>
            </a:r>
            <a:endParaRPr lang="ko-KR" altLang="en-US" sz="2000" dirty="0"/>
          </a:p>
          <a:p>
            <a:pPr lvl="1" fontAlgn="t"/>
            <a:r>
              <a:rPr lang="ko-KR" altLang="en-US" sz="2000" dirty="0"/>
              <a:t>    </a:t>
            </a:r>
            <a:r>
              <a:rPr lang="en-US" altLang="ko-KR" sz="2000" dirty="0"/>
              <a:t>...</a:t>
            </a:r>
          </a:p>
          <a:p>
            <a:pPr lvl="1" fontAlgn="t"/>
            <a:r>
              <a:rPr lang="en-US" altLang="ko-KR" sz="2000" dirty="0"/>
              <a:t>}</a:t>
            </a:r>
          </a:p>
          <a:p>
            <a:pPr lvl="1" fontAlgn="t"/>
            <a:endParaRPr lang="ko-KR" altLang="en-US" sz="2000" dirty="0"/>
          </a:p>
          <a:p>
            <a:r>
              <a:rPr lang="en-US" altLang="ko-KR" sz="2000" b="1" dirty="0" err="1"/>
              <a:t>Blueprintable</a:t>
            </a:r>
            <a:r>
              <a:rPr lang="en-US" altLang="ko-KR" sz="2000" b="1" dirty="0"/>
              <a:t> / </a:t>
            </a:r>
            <a:r>
              <a:rPr lang="en-US" altLang="ko-KR" sz="2000" b="1" dirty="0" err="1"/>
              <a:t>BlueprintType</a:t>
            </a:r>
            <a:endParaRPr lang="ko-KR" altLang="en-US" sz="2000" dirty="0"/>
          </a:p>
          <a:p>
            <a:pPr lvl="1"/>
            <a:r>
              <a:rPr lang="en-US" altLang="ko-KR" sz="2000" b="1" dirty="0" err="1"/>
              <a:t>Blueprintable</a:t>
            </a:r>
            <a:r>
              <a:rPr lang="ko-KR" altLang="en-US" sz="2000" dirty="0"/>
              <a:t>은 해당 클래스가 </a:t>
            </a:r>
            <a:r>
              <a:rPr lang="ko-KR" altLang="en-US" sz="2000" dirty="0" err="1"/>
              <a:t>블루프린트</a:t>
            </a:r>
            <a:r>
              <a:rPr lang="ko-KR" altLang="en-US" sz="2000" dirty="0"/>
              <a:t> 생성시 부모 클래스로써 노출시키는 지정자이다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이 지정자가 붙어 있는 </a:t>
            </a:r>
            <a:r>
              <a:rPr lang="en-US" altLang="ko-KR" sz="2000" dirty="0"/>
              <a:t>C++ </a:t>
            </a:r>
            <a:r>
              <a:rPr lang="ko-KR" altLang="en-US" sz="2000" dirty="0"/>
              <a:t>클래스로부터 </a:t>
            </a:r>
            <a:r>
              <a:rPr lang="en-US" altLang="ko-KR" sz="2000" dirty="0"/>
              <a:t>Blueprint </a:t>
            </a:r>
            <a:r>
              <a:rPr lang="ko-KR" altLang="en-US" sz="2000" dirty="0"/>
              <a:t>파생 클래스를 생성시켜 </a:t>
            </a:r>
            <a:r>
              <a:rPr lang="ko-KR" altLang="en-US" sz="2000" dirty="0" err="1"/>
              <a:t>확장시킬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특별히 </a:t>
            </a:r>
            <a:r>
              <a:rPr lang="en-US" altLang="ko-KR" sz="2000" dirty="0" err="1"/>
              <a:t>Blueprintable</a:t>
            </a:r>
            <a:r>
              <a:rPr lang="en-US" altLang="ko-KR" sz="2000" dirty="0"/>
              <a:t> </a:t>
            </a:r>
            <a:r>
              <a:rPr lang="ko-KR" altLang="en-US" sz="2000" dirty="0"/>
              <a:t>지정자를 선언하지 않으면</a:t>
            </a:r>
            <a:r>
              <a:rPr lang="en-US" altLang="ko-KR" sz="2000" dirty="0"/>
              <a:t>, </a:t>
            </a:r>
            <a:r>
              <a:rPr lang="ko-KR" altLang="en-US" sz="2000" dirty="0"/>
              <a:t>기본 설정은 </a:t>
            </a:r>
            <a:r>
              <a:rPr lang="en-US" altLang="ko-KR" sz="2000" dirty="0"/>
              <a:t>Non-</a:t>
            </a:r>
            <a:r>
              <a:rPr lang="en-US" altLang="ko-KR" sz="2000" dirty="0" err="1"/>
              <a:t>Blueprintable</a:t>
            </a:r>
            <a:r>
              <a:rPr lang="en-US" altLang="ko-KR" sz="2000" dirty="0"/>
              <a:t>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 err="1"/>
              <a:t>BlueprintType</a:t>
            </a:r>
            <a:r>
              <a:rPr lang="ko-KR" altLang="en-US" sz="2000" dirty="0"/>
              <a:t>은 해당 클래스를 </a:t>
            </a:r>
            <a:r>
              <a:rPr lang="ko-KR" altLang="en-US" sz="2000" dirty="0" err="1"/>
              <a:t>블루프린트의</a:t>
            </a:r>
            <a:r>
              <a:rPr lang="ko-KR" altLang="en-US" sz="2000" dirty="0"/>
              <a:t> 변수로 사용할 수 있는 형식으로 노출시키는 지정자이다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6043A-98D9-4AB1-AA51-D96163B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지정자</a:t>
            </a:r>
          </a:p>
        </p:txBody>
      </p:sp>
    </p:spTree>
    <p:extLst>
      <p:ext uri="{BB962C8B-B14F-4D97-AF65-F5344CB8AC3E}">
        <p14:creationId xmlns:p14="http://schemas.microsoft.com/office/powerpoint/2010/main" val="1969431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258973-7F00-460D-B1B2-C94DE118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323"/>
            <a:ext cx="12192000" cy="5929354"/>
          </a:xfrm>
        </p:spPr>
        <p:txBody>
          <a:bodyPr/>
          <a:lstStyle/>
          <a:p>
            <a:r>
              <a:rPr lang="en-US" altLang="ko-KR" b="1" dirty="0"/>
              <a:t>Config=</a:t>
            </a:r>
            <a:r>
              <a:rPr lang="en-US" altLang="ko-KR" b="1" dirty="0" err="1"/>
              <a:t>iniName</a:t>
            </a:r>
            <a:endParaRPr lang="ko-KR" altLang="en-US" dirty="0"/>
          </a:p>
          <a:p>
            <a:pPr lvl="1"/>
            <a:r>
              <a:rPr lang="ko-KR" altLang="en-US" sz="2000" dirty="0"/>
              <a:t>해당 클래스가 환경설정</a:t>
            </a:r>
            <a:r>
              <a:rPr lang="en-US" altLang="ko-KR" sz="2000" dirty="0"/>
              <a:t>(*.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) </a:t>
            </a:r>
            <a:r>
              <a:rPr lang="ko-KR" altLang="en-US" sz="2000" dirty="0"/>
              <a:t>파일에 데이터를 저장할 수 있음을 나타내는 지정자이다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클래스 멤버 변수 중 </a:t>
            </a:r>
            <a:r>
              <a:rPr lang="en-US" altLang="ko-KR" sz="2000" dirty="0"/>
              <a:t>config/</a:t>
            </a:r>
            <a:r>
              <a:rPr lang="en-US" altLang="ko-KR" sz="2000" dirty="0" err="1"/>
              <a:t>globalconfig</a:t>
            </a:r>
            <a:r>
              <a:rPr lang="en-US" altLang="ko-KR" sz="2000" dirty="0"/>
              <a:t> </a:t>
            </a:r>
            <a:r>
              <a:rPr lang="ko-KR" altLang="en-US" sz="2000" dirty="0"/>
              <a:t>지정자를 가지는 변수가 있을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그 변수가 </a:t>
            </a:r>
            <a:r>
              <a:rPr lang="en-US" altLang="ko-KR" sz="2000" dirty="0"/>
              <a:t>(...) </a:t>
            </a:r>
            <a:r>
              <a:rPr lang="ko-KR" altLang="en-US" sz="2000" dirty="0"/>
              <a:t>사이에 지정된 환경설정 파일에 저장되도록 해 준다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이 지정자는 모든 자식 클래스에 전파되며 무시될 수 없으나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클래스에서 </a:t>
            </a:r>
            <a:r>
              <a:rPr lang="en-US" altLang="ko-KR" sz="2000" dirty="0"/>
              <a:t>config </a:t>
            </a:r>
            <a:r>
              <a:rPr lang="ko-KR" altLang="en-US" sz="2000" dirty="0"/>
              <a:t>지정자에 다른 파일 이름을 지정하는 식으로 재정의하여 저장될 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변경할 수는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데이터를 저장할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ini</a:t>
            </a:r>
            <a:r>
              <a:rPr lang="en-US" altLang="ko-KR" sz="2000" dirty="0"/>
              <a:t> </a:t>
            </a:r>
            <a:r>
              <a:rPr lang="ko-KR" altLang="en-US" sz="2000" dirty="0"/>
              <a:t>파일명은 게임 이름에서 </a:t>
            </a:r>
            <a:r>
              <a:rPr lang="en-US" altLang="ko-KR" sz="2000" dirty="0"/>
              <a:t>"Game"</a:t>
            </a:r>
            <a:r>
              <a:rPr lang="ko-KR" altLang="en-US" sz="2000" dirty="0"/>
              <a:t>을 뺀 다음 </a:t>
            </a:r>
            <a:r>
              <a:rPr lang="en-US" altLang="ko-KR" sz="2000" dirty="0" err="1"/>
              <a:t>IniName</a:t>
            </a:r>
            <a:r>
              <a:rPr lang="ko-KR" altLang="en-US" sz="2000" dirty="0"/>
              <a:t>을 덧붙인 형식을 가진다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(</a:t>
            </a:r>
            <a:r>
              <a:rPr lang="en-US" altLang="ko-KR" sz="2000" dirty="0" err="1"/>
              <a:t>UDKGame</a:t>
            </a:r>
            <a:r>
              <a:rPr lang="ko-KR" altLang="en-US" sz="2000" dirty="0"/>
              <a:t>에서 </a:t>
            </a:r>
            <a:r>
              <a:rPr lang="en-US" altLang="ko-KR" sz="2000" dirty="0"/>
              <a:t>config=Camera</a:t>
            </a:r>
            <a:r>
              <a:rPr lang="ko-KR" altLang="en-US" sz="2000" dirty="0"/>
              <a:t>라면</a:t>
            </a:r>
            <a:r>
              <a:rPr lang="en-US" altLang="ko-KR" sz="2000" dirty="0"/>
              <a:t>, UDKCamera.ini</a:t>
            </a:r>
            <a:r>
              <a:rPr lang="ko-KR" altLang="en-US" sz="2000" dirty="0"/>
              <a:t>를 사용하게 된다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다음 네 개의 </a:t>
            </a:r>
            <a:r>
              <a:rPr lang="en-US" altLang="ko-KR" sz="2000" dirty="0" err="1"/>
              <a:t>ini</a:t>
            </a:r>
            <a:r>
              <a:rPr lang="ko-KR" altLang="en-US" sz="2000" dirty="0"/>
              <a:t>는 기본적으로 존재하는 것들이다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Config=Engine</a:t>
            </a:r>
          </a:p>
          <a:p>
            <a:pPr lvl="1"/>
            <a:r>
              <a:rPr lang="en-US" altLang="ko-KR" sz="2000" dirty="0"/>
              <a:t>Config=Editor</a:t>
            </a:r>
          </a:p>
          <a:p>
            <a:pPr lvl="1"/>
            <a:r>
              <a:rPr lang="en-US" altLang="ko-KR" sz="2000" dirty="0"/>
              <a:t>Config=Game</a:t>
            </a:r>
          </a:p>
          <a:p>
            <a:pPr lvl="1"/>
            <a:r>
              <a:rPr lang="en-US" altLang="ko-KR" sz="2000" dirty="0"/>
              <a:t>Config=Input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758305-D07D-4D56-A5ED-BA9A148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76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지정자로 선언된 </a:t>
            </a:r>
            <a:r>
              <a:rPr lang="ko-KR" altLang="en-US" dirty="0" err="1"/>
              <a:t>언리얼</a:t>
            </a:r>
            <a:r>
              <a:rPr lang="ko-KR" altLang="en-US" dirty="0"/>
              <a:t> 오브젝트</a:t>
            </a:r>
            <a:r>
              <a:rPr lang="en-US" altLang="ko-KR" dirty="0"/>
              <a:t>(UCLASS(</a:t>
            </a:r>
            <a:r>
              <a:rPr lang="en-US" altLang="ko-KR" dirty="0" err="1"/>
              <a:t>Config</a:t>
            </a:r>
            <a:r>
              <a:rPr lang="en-US" altLang="ko-KR" dirty="0"/>
              <a:t>=xxx)</a:t>
            </a:r>
            <a:r>
              <a:rPr lang="ko-KR" altLang="en-US" dirty="0"/>
              <a:t>로 선언된 클래스</a:t>
            </a:r>
            <a:r>
              <a:rPr lang="en-US" altLang="ko-KR" dirty="0"/>
              <a:t>)</a:t>
            </a:r>
            <a:r>
              <a:rPr lang="ko-KR" altLang="en-US" dirty="0"/>
              <a:t>의 멤버 변수가 이 지정자로 선언되면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xxx.ini</a:t>
            </a:r>
            <a:r>
              <a:rPr lang="ko-KR" altLang="en-US" dirty="0"/>
              <a:t>로부터 기본값을 읽어오게 된다</a:t>
            </a:r>
            <a:r>
              <a:rPr lang="en-US" altLang="ko-KR" dirty="0"/>
              <a:t>.</a:t>
            </a:r>
          </a:p>
          <a:p>
            <a:pPr fontAlgn="t"/>
            <a:r>
              <a:rPr lang="en-US" altLang="ko-KR" b="1" dirty="0"/>
              <a:t>UCLASS(</a:t>
            </a:r>
            <a:r>
              <a:rPr lang="en-US" altLang="ko-KR" b="1" dirty="0" err="1"/>
              <a:t>config</a:t>
            </a:r>
            <a:r>
              <a:rPr lang="en-US" altLang="ko-KR" b="1" dirty="0"/>
              <a:t>=Game)</a:t>
            </a:r>
            <a:endParaRPr lang="en-US" altLang="ko-KR" dirty="0"/>
          </a:p>
          <a:p>
            <a:pPr fontAlgn="t"/>
            <a:r>
              <a:rPr lang="en-US" altLang="ko-KR" dirty="0"/>
              <a:t>class ARENABATTLE_API </a:t>
            </a:r>
            <a:r>
              <a:rPr lang="en-US" altLang="ko-KR" dirty="0" err="1"/>
              <a:t>AABPawn</a:t>
            </a:r>
            <a:r>
              <a:rPr lang="en-US" altLang="ko-KR" dirty="0"/>
              <a:t> : public </a:t>
            </a:r>
            <a:r>
              <a:rPr lang="en-US" altLang="ko-KR" dirty="0" err="1"/>
              <a:t>Apawn</a:t>
            </a:r>
            <a:r>
              <a:rPr lang="en-US" altLang="ko-KR" dirty="0"/>
              <a:t> {</a:t>
            </a:r>
          </a:p>
          <a:p>
            <a:pPr fontAlgn="t"/>
            <a:r>
              <a:rPr lang="en-US" altLang="ko-KR" dirty="0"/>
              <a:t>public:</a:t>
            </a:r>
          </a:p>
          <a:p>
            <a:pPr fontAlgn="t"/>
            <a:r>
              <a:rPr lang="en-US" altLang="ko-KR" dirty="0"/>
              <a:t>    </a:t>
            </a:r>
            <a:r>
              <a:rPr lang="en-US" altLang="ko-KR" b="1" dirty="0"/>
              <a:t>UPROPERTY(</a:t>
            </a:r>
            <a:r>
              <a:rPr lang="en-US" altLang="ko-KR" b="1" dirty="0" err="1"/>
              <a:t>config</a:t>
            </a:r>
            <a:r>
              <a:rPr lang="en-US" altLang="ko-KR" dirty="0"/>
              <a:t>, </a:t>
            </a:r>
            <a:r>
              <a:rPr lang="en-US" altLang="ko-KR" dirty="0" err="1"/>
              <a:t>BlueprintReadWrite</a:t>
            </a:r>
            <a:r>
              <a:rPr lang="en-US" altLang="ko-KR" dirty="0"/>
              <a:t>, </a:t>
            </a:r>
            <a:r>
              <a:rPr lang="en-US" altLang="ko-KR" dirty="0" err="1"/>
              <a:t>EditDefaultsOnly</a:t>
            </a:r>
            <a:r>
              <a:rPr lang="en-US" altLang="ko-KR" dirty="0"/>
              <a:t>, Category = "</a:t>
            </a:r>
            <a:r>
              <a:rPr lang="en-US" altLang="ko-KR" dirty="0" err="1"/>
              <a:t>ABPawnStat</a:t>
            </a:r>
            <a:r>
              <a:rPr lang="en-US" altLang="ko-KR" dirty="0"/>
              <a:t>")</a:t>
            </a:r>
          </a:p>
          <a:p>
            <a:pPr fontAlgn="t"/>
            <a:r>
              <a:rPr lang="en-US" altLang="ko-KR" dirty="0"/>
              <a:t>    float </a:t>
            </a:r>
            <a:r>
              <a:rPr lang="en-US" altLang="ko-KR" dirty="0" err="1"/>
              <a:t>MaxHp</a:t>
            </a:r>
            <a:r>
              <a:rPr lang="en-US" altLang="ko-KR" dirty="0"/>
              <a:t>;</a:t>
            </a:r>
          </a:p>
          <a:p>
            <a:pPr fontAlgn="t"/>
            <a:endParaRPr lang="en-US" altLang="ko-KR" dirty="0"/>
          </a:p>
          <a:p>
            <a:r>
              <a:rPr lang="ko-KR" altLang="en-US" dirty="0"/>
              <a:t>위 예제의 모듈 이름이 </a:t>
            </a:r>
            <a:r>
              <a:rPr lang="en-US" altLang="ko-KR" dirty="0" err="1"/>
              <a:t>ArenaBattle</a:t>
            </a:r>
            <a:r>
              <a:rPr lang="ko-KR" altLang="en-US" dirty="0"/>
              <a:t>일 경우 </a:t>
            </a:r>
            <a:r>
              <a:rPr lang="en-US" altLang="ko-KR" dirty="0"/>
              <a:t>DefaultGame.ini</a:t>
            </a:r>
            <a:r>
              <a:rPr lang="ko-KR" altLang="en-US" dirty="0"/>
              <a:t>의 섹션 명은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config</a:t>
            </a:r>
            <a:r>
              <a:rPr lang="en-US" altLang="ko-KR" dirty="0"/>
              <a:t>=game</a:t>
            </a:r>
            <a:r>
              <a:rPr lang="ko-KR" altLang="en-US" dirty="0"/>
              <a:t>이라고 지정되었기에</a:t>
            </a:r>
            <a:r>
              <a:rPr lang="en-US" altLang="ko-KR" dirty="0"/>
              <a:t>, DefaultGame.ini</a:t>
            </a:r>
            <a:r>
              <a:rPr lang="ko-KR" altLang="en-US" dirty="0"/>
              <a:t>에 위치해야 한다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ko-KR" altLang="en-US" dirty="0" err="1"/>
              <a:t>섹션명은</a:t>
            </a:r>
            <a:r>
              <a:rPr lang="ko-KR" altLang="en-US" dirty="0"/>
              <a:t> </a:t>
            </a:r>
            <a:r>
              <a:rPr lang="en-US" altLang="ko-KR" dirty="0"/>
              <a:t>[Script/{</a:t>
            </a:r>
            <a:r>
              <a:rPr lang="en-US" altLang="ko-KR" dirty="0" err="1"/>
              <a:t>ModuleName</a:t>
            </a:r>
            <a:r>
              <a:rPr lang="en-US" altLang="ko-KR" dirty="0"/>
              <a:t>}.{</a:t>
            </a:r>
            <a:r>
              <a:rPr lang="en-US" altLang="ko-KR" dirty="0" err="1"/>
              <a:t>ObjectClassName</a:t>
            </a:r>
            <a:r>
              <a:rPr lang="en-US" altLang="ko-KR" dirty="0"/>
              <a:t>}]</a:t>
            </a:r>
            <a:r>
              <a:rPr lang="ko-KR" altLang="en-US" dirty="0"/>
              <a:t>이어야 하므로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 err="1"/>
              <a:t>ini</a:t>
            </a:r>
            <a:r>
              <a:rPr lang="ko-KR" altLang="en-US" dirty="0"/>
              <a:t>가 작성되어야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t"/>
            <a:r>
              <a:rPr lang="en-US" altLang="ko-KR" b="1" dirty="0"/>
              <a:t>[Script/</a:t>
            </a:r>
            <a:r>
              <a:rPr lang="en-US" altLang="ko-KR" b="1" dirty="0" err="1"/>
              <a:t>ArenaBattle.ABPawn</a:t>
            </a:r>
            <a:r>
              <a:rPr lang="en-US" altLang="ko-KR" b="1" dirty="0"/>
              <a:t>]</a:t>
            </a:r>
            <a:endParaRPr lang="ko-KR" altLang="en-US" dirty="0"/>
          </a:p>
          <a:p>
            <a:pPr lvl="1" fontAlgn="t"/>
            <a:r>
              <a:rPr lang="en-US" altLang="ko-KR" dirty="0" err="1"/>
              <a:t>MaxHp</a:t>
            </a:r>
            <a:r>
              <a:rPr lang="ko-KR" altLang="en-US" dirty="0"/>
              <a:t> </a:t>
            </a:r>
            <a:r>
              <a:rPr lang="en-US" altLang="ko-KR" b="1" dirty="0"/>
              <a:t>=</a:t>
            </a:r>
            <a:r>
              <a:rPr lang="ko-KR" altLang="en-US" dirty="0"/>
              <a:t> </a:t>
            </a:r>
            <a:r>
              <a:rPr lang="en-US" altLang="ko-KR" dirty="0"/>
              <a:t>1000.0</a:t>
            </a:r>
            <a:r>
              <a:rPr lang="en-US" altLang="ko-KR" i="1" dirty="0"/>
              <a:t>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(</a:t>
            </a:r>
            <a:r>
              <a:rPr lang="en-US" altLang="ko-KR" dirty="0" err="1"/>
              <a:t>config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390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34969E-24F0-429E-9956-0332600A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MinimalAPI</a:t>
            </a:r>
            <a:endParaRPr lang="ko-KR" altLang="en-US" dirty="0"/>
          </a:p>
          <a:p>
            <a:pPr lvl="1"/>
            <a:r>
              <a:rPr lang="ko-KR" altLang="en-US" dirty="0"/>
              <a:t>클래스의 형식 정보만 다른 모듈에서 사용할 수 </a:t>
            </a:r>
            <a:r>
              <a:rPr lang="ko-KR" altLang="en-US" dirty="0" err="1"/>
              <a:t>있게뜸</a:t>
            </a:r>
            <a:r>
              <a:rPr lang="ko-KR" altLang="en-US" dirty="0"/>
              <a:t> </a:t>
            </a:r>
            <a:r>
              <a:rPr lang="en-US" altLang="ko-KR" dirty="0"/>
              <a:t>export </a:t>
            </a:r>
            <a:r>
              <a:rPr lang="ko-KR" altLang="en-US" dirty="0"/>
              <a:t>하도록 하는 지정자이다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클래스로 형 변환은 가능하지만</a:t>
            </a:r>
            <a:r>
              <a:rPr lang="en-US" altLang="ko-KR" dirty="0"/>
              <a:t>, </a:t>
            </a:r>
            <a:r>
              <a:rPr lang="ko-KR" altLang="en-US" dirty="0"/>
              <a:t>해당 클래스의 함수는 호출이 불가능하다 </a:t>
            </a:r>
            <a:r>
              <a:rPr lang="en-US" altLang="ko-KR" dirty="0"/>
              <a:t>(inline </a:t>
            </a:r>
            <a:r>
              <a:rPr lang="ko-KR" altLang="en-US" dirty="0" err="1"/>
              <a:t>메쏘드는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모듈에서 모든 함수를 접근하도록 할 필요가 없는 클래스의 경우 </a:t>
            </a:r>
            <a:r>
              <a:rPr lang="en-US" altLang="ko-KR" dirty="0"/>
              <a:t>export </a:t>
            </a:r>
            <a:r>
              <a:rPr lang="ko-KR" altLang="en-US" dirty="0"/>
              <a:t>타임이 단축된다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대표적인 예가</a:t>
            </a:r>
            <a:r>
              <a:rPr lang="en-US" altLang="ko-KR" dirty="0"/>
              <a:t>, </a:t>
            </a:r>
            <a:r>
              <a:rPr lang="en-US" altLang="ko-KR" dirty="0" err="1"/>
              <a:t>GameMode</a:t>
            </a:r>
            <a:r>
              <a:rPr lang="en-US" altLang="ko-KR" dirty="0"/>
              <a:t> </a:t>
            </a:r>
            <a:r>
              <a:rPr lang="ko-KR" altLang="en-US" dirty="0"/>
              <a:t>클래스라 할 수 있다</a:t>
            </a:r>
            <a:r>
              <a:rPr lang="en-US" altLang="ko-KR" dirty="0"/>
              <a:t>.</a:t>
            </a:r>
          </a:p>
          <a:p>
            <a:pPr lvl="1" fontAlgn="t"/>
            <a:r>
              <a:rPr lang="en-US" altLang="ko-KR" b="1" dirty="0"/>
              <a:t>UCLASS(</a:t>
            </a:r>
            <a:r>
              <a:rPr lang="en-US" altLang="ko-KR" b="1" dirty="0" err="1"/>
              <a:t>minimalapi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 fontAlgn="t"/>
            <a:r>
              <a:rPr lang="en-US" altLang="ko-KR" dirty="0"/>
              <a:t>class</a:t>
            </a:r>
            <a:r>
              <a:rPr lang="ko-KR" altLang="en-US" dirty="0"/>
              <a:t> </a:t>
            </a:r>
            <a:r>
              <a:rPr lang="en-US" altLang="ko-KR" dirty="0" err="1"/>
              <a:t>ABatteryCollectorGameMode</a:t>
            </a:r>
            <a:r>
              <a:rPr lang="en-US" altLang="ko-KR" dirty="0"/>
              <a:t> :</a:t>
            </a:r>
            <a:r>
              <a:rPr lang="ko-KR" altLang="en-US" dirty="0"/>
              <a:t> </a:t>
            </a:r>
            <a:r>
              <a:rPr lang="en-US" altLang="ko-KR" dirty="0"/>
              <a:t>public</a:t>
            </a:r>
            <a:r>
              <a:rPr lang="ko-KR" altLang="en-US" dirty="0"/>
              <a:t> </a:t>
            </a:r>
            <a:r>
              <a:rPr lang="en-US" altLang="ko-KR" dirty="0" err="1"/>
              <a:t>AGameModeBase</a:t>
            </a:r>
            <a:endParaRPr lang="en-US" altLang="ko-KR" dirty="0"/>
          </a:p>
          <a:p>
            <a:pPr lvl="1" fontAlgn="t"/>
            <a:r>
              <a:rPr lang="en-US" altLang="ko-KR" dirty="0"/>
              <a:t>{</a:t>
            </a:r>
            <a:endParaRPr lang="ko-KR" altLang="en-US" dirty="0"/>
          </a:p>
          <a:p>
            <a:pPr lvl="1" fontAlgn="t"/>
            <a:r>
              <a:rPr lang="ko-KR" altLang="en-US" dirty="0"/>
              <a:t>    </a:t>
            </a:r>
            <a:r>
              <a:rPr lang="en-US" altLang="ko-KR" dirty="0"/>
              <a:t>GENERATED_BODY()</a:t>
            </a:r>
            <a:endParaRPr lang="ko-KR" altLang="en-US" dirty="0"/>
          </a:p>
          <a:p>
            <a:pPr lvl="1" fontAlgn="t"/>
            <a:r>
              <a:rPr lang="ko-KR" altLang="en-US" dirty="0"/>
              <a:t>    </a:t>
            </a:r>
            <a:r>
              <a:rPr lang="en-US" altLang="ko-KR" dirty="0"/>
              <a:t>// ...</a:t>
            </a:r>
            <a:endParaRPr lang="ko-KR" altLang="en-US" dirty="0"/>
          </a:p>
          <a:p>
            <a:pPr lvl="1" fontAlgn="t"/>
            <a:r>
              <a:rPr lang="en-US" altLang="ko-KR" dirty="0"/>
              <a:t>};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011855-AAFF-4A2B-811C-4B2621F8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721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8B08DA8-4028-417F-9980-2B78FC4E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en-US" altLang="ko-KR" b="1" dirty="0" err="1"/>
              <a:t>DependsOn</a:t>
            </a:r>
            <a:r>
              <a:rPr lang="en-US" altLang="ko-KR" b="1" dirty="0"/>
              <a:t>=(</a:t>
            </a:r>
            <a:r>
              <a:rPr lang="en-US" altLang="ko-KR" b="1" dirty="0" err="1"/>
              <a:t>ClassName</a:t>
            </a:r>
            <a:r>
              <a:rPr lang="en-US" altLang="ko-KR" b="1" dirty="0"/>
              <a:t>, ...)</a:t>
            </a:r>
            <a:endParaRPr lang="en-US" altLang="ko-KR" dirty="0"/>
          </a:p>
          <a:p>
            <a:pPr lvl="1"/>
            <a:r>
              <a:rPr lang="ko-KR" altLang="en-US" dirty="0"/>
              <a:t>해당 클래스보다 먼저 </a:t>
            </a:r>
            <a:r>
              <a:rPr lang="ko-KR" altLang="en-US" dirty="0" err="1"/>
              <a:t>컴파일되어야</a:t>
            </a:r>
            <a:r>
              <a:rPr lang="ko-KR" altLang="en-US" dirty="0"/>
              <a:t> 할 클래스들의 이름을 다음과 같은 두 형식으로 지정할 수 있다</a:t>
            </a:r>
            <a:r>
              <a:rPr lang="en-US" altLang="ko-KR" dirty="0"/>
              <a:t>.</a:t>
            </a:r>
          </a:p>
          <a:p>
            <a:pPr lvl="2" fontAlgn="t"/>
            <a:r>
              <a:rPr lang="en-US" altLang="ko-KR" sz="2000" dirty="0"/>
              <a:t>// 1. 1 </a:t>
            </a:r>
            <a:r>
              <a:rPr lang="en-US" altLang="ko-KR" sz="2000" dirty="0" err="1"/>
              <a:t>DependsOn</a:t>
            </a:r>
            <a:r>
              <a:rPr lang="en-US" altLang="ko-KR" sz="2000" dirty="0"/>
              <a:t> + multiple target class</a:t>
            </a:r>
          </a:p>
          <a:p>
            <a:pPr lvl="2" fontAlgn="t"/>
            <a:r>
              <a:rPr lang="en-US" altLang="ko-KR" sz="2000" b="1" dirty="0"/>
              <a:t>UCLASS(</a:t>
            </a:r>
            <a:r>
              <a:rPr lang="en-US" altLang="ko-KR" sz="2000" b="1" dirty="0" err="1"/>
              <a:t>DependsOn</a:t>
            </a:r>
            <a:r>
              <a:rPr lang="en-US" altLang="ko-KR" sz="2000" b="1" dirty="0"/>
              <a:t>=(Head, Arm, Leg))</a:t>
            </a:r>
            <a:endParaRPr lang="en-US" altLang="ko-KR" sz="2000" dirty="0"/>
          </a:p>
          <a:p>
            <a:pPr lvl="2" fontAlgn="t"/>
            <a:r>
              <a:rPr lang="en-US" altLang="ko-KR" sz="2000" dirty="0"/>
              <a:t>class Body {</a:t>
            </a:r>
          </a:p>
          <a:p>
            <a:pPr lvl="2" fontAlgn="t"/>
            <a:r>
              <a:rPr lang="en-US" altLang="ko-KR" sz="2000" dirty="0"/>
              <a:t>    GENERATED_BODY()</a:t>
            </a:r>
          </a:p>
          <a:p>
            <a:pPr lvl="2" fontAlgn="t"/>
            <a:r>
              <a:rPr lang="en-US" altLang="ko-KR" sz="2000" dirty="0"/>
              <a:t>    // ...</a:t>
            </a:r>
          </a:p>
          <a:p>
            <a:pPr lvl="2" fontAlgn="t"/>
            <a:r>
              <a:rPr lang="en-US" altLang="ko-KR" sz="2000" dirty="0"/>
              <a:t>};</a:t>
            </a:r>
          </a:p>
          <a:p>
            <a:pPr lvl="2" fontAlgn="t"/>
            <a:r>
              <a:rPr lang="en-US" altLang="ko-KR" sz="2000" dirty="0"/>
              <a:t>// 2. Multiple </a:t>
            </a:r>
            <a:r>
              <a:rPr lang="en-US" altLang="ko-KR" sz="2000" dirty="0" err="1"/>
              <a:t>DependsOn</a:t>
            </a:r>
            <a:endParaRPr lang="en-US" altLang="ko-KR" sz="2000" dirty="0"/>
          </a:p>
          <a:p>
            <a:pPr lvl="2" fontAlgn="t"/>
            <a:r>
              <a:rPr lang="en-US" altLang="ko-KR" sz="2000" b="1" dirty="0"/>
              <a:t>UCLASS(</a:t>
            </a:r>
            <a:r>
              <a:rPr lang="en-US" altLang="ko-KR" sz="2000" b="1" dirty="0" err="1"/>
              <a:t>DependsOn</a:t>
            </a:r>
            <a:r>
              <a:rPr lang="en-US" altLang="ko-KR" sz="2000" b="1" dirty="0"/>
              <a:t>=Head, </a:t>
            </a:r>
            <a:r>
              <a:rPr lang="en-US" altLang="ko-KR" sz="2000" b="1" dirty="0" err="1"/>
              <a:t>DependsOn</a:t>
            </a:r>
            <a:r>
              <a:rPr lang="en-US" altLang="ko-KR" sz="2000" b="1" dirty="0"/>
              <a:t>=Arm, </a:t>
            </a:r>
            <a:r>
              <a:rPr lang="en-US" altLang="ko-KR" sz="2000" b="1" dirty="0" err="1"/>
              <a:t>DependsOn</a:t>
            </a:r>
            <a:r>
              <a:rPr lang="en-US" altLang="ko-KR" sz="2000" b="1" dirty="0"/>
              <a:t>=Leg)</a:t>
            </a:r>
            <a:endParaRPr lang="en-US" altLang="ko-KR" sz="2000" dirty="0"/>
          </a:p>
          <a:p>
            <a:pPr lvl="2" fontAlgn="t"/>
            <a:r>
              <a:rPr lang="en-US" altLang="ko-KR" sz="2000" dirty="0"/>
              <a:t>class Body{</a:t>
            </a:r>
          </a:p>
          <a:p>
            <a:pPr lvl="2" fontAlgn="t"/>
            <a:r>
              <a:rPr lang="en-US" altLang="ko-KR" sz="2000" dirty="0"/>
              <a:t>    GENERATED_BODY()</a:t>
            </a:r>
          </a:p>
          <a:p>
            <a:pPr lvl="2" fontAlgn="t"/>
            <a:r>
              <a:rPr lang="en-US" altLang="ko-KR" sz="2000" dirty="0"/>
              <a:t>    // ...</a:t>
            </a:r>
          </a:p>
          <a:p>
            <a:pPr lvl="2" fontAlgn="t"/>
            <a:r>
              <a:rPr lang="en-US" altLang="ko-KR" sz="2000" dirty="0"/>
              <a:t>};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57C771-FBF1-4D4E-8A13-1A839B1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3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365554-FA4C-4348-9E34-53FCB6DE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within=(</a:t>
            </a:r>
            <a:r>
              <a:rPr lang="en-US" altLang="ko-KR" b="1" dirty="0" err="1"/>
              <a:t>ClassName</a:t>
            </a:r>
            <a:r>
              <a:rPr lang="en-US" altLang="ko-KR" b="1" dirty="0"/>
              <a:t>)</a:t>
            </a:r>
            <a:endParaRPr lang="ko-KR" altLang="en-US" dirty="0"/>
          </a:p>
          <a:p>
            <a:r>
              <a:rPr lang="ko-KR" altLang="en-US" dirty="0"/>
              <a:t>이 클래스의 객체</a:t>
            </a:r>
            <a:r>
              <a:rPr lang="en-US" altLang="ko-KR" dirty="0"/>
              <a:t>(</a:t>
            </a:r>
            <a:r>
              <a:rPr lang="ko-KR" altLang="en-US" dirty="0"/>
              <a:t>오브젝트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 err="1"/>
              <a:t>ClassName</a:t>
            </a:r>
            <a:r>
              <a:rPr lang="ko-KR" altLang="en-US" dirty="0"/>
              <a:t>의 외부에서는 생성되거나 존재할 수 없음을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클래스의 객체를 생성하기 위해서는 </a:t>
            </a:r>
            <a:r>
              <a:rPr lang="en-US" altLang="ko-KR" dirty="0" err="1"/>
              <a:t>ClassName</a:t>
            </a:r>
            <a:r>
              <a:rPr lang="ko-KR" altLang="en-US" dirty="0"/>
              <a:t>이 </a:t>
            </a:r>
            <a:r>
              <a:rPr lang="en-US" altLang="ko-KR" dirty="0"/>
              <a:t>Outer Object</a:t>
            </a:r>
            <a:r>
              <a:rPr lang="ko-KR" altLang="en-US" dirty="0"/>
              <a:t>로 지정되어야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"</a:t>
            </a:r>
            <a:r>
              <a:rPr lang="ko-KR" altLang="en-US" b="1" dirty="0"/>
              <a:t>이 클래스는 </a:t>
            </a:r>
            <a:r>
              <a:rPr lang="en-US" altLang="ko-KR" b="1" dirty="0" err="1"/>
              <a:t>ClassName</a:t>
            </a:r>
            <a:r>
              <a:rPr lang="ko-KR" altLang="en-US" b="1" dirty="0"/>
              <a:t>만 </a:t>
            </a:r>
            <a:r>
              <a:rPr lang="en-US" altLang="ko-KR" b="1" dirty="0"/>
              <a:t>Has </a:t>
            </a:r>
            <a:r>
              <a:rPr lang="ko-KR" altLang="en-US" b="1" dirty="0"/>
              <a:t>할 수 있다</a:t>
            </a:r>
            <a:r>
              <a:rPr lang="en-US" altLang="ko-KR" dirty="0"/>
              <a:t>"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fontAlgn="t"/>
            <a:endParaRPr lang="en-US" altLang="ko-KR" b="1" dirty="0"/>
          </a:p>
          <a:p>
            <a:pPr fontAlgn="t"/>
            <a:r>
              <a:rPr lang="en-US" altLang="ko-KR" b="1" dirty="0"/>
              <a:t>UCLASS(Within=</a:t>
            </a:r>
            <a:r>
              <a:rPr lang="en-US" altLang="ko-KR" b="1" dirty="0" err="1"/>
              <a:t>StrategyPlayerController</a:t>
            </a:r>
            <a:r>
              <a:rPr lang="en-US" altLang="ko-KR" b="1" dirty="0"/>
              <a:t>)</a:t>
            </a:r>
            <a:endParaRPr lang="en-US" altLang="ko-KR" dirty="0"/>
          </a:p>
          <a:p>
            <a:pPr fontAlgn="t"/>
            <a:r>
              <a:rPr lang="en-US" altLang="ko-KR" dirty="0"/>
              <a:t>class </a:t>
            </a:r>
            <a:r>
              <a:rPr lang="en-US" altLang="ko-KR" dirty="0" err="1"/>
              <a:t>UStrategyCheatManager</a:t>
            </a:r>
            <a:r>
              <a:rPr lang="en-US" altLang="ko-KR" dirty="0"/>
              <a:t> : public </a:t>
            </a:r>
            <a:r>
              <a:rPr lang="en-US" altLang="ko-KR" dirty="0" err="1"/>
              <a:t>UCheatManager</a:t>
            </a:r>
            <a:r>
              <a:rPr lang="en-US" altLang="ko-KR" dirty="0"/>
              <a:t>{</a:t>
            </a:r>
          </a:p>
          <a:p>
            <a:pPr fontAlgn="t"/>
            <a:r>
              <a:rPr lang="en-US" altLang="ko-KR" dirty="0"/>
              <a:t>    GENERATED_UCLASS_BODY()</a:t>
            </a:r>
          </a:p>
          <a:p>
            <a:pPr fontAlgn="t"/>
            <a:r>
              <a:rPr lang="en-US" altLang="ko-KR" dirty="0"/>
              <a:t>    UFUNCTION(exec)</a:t>
            </a:r>
          </a:p>
          <a:p>
            <a:pPr fontAlgn="t"/>
            <a:r>
              <a:rPr lang="en-US" altLang="ko-KR" dirty="0"/>
              <a:t>    	void </a:t>
            </a:r>
            <a:r>
              <a:rPr lang="en-US" altLang="ko-KR" dirty="0" err="1"/>
              <a:t>AddGold</a:t>
            </a:r>
            <a:r>
              <a:rPr lang="en-US" altLang="ko-KR" dirty="0"/>
              <a:t>(uint32 </a:t>
            </a:r>
            <a:r>
              <a:rPr lang="en-US" altLang="ko-KR" dirty="0" err="1"/>
              <a:t>NewGold</a:t>
            </a:r>
            <a:r>
              <a:rPr lang="en-US" altLang="ko-KR" dirty="0"/>
              <a:t>);</a:t>
            </a:r>
          </a:p>
          <a:p>
            <a:pPr fontAlgn="t"/>
            <a:r>
              <a:rPr lang="en-US" altLang="ko-KR" dirty="0"/>
              <a:t>};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8F6880-2B13-4AC0-9187-D202324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49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ED71EAA-5466-4A92-86FC-0CD2CB9D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ko-KR" sz="2000" b="1" dirty="0"/>
              <a:t>// </a:t>
            </a:r>
            <a:r>
              <a:rPr lang="en-US" altLang="ko-KR" sz="2000" b="1" dirty="0" err="1"/>
              <a:t>AStrategyPlayerController</a:t>
            </a:r>
            <a:r>
              <a:rPr lang="en-US" altLang="ko-KR" sz="2000" b="1" dirty="0"/>
              <a:t> header</a:t>
            </a:r>
          </a:p>
          <a:p>
            <a:pPr lvl="1" fontAlgn="t"/>
            <a:r>
              <a:rPr lang="en-US" altLang="ko-KR" sz="2000" i="1" dirty="0"/>
              <a:t>/** Class of my </a:t>
            </a:r>
            <a:r>
              <a:rPr lang="en-US" altLang="ko-KR" sz="2000" i="1" dirty="0" err="1"/>
              <a:t>CheatManager</a:t>
            </a:r>
            <a:r>
              <a:rPr lang="en-US" altLang="ko-KR" sz="2000" i="1" dirty="0"/>
              <a:t>.  The Cheat Manager is not created in shipping builds */</a:t>
            </a:r>
            <a:endParaRPr lang="en-US" altLang="ko-KR" sz="2000" dirty="0"/>
          </a:p>
          <a:p>
            <a:pPr lvl="1" fontAlgn="t"/>
            <a:r>
              <a:rPr lang="en-US" altLang="ko-KR" sz="2000" dirty="0"/>
              <a:t>    UPROPERTY(</a:t>
            </a:r>
            <a:r>
              <a:rPr lang="en-US" altLang="ko-KR" sz="2000" dirty="0" err="1"/>
              <a:t>EditDefaultsOnly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BlueprintReadOnly</a:t>
            </a:r>
            <a:r>
              <a:rPr lang="en-US" altLang="ko-KR" sz="2000" dirty="0"/>
              <a:t>, Category="Cheat Manager")</a:t>
            </a:r>
          </a:p>
          <a:p>
            <a:pPr lvl="1" fontAlgn="t"/>
            <a:r>
              <a:rPr lang="en-US" altLang="ko-KR" sz="2000" dirty="0"/>
              <a:t>    </a:t>
            </a:r>
            <a:r>
              <a:rPr lang="en-US" altLang="ko-KR" sz="2000" dirty="0" err="1"/>
              <a:t>TSubclassOf</a:t>
            </a:r>
            <a:r>
              <a:rPr lang="en-US" altLang="ko-KR" sz="2000" dirty="0"/>
              <a:t>&lt;class </a:t>
            </a:r>
            <a:r>
              <a:rPr lang="en-US" altLang="ko-KR" sz="2000" dirty="0" err="1"/>
              <a:t>UCheatManager</a:t>
            </a:r>
            <a:r>
              <a:rPr lang="en-US" altLang="ko-KR" sz="2000" dirty="0"/>
              <a:t>&gt; </a:t>
            </a:r>
            <a:r>
              <a:rPr lang="en-US" altLang="ko-KR" sz="2000" dirty="0" err="1"/>
              <a:t>CheatClass</a:t>
            </a:r>
            <a:r>
              <a:rPr lang="en-US" altLang="ko-KR" sz="2000" dirty="0"/>
              <a:t>;</a:t>
            </a:r>
          </a:p>
          <a:p>
            <a:pPr fontAlgn="t"/>
            <a:r>
              <a:rPr lang="en-US" altLang="ko-KR" sz="2000" dirty="0"/>
              <a:t> </a:t>
            </a:r>
          </a:p>
          <a:p>
            <a:pPr fontAlgn="t"/>
            <a:r>
              <a:rPr lang="en-US" altLang="ko-KR" sz="2000" b="1" dirty="0"/>
              <a:t>// </a:t>
            </a:r>
            <a:r>
              <a:rPr lang="en-US" altLang="ko-KR" sz="2000" b="1" dirty="0" err="1"/>
              <a:t>AStrategyPlayerController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cpp</a:t>
            </a:r>
            <a:endParaRPr lang="en-US" altLang="ko-KR" sz="2000" b="1" dirty="0"/>
          </a:p>
          <a:p>
            <a:pPr lvl="1" fontAlgn="t"/>
            <a:r>
              <a:rPr lang="en-US" altLang="ko-KR" sz="2000" dirty="0" err="1"/>
              <a:t>AStrategyPlayerController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AStrategyPlayerController</a:t>
            </a:r>
            <a:r>
              <a:rPr lang="en-US" altLang="ko-KR" sz="2000" dirty="0"/>
              <a:t>(const </a:t>
            </a:r>
            <a:r>
              <a:rPr lang="en-US" altLang="ko-KR" sz="2000" dirty="0" err="1"/>
              <a:t>FObjectInitializer</a:t>
            </a:r>
            <a:r>
              <a:rPr lang="en-US" altLang="ko-KR" sz="2000" dirty="0"/>
              <a:t>&amp; </a:t>
            </a:r>
            <a:r>
              <a:rPr lang="en-US" altLang="ko-KR" sz="2000" dirty="0" err="1"/>
              <a:t>ObjectInitializer</a:t>
            </a:r>
            <a:r>
              <a:rPr lang="en-US" altLang="ko-KR" sz="2000" dirty="0"/>
              <a:t>)</a:t>
            </a:r>
          </a:p>
          <a:p>
            <a:pPr lvl="1" fontAlgn="t"/>
            <a:r>
              <a:rPr lang="en-US" altLang="ko-KR" sz="2000" dirty="0"/>
              <a:t>    : Super(</a:t>
            </a:r>
            <a:r>
              <a:rPr lang="en-US" altLang="ko-KR" sz="2000" dirty="0" err="1"/>
              <a:t>ObjectInitializer</a:t>
            </a:r>
            <a:r>
              <a:rPr lang="en-US" altLang="ko-KR" sz="2000" dirty="0"/>
              <a:t>)</a:t>
            </a:r>
          </a:p>
          <a:p>
            <a:pPr lvl="1" fontAlgn="t"/>
            <a:r>
              <a:rPr lang="en-US" altLang="ko-KR" sz="2000" dirty="0"/>
              <a:t>    , </a:t>
            </a:r>
            <a:r>
              <a:rPr lang="en-US" altLang="ko-KR" sz="2000" dirty="0" err="1"/>
              <a:t>bIgnoreInput</a:t>
            </a:r>
            <a:r>
              <a:rPr lang="en-US" altLang="ko-KR" sz="2000" dirty="0"/>
              <a:t>(false)</a:t>
            </a:r>
          </a:p>
          <a:p>
            <a:pPr lvl="1" fontAlgn="t"/>
            <a:r>
              <a:rPr lang="en-US" altLang="ko-KR" sz="2000" dirty="0"/>
              <a:t>{</a:t>
            </a:r>
          </a:p>
          <a:p>
            <a:pPr lvl="1" fontAlgn="t"/>
            <a:r>
              <a:rPr lang="en-US" altLang="ko-KR" sz="2000" dirty="0"/>
              <a:t>    </a:t>
            </a:r>
            <a:r>
              <a:rPr lang="en-US" altLang="ko-KR" sz="2000" b="1" dirty="0" err="1"/>
              <a:t>CheatClass</a:t>
            </a:r>
            <a:r>
              <a:rPr lang="en-US" altLang="ko-KR" sz="2000" b="1" dirty="0"/>
              <a:t> = </a:t>
            </a:r>
            <a:r>
              <a:rPr lang="en-US" altLang="ko-KR" sz="2000" b="1" dirty="0" err="1"/>
              <a:t>UStrategyCheatManager</a:t>
            </a:r>
            <a:r>
              <a:rPr lang="en-US" altLang="ko-KR" sz="2000" b="1" dirty="0"/>
              <a:t>::</a:t>
            </a:r>
            <a:r>
              <a:rPr lang="en-US" altLang="ko-KR" sz="2000" b="1" dirty="0" err="1"/>
              <a:t>StaticClass</a:t>
            </a:r>
            <a:r>
              <a:rPr lang="en-US" altLang="ko-KR" sz="2000" b="1" dirty="0"/>
              <a:t>();</a:t>
            </a:r>
            <a:endParaRPr lang="en-US" altLang="ko-KR" sz="2000" dirty="0"/>
          </a:p>
          <a:p>
            <a:pPr lvl="1" fontAlgn="t"/>
            <a:r>
              <a:rPr lang="en-US" altLang="ko-KR" sz="2000" dirty="0"/>
              <a:t>    </a:t>
            </a:r>
            <a:r>
              <a:rPr lang="en-US" altLang="ko-KR" sz="2000" dirty="0" err="1"/>
              <a:t>PrimaryActorTick.bCanEverTick</a:t>
            </a:r>
            <a:r>
              <a:rPr lang="en-US" altLang="ko-KR" sz="2000" dirty="0"/>
              <a:t> = true;</a:t>
            </a:r>
          </a:p>
          <a:p>
            <a:pPr lvl="1" fontAlgn="t"/>
            <a:r>
              <a:rPr lang="en-US" altLang="ko-KR" sz="2000" dirty="0"/>
              <a:t>    </a:t>
            </a:r>
            <a:r>
              <a:rPr lang="en-US" altLang="ko-KR" sz="2000" dirty="0" err="1"/>
              <a:t>bHidden</a:t>
            </a:r>
            <a:r>
              <a:rPr lang="en-US" altLang="ko-KR" sz="2000" dirty="0"/>
              <a:t> = false;</a:t>
            </a:r>
          </a:p>
          <a:p>
            <a:pPr lvl="1" fontAlgn="t"/>
            <a:r>
              <a:rPr lang="en-US" altLang="ko-KR" sz="2000" dirty="0"/>
              <a:t>    </a:t>
            </a:r>
            <a:r>
              <a:rPr lang="en-US" altLang="ko-KR" sz="2000" dirty="0" err="1"/>
              <a:t>bShowMouseCursor</a:t>
            </a:r>
            <a:r>
              <a:rPr lang="en-US" altLang="ko-KR" sz="2000" dirty="0"/>
              <a:t> = true;</a:t>
            </a:r>
          </a:p>
          <a:p>
            <a:pPr lvl="1" fontAlgn="t"/>
            <a:r>
              <a:rPr lang="en-US" altLang="ko-KR" sz="2000" dirty="0"/>
              <a:t>}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B6985D-E57F-46DC-82AE-008203E8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B2CE-0887-4D5C-A3C1-AC202B1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생성 방법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E705C83-EE57-416B-B585-8CA3BCF26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6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9EA796-D349-473B-B521-E3CE913CD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5100"/>
            <a:ext cx="9144000" cy="609600"/>
          </a:xfrm>
        </p:spPr>
        <p:txBody>
          <a:bodyPr/>
          <a:lstStyle/>
          <a:p>
            <a:r>
              <a:rPr lang="ko-KR" altLang="en-US" dirty="0"/>
              <a:t>블루프린트에 게임플레이 요소 노출시키기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http://api.unrealengine.com/KOR/Engine/Blueprints/TechnicalGuide/ExtendingBlueprints/index.html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3FA47-81FD-47AC-BF1A-311467B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C++</a:t>
            </a:r>
            <a:r>
              <a:rPr lang="ko-KR" altLang="en-US" smtClean="0"/>
              <a:t>에서 블루프린트  확장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UCLASS(</a:t>
            </a:r>
            <a:r>
              <a:rPr lang="en-US" altLang="ko-KR" dirty="0" err="1" smtClean="0"/>
              <a:t>Blueprintable</a:t>
            </a:r>
            <a:r>
              <a:rPr lang="en-US" altLang="ko-KR" dirty="0"/>
              <a:t>) </a:t>
            </a:r>
          </a:p>
          <a:p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AMyBlueprintableClass</a:t>
            </a:r>
            <a:r>
              <a:rPr lang="en-US" altLang="ko-KR" dirty="0"/>
              <a:t> : </a:t>
            </a:r>
            <a:r>
              <a:rPr lang="en-US" altLang="ko-KR" dirty="0" err="1"/>
              <a:t>AActor</a:t>
            </a:r>
            <a:r>
              <a:rPr lang="en-US" altLang="ko-KR" dirty="0"/>
              <a:t> { </a:t>
            </a:r>
            <a:r>
              <a:rPr lang="en-US" altLang="ko-KR" dirty="0" smtClean="0"/>
              <a:t> GENERATED_BODY</a:t>
            </a:r>
            <a:r>
              <a:rPr lang="en-US" altLang="ko-KR" dirty="0"/>
              <a:t>() 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pPr fontAlgn="t"/>
            <a:r>
              <a:rPr lang="en-US" altLang="ko-KR" b="1" dirty="0" err="1" smtClean="0"/>
              <a:t>Blueprintable</a:t>
            </a:r>
            <a:r>
              <a:rPr lang="en-US" altLang="ko-KR" b="1" dirty="0" smtClean="0"/>
              <a:t> </a:t>
            </a:r>
            <a:r>
              <a:rPr lang="ko-KR" altLang="ko-KR" b="1" dirty="0" err="1" smtClean="0"/>
              <a:t>블루프린트</a:t>
            </a:r>
            <a:r>
              <a:rPr lang="ko-KR" altLang="ko-KR" b="1" dirty="0" smtClean="0"/>
              <a:t> </a:t>
            </a:r>
            <a:r>
              <a:rPr lang="ko-KR" altLang="ko-KR" b="1" dirty="0"/>
              <a:t>가능 </a:t>
            </a:r>
            <a:endParaRPr lang="ko-KR" altLang="ko-KR" dirty="0"/>
          </a:p>
          <a:p>
            <a:pPr lvl="1" fontAlgn="t"/>
            <a:r>
              <a:rPr lang="ko-KR" altLang="ko-KR" b="1" dirty="0"/>
              <a:t>이 클래스 가지고 블루프린트를 만들 수 있는 클래스로 노출시킨다</a:t>
            </a:r>
            <a:r>
              <a:rPr lang="en-US" altLang="ko-KR" b="1" dirty="0"/>
              <a:t>. </a:t>
            </a:r>
            <a:endParaRPr lang="ko-KR" altLang="ko-KR" dirty="0"/>
          </a:p>
          <a:p>
            <a:pPr lvl="1" fontAlgn="t"/>
            <a:r>
              <a:rPr lang="ko-KR" altLang="ko-KR" b="1" dirty="0"/>
              <a:t>기본값은 별도로 상속하지 않는 한 </a:t>
            </a:r>
            <a:r>
              <a:rPr lang="en-US" altLang="ko-KR" b="1" dirty="0" err="1"/>
              <a:t>NotBlueprintable</a:t>
            </a:r>
            <a:r>
              <a:rPr lang="en-US" altLang="ko-KR" b="1" dirty="0"/>
              <a:t> </a:t>
            </a:r>
            <a:r>
              <a:rPr lang="ko-KR" altLang="ko-KR" b="1" dirty="0"/>
              <a:t>이다</a:t>
            </a:r>
            <a:r>
              <a:rPr lang="en-US" altLang="ko-KR" b="1" dirty="0"/>
              <a:t>. </a:t>
            </a:r>
            <a:endParaRPr lang="ko-KR" altLang="ko-KR" dirty="0"/>
          </a:p>
          <a:p>
            <a:pPr lvl="1" fontAlgn="t"/>
            <a:r>
              <a:rPr lang="ko-KR" altLang="ko-KR" b="1" dirty="0"/>
              <a:t>이 키워드는 서브클래스에 상속된다</a:t>
            </a:r>
            <a:r>
              <a:rPr lang="en-US" altLang="ko-KR" b="1" dirty="0"/>
              <a:t>.</a:t>
            </a:r>
            <a:endParaRPr lang="ko-KR" altLang="ko-KR" dirty="0"/>
          </a:p>
          <a:p>
            <a:pPr fontAlgn="t"/>
            <a:r>
              <a:rPr lang="en-US" altLang="ko-KR" b="1" dirty="0" err="1" smtClean="0"/>
              <a:t>BlueprintType</a:t>
            </a:r>
            <a:r>
              <a:rPr lang="en-US" altLang="ko-KR" b="1" dirty="0" smtClean="0"/>
              <a:t> </a:t>
            </a:r>
            <a:r>
              <a:rPr lang="ko-KR" altLang="ko-KR" b="1" dirty="0" err="1" smtClean="0"/>
              <a:t>블루프린트</a:t>
            </a:r>
            <a:r>
              <a:rPr lang="ko-KR" altLang="ko-KR" b="1" dirty="0" smtClean="0"/>
              <a:t> </a:t>
            </a:r>
            <a:r>
              <a:rPr lang="ko-KR" altLang="ko-KR" b="1" dirty="0"/>
              <a:t>유형 </a:t>
            </a:r>
            <a:endParaRPr lang="ko-KR" altLang="ko-KR" dirty="0"/>
          </a:p>
          <a:p>
            <a:pPr lvl="1" fontAlgn="t"/>
            <a:r>
              <a:rPr lang="en-US" altLang="ko-KR" b="1" dirty="0"/>
              <a:t>- </a:t>
            </a:r>
            <a:r>
              <a:rPr lang="ko-KR" altLang="ko-KR" b="1" dirty="0"/>
              <a:t>이 클래스를 블루프린트에서 변수로 사용 가능한 유형으로 노출시킨다</a:t>
            </a:r>
            <a:r>
              <a:rPr lang="en-US" altLang="ko-KR" b="1" dirty="0"/>
              <a:t>.</a:t>
            </a:r>
            <a:endParaRPr lang="ko-KR" altLang="ko-KR" dirty="0"/>
          </a:p>
          <a:p>
            <a:pPr fontAlgn="t"/>
            <a:r>
              <a:rPr lang="en-US" altLang="ko-KR" b="1" dirty="0" err="1" smtClean="0"/>
              <a:t>NotBlueprintable</a:t>
            </a:r>
            <a:r>
              <a:rPr lang="ko-KR" altLang="ko-KR" b="1" dirty="0" err="1" smtClean="0"/>
              <a:t>블루프린트</a:t>
            </a:r>
            <a:r>
              <a:rPr lang="ko-KR" altLang="ko-KR" b="1" dirty="0" smtClean="0"/>
              <a:t> </a:t>
            </a:r>
            <a:r>
              <a:rPr lang="ko-KR" altLang="ko-KR" b="1" dirty="0"/>
              <a:t>불가능 </a:t>
            </a:r>
            <a:endParaRPr lang="ko-KR" altLang="ko-KR" dirty="0"/>
          </a:p>
          <a:p>
            <a:pPr lvl="1" fontAlgn="t"/>
            <a:r>
              <a:rPr lang="en-US" altLang="ko-KR" b="1" dirty="0"/>
              <a:t>– </a:t>
            </a:r>
            <a:r>
              <a:rPr lang="ko-KR" altLang="ko-KR" b="1" dirty="0"/>
              <a:t>이 클래스를 가지고 블루프린트를 만들 수 없다고 지정한다</a:t>
            </a:r>
            <a:r>
              <a:rPr lang="en-US" altLang="ko-KR" b="1" dirty="0"/>
              <a:t>. </a:t>
            </a:r>
            <a:endParaRPr lang="ko-KR" altLang="ko-KR" dirty="0"/>
          </a:p>
          <a:p>
            <a:pPr lvl="1" fontAlgn="t"/>
            <a:r>
              <a:rPr lang="en-US" altLang="ko-KR" b="1" dirty="0"/>
              <a:t>-  </a:t>
            </a:r>
            <a:r>
              <a:rPr lang="ko-KR" altLang="ko-KR" b="1" dirty="0"/>
              <a:t>부모 클래스에 </a:t>
            </a:r>
            <a:r>
              <a:rPr lang="en-US" altLang="ko-KR" b="1" dirty="0" err="1"/>
              <a:t>Blueprintable</a:t>
            </a:r>
            <a:r>
              <a:rPr lang="en-US" altLang="ko-KR" b="1" dirty="0"/>
              <a:t> </a:t>
            </a:r>
            <a:r>
              <a:rPr lang="ko-KR" altLang="ko-KR" b="1" dirty="0"/>
              <a:t>키워드가 지정된 것을 </a:t>
            </a:r>
            <a:r>
              <a:rPr lang="ko-KR" altLang="ko-KR" b="1" dirty="0" err="1"/>
              <a:t>무효화시킨다</a:t>
            </a:r>
            <a:r>
              <a:rPr lang="en-US" altLang="ko-KR" b="1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987314" cy="500042"/>
          </a:xfrm>
        </p:spPr>
        <p:txBody>
          <a:bodyPr/>
          <a:lstStyle/>
          <a:p>
            <a:r>
              <a:rPr lang="ko-KR" altLang="en-US" dirty="0"/>
              <a:t>블루프린트에 게임플레이 요소 노출시키기</a:t>
            </a:r>
          </a:p>
        </p:txBody>
      </p:sp>
    </p:spTree>
    <p:extLst>
      <p:ext uri="{BB962C8B-B14F-4D97-AF65-F5344CB8AC3E}">
        <p14:creationId xmlns:p14="http://schemas.microsoft.com/office/powerpoint/2010/main" val="35975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UPROPERTY(</a:t>
            </a:r>
            <a:r>
              <a:rPr lang="en-US" altLang="ko-KR" b="1" dirty="0" err="1"/>
              <a:t>EditAnywhere</a:t>
            </a:r>
            <a:r>
              <a:rPr lang="en-US" altLang="ko-KR" b="1" dirty="0"/>
              <a:t>, </a:t>
            </a:r>
            <a:r>
              <a:rPr lang="en-US" altLang="ko-KR" b="1" dirty="0" err="1"/>
              <a:t>BlueprintReadWrite</a:t>
            </a:r>
            <a:r>
              <a:rPr lang="en-US" altLang="ko-KR" b="1" dirty="0"/>
              <a:t>, Category="Character") </a:t>
            </a:r>
          </a:p>
          <a:p>
            <a:pPr lvl="1"/>
            <a:r>
              <a:rPr lang="en-US" altLang="ko-KR" b="1" dirty="0"/>
              <a:t>float</a:t>
            </a:r>
            <a:r>
              <a:rPr lang="en-US" altLang="ko-KR" dirty="0"/>
              <a:t> </a:t>
            </a:r>
            <a:r>
              <a:rPr lang="en-US" altLang="ko-KR"/>
              <a:t>health</a:t>
            </a:r>
            <a:r>
              <a:rPr lang="en-US" altLang="ko-KR" smtClean="0"/>
              <a:t>;</a:t>
            </a:r>
          </a:p>
          <a:p>
            <a:pPr lvl="1"/>
            <a:endParaRPr lang="en-US" altLang="ko-KR" smtClean="0"/>
          </a:p>
          <a:p>
            <a:pPr fontAlgn="t"/>
            <a:r>
              <a:rPr lang="en-US" altLang="ko-KR" sz="2000" b="1" smtClean="0"/>
              <a:t>BlueprintReadOnly </a:t>
            </a:r>
            <a:r>
              <a:rPr lang="ko-KR" altLang="ko-KR" sz="2000" b="1" smtClean="0"/>
              <a:t>블루프린트 </a:t>
            </a:r>
            <a:r>
              <a:rPr lang="ko-KR" altLang="ko-KR" sz="2000" b="1"/>
              <a:t>읽기전용 </a:t>
            </a:r>
            <a:endParaRPr lang="ko-KR" altLang="ko-KR" sz="2000"/>
          </a:p>
          <a:p>
            <a:pPr lvl="1" fontAlgn="t"/>
            <a:r>
              <a:rPr lang="en-US" altLang="ko-KR" sz="2000" b="1"/>
              <a:t>- </a:t>
            </a:r>
            <a:r>
              <a:rPr lang="ko-KR" altLang="ko-KR" sz="2000" b="1"/>
              <a:t>이 프로퍼티는 블루프린트에서 읽기만 가능하고 변경은 불가능</a:t>
            </a:r>
            <a:r>
              <a:rPr lang="en-US" altLang="ko-KR" sz="2000" b="1"/>
              <a:t>.</a:t>
            </a:r>
            <a:endParaRPr lang="ko-KR" altLang="ko-KR" sz="2000"/>
          </a:p>
          <a:p>
            <a:pPr fontAlgn="t"/>
            <a:r>
              <a:rPr lang="en-US" altLang="ko-KR" sz="2000" b="1" smtClean="0"/>
              <a:t>BlueprintReadWrite </a:t>
            </a:r>
            <a:r>
              <a:rPr lang="ko-KR" altLang="ko-KR" sz="2000" b="1" smtClean="0"/>
              <a:t>블루프린트 </a:t>
            </a:r>
            <a:r>
              <a:rPr lang="ko-KR" altLang="ko-KR" sz="2000" b="1"/>
              <a:t>읽기 쓰기 </a:t>
            </a:r>
            <a:endParaRPr lang="ko-KR" altLang="ko-KR" sz="2000"/>
          </a:p>
          <a:p>
            <a:pPr lvl="1" fontAlgn="t"/>
            <a:r>
              <a:rPr lang="en-US" altLang="ko-KR" sz="2000" b="1"/>
              <a:t>- </a:t>
            </a:r>
            <a:r>
              <a:rPr lang="ko-KR" altLang="ko-KR" sz="2000" b="1" smtClean="0"/>
              <a:t>이 프로퍼티는 블루프린트에서 읽고 쓸 수 있다</a:t>
            </a:r>
            <a:r>
              <a:rPr lang="en-US" altLang="ko-KR" sz="2000" b="1" smtClean="0"/>
              <a:t>.</a:t>
            </a:r>
          </a:p>
          <a:p>
            <a:pPr lvl="1" fontAlgn="t"/>
            <a:endParaRPr lang="en-US" altLang="ko-KR" sz="2000" b="1" smtClean="0"/>
          </a:p>
          <a:p>
            <a:pPr fontAlgn="t"/>
            <a:r>
              <a:rPr lang="ko-KR" altLang="ko-KR" sz="2000" b="1" smtClean="0"/>
              <a:t>멀티캐스트 </a:t>
            </a:r>
            <a:r>
              <a:rPr lang="ko-KR" altLang="ko-KR" sz="2000" b="1"/>
              <a:t>델리게이트 </a:t>
            </a:r>
            <a:r>
              <a:rPr lang="ko-KR" altLang="ko-KR" sz="2000" b="1" smtClean="0"/>
              <a:t>키워드</a:t>
            </a:r>
            <a:endParaRPr lang="en-US" altLang="ko-KR" sz="2000" b="1" smtClean="0"/>
          </a:p>
          <a:p>
            <a:pPr fontAlgn="t"/>
            <a:r>
              <a:rPr lang="en-US" altLang="ko-KR" sz="2000" b="1" smtClean="0"/>
              <a:t>BlueprintAssignable </a:t>
            </a:r>
            <a:r>
              <a:rPr lang="ko-KR" altLang="ko-KR" sz="2000" b="1" smtClean="0"/>
              <a:t>블루프린트 </a:t>
            </a:r>
            <a:r>
              <a:rPr lang="ko-KR" altLang="ko-KR" sz="2000" b="1"/>
              <a:t>할당가능 </a:t>
            </a:r>
            <a:endParaRPr lang="ko-KR" altLang="ko-KR" sz="2000"/>
          </a:p>
          <a:p>
            <a:pPr lvl="1" fontAlgn="t"/>
            <a:r>
              <a:rPr lang="en-US" altLang="ko-KR" sz="2000" b="1"/>
              <a:t>- </a:t>
            </a:r>
            <a:r>
              <a:rPr lang="ko-KR" altLang="ko-KR" sz="2000" b="1"/>
              <a:t>이 프로퍼티는 블루프린트에서 할당 가능하도록 노출된다</a:t>
            </a:r>
            <a:r>
              <a:rPr lang="en-US" altLang="ko-KR" sz="2000" b="1"/>
              <a:t>.</a:t>
            </a:r>
            <a:endParaRPr lang="ko-KR" altLang="ko-KR" sz="2000"/>
          </a:p>
          <a:p>
            <a:pPr fontAlgn="t"/>
            <a:r>
              <a:rPr lang="en-US" altLang="ko-KR" sz="2000" b="1" smtClean="0"/>
              <a:t>BlueprintCallable </a:t>
            </a:r>
            <a:r>
              <a:rPr lang="ko-KR" altLang="ko-KR" sz="2000" b="1" smtClean="0"/>
              <a:t>블루프린트 </a:t>
            </a:r>
            <a:r>
              <a:rPr lang="ko-KR" altLang="ko-KR" sz="2000" b="1"/>
              <a:t>호출가능</a:t>
            </a:r>
            <a:endParaRPr lang="ko-KR" altLang="ko-KR" sz="2000"/>
          </a:p>
          <a:p>
            <a:pPr lvl="1" fontAlgn="t"/>
            <a:r>
              <a:rPr lang="ko-KR" altLang="ko-KR" sz="2000" b="1"/>
              <a:t> </a:t>
            </a:r>
            <a:r>
              <a:rPr lang="en-US" altLang="ko-KR" sz="2000" b="1"/>
              <a:t>- </a:t>
            </a:r>
            <a:r>
              <a:rPr lang="ko-KR" altLang="ko-KR" sz="2000" b="1"/>
              <a:t>이 프로퍼티는 블루프린트 그래프에서 호출 가능하도록 노출된다</a:t>
            </a:r>
            <a:r>
              <a:rPr lang="en-US" altLang="ko-KR" sz="2000" b="1"/>
              <a:t>.</a:t>
            </a:r>
            <a:endParaRPr lang="ko-KR" altLang="ko-KR" sz="2000"/>
          </a:p>
          <a:p>
            <a:pPr fontAlgn="t"/>
            <a:endParaRPr lang="ko-KR" altLang="ko-KR"/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987314" cy="500042"/>
          </a:xfrm>
        </p:spPr>
        <p:txBody>
          <a:bodyPr/>
          <a:lstStyle/>
          <a:p>
            <a:r>
              <a:rPr lang="ko-KR" altLang="en-US" dirty="0" smtClean="0"/>
              <a:t>읽기 가능 </a:t>
            </a:r>
            <a:r>
              <a:rPr lang="ko-KR" altLang="en-US" dirty="0"/>
              <a:t>및 </a:t>
            </a:r>
            <a:r>
              <a:rPr lang="ko-KR" altLang="en-US" dirty="0" smtClean="0"/>
              <a:t>쓰기 가능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UFUNCTION(</a:t>
            </a:r>
            <a:r>
              <a:rPr lang="en-US" altLang="ko-KR" b="1" dirty="0" err="1"/>
              <a:t>BlueprintCallable</a:t>
            </a:r>
            <a:r>
              <a:rPr lang="en-US" altLang="ko-KR" dirty="0"/>
              <a:t>, Category="Weapon") </a:t>
            </a:r>
          </a:p>
          <a:p>
            <a:pPr lvl="1"/>
            <a:r>
              <a:rPr lang="en-US" altLang="ko-KR" b="1" dirty="0"/>
              <a:t>void</a:t>
            </a:r>
            <a:r>
              <a:rPr lang="en-US" altLang="ko-KR" dirty="0"/>
              <a:t> Fire();</a:t>
            </a:r>
          </a:p>
          <a:p>
            <a:pPr lvl="1"/>
            <a:endParaRPr lang="en-US" altLang="ko-KR" dirty="0"/>
          </a:p>
          <a:p>
            <a:pPr marL="400050"/>
            <a:r>
              <a:rPr lang="en-US" altLang="ko-KR" dirty="0"/>
              <a:t>UFUNCTION(</a:t>
            </a:r>
            <a:r>
              <a:rPr lang="en-US" altLang="ko-KR" b="1" dirty="0" err="1"/>
              <a:t>BlueprintCallable</a:t>
            </a:r>
            <a:r>
              <a:rPr lang="en-US" altLang="ko-KR" dirty="0"/>
              <a:t>, Category = "Example Nodes") </a:t>
            </a:r>
          </a:p>
          <a:p>
            <a:pPr marL="400050"/>
            <a:r>
              <a:rPr lang="en-US" altLang="ko-KR" sz="2000" b="1" dirty="0"/>
              <a:t>static</a:t>
            </a:r>
            <a:r>
              <a:rPr lang="en-US" altLang="ko-KR" sz="2000" dirty="0"/>
              <a:t> </a:t>
            </a:r>
            <a:r>
              <a:rPr lang="en-US" altLang="ko-KR" sz="2000" b="1" dirty="0"/>
              <a:t>void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HandleTargets</a:t>
            </a:r>
            <a:r>
              <a:rPr lang="en-US" altLang="ko-KR" sz="2000" dirty="0"/>
              <a:t>(UPARAM(</a:t>
            </a:r>
            <a:r>
              <a:rPr lang="en-US" altLang="ko-KR" sz="2000" b="1" dirty="0"/>
              <a:t>ref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TArray</a:t>
            </a:r>
            <a:r>
              <a:rPr lang="en-US" altLang="ko-KR" sz="2000"/>
              <a:t>&amp; </a:t>
            </a:r>
            <a:r>
              <a:rPr lang="en-US" altLang="ko-KR" sz="2000" smtClean="0"/>
              <a:t>InputLocations, TArray&amp; OutputLocations</a:t>
            </a:r>
            <a:r>
              <a:rPr lang="en-US" altLang="ko-KR" sz="2000" dirty="0"/>
              <a:t>);</a:t>
            </a:r>
          </a:p>
          <a:p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err="1"/>
              <a:t>레퍼런스</a:t>
            </a:r>
            <a:r>
              <a:rPr lang="ko-KR" altLang="en-US" dirty="0"/>
              <a:t> 전달하도록 하면서 동시에 입력으로 표시하려면</a:t>
            </a:r>
            <a:r>
              <a:rPr lang="en-US" altLang="ko-KR" dirty="0"/>
              <a:t>,</a:t>
            </a:r>
            <a:r>
              <a:rPr lang="en-US" altLang="ko-KR"/>
              <a:t> </a:t>
            </a:r>
            <a:endParaRPr lang="en-US" altLang="ko-KR" smtClean="0"/>
          </a:p>
          <a:p>
            <a:r>
              <a:rPr lang="en-US" altLang="ko-KR" smtClean="0"/>
              <a:t>UPARAM</a:t>
            </a:r>
            <a:r>
              <a:rPr lang="en-US" altLang="ko-KR" dirty="0"/>
              <a:t>() </a:t>
            </a:r>
            <a:r>
              <a:rPr lang="ko-KR" altLang="en-US" dirty="0"/>
              <a:t>매크로를 </a:t>
            </a:r>
            <a:r>
              <a:rPr lang="ko-KR" altLang="en-US" err="1"/>
              <a:t>사용하면된다</a:t>
            </a:r>
            <a:r>
              <a:rPr lang="en-US" altLang="ko-KR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실행가능 및 </a:t>
            </a:r>
            <a:r>
              <a:rPr lang="ko-KR" altLang="en-US" dirty="0" smtClean="0"/>
              <a:t>덮어쓰기 가능 </a:t>
            </a:r>
            <a:r>
              <a:rPr lang="ko-KR" altLang="en-US" dirty="0"/>
              <a:t>함수</a:t>
            </a:r>
          </a:p>
        </p:txBody>
      </p:sp>
      <p:pic>
        <p:nvPicPr>
          <p:cNvPr id="5122" name="Picture 2" descr="UPa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90" y="3754849"/>
            <a:ext cx="4192195" cy="194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en-US" altLang="ko-KR" dirty="0"/>
              <a:t>UFUNCTION(</a:t>
            </a:r>
            <a:r>
              <a:rPr lang="en-US" altLang="ko-KR" b="1" dirty="0" err="1"/>
              <a:t>BlueprintPure</a:t>
            </a:r>
            <a:r>
              <a:rPr lang="en-US" altLang="ko-KR" dirty="0"/>
              <a:t>, Category="</a:t>
            </a:r>
            <a:r>
              <a:rPr lang="en-US" altLang="ko-KR" dirty="0" err="1"/>
              <a:t>Math|Rotator</a:t>
            </a:r>
            <a:r>
              <a:rPr lang="en-US" altLang="ko-KR" dirty="0"/>
              <a:t>", meta=(Keywords="construct build rotation rotate rotator </a:t>
            </a:r>
            <a:r>
              <a:rPr lang="en-US" altLang="ko-KR" dirty="0" err="1"/>
              <a:t>makerotator</a:t>
            </a:r>
            <a:r>
              <a:rPr lang="en-US" altLang="ko-KR" dirty="0"/>
              <a:t>", </a:t>
            </a:r>
            <a:r>
              <a:rPr lang="en-US" altLang="ko-KR" dirty="0" err="1"/>
              <a:t>NativeMakeFunc</a:t>
            </a:r>
            <a:r>
              <a:rPr lang="en-US" altLang="ko-KR" dirty="0"/>
              <a:t>)) </a:t>
            </a:r>
          </a:p>
          <a:p>
            <a:pPr marL="400050"/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dirty="0" err="1"/>
              <a:t>FRotator</a:t>
            </a:r>
            <a:r>
              <a:rPr lang="en-US" altLang="ko-KR" dirty="0"/>
              <a:t> </a:t>
            </a:r>
            <a:r>
              <a:rPr lang="en-US" altLang="ko-KR" dirty="0" err="1"/>
              <a:t>MakeRotator</a:t>
            </a:r>
            <a:r>
              <a:rPr lang="en-US" altLang="ko-KR" dirty="0"/>
              <a:t>( </a:t>
            </a:r>
          </a:p>
          <a:p>
            <a:pPr marL="800100" lvl="1"/>
            <a:r>
              <a:rPr lang="en-US" altLang="ko-KR" dirty="0"/>
              <a:t>UPARAM(</a:t>
            </a:r>
            <a:r>
              <a:rPr lang="en-US" altLang="ko-KR" dirty="0" err="1"/>
              <a:t>DisplayName</a:t>
            </a:r>
            <a:r>
              <a:rPr lang="en-US" altLang="ko-KR" dirty="0"/>
              <a:t>="X (Roll)") </a:t>
            </a:r>
            <a:r>
              <a:rPr lang="en-US" altLang="ko-KR" b="1" dirty="0"/>
              <a:t>float</a:t>
            </a:r>
            <a:r>
              <a:rPr lang="en-US" altLang="ko-KR" dirty="0"/>
              <a:t> Roll, </a:t>
            </a:r>
          </a:p>
          <a:p>
            <a:pPr marL="800100" lvl="1"/>
            <a:r>
              <a:rPr lang="en-US" altLang="ko-KR" dirty="0"/>
              <a:t>UPARAM(</a:t>
            </a:r>
            <a:r>
              <a:rPr lang="en-US" altLang="ko-KR" dirty="0" err="1"/>
              <a:t>DisplayName</a:t>
            </a:r>
            <a:r>
              <a:rPr lang="en-US" altLang="ko-KR" dirty="0"/>
              <a:t>="Y (Pitch)") </a:t>
            </a:r>
            <a:r>
              <a:rPr lang="en-US" altLang="ko-KR" b="1" dirty="0"/>
              <a:t>float</a:t>
            </a:r>
            <a:r>
              <a:rPr lang="en-US" altLang="ko-KR" dirty="0"/>
              <a:t> Pitch, </a:t>
            </a:r>
          </a:p>
          <a:p>
            <a:pPr marL="800100" lvl="1"/>
            <a:r>
              <a:rPr lang="en-US" altLang="ko-KR" dirty="0"/>
              <a:t>UPARAM(</a:t>
            </a:r>
            <a:r>
              <a:rPr lang="en-US" altLang="ko-KR" dirty="0" err="1"/>
              <a:t>DisplayName</a:t>
            </a:r>
            <a:r>
              <a:rPr lang="en-US" altLang="ko-KR" dirty="0"/>
              <a:t>="Z (Yaw)") </a:t>
            </a:r>
            <a:r>
              <a:rPr lang="en-US" altLang="ko-KR" b="1" dirty="0"/>
              <a:t>float</a:t>
            </a:r>
            <a:r>
              <a:rPr lang="en-US" altLang="ko-KR" dirty="0"/>
              <a:t> Yaw);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PARAM()</a:t>
            </a:r>
            <a:r>
              <a:rPr lang="ko-KR" altLang="en-US" dirty="0"/>
              <a:t> 을 사용하여 핀 </a:t>
            </a:r>
            <a:r>
              <a:rPr lang="ko-KR" altLang="en-US" dirty="0" err="1"/>
              <a:t>표시면을</a:t>
            </a:r>
            <a:r>
              <a:rPr lang="ko-KR" altLang="en-US" dirty="0"/>
              <a:t> 변경할 수도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UFUNCTION</a:t>
            </a:r>
            <a:endParaRPr lang="ko-KR" altLang="en-US"/>
          </a:p>
        </p:txBody>
      </p:sp>
      <p:pic>
        <p:nvPicPr>
          <p:cNvPr id="6146" name="Picture 2" descr="UPa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88" y="1241817"/>
            <a:ext cx="4207113" cy="258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블루프린트에서 </a:t>
            </a:r>
            <a:r>
              <a:rPr lang="ko-KR" altLang="en-US" dirty="0" err="1"/>
              <a:t>네이티브로</a:t>
            </a:r>
            <a:r>
              <a:rPr lang="ko-KR" altLang="en-US" dirty="0"/>
              <a:t> 통신</a:t>
            </a:r>
          </a:p>
        </p:txBody>
      </p:sp>
      <p:sp>
        <p:nvSpPr>
          <p:cNvPr id="4" name="내용 개체 틀 1"/>
          <p:cNvSpPr>
            <a:spLocks noGrp="1"/>
          </p:cNvSpPr>
          <p:nvPr>
            <p:ph idx="1"/>
          </p:nvPr>
        </p:nvSpPr>
        <p:spPr>
          <a:xfrm>
            <a:off x="0" y="500042"/>
            <a:ext cx="12192000" cy="5929354"/>
          </a:xfrm>
        </p:spPr>
        <p:txBody>
          <a:bodyPr/>
          <a:lstStyle/>
          <a:p>
            <a:pPr fontAlgn="t"/>
            <a:r>
              <a:rPr lang="en-US" altLang="ko-KR" dirty="0" err="1"/>
              <a:t>BlueprintCallable</a:t>
            </a:r>
            <a:r>
              <a:rPr lang="en-US" altLang="ko-KR" dirty="0"/>
              <a:t> </a:t>
            </a:r>
            <a:r>
              <a:rPr lang="ko-KR" altLang="ko-KR" dirty="0" err="1"/>
              <a:t>블루프린트</a:t>
            </a:r>
            <a:r>
              <a:rPr lang="ko-KR" altLang="ko-KR" dirty="0"/>
              <a:t> </a:t>
            </a:r>
            <a:r>
              <a:rPr lang="ko-KR" altLang="ko-KR" dirty="0" err="1"/>
              <a:t>호출가능</a:t>
            </a:r>
            <a:endParaRPr lang="ko-KR" altLang="ko-KR" dirty="0"/>
          </a:p>
          <a:p>
            <a:pPr fontAlgn="t"/>
            <a:r>
              <a:rPr lang="ko-KR" altLang="ko-KR" dirty="0"/>
              <a:t> </a:t>
            </a:r>
            <a:r>
              <a:rPr lang="en-US" altLang="ko-KR" dirty="0"/>
              <a:t>- </a:t>
            </a:r>
            <a:r>
              <a:rPr lang="ko-KR" altLang="ko-KR" dirty="0"/>
              <a:t>블루프린트에서 호출할 수 있는 </a:t>
            </a:r>
            <a:r>
              <a:rPr lang="ko-KR" altLang="ko-KR" dirty="0" err="1"/>
              <a:t>네이티브</a:t>
            </a:r>
            <a:r>
              <a:rPr lang="ko-KR" altLang="ko-KR" dirty="0"/>
              <a:t> 함수로</a:t>
            </a:r>
            <a:r>
              <a:rPr lang="en-US" altLang="ko-KR" dirty="0"/>
              <a:t>, </a:t>
            </a:r>
            <a:r>
              <a:rPr lang="ko-KR" altLang="ko-KR" dirty="0" err="1"/>
              <a:t>호출중인</a:t>
            </a:r>
            <a:r>
              <a:rPr lang="ko-KR" altLang="ko-KR" dirty="0"/>
              <a:t> 오브젝트에 </a:t>
            </a:r>
            <a:r>
              <a:rPr lang="ko-KR" altLang="ko-KR" dirty="0" err="1"/>
              <a:t>관해서나</a:t>
            </a:r>
            <a:r>
              <a:rPr lang="ko-KR" altLang="ko-KR" dirty="0"/>
              <a:t> 다른 </a:t>
            </a:r>
            <a:r>
              <a:rPr lang="ko-KR" altLang="ko-KR" dirty="0" err="1"/>
              <a:t>글로벌한</a:t>
            </a:r>
            <a:r>
              <a:rPr lang="ko-KR" altLang="ko-KR" dirty="0"/>
              <a:t> 상태를 바꾸는 </a:t>
            </a:r>
            <a:r>
              <a:rPr lang="ko-KR" altLang="ko-KR" dirty="0" err="1"/>
              <a:t>네이티브</a:t>
            </a:r>
            <a:r>
              <a:rPr lang="ko-KR" altLang="ko-KR" dirty="0"/>
              <a:t> 코드를 호출한다</a:t>
            </a:r>
            <a:r>
              <a:rPr lang="en-US" altLang="ko-KR" dirty="0"/>
              <a:t>. </a:t>
            </a:r>
            <a:endParaRPr lang="ko-KR" altLang="ko-KR" dirty="0"/>
          </a:p>
          <a:p>
            <a:pPr fontAlgn="t"/>
            <a:r>
              <a:rPr lang="ko-KR" altLang="ko-KR" dirty="0"/>
              <a:t>즉 </a:t>
            </a:r>
            <a:r>
              <a:rPr lang="en-US" altLang="ko-KR" dirty="0"/>
              <a:t>"</a:t>
            </a:r>
            <a:r>
              <a:rPr lang="ko-KR" altLang="ko-KR" dirty="0" err="1"/>
              <a:t>스케쥴</a:t>
            </a:r>
            <a:r>
              <a:rPr lang="en-US" altLang="ko-KR" dirty="0"/>
              <a:t>" </a:t>
            </a:r>
            <a:r>
              <a:rPr lang="ko-KR" altLang="ko-KR" dirty="0"/>
              <a:t>등록하거나</a:t>
            </a:r>
            <a:r>
              <a:rPr lang="en-US" altLang="ko-KR" dirty="0"/>
              <a:t>, </a:t>
            </a:r>
            <a:r>
              <a:rPr lang="ko-KR" altLang="ko-KR" dirty="0"/>
              <a:t>다른 노드와 비교한 실행 순서를 명시적으로 알려줘야 한다는 뜻이다</a:t>
            </a:r>
            <a:r>
              <a:rPr lang="en-US" altLang="ko-KR" dirty="0"/>
              <a:t>. </a:t>
            </a:r>
          </a:p>
          <a:p>
            <a:pPr fontAlgn="t"/>
            <a:endParaRPr lang="ko-KR" altLang="ko-KR" dirty="0"/>
          </a:p>
          <a:p>
            <a:pPr fontAlgn="t"/>
            <a:r>
              <a:rPr lang="en-US" altLang="ko-KR" dirty="0" err="1"/>
              <a:t>BlueprintPure</a:t>
            </a:r>
            <a:r>
              <a:rPr lang="en-US" altLang="ko-KR" dirty="0"/>
              <a:t> </a:t>
            </a:r>
            <a:r>
              <a:rPr lang="ko-KR" altLang="ko-KR" dirty="0" err="1"/>
              <a:t>블루프린트</a:t>
            </a:r>
            <a:r>
              <a:rPr lang="ko-KR" altLang="ko-KR" dirty="0"/>
              <a:t> 순수 </a:t>
            </a:r>
          </a:p>
          <a:p>
            <a:pPr fontAlgn="t"/>
            <a:r>
              <a:rPr lang="ko-KR" altLang="ko-KR" dirty="0"/>
              <a:t>블루프린트에서 호출할 수 있는 </a:t>
            </a:r>
            <a:r>
              <a:rPr lang="ko-KR" altLang="ko-KR" dirty="0" err="1"/>
              <a:t>네이티브</a:t>
            </a:r>
            <a:r>
              <a:rPr lang="ko-KR" altLang="ko-KR" dirty="0"/>
              <a:t> 함수로</a:t>
            </a:r>
            <a:r>
              <a:rPr lang="en-US" altLang="ko-KR" dirty="0"/>
              <a:t>, </a:t>
            </a:r>
            <a:r>
              <a:rPr lang="ko-KR" altLang="ko-KR" dirty="0" err="1"/>
              <a:t>호출중인</a:t>
            </a:r>
            <a:r>
              <a:rPr lang="ko-KR" altLang="ko-KR" dirty="0"/>
              <a:t> 오브젝트에 </a:t>
            </a:r>
            <a:r>
              <a:rPr lang="ko-KR" altLang="ko-KR" dirty="0" err="1"/>
              <a:t>관해서나</a:t>
            </a:r>
            <a:r>
              <a:rPr lang="ko-KR" altLang="ko-KR" dirty="0"/>
              <a:t> 다른 </a:t>
            </a:r>
            <a:r>
              <a:rPr lang="ko-KR" altLang="ko-KR" dirty="0" err="1"/>
              <a:t>글로벌한</a:t>
            </a:r>
            <a:r>
              <a:rPr lang="ko-KR" altLang="ko-KR" dirty="0"/>
              <a:t> 상태를 바꾸지 않는 </a:t>
            </a:r>
            <a:r>
              <a:rPr lang="ko-KR" altLang="ko-KR" dirty="0" err="1"/>
              <a:t>네이티브</a:t>
            </a:r>
            <a:r>
              <a:rPr lang="ko-KR" altLang="ko-KR" dirty="0"/>
              <a:t> 코드를 호출한다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t"/>
            <a:r>
              <a:rPr lang="ko-KR" altLang="ko-KR" dirty="0"/>
              <a:t>즉 이 노드를 호출해서 무언가 바뀌는 것은 없으며</a:t>
            </a:r>
            <a:r>
              <a:rPr lang="en-US" altLang="ko-KR" dirty="0"/>
              <a:t>, </a:t>
            </a:r>
            <a:r>
              <a:rPr lang="ko-KR" altLang="ko-KR" dirty="0"/>
              <a:t>그저 입력을 받고 출력을 알려주는 함수라는 뜻이다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93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네이티브에서</a:t>
            </a:r>
            <a:r>
              <a:rPr lang="ko-KR" altLang="en-US" dirty="0"/>
              <a:t> 블루프린트로 통신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ko-KR" b="1" smtClean="0"/>
              <a:t>BlueprintImplementableEvent</a:t>
            </a:r>
            <a:r>
              <a:rPr lang="en-US" altLang="ko-KR" smtClean="0"/>
              <a:t> </a:t>
            </a:r>
          </a:p>
          <a:p>
            <a:pPr fontAlgn="t"/>
            <a:r>
              <a:rPr lang="ko-KR" altLang="ko-KR" b="1" smtClean="0"/>
              <a:t>블루프린트 </a:t>
            </a:r>
            <a:r>
              <a:rPr lang="ko-KR" altLang="ko-KR" b="1"/>
              <a:t>구현가능 이벤트</a:t>
            </a:r>
            <a:r>
              <a:rPr lang="en-US" altLang="ko-KR" b="1"/>
              <a:t>(BIE) </a:t>
            </a:r>
            <a:endParaRPr lang="ko-KR" altLang="ko-KR" b="1"/>
          </a:p>
          <a:p>
            <a:pPr lvl="1" fontAlgn="t"/>
            <a:r>
              <a:rPr lang="ko-KR" altLang="ko-KR"/>
              <a:t>네이티브 함수가 블루프린트로 통신을 보낼 수 있도록 하는 주요한 </a:t>
            </a:r>
            <a:r>
              <a:rPr lang="ko-KR" altLang="ko-KR" smtClean="0"/>
              <a:t>방법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endParaRPr lang="ko-KR" altLang="ko-KR"/>
          </a:p>
          <a:p>
            <a:pPr lvl="1" fontAlgn="t"/>
            <a:r>
              <a:rPr lang="ko-KR" altLang="ko-KR"/>
              <a:t>블루프린트 자체 내에 구현하는 가상 함수같은 </a:t>
            </a:r>
            <a:r>
              <a:rPr lang="ko-KR" altLang="ko-KR" smtClean="0"/>
              <a:t>것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ko-KR"/>
              <a:t>다른 구현이 없으면</a:t>
            </a:r>
            <a:r>
              <a:rPr lang="en-US" altLang="ko-KR"/>
              <a:t>, </a:t>
            </a:r>
            <a:r>
              <a:rPr lang="ko-KR" altLang="ko-KR"/>
              <a:t>함수 호출은 </a:t>
            </a:r>
            <a:r>
              <a:rPr lang="ko-KR" altLang="ko-KR" smtClean="0"/>
              <a:t>무시</a:t>
            </a:r>
            <a:r>
              <a:rPr lang="ko-KR" altLang="en-US" smtClean="0"/>
              <a:t>된다</a:t>
            </a:r>
            <a:r>
              <a:rPr lang="en-US" altLang="ko-KR" smtClean="0"/>
              <a:t>. </a:t>
            </a:r>
            <a:endParaRPr lang="ko-KR" altLang="ko-KR"/>
          </a:p>
          <a:p>
            <a:pPr lvl="1" fontAlgn="t"/>
            <a:r>
              <a:rPr lang="ko-KR" altLang="ko-KR"/>
              <a:t>중요한 점 한가지는</a:t>
            </a:r>
            <a:r>
              <a:rPr lang="en-US" altLang="ko-KR"/>
              <a:t>, </a:t>
            </a:r>
            <a:r>
              <a:rPr lang="ko-KR" altLang="ko-KR"/>
              <a:t>이 </a:t>
            </a:r>
            <a:r>
              <a:rPr lang="en-US" altLang="ko-KR"/>
              <a:t>BIE </a:t>
            </a:r>
            <a:r>
              <a:rPr lang="ko-KR" altLang="ko-KR"/>
              <a:t>에 반환값이나 출력 파라미터가 없는 경우</a:t>
            </a:r>
            <a:r>
              <a:rPr lang="en-US" altLang="ko-KR"/>
              <a:t>, </a:t>
            </a:r>
            <a:r>
              <a:rPr lang="ko-KR" altLang="ko-KR"/>
              <a:t>블루프린트의 이벤트 그래프에 우클릭하고 선택하여 사용할 수 있는 이벤트로 나타난다는 </a:t>
            </a:r>
            <a:r>
              <a:rPr lang="ko-KR" altLang="ko-KR" smtClean="0"/>
              <a:t>점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  <a:endParaRPr lang="ko-KR" altLang="ko-KR"/>
          </a:p>
          <a:p>
            <a:pPr lvl="1" fontAlgn="t"/>
            <a:r>
              <a:rPr lang="ko-KR" altLang="ko-KR"/>
              <a:t>반환값이나 출력 파라미터가 있는 경우</a:t>
            </a:r>
            <a:r>
              <a:rPr lang="en-US" altLang="ko-KR"/>
              <a:t>, "</a:t>
            </a:r>
            <a:r>
              <a:rPr lang="ko-KR" altLang="ko-KR"/>
              <a:t>내 블루프린트</a:t>
            </a:r>
            <a:r>
              <a:rPr lang="en-US" altLang="ko-KR"/>
              <a:t>" </a:t>
            </a:r>
            <a:r>
              <a:rPr lang="ko-KR" altLang="ko-KR"/>
              <a:t>탭에 나열되며</a:t>
            </a:r>
            <a:r>
              <a:rPr lang="en-US" altLang="ko-KR"/>
              <a:t>, </a:t>
            </a:r>
            <a:r>
              <a:rPr lang="ko-KR" altLang="ko-KR"/>
              <a:t>우클릭 후 함수 </a:t>
            </a:r>
            <a:r>
              <a:rPr lang="en-US" altLang="ko-KR"/>
              <a:t>"</a:t>
            </a:r>
            <a:r>
              <a:rPr lang="ko-KR" altLang="ko-KR"/>
              <a:t>구현</a:t>
            </a:r>
            <a:r>
              <a:rPr lang="en-US" altLang="ko-KR"/>
              <a:t>" </a:t>
            </a:r>
            <a:r>
              <a:rPr lang="ko-KR" altLang="ko-KR"/>
              <a:t>을 선택하는 것으로 덮어쓸 수 </a:t>
            </a:r>
            <a:r>
              <a:rPr lang="ko-KR" altLang="ko-KR" smtClean="0"/>
              <a:t>있다</a:t>
            </a:r>
            <a:r>
              <a:rPr lang="en-US" altLang="ko-KR"/>
              <a:t>. </a:t>
            </a:r>
            <a:endParaRPr lang="ko-KR" altLang="ko-KR"/>
          </a:p>
          <a:p>
            <a:pPr lvl="1" fontAlgn="t"/>
            <a:r>
              <a:rPr lang="ko-KR" altLang="ko-KR"/>
              <a:t>참고로 </a:t>
            </a:r>
            <a:r>
              <a:rPr lang="en-US" altLang="ko-KR"/>
              <a:t>BIE </a:t>
            </a:r>
            <a:r>
              <a:rPr lang="ko-KR" altLang="ko-KR"/>
              <a:t>에는 함수의 네이티브 구현이 </a:t>
            </a:r>
            <a:r>
              <a:rPr lang="ko-KR" altLang="ko-KR" smtClean="0"/>
              <a:t>없다</a:t>
            </a:r>
            <a:r>
              <a:rPr lang="en-US" altLang="ko-KR"/>
              <a:t>.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ko-KR" b="1"/>
              <a:t>BlueprintNativeEvent  </a:t>
            </a:r>
            <a:endParaRPr lang="en-US" altLang="ko-KR" b="1" smtClean="0"/>
          </a:p>
          <a:p>
            <a:pPr fontAlgn="t"/>
            <a:r>
              <a:rPr lang="ko-KR" altLang="ko-KR" b="1" smtClean="0"/>
              <a:t>블루프린트 </a:t>
            </a:r>
            <a:r>
              <a:rPr lang="ko-KR" altLang="ko-KR" b="1"/>
              <a:t>네이티브 이벤트</a:t>
            </a:r>
            <a:r>
              <a:rPr lang="en-US" altLang="ko-KR" b="1"/>
              <a:t>(BNE) </a:t>
            </a:r>
            <a:endParaRPr lang="ko-KR" altLang="ko-KR" b="1"/>
          </a:p>
          <a:p>
            <a:pPr lvl="1" fontAlgn="t"/>
            <a:r>
              <a:rPr lang="en-US" altLang="ko-KR" b="1" smtClean="0"/>
              <a:t>BlueprintImplementableEvent</a:t>
            </a:r>
            <a:r>
              <a:rPr lang="ko-KR" altLang="en-US" b="1" smtClean="0"/>
              <a:t>와</a:t>
            </a:r>
            <a:r>
              <a:rPr lang="ko-KR" altLang="ko-KR" smtClean="0"/>
              <a:t> </a:t>
            </a:r>
            <a:r>
              <a:rPr lang="ko-KR" altLang="ko-KR"/>
              <a:t>같지만</a:t>
            </a:r>
            <a:r>
              <a:rPr lang="en-US" altLang="ko-KR"/>
              <a:t>, </a:t>
            </a:r>
            <a:r>
              <a:rPr lang="ko-KR" altLang="ko-KR"/>
              <a:t>블루프린트가 함수를 덮어쓰지 않는 경우 호출되는 함수의 기본 네이티브 구현이 있다는 점이 </a:t>
            </a:r>
            <a:r>
              <a:rPr lang="ko-KR" altLang="ko-KR" smtClean="0"/>
              <a:t>다</a:t>
            </a:r>
            <a:r>
              <a:rPr lang="ko-KR" altLang="en-US" smtClean="0"/>
              <a:t>르다</a:t>
            </a:r>
            <a:r>
              <a:rPr lang="en-US" altLang="ko-KR" smtClean="0"/>
              <a:t>. </a:t>
            </a:r>
            <a:endParaRPr lang="ko-KR" altLang="ko-KR"/>
          </a:p>
          <a:p>
            <a:pPr lvl="1" fontAlgn="t"/>
            <a:r>
              <a:rPr lang="ko-KR" altLang="ko-KR"/>
              <a:t>블루프린트에 구현이 없는 경우 일정한 기본 동작이 있었으면 하면서도</a:t>
            </a:r>
            <a:r>
              <a:rPr lang="en-US" altLang="ko-KR"/>
              <a:t>, </a:t>
            </a:r>
            <a:r>
              <a:rPr lang="ko-KR" altLang="ko-KR"/>
              <a:t>원하는 경우 블루프린트가 함수성을 덮어쓸 수 있었으면 하는 경우에 </a:t>
            </a:r>
            <a:r>
              <a:rPr lang="ko-KR" altLang="ko-KR" smtClean="0"/>
              <a:t>좋다</a:t>
            </a:r>
            <a:r>
              <a:rPr lang="en-US" altLang="ko-KR"/>
              <a:t>.</a:t>
            </a:r>
            <a:endParaRPr lang="ko-KR" altLang="ko-KR"/>
          </a:p>
          <a:p>
            <a:pPr lvl="1" fontAlgn="t"/>
            <a:r>
              <a:rPr lang="en-US" altLang="ko-KR" smtClean="0"/>
              <a:t>BNE </a:t>
            </a:r>
            <a:r>
              <a:rPr lang="ko-KR" altLang="ko-KR"/>
              <a:t>를 덮어쓸 때 필요한 경우</a:t>
            </a:r>
            <a:r>
              <a:rPr lang="en-US" altLang="ko-KR"/>
              <a:t>, </a:t>
            </a:r>
            <a:r>
              <a:rPr lang="ko-KR" altLang="ko-KR"/>
              <a:t>이벤트나 함수 입구 노드에 우클릭한 다음 </a:t>
            </a:r>
            <a:r>
              <a:rPr lang="en-US" altLang="ko-KR"/>
              <a:t>"Add call to parent" (</a:t>
            </a:r>
            <a:r>
              <a:rPr lang="ko-KR" altLang="ko-KR"/>
              <a:t>부모로의 호출 추가</a:t>
            </a:r>
            <a:r>
              <a:rPr lang="en-US" altLang="ko-KR"/>
              <a:t>)</a:t>
            </a:r>
            <a:r>
              <a:rPr lang="ko-KR" altLang="ko-KR"/>
              <a:t>를 선택하여 네이티브 구현을 호출하는 것도 여전히 </a:t>
            </a:r>
            <a:r>
              <a:rPr lang="ko-KR" altLang="ko-KR" smtClean="0"/>
              <a:t>가능</a:t>
            </a:r>
            <a:r>
              <a:rPr lang="ko-KR" altLang="en-US" smtClean="0"/>
              <a:t>하</a:t>
            </a:r>
            <a:r>
              <a:rPr lang="ko-KR" altLang="ko-KR" smtClean="0"/>
              <a:t>다</a:t>
            </a:r>
            <a:r>
              <a:rPr lang="en-US" altLang="ko-KR"/>
              <a:t>.</a:t>
            </a:r>
            <a:endParaRPr lang="ko-KR" altLang="ko-KR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가급적 함수는 공유 라이브러리에 </a:t>
            </a:r>
            <a:r>
              <a:rPr lang="ko-KR" altLang="en-US" dirty="0" smtClean="0"/>
              <a:t>사용하면</a:t>
            </a:r>
            <a:r>
              <a:rPr lang="en-US" altLang="ko-KR" dirty="0" smtClean="0"/>
              <a:t> </a:t>
            </a:r>
            <a:r>
              <a:rPr lang="ko-KR" altLang="en-US" dirty="0"/>
              <a:t>여러 클래스에서 사용하기가 </a:t>
            </a:r>
            <a:r>
              <a:rPr lang="ko-KR" altLang="en-US" dirty="0" smtClean="0"/>
              <a:t>쉬워지며</a:t>
            </a:r>
            <a:r>
              <a:rPr lang="en-US" altLang="ko-KR" dirty="0" smtClean="0"/>
              <a:t>,  '</a:t>
            </a:r>
            <a:r>
              <a:rPr lang="ko-KR" altLang="en-US" dirty="0" smtClean="0"/>
              <a:t>타깃</a:t>
            </a:r>
            <a:r>
              <a:rPr lang="en-US" altLang="ko-KR" dirty="0" smtClean="0"/>
              <a:t>' </a:t>
            </a:r>
            <a:r>
              <a:rPr lang="ko-KR" altLang="en-US" dirty="0" smtClean="0"/>
              <a:t>핀을 피할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b="1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DOCUMENTATIONCODE_API </a:t>
            </a:r>
            <a:r>
              <a:rPr lang="en-US" altLang="ko-KR" dirty="0" err="1"/>
              <a:t>UTestBlueprintFunctionLibrary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/>
              <a:t>public</a:t>
            </a:r>
            <a:r>
              <a:rPr lang="ko-KR" altLang="en-US" dirty="0"/>
              <a:t> </a:t>
            </a:r>
            <a:r>
              <a:rPr lang="en-US" altLang="ko-KR" dirty="0" err="1"/>
              <a:t>UBlueprintFunctionLibrary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가급적 </a:t>
            </a:r>
            <a:r>
              <a:rPr lang="ko-KR" altLang="en-US" dirty="0" err="1"/>
              <a:t>노드에</a:t>
            </a:r>
            <a:r>
              <a:rPr lang="ko-KR" altLang="en-US" dirty="0"/>
              <a:t> </a:t>
            </a:r>
            <a:r>
              <a:rPr lang="en-US" altLang="ko-KR" dirty="0"/>
              <a:t>pure </a:t>
            </a:r>
            <a:r>
              <a:rPr lang="ko-KR" altLang="en-US" dirty="0" err="1"/>
              <a:t>마킹을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 err="1"/>
              <a:t>노드에</a:t>
            </a:r>
            <a:r>
              <a:rPr lang="ko-KR" altLang="en-US" dirty="0"/>
              <a:t> 선 연결을 요하는 실행 핀을 없앨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UFUNCTION(</a:t>
            </a:r>
            <a:r>
              <a:rPr lang="en-US" altLang="ko-KR" dirty="0" err="1"/>
              <a:t>BlueprintPure</a:t>
            </a:r>
            <a:r>
              <a:rPr lang="en-US" altLang="ko-KR" dirty="0"/>
              <a:t>, Category="</a:t>
            </a:r>
            <a:r>
              <a:rPr lang="en-US" altLang="ko-KR" dirty="0" err="1"/>
              <a:t>Math|Random</a:t>
            </a:r>
            <a:r>
              <a:rPr lang="en-US" altLang="ko-KR" dirty="0"/>
              <a:t>") </a:t>
            </a:r>
          </a:p>
          <a:p>
            <a:r>
              <a:rPr lang="en-US" altLang="ko-KR" b="1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int32 </a:t>
            </a:r>
            <a:r>
              <a:rPr lang="en-US" altLang="ko-KR" dirty="0" err="1"/>
              <a:t>RandomInteger</a:t>
            </a:r>
            <a:r>
              <a:rPr lang="en-US" altLang="ko-KR" dirty="0"/>
              <a:t>(int32 Max);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함수를 </a:t>
            </a:r>
            <a:r>
              <a:rPr lang="en-US" altLang="ko-KR" dirty="0" err="1"/>
              <a:t>const</a:t>
            </a:r>
            <a:r>
              <a:rPr lang="en-US" altLang="ko-KR" dirty="0"/>
              <a:t> </a:t>
            </a:r>
            <a:r>
              <a:rPr lang="ko-KR" altLang="en-US" dirty="0" err="1"/>
              <a:t>마킹을</a:t>
            </a:r>
            <a:r>
              <a:rPr lang="ko-KR" altLang="en-US" dirty="0"/>
              <a:t> 하는 것으로도 블루프린트 </a:t>
            </a:r>
            <a:r>
              <a:rPr lang="ko-KR" altLang="en-US" dirty="0" err="1"/>
              <a:t>노드에</a:t>
            </a:r>
            <a:r>
              <a:rPr lang="ko-KR" altLang="en-US" dirty="0"/>
              <a:t> 실행 핀이 생기지 않도록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UFUNCTION(</a:t>
            </a:r>
            <a:r>
              <a:rPr lang="en-US" altLang="ko-KR" dirty="0" err="1"/>
              <a:t>BlueprintCallable</a:t>
            </a:r>
            <a:r>
              <a:rPr lang="en-US" altLang="ko-KR" dirty="0"/>
              <a:t>, meta=(</a:t>
            </a:r>
            <a:r>
              <a:rPr lang="en-US" altLang="ko-KR" dirty="0" err="1"/>
              <a:t>DisplayName</a:t>
            </a:r>
            <a:r>
              <a:rPr lang="ko-KR" altLang="en-US" dirty="0"/>
              <a:t> </a:t>
            </a:r>
            <a:r>
              <a:rPr lang="en-US" altLang="ko-KR" dirty="0"/>
              <a:t>= "</a:t>
            </a:r>
            <a:r>
              <a:rPr lang="en-US" altLang="ko-KR" dirty="0" err="1"/>
              <a:t>GetActorTransform</a:t>
            </a:r>
            <a:r>
              <a:rPr lang="en-US" altLang="ko-KR" dirty="0"/>
              <a:t>"), </a:t>
            </a:r>
            <a:r>
              <a:rPr lang="en-US" altLang="ko-KR" dirty="0" err="1"/>
              <a:t>ategory</a:t>
            </a:r>
            <a:r>
              <a:rPr lang="en-US" altLang="ko-KR" dirty="0"/>
              <a:t>="</a:t>
            </a:r>
            <a:r>
              <a:rPr lang="en-US" altLang="ko-KR" dirty="0" err="1"/>
              <a:t>Utilities|Transformation</a:t>
            </a:r>
            <a:r>
              <a:rPr lang="en-US" altLang="ko-KR" dirty="0"/>
              <a:t>") </a:t>
            </a:r>
          </a:p>
          <a:p>
            <a:r>
              <a:rPr lang="en-US" altLang="ko-KR" dirty="0" err="1"/>
              <a:t>FTransform</a:t>
            </a:r>
            <a:r>
              <a:rPr lang="ko-KR" altLang="en-US" dirty="0"/>
              <a:t> </a:t>
            </a:r>
            <a:r>
              <a:rPr lang="en-US" altLang="ko-KR" dirty="0" err="1"/>
              <a:t>GetTransform</a:t>
            </a:r>
            <a:r>
              <a:rPr lang="en-US" altLang="ko-KR" dirty="0"/>
              <a:t>() </a:t>
            </a:r>
            <a:r>
              <a:rPr lang="en-US" altLang="ko-KR" b="1" dirty="0" err="1"/>
              <a:t>const</a:t>
            </a:r>
            <a:r>
              <a:rPr lang="en-US" altLang="ko-KR" dirty="0"/>
              <a:t>;</a:t>
            </a:r>
            <a:endParaRPr lang="ko-KR" altLang="en-US" dirty="0"/>
          </a:p>
          <a:p>
            <a:r>
              <a:rPr lang="en-US" altLang="ko-KR" sz="2000" dirty="0"/>
              <a:t>http://api.unrealengine.com/KOR/Engine/Blueprints/TechnicalGuide/Guidelines/index.html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842171" cy="500042"/>
          </a:xfrm>
        </p:spPr>
        <p:txBody>
          <a:bodyPr/>
          <a:lstStyle/>
          <a:p>
            <a:r>
              <a:rPr lang="ko-KR" altLang="en-US" dirty="0"/>
              <a:t>블루프린트 </a:t>
            </a:r>
            <a:r>
              <a:rPr lang="en-US" altLang="ko-KR" dirty="0"/>
              <a:t>API </a:t>
            </a:r>
            <a:r>
              <a:rPr lang="ko-KR" altLang="en-US" dirty="0"/>
              <a:t>만들기</a:t>
            </a:r>
            <a:r>
              <a:rPr lang="en-US" altLang="ko-KR" dirty="0"/>
              <a:t>: </a:t>
            </a:r>
            <a:r>
              <a:rPr lang="ko-KR" altLang="en-US" dirty="0"/>
              <a:t>팁과 정보</a:t>
            </a:r>
          </a:p>
        </p:txBody>
      </p:sp>
    </p:spTree>
    <p:extLst>
      <p:ext uri="{BB962C8B-B14F-4D97-AF65-F5344CB8AC3E}">
        <p14:creationId xmlns:p14="http://schemas.microsoft.com/office/powerpoint/2010/main" val="19476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/>
              <a:t>오브젝트 </a:t>
            </a:r>
            <a:r>
              <a:rPr lang="ko-KR" altLang="en-US" sz="1600" err="1"/>
              <a:t>이터레이터</a:t>
            </a:r>
            <a:r>
              <a:rPr lang="en-US" altLang="ko-KR" sz="1600"/>
              <a:t>(</a:t>
            </a:r>
            <a:r>
              <a:rPr lang="ko-KR" altLang="en-US" sz="1600"/>
              <a:t>반복처리기</a:t>
            </a:r>
            <a:r>
              <a:rPr lang="en-US" altLang="ko-KR" sz="1600"/>
              <a:t>)</a:t>
            </a:r>
            <a:r>
              <a:rPr lang="ko-KR" altLang="en-US" sz="1600"/>
              <a:t>는 특정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유형과 그 서브클래스의 모든 </a:t>
            </a:r>
            <a:r>
              <a:rPr lang="ko-KR" altLang="en-US" sz="1600" err="1"/>
              <a:t>인스턴스를</a:t>
            </a:r>
            <a:r>
              <a:rPr lang="ko-KR" altLang="en-US" sz="1600"/>
              <a:t> 대상으로 </a:t>
            </a:r>
            <a:r>
              <a:rPr lang="ko-KR" altLang="en-US" sz="1600" err="1"/>
              <a:t>반복처리할</a:t>
            </a:r>
            <a:r>
              <a:rPr lang="ko-KR" altLang="en-US" sz="1600"/>
              <a:t> 때 매우 유용하게 사용되는 툴입니다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현재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 err="1"/>
              <a:t>인스턴스를</a:t>
            </a:r>
            <a:r>
              <a:rPr lang="ko-KR" altLang="en-US" sz="1600"/>
              <a:t> 전부 찾습니다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for (</a:t>
            </a:r>
            <a:r>
              <a:rPr lang="en-US" altLang="ko-KR" sz="1600" err="1"/>
              <a:t>TObjectIterator</a:t>
            </a:r>
            <a:r>
              <a:rPr lang="en-US" altLang="ko-KR" sz="1600"/>
              <a:t>&lt;</a:t>
            </a:r>
            <a:r>
              <a:rPr lang="en-US" altLang="ko-KR" sz="1600" err="1"/>
              <a:t>UObject</a:t>
            </a:r>
            <a:r>
              <a:rPr lang="en-US" altLang="ko-KR" sz="1600"/>
              <a:t>&gt; It; It; ++It) </a:t>
            </a:r>
          </a:p>
          <a:p>
            <a:r>
              <a:rPr lang="en-US" altLang="ko-KR" sz="1600"/>
              <a:t>{ </a:t>
            </a:r>
          </a:p>
          <a:p>
            <a:pPr lvl="1"/>
            <a:r>
              <a:rPr lang="en-US" altLang="ko-KR" sz="1600" err="1"/>
              <a:t>UObject</a:t>
            </a:r>
            <a:r>
              <a:rPr lang="en-US" altLang="ko-KR" sz="1600"/>
              <a:t>* </a:t>
            </a:r>
            <a:r>
              <a:rPr lang="en-US" altLang="ko-KR" sz="1600" err="1"/>
              <a:t>CurrentObject</a:t>
            </a:r>
            <a:r>
              <a:rPr lang="en-US" altLang="ko-KR" sz="1600"/>
              <a:t> = *It; </a:t>
            </a:r>
          </a:p>
          <a:p>
            <a:pPr lvl="1"/>
            <a:r>
              <a:rPr lang="en-US" altLang="ko-KR" sz="1600"/>
              <a:t>UE_LOG(</a:t>
            </a:r>
            <a:r>
              <a:rPr lang="en-US" altLang="ko-KR" sz="1600" err="1"/>
              <a:t>LogTemp</a:t>
            </a:r>
            <a:r>
              <a:rPr lang="en-US" altLang="ko-KR" sz="1600"/>
              <a:t>, Log, TEXT("Found </a:t>
            </a:r>
            <a:r>
              <a:rPr lang="en-US" altLang="ko-KR" sz="1600" err="1"/>
              <a:t>UObject</a:t>
            </a:r>
            <a:r>
              <a:rPr lang="en-US" altLang="ko-KR" sz="1600"/>
              <a:t> named: %s"), *</a:t>
            </a:r>
            <a:r>
              <a:rPr lang="en-US" altLang="ko-KR" sz="1600" err="1"/>
              <a:t>CurrentObject</a:t>
            </a:r>
            <a:r>
              <a:rPr lang="en-US" altLang="ko-KR" sz="1600"/>
              <a:t>-&gt;</a:t>
            </a:r>
            <a:r>
              <a:rPr lang="en-US" altLang="ko-KR" sz="1600" err="1"/>
              <a:t>GetName</a:t>
            </a:r>
            <a:r>
              <a:rPr lang="en-US" altLang="ko-KR" sz="1600"/>
              <a:t>()); 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ko-KR" altLang="en-US" sz="1600" err="1"/>
              <a:t>이터레이터에</a:t>
            </a:r>
            <a:r>
              <a:rPr lang="ko-KR" altLang="en-US" sz="1600"/>
              <a:t> 보다 구체적인 유형을 제공해 주는 것으로 검색 범위를 제한시킬 수 있습니다</a:t>
            </a:r>
            <a:r>
              <a:rPr lang="en-US" altLang="ko-KR" sz="1600"/>
              <a:t>.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에서 파생된 </a:t>
            </a:r>
            <a:r>
              <a:rPr lang="en-US" altLang="ko-KR" sz="1600" err="1"/>
              <a:t>UMyClass</a:t>
            </a:r>
            <a:r>
              <a:rPr lang="en-US" altLang="ko-KR" sz="1600"/>
              <a:t> </a:t>
            </a:r>
            <a:r>
              <a:rPr lang="ko-KR" altLang="en-US" sz="1600"/>
              <a:t>라는 클래스가 있다 칩시다</a:t>
            </a:r>
            <a:r>
              <a:rPr lang="en-US" altLang="ko-KR" sz="1600"/>
              <a:t>. </a:t>
            </a:r>
            <a:r>
              <a:rPr lang="ko-KR" altLang="en-US" sz="1600"/>
              <a:t>그 클래스</a:t>
            </a:r>
            <a:r>
              <a:rPr lang="en-US" altLang="ko-KR" sz="1600"/>
              <a:t>(</a:t>
            </a:r>
            <a:r>
              <a:rPr lang="ko-KR" altLang="en-US" sz="1600"/>
              <a:t>와 거기서 파생된 것들</a:t>
            </a:r>
            <a:r>
              <a:rPr lang="en-US" altLang="ko-KR" sz="1600"/>
              <a:t>)</a:t>
            </a:r>
            <a:r>
              <a:rPr lang="ko-KR" altLang="en-US" sz="1600"/>
              <a:t>의 모든 </a:t>
            </a:r>
            <a:r>
              <a:rPr lang="ko-KR" altLang="en-US" sz="1600" err="1"/>
              <a:t>인스턴스는</a:t>
            </a:r>
            <a:r>
              <a:rPr lang="ko-KR" altLang="en-US" sz="1600"/>
              <a:t> 다음과 같이 찾을 수 있습니다</a:t>
            </a:r>
            <a:r>
              <a:rPr lang="en-US" altLang="ko-KR" sz="1600"/>
              <a:t>: </a:t>
            </a:r>
          </a:p>
          <a:p>
            <a:endParaRPr lang="en-US" altLang="ko-KR" sz="1600"/>
          </a:p>
          <a:p>
            <a:r>
              <a:rPr lang="en-US" altLang="ko-KR" sz="1600"/>
              <a:t>for (</a:t>
            </a:r>
            <a:r>
              <a:rPr lang="en-US" altLang="ko-KR" sz="1600" err="1"/>
              <a:t>TObjectIterator</a:t>
            </a:r>
            <a:r>
              <a:rPr lang="en-US" altLang="ko-KR" sz="1600"/>
              <a:t>&lt;</a:t>
            </a:r>
            <a:r>
              <a:rPr lang="en-US" altLang="ko-KR" sz="1600" err="1"/>
              <a:t>UMyClass</a:t>
            </a:r>
            <a:r>
              <a:rPr lang="en-US" altLang="ko-KR" sz="1600"/>
              <a:t>&gt; It; It; ++It) { // ... }</a:t>
            </a:r>
          </a:p>
          <a:p>
            <a:endParaRPr lang="en-US" altLang="ko-KR" sz="1600"/>
          </a:p>
          <a:p>
            <a:r>
              <a:rPr lang="en-US" altLang="ko-KR" sz="1600"/>
              <a:t>PIE (</a:t>
            </a:r>
            <a:r>
              <a:rPr lang="ko-KR" altLang="en-US" sz="1600"/>
              <a:t>에디터에서 플레이</a:t>
            </a:r>
            <a:r>
              <a:rPr lang="en-US" altLang="ko-KR" sz="1600"/>
              <a:t>) </a:t>
            </a:r>
            <a:r>
              <a:rPr lang="ko-KR" altLang="en-US" sz="1600"/>
              <a:t>모드에서 오브젝트 </a:t>
            </a:r>
            <a:r>
              <a:rPr lang="ko-KR" altLang="en-US" sz="1600" err="1"/>
              <a:t>이터레이터를</a:t>
            </a:r>
            <a:r>
              <a:rPr lang="ko-KR" altLang="en-US" sz="1600"/>
              <a:t> 사용하면 예상치 못한 결과가 날 수 있습니다</a:t>
            </a:r>
            <a:r>
              <a:rPr lang="en-US" altLang="ko-KR" sz="1600"/>
              <a:t>. </a:t>
            </a:r>
            <a:r>
              <a:rPr lang="ko-KR" altLang="en-US" sz="1600"/>
              <a:t>에디터가 </a:t>
            </a:r>
            <a:r>
              <a:rPr lang="ko-KR" altLang="en-US" sz="1600" err="1"/>
              <a:t>로드되어</a:t>
            </a:r>
            <a:r>
              <a:rPr lang="ko-KR" altLang="en-US" sz="1600"/>
              <a:t> 있고</a:t>
            </a:r>
            <a:r>
              <a:rPr lang="en-US" altLang="ko-KR" sz="1600"/>
              <a:t>, </a:t>
            </a:r>
            <a:r>
              <a:rPr lang="ko-KR" altLang="en-US" sz="1600"/>
              <a:t>오브젝트 </a:t>
            </a:r>
            <a:r>
              <a:rPr lang="ko-KR" altLang="en-US" sz="1600" err="1"/>
              <a:t>이터레이터는</a:t>
            </a:r>
            <a:r>
              <a:rPr lang="ko-KR" altLang="en-US" sz="1600"/>
              <a:t> 게임 월드 </a:t>
            </a:r>
            <a:r>
              <a:rPr lang="ko-KR" altLang="en-US" sz="1600" err="1"/>
              <a:t>인스턴스에</a:t>
            </a:r>
            <a:r>
              <a:rPr lang="ko-KR" altLang="en-US" sz="1600"/>
              <a:t> 대해 생성된 모든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에 추가로 에디터에서만 사용되는 것들도 반환할 것이기 때문입니다</a:t>
            </a:r>
            <a:r>
              <a:rPr lang="en-US" altLang="ko-KR" sz="1600"/>
              <a:t>.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오브젝트</a:t>
            </a:r>
            <a:r>
              <a:rPr lang="en-US" altLang="ko-KR"/>
              <a:t>/</a:t>
            </a:r>
            <a:r>
              <a:rPr lang="ko-KR" altLang="en-US" err="1"/>
              <a:t>액터</a:t>
            </a:r>
            <a:r>
              <a:rPr lang="ko-KR" altLang="en-US"/>
              <a:t> </a:t>
            </a:r>
            <a:r>
              <a:rPr lang="ko-KR" altLang="en-US" err="1"/>
              <a:t>이터레이터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2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B41D76-ACC0-4A7E-B09E-D710DB86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1) </a:t>
            </a:r>
            <a:r>
              <a:rPr lang="en-US" altLang="ko-KR" err="1"/>
              <a:t>Sample.uproject</a:t>
            </a:r>
            <a:r>
              <a:rPr lang="en-US" altLang="ko-KR"/>
              <a:t> </a:t>
            </a:r>
            <a:r>
              <a:rPr lang="ko-KR" altLang="en-US"/>
              <a:t>파일을  생성한다</a:t>
            </a:r>
            <a:r>
              <a:rPr lang="en-US" altLang="ko-KR"/>
              <a:t>.</a:t>
            </a:r>
          </a:p>
          <a:p>
            <a:r>
              <a:rPr lang="en-US" altLang="ko-KR"/>
              <a:t>2)</a:t>
            </a:r>
            <a:r>
              <a:rPr lang="ko-KR" altLang="en-US"/>
              <a:t>메모장에서 다음처럼 입력 및 저장한다</a:t>
            </a:r>
            <a:r>
              <a:rPr lang="en-US" altLang="ko-KR"/>
              <a:t>.</a:t>
            </a:r>
          </a:p>
          <a:p>
            <a:r>
              <a:rPr lang="en-US" altLang="ko-KR" sz="2000"/>
              <a:t>{</a:t>
            </a:r>
          </a:p>
          <a:p>
            <a:r>
              <a:rPr lang="en-US" altLang="ko-KR" sz="2000"/>
              <a:t>	"</a:t>
            </a:r>
            <a:r>
              <a:rPr lang="en-US" altLang="ko-KR" sz="2000" err="1"/>
              <a:t>FileVersion</a:t>
            </a:r>
            <a:r>
              <a:rPr lang="en-US" altLang="ko-KR" sz="2000"/>
              <a:t>": 3,</a:t>
            </a:r>
          </a:p>
          <a:p>
            <a:r>
              <a:rPr lang="en-US" altLang="ko-KR" sz="2000"/>
              <a:t>	"</a:t>
            </a:r>
            <a:r>
              <a:rPr lang="en-US" altLang="ko-KR" sz="2000" err="1"/>
              <a:t>EngineAssociation</a:t>
            </a:r>
            <a:r>
              <a:rPr lang="en-US" altLang="ko-KR" sz="2000"/>
              <a:t>": "4.18“</a:t>
            </a:r>
          </a:p>
          <a:p>
            <a:r>
              <a:rPr lang="en-US" altLang="ko-KR" sz="2000"/>
              <a:t>}</a:t>
            </a:r>
          </a:p>
          <a:p>
            <a:r>
              <a:rPr lang="en-US" altLang="ko-KR" sz="2000"/>
              <a:t>// </a:t>
            </a:r>
            <a:r>
              <a:rPr lang="ko-KR" altLang="en-US" sz="2000"/>
              <a:t>주의</a:t>
            </a:r>
            <a:r>
              <a:rPr lang="en-US" altLang="ko-KR" sz="2000"/>
              <a:t>)</a:t>
            </a:r>
            <a:r>
              <a:rPr lang="ko-KR" altLang="en-US" sz="2000"/>
              <a:t>마지막 라인은 </a:t>
            </a:r>
            <a:r>
              <a:rPr lang="ko-KR" altLang="en-US" sz="2000" err="1"/>
              <a:t>꼼마</a:t>
            </a:r>
            <a:r>
              <a:rPr lang="en-US" altLang="ko-KR" sz="2000"/>
              <a:t>(,)</a:t>
            </a:r>
            <a:r>
              <a:rPr lang="ko-KR" altLang="en-US" sz="2000"/>
              <a:t>가 없어야 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3) </a:t>
            </a:r>
            <a:r>
              <a:rPr lang="en-US" altLang="ko-KR" sz="2000" err="1"/>
              <a:t>Sample.uproject</a:t>
            </a:r>
            <a:r>
              <a:rPr lang="ko-KR" altLang="en-US" sz="2000"/>
              <a:t>을 </a:t>
            </a:r>
            <a:r>
              <a:rPr lang="ko-KR" altLang="en-US" sz="2000" err="1"/>
              <a:t>더블클릭하여</a:t>
            </a:r>
            <a:r>
              <a:rPr lang="ko-KR" altLang="en-US" sz="2000"/>
              <a:t> 실행하면 공백 프로젝트가 실행된다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</a:t>
            </a:r>
            <a:r>
              <a:rPr lang="ko-KR" altLang="en-US" sz="2000" err="1"/>
              <a:t>언리얼</a:t>
            </a:r>
            <a:r>
              <a:rPr lang="ko-KR" altLang="en-US" sz="2000"/>
              <a:t> 에디터에서 작업하면 된다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6C83CB-96D1-49BD-ABAC-BB9D54EA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언리얼프로젝트</a:t>
            </a:r>
            <a:r>
              <a:rPr lang="ko-KR" altLang="en-US"/>
              <a:t> 생성하기 방법</a:t>
            </a:r>
            <a:r>
              <a:rPr lang="en-US" altLang="ko-KR"/>
              <a:t>(1)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34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err="1"/>
              <a:t>액터</a:t>
            </a:r>
            <a:r>
              <a:rPr lang="ko-KR" altLang="en-US" sz="1800"/>
              <a:t> </a:t>
            </a:r>
            <a:r>
              <a:rPr lang="ko-KR" altLang="en-US" sz="1800" err="1"/>
              <a:t>이터레이터는</a:t>
            </a:r>
            <a:r>
              <a:rPr lang="ko-KR" altLang="en-US" sz="1800"/>
              <a:t> 오브젝트 </a:t>
            </a:r>
            <a:r>
              <a:rPr lang="ko-KR" altLang="en-US" sz="1800" err="1"/>
              <a:t>이터레이터와</a:t>
            </a:r>
            <a:r>
              <a:rPr lang="ko-KR" altLang="en-US" sz="1800"/>
              <a:t> 매우 비슷한 방식으로 작동하지만</a:t>
            </a:r>
            <a:r>
              <a:rPr lang="en-US" altLang="ko-KR" sz="1800"/>
              <a:t>, </a:t>
            </a:r>
            <a:r>
              <a:rPr lang="en-US" altLang="ko-KR" sz="1800" err="1"/>
              <a:t>AActor</a:t>
            </a:r>
            <a:r>
              <a:rPr lang="en-US" altLang="ko-KR" sz="1800"/>
              <a:t> </a:t>
            </a:r>
            <a:r>
              <a:rPr lang="ko-KR" altLang="en-US" sz="1800"/>
              <a:t>에서 파생되는 </a:t>
            </a:r>
            <a:r>
              <a:rPr lang="ko-KR" altLang="en-US" sz="1800" err="1"/>
              <a:t>액터에</a:t>
            </a:r>
            <a:r>
              <a:rPr lang="ko-KR" altLang="en-US" sz="1800"/>
              <a:t> 대해서만 작동합니다</a:t>
            </a:r>
            <a:r>
              <a:rPr lang="en-US" altLang="ko-KR" sz="1800"/>
              <a:t>. </a:t>
            </a:r>
            <a:r>
              <a:rPr lang="ko-KR" altLang="en-US" sz="1800" err="1"/>
              <a:t>액터</a:t>
            </a:r>
            <a:r>
              <a:rPr lang="ko-KR" altLang="en-US" sz="1800"/>
              <a:t> </a:t>
            </a:r>
            <a:r>
              <a:rPr lang="ko-KR" altLang="en-US" sz="1800" err="1"/>
              <a:t>이터레이터에는</a:t>
            </a:r>
            <a:r>
              <a:rPr lang="ko-KR" altLang="en-US" sz="1800"/>
              <a:t> 아래와 같은 문제가 없으며</a:t>
            </a:r>
            <a:r>
              <a:rPr lang="en-US" altLang="ko-KR" sz="1800"/>
              <a:t>, </a:t>
            </a:r>
            <a:r>
              <a:rPr lang="ko-KR" altLang="en-US" sz="1800"/>
              <a:t>현재 게임 월드 </a:t>
            </a:r>
            <a:r>
              <a:rPr lang="ko-KR" altLang="en-US" sz="1800" err="1"/>
              <a:t>인스턴스에서</a:t>
            </a:r>
            <a:r>
              <a:rPr lang="ko-KR" altLang="en-US" sz="1800"/>
              <a:t> 사용되는 오브젝트만 반환합니다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r>
              <a:rPr lang="ko-KR" altLang="en-US" sz="1800" err="1"/>
              <a:t>액터</a:t>
            </a:r>
            <a:r>
              <a:rPr lang="ko-KR" altLang="en-US" sz="1800"/>
              <a:t> </a:t>
            </a:r>
            <a:r>
              <a:rPr lang="ko-KR" altLang="en-US" sz="1800" err="1"/>
              <a:t>이터레이터를</a:t>
            </a:r>
            <a:r>
              <a:rPr lang="ko-KR" altLang="en-US" sz="1800"/>
              <a:t> 생성할 때는</a:t>
            </a:r>
            <a:r>
              <a:rPr lang="en-US" altLang="ko-KR" sz="1800"/>
              <a:t>, </a:t>
            </a:r>
            <a:r>
              <a:rPr lang="en-US" altLang="ko-KR" sz="1800" b="1" err="1"/>
              <a:t>UWorld</a:t>
            </a:r>
            <a:r>
              <a:rPr lang="ko-KR" altLang="en-US" sz="1800"/>
              <a:t> </a:t>
            </a:r>
            <a:r>
              <a:rPr lang="ko-KR" altLang="en-US" sz="1800" err="1"/>
              <a:t>인스턴스로의</a:t>
            </a:r>
            <a:r>
              <a:rPr lang="ko-KR" altLang="en-US" sz="1800"/>
              <a:t> 포인터를 주어야 합니다</a:t>
            </a:r>
            <a:r>
              <a:rPr lang="en-US" altLang="ko-KR" sz="1800"/>
              <a:t>. </a:t>
            </a:r>
            <a:r>
              <a:rPr lang="en-US" altLang="ko-KR" sz="1800" b="1" err="1"/>
              <a:t>APlayerController</a:t>
            </a:r>
            <a:r>
              <a:rPr lang="ko-KR" altLang="en-US" sz="1800"/>
              <a:t> 처럼 다수의 </a:t>
            </a:r>
            <a:r>
              <a:rPr lang="en-US" altLang="ko-KR" sz="1800" err="1"/>
              <a:t>UObject</a:t>
            </a:r>
            <a:r>
              <a:rPr lang="en-US" altLang="ko-KR" sz="1800"/>
              <a:t> </a:t>
            </a:r>
            <a:r>
              <a:rPr lang="ko-KR" altLang="en-US" sz="1800"/>
              <a:t>클래스는 보조를 위해 </a:t>
            </a:r>
            <a:r>
              <a:rPr lang="en-US" altLang="ko-KR" sz="1800" b="1" err="1"/>
              <a:t>GetWorld</a:t>
            </a:r>
            <a:r>
              <a:rPr lang="ko-KR" altLang="en-US" sz="1800"/>
              <a:t> </a:t>
            </a:r>
            <a:r>
              <a:rPr lang="ko-KR" altLang="en-US" sz="1800" err="1"/>
              <a:t>메소드를</a:t>
            </a:r>
            <a:r>
              <a:rPr lang="ko-KR" altLang="en-US" sz="1800"/>
              <a:t> 제공합니다</a:t>
            </a:r>
            <a:r>
              <a:rPr lang="en-US" altLang="ko-KR" sz="1800"/>
              <a:t>. </a:t>
            </a:r>
            <a:r>
              <a:rPr lang="ko-KR" altLang="en-US" sz="1800"/>
              <a:t>확실치 않은 경우 </a:t>
            </a:r>
            <a:r>
              <a:rPr lang="en-US" altLang="ko-KR" sz="1800" err="1"/>
              <a:t>UObject</a:t>
            </a:r>
            <a:r>
              <a:rPr lang="en-US" altLang="ko-KR" sz="1800"/>
              <a:t> </a:t>
            </a:r>
            <a:r>
              <a:rPr lang="ko-KR" altLang="en-US" sz="1800"/>
              <a:t>의 </a:t>
            </a:r>
            <a:r>
              <a:rPr lang="en-US" altLang="ko-KR" sz="1800" b="1" err="1"/>
              <a:t>ImplementsGetWorld</a:t>
            </a:r>
            <a:r>
              <a:rPr lang="ko-KR" altLang="en-US" sz="1800"/>
              <a:t> 에서 </a:t>
            </a:r>
            <a:r>
              <a:rPr lang="en-US" altLang="ko-KR" sz="1800" err="1"/>
              <a:t>GetWorld</a:t>
            </a:r>
            <a:r>
              <a:rPr lang="en-US" altLang="ko-KR" sz="1800"/>
              <a:t> </a:t>
            </a:r>
            <a:r>
              <a:rPr lang="ko-KR" altLang="en-US" sz="1800" err="1"/>
              <a:t>메소드를</a:t>
            </a:r>
            <a:r>
              <a:rPr lang="ko-KR" altLang="en-US" sz="1800"/>
              <a:t> 구현하는지 확인해 보면 됩니다</a:t>
            </a:r>
            <a:r>
              <a:rPr lang="en-US" altLang="ko-KR" sz="1800"/>
              <a:t>. </a:t>
            </a:r>
          </a:p>
          <a:p>
            <a:endParaRPr lang="en-US" altLang="ko-KR" sz="1800"/>
          </a:p>
          <a:p>
            <a:pPr lvl="1"/>
            <a:r>
              <a:rPr lang="en-US" altLang="ko-KR" sz="1800" err="1"/>
              <a:t>APlayerController</a:t>
            </a:r>
            <a:r>
              <a:rPr lang="en-US" altLang="ko-KR" sz="1800"/>
              <a:t>* </a:t>
            </a:r>
            <a:r>
              <a:rPr lang="en-US" altLang="ko-KR" sz="1800" err="1"/>
              <a:t>MyPC</a:t>
            </a:r>
            <a:r>
              <a:rPr lang="en-US" altLang="ko-KR" sz="1800"/>
              <a:t> = </a:t>
            </a:r>
            <a:r>
              <a:rPr lang="en-US" altLang="ko-KR" sz="1800" err="1"/>
              <a:t>GetMyPlayerControllerFromSomewhere</a:t>
            </a:r>
            <a:r>
              <a:rPr lang="en-US" altLang="ko-KR" sz="1800"/>
              <a:t>();</a:t>
            </a:r>
          </a:p>
          <a:p>
            <a:pPr lvl="1"/>
            <a:r>
              <a:rPr lang="en-US" altLang="ko-KR" sz="1800"/>
              <a:t> </a:t>
            </a:r>
            <a:r>
              <a:rPr lang="en-US" altLang="ko-KR" sz="1800" err="1"/>
              <a:t>UWorld</a:t>
            </a:r>
            <a:r>
              <a:rPr lang="en-US" altLang="ko-KR" sz="1800"/>
              <a:t>* World = </a:t>
            </a:r>
            <a:r>
              <a:rPr lang="en-US" altLang="ko-KR" sz="1800" err="1"/>
              <a:t>MyPC</a:t>
            </a:r>
            <a:r>
              <a:rPr lang="en-US" altLang="ko-KR" sz="1800"/>
              <a:t>-&gt;</a:t>
            </a:r>
            <a:r>
              <a:rPr lang="en-US" altLang="ko-KR" sz="1800" err="1"/>
              <a:t>GetWorld</a:t>
            </a:r>
            <a:r>
              <a:rPr lang="en-US" altLang="ko-KR" sz="1800"/>
              <a:t>();</a:t>
            </a:r>
          </a:p>
          <a:p>
            <a:pPr lvl="1"/>
            <a:r>
              <a:rPr lang="en-US" altLang="ko-KR" sz="1800"/>
              <a:t> // </a:t>
            </a:r>
            <a:r>
              <a:rPr lang="ko-KR" altLang="en-US" sz="1800"/>
              <a:t>오브젝트 </a:t>
            </a:r>
            <a:r>
              <a:rPr lang="ko-KR" altLang="en-US" sz="1800" err="1"/>
              <a:t>이터레이터처럼</a:t>
            </a:r>
            <a:r>
              <a:rPr lang="en-US" altLang="ko-KR" sz="1800"/>
              <a:t>, </a:t>
            </a:r>
            <a:r>
              <a:rPr lang="ko-KR" altLang="en-US" sz="1800"/>
              <a:t>구체적인 클래스를 제공하여 해당 클래스 또는 그 </a:t>
            </a:r>
            <a:endParaRPr lang="en-US" altLang="ko-KR" sz="1800"/>
          </a:p>
          <a:p>
            <a:pPr lvl="1"/>
            <a:r>
              <a:rPr lang="en-US" altLang="ko-KR" sz="1800"/>
              <a:t>// </a:t>
            </a:r>
            <a:r>
              <a:rPr lang="ko-KR" altLang="en-US" sz="1800"/>
              <a:t>파생 클래스의 오브젝트만 구할 수 있습니다</a:t>
            </a:r>
            <a:r>
              <a:rPr lang="en-US" altLang="ko-KR" sz="1800"/>
              <a:t>. </a:t>
            </a:r>
          </a:p>
          <a:p>
            <a:pPr lvl="1"/>
            <a:r>
              <a:rPr lang="en-US" altLang="ko-KR" sz="1800"/>
              <a:t>for (</a:t>
            </a:r>
            <a:r>
              <a:rPr lang="en-US" altLang="ko-KR" sz="1800" err="1"/>
              <a:t>TActorIterator</a:t>
            </a:r>
            <a:r>
              <a:rPr lang="en-US" altLang="ko-KR" sz="1800"/>
              <a:t>&lt;</a:t>
            </a:r>
            <a:r>
              <a:rPr lang="en-US" altLang="ko-KR" sz="1800" err="1"/>
              <a:t>AEnemy</a:t>
            </a:r>
            <a:r>
              <a:rPr lang="en-US" altLang="ko-KR" sz="1800"/>
              <a:t>&gt; It(World); It; ++It) { // ... }</a:t>
            </a:r>
          </a:p>
          <a:p>
            <a:endParaRPr lang="en-US" altLang="ko-KR" sz="1800"/>
          </a:p>
          <a:p>
            <a:r>
              <a:rPr lang="en-US" altLang="ko-KR" sz="1800" err="1"/>
              <a:t>AActor</a:t>
            </a:r>
            <a:r>
              <a:rPr lang="en-US" altLang="ko-KR" sz="1800"/>
              <a:t> </a:t>
            </a:r>
            <a:r>
              <a:rPr lang="ko-KR" altLang="en-US" sz="1800"/>
              <a:t>는 </a:t>
            </a:r>
            <a:r>
              <a:rPr lang="en-US" altLang="ko-KR" sz="1800" err="1"/>
              <a:t>UObject</a:t>
            </a:r>
            <a:r>
              <a:rPr lang="en-US" altLang="ko-KR" sz="1800"/>
              <a:t> </a:t>
            </a:r>
            <a:r>
              <a:rPr lang="ko-KR" altLang="en-US" sz="1800"/>
              <a:t>에서 파생되므로</a:t>
            </a:r>
            <a:r>
              <a:rPr lang="en-US" altLang="ko-KR" sz="1800"/>
              <a:t>, </a:t>
            </a:r>
            <a:r>
              <a:rPr lang="en-US" altLang="ko-KR" sz="1800" b="1" err="1"/>
              <a:t>TObjectIterator</a:t>
            </a:r>
            <a:r>
              <a:rPr lang="ko-KR" altLang="en-US" sz="1800"/>
              <a:t> 를 사용하여 </a:t>
            </a:r>
            <a:r>
              <a:rPr lang="en-US" altLang="ko-KR" sz="1800" err="1"/>
              <a:t>AActor</a:t>
            </a:r>
            <a:r>
              <a:rPr lang="en-US" altLang="ko-KR" sz="1800"/>
              <a:t> </a:t>
            </a:r>
            <a:r>
              <a:rPr lang="ko-KR" altLang="en-US" sz="1800" err="1"/>
              <a:t>인스턴스를</a:t>
            </a:r>
            <a:r>
              <a:rPr lang="ko-KR" altLang="en-US" sz="1800"/>
              <a:t> 찾을 수도 있습니다</a:t>
            </a:r>
            <a:r>
              <a:rPr lang="en-US" altLang="ko-KR" sz="1800"/>
              <a:t>. </a:t>
            </a:r>
            <a:r>
              <a:rPr lang="ko-KR" altLang="en-US" sz="1800"/>
              <a:t>단 </a:t>
            </a:r>
            <a:r>
              <a:rPr lang="en-US" altLang="ko-KR" sz="1800"/>
              <a:t>PIE </a:t>
            </a:r>
            <a:r>
              <a:rPr lang="ko-KR" altLang="en-US" sz="1800"/>
              <a:t>에서는 조심하세요</a:t>
            </a:r>
            <a:r>
              <a:rPr lang="en-US" altLang="ko-KR" sz="1800"/>
              <a:t>! 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71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err="1"/>
              <a:t>UObject</a:t>
            </a:r>
            <a:r>
              <a:rPr lang="en-US" altLang="ko-KR" sz="2000" b="1"/>
              <a:t> </a:t>
            </a:r>
            <a:r>
              <a:rPr lang="ko-KR" altLang="en-US" sz="2000" b="1"/>
              <a:t>및 </a:t>
            </a:r>
            <a:r>
              <a:rPr lang="ko-KR" altLang="en-US" sz="2000" b="1" err="1"/>
              <a:t>가비지</a:t>
            </a:r>
            <a:r>
              <a:rPr lang="ko-KR" altLang="en-US" sz="2000" b="1"/>
              <a:t> 컬렉션</a:t>
            </a:r>
            <a:endParaRPr lang="en-US" altLang="ko-KR" sz="2000" b="1"/>
          </a:p>
          <a:p>
            <a:pPr lvl="1"/>
            <a:r>
              <a:rPr lang="en-US" altLang="ko-KR" sz="1600"/>
              <a:t>UE4 </a:t>
            </a:r>
            <a:r>
              <a:rPr lang="ko-KR" altLang="en-US" sz="1600"/>
              <a:t>에서는 </a:t>
            </a:r>
            <a:r>
              <a:rPr lang="ko-KR" altLang="en-US" sz="1600" err="1"/>
              <a:t>가비지</a:t>
            </a:r>
            <a:r>
              <a:rPr lang="ko-KR" altLang="en-US" sz="1600"/>
              <a:t> 컬렉션 시스템 구현을 위해 </a:t>
            </a:r>
            <a:r>
              <a:rPr lang="ko-KR" altLang="en-US" sz="1600" err="1"/>
              <a:t>리플렉션</a:t>
            </a:r>
            <a:r>
              <a:rPr lang="ko-KR" altLang="en-US" sz="1600"/>
              <a:t> 시스템을 </a:t>
            </a:r>
            <a:r>
              <a:rPr lang="ko-KR" altLang="en-US" sz="1600" smtClean="0"/>
              <a:t>사용한다</a:t>
            </a:r>
            <a:r>
              <a:rPr lang="en-US" altLang="ko-KR" sz="1600" smtClean="0"/>
              <a:t>. UObject </a:t>
            </a:r>
            <a:r>
              <a:rPr lang="ko-KR" altLang="en-US" sz="1600"/>
              <a:t>파생 클래스여야 </a:t>
            </a:r>
            <a:r>
              <a:rPr lang="ko-KR" altLang="en-US" sz="1600" err="1"/>
              <a:t>가비지</a:t>
            </a:r>
            <a:r>
              <a:rPr lang="ko-KR" altLang="en-US" sz="1600"/>
              <a:t> 컬렉션이 </a:t>
            </a:r>
            <a:r>
              <a:rPr lang="ko-KR" altLang="en-US" sz="1600" smtClean="0"/>
              <a:t>활성화된다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UCLASS() class </a:t>
            </a:r>
            <a:r>
              <a:rPr lang="en-US" altLang="ko-KR" sz="1600" err="1"/>
              <a:t>MyGCType</a:t>
            </a:r>
            <a:r>
              <a:rPr lang="en-US" altLang="ko-KR" sz="1600"/>
              <a:t> : public </a:t>
            </a:r>
            <a:r>
              <a:rPr lang="en-US" altLang="ko-KR" sz="1600" err="1"/>
              <a:t>UObject</a:t>
            </a:r>
            <a:r>
              <a:rPr lang="en-US" altLang="ko-KR" sz="1600"/>
              <a:t> { GENERATED_BODY() };</a:t>
            </a:r>
          </a:p>
          <a:p>
            <a:pPr lvl="1"/>
            <a:endParaRPr lang="en-US" altLang="ko-KR" sz="1600"/>
          </a:p>
          <a:p>
            <a:pPr lvl="1"/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컬렉터에는</a:t>
            </a:r>
            <a:r>
              <a:rPr lang="en-US" altLang="ko-KR" sz="1600"/>
              <a:t>, </a:t>
            </a:r>
            <a:r>
              <a:rPr lang="ko-KR" altLang="en-US" sz="1600"/>
              <a:t>루트 세트라 불리는 </a:t>
            </a:r>
            <a:r>
              <a:rPr lang="ko-KR" altLang="en-US" sz="1600" smtClean="0"/>
              <a:t>개념이 있다</a:t>
            </a:r>
            <a:r>
              <a:rPr lang="en-US" altLang="ko-KR" sz="1600"/>
              <a:t>. </a:t>
            </a:r>
            <a:r>
              <a:rPr lang="ko-KR" altLang="en-US" sz="1600"/>
              <a:t>이 루트 세트는 기본적으로 </a:t>
            </a:r>
            <a:r>
              <a:rPr lang="ko-KR" altLang="en-US" sz="1600" err="1"/>
              <a:t>컬렉터가</a:t>
            </a:r>
            <a:r>
              <a:rPr lang="ko-KR" altLang="en-US" sz="1600"/>
              <a:t> 하는 오브젝트 중 절대 </a:t>
            </a:r>
            <a:r>
              <a:rPr lang="ko-KR" altLang="en-US" sz="1600" err="1"/>
              <a:t>가비지</a:t>
            </a:r>
            <a:r>
              <a:rPr lang="ko-KR" altLang="en-US" sz="1600"/>
              <a:t> 컬렉션 대상이 되지 않는 오브젝트 </a:t>
            </a:r>
            <a:r>
              <a:rPr lang="ko-KR" altLang="en-US" sz="1600" smtClean="0"/>
              <a:t>목록이다</a:t>
            </a:r>
            <a:r>
              <a:rPr lang="en-US" altLang="ko-KR" sz="1600" smtClean="0"/>
              <a:t>.</a:t>
            </a:r>
          </a:p>
          <a:p>
            <a:pPr lvl="1"/>
            <a:r>
              <a:rPr lang="ko-KR" altLang="en-US" sz="1600" smtClean="0"/>
              <a:t>어느 </a:t>
            </a:r>
            <a:r>
              <a:rPr lang="ko-KR" altLang="en-US" sz="1600"/>
              <a:t>한 오브젝트에 대해 루트 세트로의 경로가 존재하지 않는 경우</a:t>
            </a:r>
            <a:r>
              <a:rPr lang="en-US" altLang="ko-KR" sz="1600"/>
              <a:t>, </a:t>
            </a:r>
            <a:r>
              <a:rPr lang="ko-KR" altLang="en-US" sz="1600"/>
              <a:t>그를 </a:t>
            </a:r>
            <a:r>
              <a:rPr lang="en-US" altLang="ko-KR" sz="1600"/>
              <a:t>unreachable (</a:t>
            </a:r>
            <a:r>
              <a:rPr lang="ko-KR" altLang="en-US" sz="1600"/>
              <a:t>도달불가능</a:t>
            </a:r>
            <a:r>
              <a:rPr lang="en-US" altLang="ko-KR" sz="1600"/>
              <a:t>)</a:t>
            </a:r>
            <a:r>
              <a:rPr lang="ko-KR" altLang="en-US" sz="1600"/>
              <a:t>이라 하며</a:t>
            </a:r>
            <a:r>
              <a:rPr lang="en-US" altLang="ko-KR" sz="1600"/>
              <a:t>, </a:t>
            </a:r>
            <a:r>
              <a:rPr lang="ko-KR" altLang="en-US" sz="1600"/>
              <a:t>다음 번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컬렉터</a:t>
            </a:r>
            <a:r>
              <a:rPr lang="ko-KR" altLang="en-US" sz="1600"/>
              <a:t> </a:t>
            </a:r>
            <a:r>
              <a:rPr lang="ko-KR" altLang="en-US" sz="1600" err="1"/>
              <a:t>실행시</a:t>
            </a:r>
            <a:r>
              <a:rPr lang="ko-KR" altLang="en-US" sz="1600"/>
              <a:t> </a:t>
            </a:r>
            <a:r>
              <a:rPr lang="ko-KR" altLang="en-US" sz="1600" err="1"/>
              <a:t>컬렉팅</a:t>
            </a:r>
            <a:r>
              <a:rPr lang="en-US" altLang="ko-KR" sz="1600"/>
              <a:t>(</a:t>
            </a:r>
            <a:r>
              <a:rPr lang="ko-KR" altLang="en-US" sz="1600"/>
              <a:t>삭제</a:t>
            </a:r>
            <a:r>
              <a:rPr lang="en-US" altLang="ko-KR" sz="1600"/>
              <a:t>)</a:t>
            </a:r>
            <a:r>
              <a:rPr lang="ko-KR" altLang="en-US" sz="1600"/>
              <a:t>됩니다</a:t>
            </a:r>
            <a:r>
              <a:rPr lang="en-US" altLang="ko-KR" sz="1600"/>
              <a:t>. </a:t>
            </a:r>
            <a:r>
              <a:rPr lang="ko-KR" altLang="en-US" sz="1600"/>
              <a:t>엔진에서는 일정 간격마다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컬렉터를</a:t>
            </a:r>
            <a:r>
              <a:rPr lang="ko-KR" altLang="en-US" sz="1600"/>
              <a:t> </a:t>
            </a:r>
            <a:r>
              <a:rPr lang="ko-KR" altLang="en-US" sz="1600" smtClean="0"/>
              <a:t>실행한다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void </a:t>
            </a:r>
            <a:r>
              <a:rPr lang="en-US" altLang="ko-KR" sz="1600" err="1"/>
              <a:t>CreateDoomedObject</a:t>
            </a:r>
            <a:r>
              <a:rPr lang="en-US" altLang="ko-KR" sz="1600"/>
              <a:t>() { </a:t>
            </a:r>
            <a:r>
              <a:rPr lang="en-US" altLang="ko-KR" sz="1600" err="1"/>
              <a:t>MyGCType</a:t>
            </a:r>
            <a:r>
              <a:rPr lang="en-US" altLang="ko-KR" sz="1600"/>
              <a:t>* </a:t>
            </a:r>
            <a:r>
              <a:rPr lang="en-US" altLang="ko-KR" sz="1600" err="1"/>
              <a:t>DoomedObject</a:t>
            </a:r>
            <a:r>
              <a:rPr lang="en-US" altLang="ko-KR" sz="1600"/>
              <a:t> = </a:t>
            </a:r>
            <a:r>
              <a:rPr lang="en-US" altLang="ko-KR" sz="1600" err="1"/>
              <a:t>NewObject</a:t>
            </a:r>
            <a:r>
              <a:rPr lang="en-US" altLang="ko-KR" sz="1600"/>
              <a:t>&lt;</a:t>
            </a:r>
            <a:r>
              <a:rPr lang="en-US" altLang="ko-KR" sz="1600" err="1"/>
              <a:t>MyGCType</a:t>
            </a:r>
            <a:r>
              <a:rPr lang="en-US" altLang="ko-KR" sz="1600"/>
              <a:t>&gt;(); }</a:t>
            </a:r>
          </a:p>
          <a:p>
            <a:pPr lvl="1"/>
            <a:endParaRPr lang="en-US" altLang="ko-KR" sz="1600"/>
          </a:p>
          <a:p>
            <a:pPr lvl="1"/>
            <a:r>
              <a:rPr lang="ko-KR" altLang="en-US" sz="1600"/>
              <a:t>위 함수를 호출할 때</a:t>
            </a:r>
            <a:r>
              <a:rPr lang="en-US" altLang="ko-KR" sz="1600"/>
              <a:t>, </a:t>
            </a:r>
            <a:r>
              <a:rPr lang="ko-KR" altLang="en-US" sz="1600"/>
              <a:t>새로운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를 생성하지만 그에 대한 포인터는 어떤 </a:t>
            </a:r>
            <a:r>
              <a:rPr lang="en-US" altLang="ko-KR" sz="1600"/>
              <a:t>UPROPERTY </a:t>
            </a:r>
            <a:r>
              <a:rPr lang="ko-KR" altLang="en-US" sz="1600"/>
              <a:t>에도 저장하지 않으며</a:t>
            </a:r>
            <a:r>
              <a:rPr lang="en-US" altLang="ko-KR" sz="1600"/>
              <a:t>, </a:t>
            </a:r>
            <a:r>
              <a:rPr lang="ko-KR" altLang="en-US" sz="1600"/>
              <a:t>루트 세트에 들어있지도 </a:t>
            </a:r>
            <a:r>
              <a:rPr lang="ko-KR" altLang="en-US" sz="1600" smtClean="0"/>
              <a:t>않다</a:t>
            </a:r>
            <a:r>
              <a:rPr lang="en-US" altLang="ko-KR" sz="1600"/>
              <a:t>. </a:t>
            </a:r>
            <a:r>
              <a:rPr lang="ko-KR" altLang="en-US" sz="1600"/>
              <a:t>결국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컬렉터는</a:t>
            </a:r>
            <a:r>
              <a:rPr lang="ko-KR" altLang="en-US" sz="1600"/>
              <a:t> 이 오브젝트가 </a:t>
            </a:r>
            <a:r>
              <a:rPr lang="ko-KR" altLang="en-US" sz="1600" err="1"/>
              <a:t>도달불가능한</a:t>
            </a:r>
            <a:r>
              <a:rPr lang="ko-KR" altLang="en-US" sz="1600"/>
              <a:t> 것으로 감지하고</a:t>
            </a:r>
            <a:r>
              <a:rPr lang="en-US" altLang="ko-KR" sz="1600"/>
              <a:t>, </a:t>
            </a:r>
            <a:r>
              <a:rPr lang="ko-KR" altLang="en-US" sz="1600" smtClean="0"/>
              <a:t>소멸시킨다</a:t>
            </a:r>
            <a:r>
              <a:rPr lang="en-US" altLang="ko-KR" sz="1600" smtClean="0"/>
              <a:t>. </a:t>
            </a:r>
            <a:endParaRPr lang="en-US" altLang="ko-KR" sz="160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관리 및 </a:t>
            </a:r>
            <a:r>
              <a:rPr lang="ko-KR" altLang="en-US" err="1"/>
              <a:t>가비지</a:t>
            </a:r>
            <a:r>
              <a:rPr lang="ko-KR" altLang="en-US"/>
              <a:t> 컬렉션</a:t>
            </a:r>
          </a:p>
        </p:txBody>
      </p:sp>
    </p:spTree>
    <p:extLst>
      <p:ext uri="{BB962C8B-B14F-4D97-AF65-F5344CB8AC3E}">
        <p14:creationId xmlns:p14="http://schemas.microsoft.com/office/powerpoint/2010/main" val="38273695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1" err="1"/>
              <a:t>액터</a:t>
            </a:r>
            <a:r>
              <a:rPr lang="ko-KR" altLang="en-US" sz="1600" b="1"/>
              <a:t> 및 </a:t>
            </a:r>
            <a:r>
              <a:rPr lang="ko-KR" altLang="en-US" sz="1600" b="1" err="1"/>
              <a:t>가비지</a:t>
            </a:r>
            <a:r>
              <a:rPr lang="ko-KR" altLang="en-US" sz="1600" b="1"/>
              <a:t> 컬렉션</a:t>
            </a:r>
            <a:endParaRPr lang="en-US" altLang="ko-KR" sz="1600" b="1"/>
          </a:p>
          <a:p>
            <a:pPr lvl="1"/>
            <a:r>
              <a:rPr lang="ko-KR" altLang="en-US" sz="1600" err="1"/>
              <a:t>액터는</a:t>
            </a:r>
            <a:r>
              <a:rPr lang="ko-KR" altLang="en-US" sz="1600"/>
              <a:t> 보통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컬렉팅되지</a:t>
            </a:r>
            <a:r>
              <a:rPr lang="ko-KR" altLang="en-US" sz="1600"/>
              <a:t> 않습니다</a:t>
            </a:r>
            <a:r>
              <a:rPr lang="en-US" altLang="ko-KR" sz="1600"/>
              <a:t>. </a:t>
            </a:r>
            <a:r>
              <a:rPr lang="ko-KR" altLang="en-US" sz="1600" err="1"/>
              <a:t>스폰</a:t>
            </a:r>
            <a:r>
              <a:rPr lang="ko-KR" altLang="en-US" sz="1600"/>
              <a:t> 후에는 반드시 거기서 </a:t>
            </a:r>
            <a:r>
              <a:rPr lang="en-US" altLang="ko-KR" sz="1600" b="1"/>
              <a:t>Destroy()</a:t>
            </a:r>
            <a:r>
              <a:rPr lang="ko-KR" altLang="en-US" sz="1600"/>
              <a:t> 를 수동 호출해야 합니다</a:t>
            </a:r>
            <a:r>
              <a:rPr lang="en-US" altLang="ko-KR" sz="1600"/>
              <a:t>. </a:t>
            </a:r>
            <a:r>
              <a:rPr lang="ko-KR" altLang="en-US" sz="1600"/>
              <a:t>즉시 삭제되는 것은 아니고</a:t>
            </a:r>
            <a:r>
              <a:rPr lang="en-US" altLang="ko-KR" sz="1600"/>
              <a:t>, </a:t>
            </a:r>
            <a:r>
              <a:rPr lang="ko-KR" altLang="en-US" sz="1600"/>
              <a:t>다음 </a:t>
            </a:r>
            <a:r>
              <a:rPr lang="ko-KR" altLang="en-US" sz="1600" err="1"/>
              <a:t>가비지</a:t>
            </a:r>
            <a:r>
              <a:rPr lang="ko-KR" altLang="en-US" sz="1600"/>
              <a:t> 컬렉션 단계에서 지워질 것입니다</a:t>
            </a:r>
            <a:r>
              <a:rPr lang="en-US" altLang="ko-KR" sz="1600"/>
              <a:t>. </a:t>
            </a:r>
          </a:p>
          <a:p>
            <a:pPr lvl="1"/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 err="1"/>
              <a:t>프로퍼티를</a:t>
            </a:r>
            <a:r>
              <a:rPr lang="ko-KR" altLang="en-US" sz="1600"/>
              <a:t> 가진 </a:t>
            </a:r>
            <a:r>
              <a:rPr lang="ko-KR" altLang="en-US" sz="1600" err="1"/>
              <a:t>액터가</a:t>
            </a:r>
            <a:r>
              <a:rPr lang="ko-KR" altLang="en-US" sz="1600"/>
              <a:t> 있는</a:t>
            </a:r>
            <a:r>
              <a:rPr lang="en-US" altLang="ko-KR" sz="1600"/>
              <a:t>, </a:t>
            </a:r>
            <a:r>
              <a:rPr lang="ko-KR" altLang="en-US" sz="1600"/>
              <a:t>보다 일반적인 경우는 다음과 같습니다</a:t>
            </a:r>
            <a:r>
              <a:rPr lang="en-US" altLang="ko-KR" sz="1600"/>
              <a:t>. </a:t>
            </a:r>
          </a:p>
          <a:p>
            <a:pPr lvl="1"/>
            <a:endParaRPr lang="en-US" altLang="ko-KR" sz="1600"/>
          </a:p>
          <a:p>
            <a:r>
              <a:rPr lang="en-US" altLang="ko-KR" sz="1600"/>
              <a:t>UCLASS() class </a:t>
            </a:r>
            <a:r>
              <a:rPr lang="en-US" altLang="ko-KR" sz="1600" err="1"/>
              <a:t>AMyActor</a:t>
            </a:r>
            <a:r>
              <a:rPr lang="en-US" altLang="ko-KR" sz="1600"/>
              <a:t> : public </a:t>
            </a:r>
            <a:r>
              <a:rPr lang="en-US" altLang="ko-KR" sz="1600" err="1"/>
              <a:t>AActor</a:t>
            </a:r>
            <a:r>
              <a:rPr lang="en-US" altLang="ko-KR" sz="1600"/>
              <a:t> { </a:t>
            </a:r>
          </a:p>
          <a:p>
            <a:r>
              <a:rPr lang="en-US" altLang="ko-KR" sz="1600"/>
              <a:t>GENERATED_BODY() </a:t>
            </a:r>
          </a:p>
          <a:p>
            <a:r>
              <a:rPr lang="en-US" altLang="ko-KR" sz="1600"/>
              <a:t>public: </a:t>
            </a:r>
          </a:p>
          <a:p>
            <a:pPr lvl="1"/>
            <a:r>
              <a:rPr lang="en-US" altLang="ko-KR" sz="1600"/>
              <a:t>UPROPERTY() </a:t>
            </a:r>
          </a:p>
          <a:p>
            <a:pPr lvl="1"/>
            <a:r>
              <a:rPr lang="en-US" altLang="ko-KR" sz="1600" err="1"/>
              <a:t>MyGCType</a:t>
            </a:r>
            <a:r>
              <a:rPr lang="en-US" altLang="ko-KR" sz="1600"/>
              <a:t>* </a:t>
            </a:r>
            <a:r>
              <a:rPr lang="en-US" altLang="ko-KR" sz="1600" err="1"/>
              <a:t>SafeObject</a:t>
            </a:r>
            <a:r>
              <a:rPr lang="en-US" altLang="ko-KR" sz="1600"/>
              <a:t>; </a:t>
            </a:r>
          </a:p>
          <a:p>
            <a:pPr lvl="1"/>
            <a:r>
              <a:rPr lang="en-US" altLang="ko-KR" sz="1600" err="1"/>
              <a:t>MyGCType</a:t>
            </a:r>
            <a:r>
              <a:rPr lang="en-US" altLang="ko-KR" sz="1600"/>
              <a:t>* </a:t>
            </a:r>
            <a:r>
              <a:rPr lang="en-US" altLang="ko-KR" sz="1600" err="1"/>
              <a:t>DoomedObject</a:t>
            </a:r>
            <a:r>
              <a:rPr lang="en-US" altLang="ko-KR" sz="1600"/>
              <a:t>; </a:t>
            </a:r>
          </a:p>
          <a:p>
            <a:pPr lvl="1"/>
            <a:r>
              <a:rPr lang="en-US" altLang="ko-KR" sz="1600" err="1"/>
              <a:t>AMyActor</a:t>
            </a:r>
            <a:r>
              <a:rPr lang="en-US" altLang="ko-KR" sz="1600"/>
              <a:t>(</a:t>
            </a:r>
            <a:r>
              <a:rPr lang="en-US" altLang="ko-KR" sz="1600" err="1"/>
              <a:t>const</a:t>
            </a:r>
            <a:r>
              <a:rPr lang="en-US" altLang="ko-KR" sz="1600"/>
              <a:t> </a:t>
            </a:r>
            <a:r>
              <a:rPr lang="en-US" altLang="ko-KR" sz="1600" err="1"/>
              <a:t>FObjectInitializer</a:t>
            </a:r>
            <a:r>
              <a:rPr lang="en-US" altLang="ko-KR" sz="1600"/>
              <a:t>&amp; </a:t>
            </a:r>
            <a:r>
              <a:rPr lang="en-US" altLang="ko-KR" sz="1600" err="1"/>
              <a:t>ObjectInitializer</a:t>
            </a:r>
            <a:r>
              <a:rPr lang="en-US" altLang="ko-KR" sz="1600"/>
              <a:t>) : Super(</a:t>
            </a:r>
            <a:r>
              <a:rPr lang="en-US" altLang="ko-KR" sz="1600" err="1"/>
              <a:t>ObjectInitializer</a:t>
            </a:r>
            <a:r>
              <a:rPr lang="en-US" altLang="ko-KR" sz="1600"/>
              <a:t>) { </a:t>
            </a:r>
          </a:p>
          <a:p>
            <a:pPr lvl="2"/>
            <a:r>
              <a:rPr lang="en-US" altLang="ko-KR" sz="1600" err="1"/>
              <a:t>SafeObject</a:t>
            </a:r>
            <a:r>
              <a:rPr lang="en-US" altLang="ko-KR" sz="1600"/>
              <a:t> = </a:t>
            </a:r>
            <a:r>
              <a:rPr lang="en-US" altLang="ko-KR" sz="1600" err="1"/>
              <a:t>NewObject</a:t>
            </a:r>
            <a:r>
              <a:rPr lang="en-US" altLang="ko-KR" sz="1600"/>
              <a:t>&lt;</a:t>
            </a:r>
            <a:r>
              <a:rPr lang="en-US" altLang="ko-KR" sz="1600" err="1"/>
              <a:t>MyGCType</a:t>
            </a:r>
            <a:r>
              <a:rPr lang="en-US" altLang="ko-KR" sz="1600"/>
              <a:t>&gt;(); </a:t>
            </a:r>
          </a:p>
          <a:p>
            <a:pPr lvl="2"/>
            <a:r>
              <a:rPr lang="en-US" altLang="ko-KR" sz="1600" err="1"/>
              <a:t>DoomedObject</a:t>
            </a:r>
            <a:r>
              <a:rPr lang="en-US" altLang="ko-KR" sz="1600"/>
              <a:t> = </a:t>
            </a:r>
            <a:r>
              <a:rPr lang="en-US" altLang="ko-KR" sz="1600" err="1"/>
              <a:t>NewObject</a:t>
            </a:r>
            <a:r>
              <a:rPr lang="en-US" altLang="ko-KR" sz="1600"/>
              <a:t>&lt;</a:t>
            </a:r>
            <a:r>
              <a:rPr lang="en-US" altLang="ko-KR" sz="1600" err="1"/>
              <a:t>MyGCType</a:t>
            </a:r>
            <a:r>
              <a:rPr lang="en-US" altLang="ko-KR" sz="1600"/>
              <a:t>&gt;(); </a:t>
            </a:r>
          </a:p>
          <a:p>
            <a:pPr lvl="1"/>
            <a:r>
              <a:rPr lang="en-US" altLang="ko-KR" sz="1600"/>
              <a:t>}</a:t>
            </a:r>
          </a:p>
          <a:p>
            <a:r>
              <a:rPr lang="en-US" altLang="ko-KR" sz="1600"/>
              <a:t> }; </a:t>
            </a:r>
          </a:p>
          <a:p>
            <a:r>
              <a:rPr lang="en-US" altLang="ko-KR" sz="1600"/>
              <a:t>void </a:t>
            </a:r>
            <a:r>
              <a:rPr lang="en-US" altLang="ko-KR" sz="1600" err="1"/>
              <a:t>SpawnMyActor</a:t>
            </a:r>
            <a:r>
              <a:rPr lang="en-US" altLang="ko-KR" sz="1600"/>
              <a:t>(</a:t>
            </a:r>
            <a:r>
              <a:rPr lang="en-US" altLang="ko-KR" sz="1600" err="1"/>
              <a:t>UWorld</a:t>
            </a:r>
            <a:r>
              <a:rPr lang="en-US" altLang="ko-KR" sz="1600"/>
              <a:t>* World, </a:t>
            </a:r>
            <a:r>
              <a:rPr lang="en-US" altLang="ko-KR" sz="1600" err="1"/>
              <a:t>FVector</a:t>
            </a:r>
            <a:r>
              <a:rPr lang="en-US" altLang="ko-KR" sz="1600"/>
              <a:t> Location, </a:t>
            </a:r>
            <a:r>
              <a:rPr lang="en-US" altLang="ko-KR" sz="1600" err="1"/>
              <a:t>FRotator</a:t>
            </a:r>
            <a:r>
              <a:rPr lang="en-US" altLang="ko-KR" sz="1600"/>
              <a:t> Rotation) { </a:t>
            </a:r>
          </a:p>
          <a:p>
            <a:pPr lvl="1"/>
            <a:r>
              <a:rPr lang="en-US" altLang="ko-KR" sz="1600"/>
              <a:t>World-&gt;</a:t>
            </a:r>
            <a:r>
              <a:rPr lang="en-US" altLang="ko-KR" sz="1600" err="1"/>
              <a:t>SpawnActor</a:t>
            </a:r>
            <a:r>
              <a:rPr lang="en-US" altLang="ko-KR" sz="1600"/>
              <a:t>&lt;</a:t>
            </a:r>
            <a:r>
              <a:rPr lang="en-US" altLang="ko-KR" sz="1600" err="1"/>
              <a:t>AMyActor</a:t>
            </a:r>
            <a:r>
              <a:rPr lang="en-US" altLang="ko-KR" sz="1600"/>
              <a:t>&gt;(Location, Rotation);</a:t>
            </a:r>
          </a:p>
          <a:p>
            <a:r>
              <a:rPr lang="en-US" altLang="ko-KR" sz="1600"/>
              <a:t> }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87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/>
              <a:t>위 함수를 호출하면</a:t>
            </a:r>
            <a:r>
              <a:rPr lang="en-US" altLang="ko-KR" sz="1600"/>
              <a:t>, </a:t>
            </a:r>
            <a:r>
              <a:rPr lang="ko-KR" altLang="en-US" sz="1600"/>
              <a:t>월드에 </a:t>
            </a:r>
            <a:r>
              <a:rPr lang="ko-KR" altLang="en-US" sz="1600" err="1"/>
              <a:t>액터를</a:t>
            </a:r>
            <a:r>
              <a:rPr lang="ko-KR" altLang="en-US" sz="1600"/>
              <a:t> </a:t>
            </a:r>
            <a:r>
              <a:rPr lang="ko-KR" altLang="en-US" sz="1600" err="1"/>
              <a:t>스폰합니다</a:t>
            </a:r>
            <a:r>
              <a:rPr lang="en-US" altLang="ko-KR" sz="1600"/>
              <a:t>. </a:t>
            </a:r>
            <a:r>
              <a:rPr lang="ko-KR" altLang="en-US" sz="1600" err="1"/>
              <a:t>액터의</a:t>
            </a:r>
            <a:r>
              <a:rPr lang="ko-KR" altLang="en-US" sz="1600"/>
              <a:t> </a:t>
            </a:r>
            <a:r>
              <a:rPr lang="ko-KR" altLang="en-US" sz="1600" err="1"/>
              <a:t>생성자는</a:t>
            </a:r>
            <a:r>
              <a:rPr lang="ko-KR" altLang="en-US" sz="1600"/>
              <a:t> 오브젝트를 둘 생성합니다</a:t>
            </a:r>
            <a:r>
              <a:rPr lang="en-US" altLang="ko-KR" sz="1600"/>
              <a:t>. </a:t>
            </a:r>
            <a:r>
              <a:rPr lang="ko-KR" altLang="en-US" sz="1600"/>
              <a:t>하나는 </a:t>
            </a:r>
            <a:r>
              <a:rPr lang="en-US" altLang="ko-KR" sz="1600"/>
              <a:t>UPROPERTY </a:t>
            </a:r>
            <a:r>
              <a:rPr lang="ko-KR" altLang="en-US" sz="1600"/>
              <a:t>에 할당되고</a:t>
            </a:r>
            <a:r>
              <a:rPr lang="en-US" altLang="ko-KR" sz="1600"/>
              <a:t>, </a:t>
            </a:r>
            <a:r>
              <a:rPr lang="ko-KR" altLang="en-US" sz="1600"/>
              <a:t>다른 하나는 기본</a:t>
            </a:r>
            <a:r>
              <a:rPr lang="en-US" altLang="ko-KR" sz="1600"/>
              <a:t>(bare) </a:t>
            </a:r>
            <a:r>
              <a:rPr lang="ko-KR" altLang="en-US" sz="1600"/>
              <a:t>포인터에 할당됩니다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ko-KR" altLang="en-US" sz="1600" err="1"/>
              <a:t>액터는</a:t>
            </a:r>
            <a:r>
              <a:rPr lang="ko-KR" altLang="en-US" sz="1600"/>
              <a:t> 자동으로 루트 세트의 일부가 되므로</a:t>
            </a:r>
            <a:r>
              <a:rPr lang="en-US" altLang="ko-KR" sz="1600"/>
              <a:t>, </a:t>
            </a:r>
            <a:r>
              <a:rPr lang="en-US" altLang="ko-KR" sz="1600" err="1"/>
              <a:t>SafeObject</a:t>
            </a:r>
            <a:r>
              <a:rPr lang="en-US" altLang="ko-KR" sz="1600"/>
              <a:t> </a:t>
            </a:r>
            <a:r>
              <a:rPr lang="ko-KR" altLang="en-US" sz="1600"/>
              <a:t>는 루트 세트 오브젝트에서 도달 가능하니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컬렉팅되지</a:t>
            </a:r>
            <a:r>
              <a:rPr lang="ko-KR" altLang="en-US" sz="1600"/>
              <a:t> 않습니다</a:t>
            </a:r>
            <a:r>
              <a:rPr lang="en-US" altLang="ko-KR" sz="1600"/>
              <a:t>. </a:t>
            </a:r>
            <a:r>
              <a:rPr lang="ko-KR" altLang="en-US" sz="1600"/>
              <a:t>하지만 </a:t>
            </a:r>
            <a:r>
              <a:rPr lang="en-US" altLang="ko-KR" sz="1600" err="1"/>
              <a:t>DoomedObject</a:t>
            </a:r>
            <a:r>
              <a:rPr lang="en-US" altLang="ko-KR" sz="1600"/>
              <a:t> </a:t>
            </a:r>
            <a:r>
              <a:rPr lang="ko-KR" altLang="en-US" sz="1600"/>
              <a:t>는 제대로 살지 못합니다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UPROPERTY </a:t>
            </a:r>
            <a:r>
              <a:rPr lang="ko-KR" altLang="en-US" sz="1600" err="1"/>
              <a:t>마킹을</a:t>
            </a:r>
            <a:r>
              <a:rPr lang="ko-KR" altLang="en-US" sz="1600"/>
              <a:t> 하지 않았으니</a:t>
            </a:r>
            <a:r>
              <a:rPr lang="en-US" altLang="ko-KR" sz="1600"/>
              <a:t>, </a:t>
            </a:r>
            <a:r>
              <a:rPr lang="ko-KR" altLang="en-US" sz="1600" err="1"/>
              <a:t>컬렉터는</a:t>
            </a:r>
            <a:r>
              <a:rPr lang="ko-KR" altLang="en-US" sz="1600"/>
              <a:t> </a:t>
            </a:r>
            <a:r>
              <a:rPr lang="ko-KR" altLang="en-US" sz="1600" err="1"/>
              <a:t>레퍼런싱되었다고</a:t>
            </a:r>
            <a:r>
              <a:rPr lang="ko-KR" altLang="en-US" sz="1600"/>
              <a:t> 알지 못하므로 결국 소멸될 것입니다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가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컬렉팅될</a:t>
            </a:r>
            <a:r>
              <a:rPr lang="ko-KR" altLang="en-US" sz="1600"/>
              <a:t> 때</a:t>
            </a:r>
            <a:r>
              <a:rPr lang="en-US" altLang="ko-KR" sz="1600"/>
              <a:t>, </a:t>
            </a:r>
            <a:r>
              <a:rPr lang="ko-KR" altLang="en-US" sz="1600"/>
              <a:t>그에 대한 모든 </a:t>
            </a:r>
            <a:r>
              <a:rPr lang="en-US" altLang="ko-KR" sz="1600"/>
              <a:t>UPROPERTY </a:t>
            </a:r>
            <a:r>
              <a:rPr lang="ko-KR" altLang="en-US" sz="1600" err="1"/>
              <a:t>레퍼런스는</a:t>
            </a:r>
            <a:r>
              <a:rPr lang="ko-KR" altLang="en-US" sz="1600"/>
              <a:t> 널 포인터로 설정해 줍니다</a:t>
            </a:r>
            <a:r>
              <a:rPr lang="en-US" altLang="ko-KR" sz="1600"/>
              <a:t>. </a:t>
            </a:r>
            <a:r>
              <a:rPr lang="ko-KR" altLang="en-US" sz="1600"/>
              <a:t>그래야 오브젝트가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컬렉팅</a:t>
            </a:r>
            <a:r>
              <a:rPr lang="ko-KR" altLang="en-US" sz="1600"/>
              <a:t> 되었는지 여부를 안전하게 검사할 수 있게 됩니다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if (</a:t>
            </a:r>
            <a:r>
              <a:rPr lang="en-US" altLang="ko-KR" sz="1600" err="1"/>
              <a:t>MyActor</a:t>
            </a:r>
            <a:r>
              <a:rPr lang="en-US" altLang="ko-KR" sz="1600"/>
              <a:t>-&gt;</a:t>
            </a:r>
            <a:r>
              <a:rPr lang="en-US" altLang="ko-KR" sz="1600" err="1"/>
              <a:t>SafeObject</a:t>
            </a:r>
            <a:r>
              <a:rPr lang="en-US" altLang="ko-KR" sz="1600"/>
              <a:t> != </a:t>
            </a:r>
            <a:r>
              <a:rPr lang="en-US" altLang="ko-KR" sz="1600" err="1"/>
              <a:t>nullptr</a:t>
            </a:r>
            <a:r>
              <a:rPr lang="en-US" altLang="ko-KR" sz="1600"/>
              <a:t>) { // Use </a:t>
            </a:r>
            <a:r>
              <a:rPr lang="en-US" altLang="ko-KR" sz="1600" err="1"/>
              <a:t>SafeObject</a:t>
            </a:r>
            <a:r>
              <a:rPr lang="en-US" altLang="ko-KR" sz="1600"/>
              <a:t> }</a:t>
            </a:r>
          </a:p>
          <a:p>
            <a:endParaRPr lang="en-US" altLang="ko-KR" sz="1600"/>
          </a:p>
          <a:p>
            <a:r>
              <a:rPr lang="ko-KR" altLang="en-US" sz="1600"/>
              <a:t>이 부분이 중요한데</a:t>
            </a:r>
            <a:r>
              <a:rPr lang="en-US" altLang="ko-KR" sz="1600"/>
              <a:t>, </a:t>
            </a:r>
            <a:r>
              <a:rPr lang="ko-KR" altLang="en-US" sz="1600"/>
              <a:t>앞서 </a:t>
            </a:r>
            <a:r>
              <a:rPr lang="ko-KR" altLang="en-US" sz="1600" err="1"/>
              <a:t>말씀드렸듯이</a:t>
            </a:r>
            <a:r>
              <a:rPr lang="ko-KR" altLang="en-US" sz="1600"/>
              <a:t> </a:t>
            </a:r>
            <a:r>
              <a:rPr lang="en-US" altLang="ko-KR" sz="1600"/>
              <a:t>Destroy() </a:t>
            </a:r>
            <a:r>
              <a:rPr lang="ko-KR" altLang="en-US" sz="1600"/>
              <a:t>를 호출한 </a:t>
            </a:r>
            <a:r>
              <a:rPr lang="ko-KR" altLang="en-US" sz="1600" err="1"/>
              <a:t>액터는</a:t>
            </a:r>
            <a:r>
              <a:rPr lang="ko-KR" altLang="en-US" sz="1600"/>
              <a:t> 다음 번 </a:t>
            </a:r>
            <a:r>
              <a:rPr lang="ko-KR" altLang="en-US" sz="1600" err="1"/>
              <a:t>가비지</a:t>
            </a:r>
            <a:r>
              <a:rPr lang="ko-KR" altLang="en-US" sz="1600"/>
              <a:t> </a:t>
            </a:r>
            <a:r>
              <a:rPr lang="ko-KR" altLang="en-US" sz="1600" err="1"/>
              <a:t>컬렉터가</a:t>
            </a:r>
            <a:r>
              <a:rPr lang="ko-KR" altLang="en-US" sz="1600"/>
              <a:t> 실행되기 전까지는 제거되지 않기 때문입니다</a:t>
            </a:r>
            <a:r>
              <a:rPr lang="en-US" altLang="ko-KR" sz="1600"/>
              <a:t>. </a:t>
            </a:r>
          </a:p>
          <a:p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가 삭제 </a:t>
            </a:r>
            <a:r>
              <a:rPr lang="ko-KR" altLang="en-US" sz="1600" err="1"/>
              <a:t>대기중인지는</a:t>
            </a:r>
            <a:r>
              <a:rPr lang="ko-KR" altLang="en-US" sz="1600"/>
              <a:t> </a:t>
            </a:r>
            <a:r>
              <a:rPr lang="en-US" altLang="ko-KR" sz="1600" b="1" err="1"/>
              <a:t>IsPendingKill</a:t>
            </a:r>
            <a:r>
              <a:rPr lang="en-US" altLang="ko-KR" sz="1600" b="1"/>
              <a:t>()</a:t>
            </a:r>
            <a:r>
              <a:rPr lang="ko-KR" altLang="en-US" sz="1600"/>
              <a:t>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사용해서 검사할 수 있습니다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ko-KR" altLang="en-US" sz="1600"/>
              <a:t>그 </a:t>
            </a:r>
            <a:r>
              <a:rPr lang="ko-KR" altLang="en-US" sz="1600" err="1"/>
              <a:t>메소드가</a:t>
            </a:r>
            <a:r>
              <a:rPr lang="ko-KR" altLang="en-US" sz="1600"/>
              <a:t> </a:t>
            </a:r>
            <a:r>
              <a:rPr lang="en-US" altLang="ko-KR" sz="1600"/>
              <a:t>true </a:t>
            </a:r>
            <a:r>
              <a:rPr lang="ko-KR" altLang="en-US" sz="1600"/>
              <a:t>를 반환하는 경우</a:t>
            </a:r>
            <a:r>
              <a:rPr lang="en-US" altLang="ko-KR" sz="1600"/>
              <a:t>, </a:t>
            </a:r>
            <a:r>
              <a:rPr lang="ko-KR" altLang="en-US" sz="1600"/>
              <a:t>오브젝트가 죽을 테니 사용하지 말아야겠다 생각하면 됩니다</a:t>
            </a:r>
            <a:r>
              <a:rPr lang="en-US" altLang="ko-KR" sz="1600"/>
              <a:t>. </a:t>
            </a:r>
          </a:p>
          <a:p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448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err="1"/>
              <a:t>UStructs</a:t>
            </a:r>
            <a:r>
              <a:rPr lang="en-US" altLang="ko-KR" sz="1600"/>
              <a:t> (</a:t>
            </a:r>
            <a:r>
              <a:rPr lang="ko-KR" altLang="en-US" sz="1600"/>
              <a:t>구조체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ko-KR" altLang="en-US" sz="1600" smtClean="0"/>
              <a:t>스마트 </a:t>
            </a:r>
            <a:r>
              <a:rPr lang="ko-KR" altLang="en-US" sz="1600"/>
              <a:t>포인터를 사용하는 것이 </a:t>
            </a:r>
            <a:r>
              <a:rPr lang="ko-KR" altLang="en-US" sz="1600" smtClean="0"/>
              <a:t>좋다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 b="1" err="1"/>
              <a:t>UObject</a:t>
            </a:r>
            <a:r>
              <a:rPr lang="en-US" altLang="ko-KR" sz="1600" b="1"/>
              <a:t> </a:t>
            </a:r>
            <a:r>
              <a:rPr lang="ko-KR" altLang="en-US" sz="1600" b="1"/>
              <a:t>이외의 </a:t>
            </a:r>
            <a:r>
              <a:rPr lang="ko-KR" altLang="en-US" sz="1600" b="1" err="1"/>
              <a:t>레퍼런스</a:t>
            </a:r>
            <a:endParaRPr lang="ko-KR" altLang="en-US" sz="1600" b="1"/>
          </a:p>
          <a:p>
            <a:r>
              <a:rPr lang="ko-KR" altLang="en-US" sz="1600"/>
              <a:t>일반적인 </a:t>
            </a:r>
            <a:r>
              <a:rPr lang="en-US" altLang="ko-KR" sz="1600" err="1"/>
              <a:t>UObject</a:t>
            </a:r>
            <a:r>
              <a:rPr lang="en-US" altLang="ko-KR" sz="1600"/>
              <a:t> </a:t>
            </a:r>
            <a:r>
              <a:rPr lang="ko-KR" altLang="en-US" sz="1600"/>
              <a:t>이외의 것도 오브젝트로의 </a:t>
            </a:r>
            <a:r>
              <a:rPr lang="ko-KR" altLang="en-US" sz="1600" err="1"/>
              <a:t>레퍼런스를</a:t>
            </a:r>
            <a:r>
              <a:rPr lang="ko-KR" altLang="en-US" sz="1600"/>
              <a:t> 추가하고 </a:t>
            </a:r>
            <a:r>
              <a:rPr lang="ko-KR" altLang="en-US" sz="1600" err="1"/>
              <a:t>가비지</a:t>
            </a:r>
            <a:r>
              <a:rPr lang="ko-KR" altLang="en-US" sz="1600"/>
              <a:t> 컬렉션을 막을 수 </a:t>
            </a:r>
            <a:r>
              <a:rPr lang="ko-KR" altLang="en-US" sz="1600" smtClean="0"/>
              <a:t>있다</a:t>
            </a:r>
            <a:r>
              <a:rPr lang="en-US" altLang="ko-KR" sz="1600"/>
              <a:t>. </a:t>
            </a:r>
            <a:r>
              <a:rPr lang="ko-KR" altLang="en-US" sz="1600"/>
              <a:t>그러기 위해서</a:t>
            </a:r>
            <a:r>
              <a:rPr lang="en-US" altLang="ko-KR" sz="1600"/>
              <a:t>, </a:t>
            </a:r>
            <a:r>
              <a:rPr lang="ko-KR" altLang="en-US" sz="1600"/>
              <a:t>오브젝트는 반드시 </a:t>
            </a:r>
            <a:r>
              <a:rPr lang="en-US" altLang="ko-KR" sz="1600" b="1" err="1"/>
              <a:t>FGCObject</a:t>
            </a:r>
            <a:r>
              <a:rPr lang="ko-KR" altLang="en-US" sz="1600"/>
              <a:t> 에서 파생되어 그 </a:t>
            </a:r>
            <a:r>
              <a:rPr lang="en-US" altLang="ko-KR" sz="1600" b="1" err="1"/>
              <a:t>AddReferencedObjects</a:t>
            </a:r>
            <a:r>
              <a:rPr lang="ko-KR" altLang="en-US" sz="1600"/>
              <a:t> 클래스를 </a:t>
            </a:r>
            <a:r>
              <a:rPr lang="ko-KR" altLang="en-US" sz="1600" err="1"/>
              <a:t>오버라이드해야</a:t>
            </a:r>
            <a:r>
              <a:rPr lang="ko-KR" altLang="en-US" sz="1600"/>
              <a:t> </a:t>
            </a:r>
            <a:r>
              <a:rPr lang="ko-KR" altLang="en-US" sz="1600" smtClean="0"/>
              <a:t>한다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en-US" altLang="ko-KR" sz="1600"/>
              <a:t>class </a:t>
            </a:r>
            <a:r>
              <a:rPr lang="en-US" altLang="ko-KR" sz="1600" err="1"/>
              <a:t>FMyNormalClass</a:t>
            </a:r>
            <a:r>
              <a:rPr lang="en-US" altLang="ko-KR" sz="1600"/>
              <a:t> : public </a:t>
            </a:r>
            <a:r>
              <a:rPr lang="en-US" altLang="ko-KR" sz="1600" err="1"/>
              <a:t>FGCObject</a:t>
            </a:r>
            <a:r>
              <a:rPr lang="en-US" altLang="ko-KR" sz="1600"/>
              <a:t> { </a:t>
            </a:r>
          </a:p>
          <a:p>
            <a:r>
              <a:rPr lang="en-US" altLang="ko-KR" sz="1600"/>
              <a:t>public: </a:t>
            </a:r>
          </a:p>
          <a:p>
            <a:pPr lvl="1"/>
            <a:r>
              <a:rPr lang="en-US" altLang="ko-KR" sz="1600" err="1"/>
              <a:t>UObject</a:t>
            </a:r>
            <a:r>
              <a:rPr lang="en-US" altLang="ko-KR" sz="1600"/>
              <a:t>* </a:t>
            </a:r>
            <a:r>
              <a:rPr lang="en-US" altLang="ko-KR" sz="1600" err="1"/>
              <a:t>SafeObject</a:t>
            </a:r>
            <a:r>
              <a:rPr lang="en-US" altLang="ko-KR" sz="1600"/>
              <a:t>; </a:t>
            </a:r>
          </a:p>
          <a:p>
            <a:pPr lvl="1"/>
            <a:r>
              <a:rPr lang="en-US" altLang="ko-KR" sz="1600" err="1"/>
              <a:t>FMyNormalClass</a:t>
            </a:r>
            <a:r>
              <a:rPr lang="en-US" altLang="ko-KR" sz="1600"/>
              <a:t>(</a:t>
            </a:r>
            <a:r>
              <a:rPr lang="en-US" altLang="ko-KR" sz="1600" err="1"/>
              <a:t>UObject</a:t>
            </a:r>
            <a:r>
              <a:rPr lang="en-US" altLang="ko-KR" sz="1600"/>
              <a:t>* Object) : </a:t>
            </a:r>
            <a:r>
              <a:rPr lang="en-US" altLang="ko-KR" sz="1600" err="1"/>
              <a:t>SafeObject</a:t>
            </a:r>
            <a:r>
              <a:rPr lang="en-US" altLang="ko-KR" sz="1600"/>
              <a:t>(Object) { } </a:t>
            </a:r>
          </a:p>
          <a:p>
            <a:pPr lvl="1"/>
            <a:r>
              <a:rPr lang="en-US" altLang="ko-KR" sz="1600"/>
              <a:t>void </a:t>
            </a:r>
            <a:r>
              <a:rPr lang="en-US" altLang="ko-KR" sz="1600" err="1"/>
              <a:t>AddReferencedObjects</a:t>
            </a:r>
            <a:r>
              <a:rPr lang="en-US" altLang="ko-KR" sz="1600"/>
              <a:t>(</a:t>
            </a:r>
            <a:r>
              <a:rPr lang="en-US" altLang="ko-KR" sz="1600" err="1"/>
              <a:t>FReferenceCollector</a:t>
            </a:r>
            <a:r>
              <a:rPr lang="en-US" altLang="ko-KR" sz="1600"/>
              <a:t>&amp; Collector) override { </a:t>
            </a:r>
          </a:p>
          <a:p>
            <a:pPr lvl="2"/>
            <a:r>
              <a:rPr lang="en-US" altLang="ko-KR" sz="1600" err="1"/>
              <a:t>Collector.AddReferencedObject</a:t>
            </a:r>
            <a:r>
              <a:rPr lang="en-US" altLang="ko-KR" sz="1600"/>
              <a:t>(</a:t>
            </a:r>
            <a:r>
              <a:rPr lang="en-US" altLang="ko-KR" sz="1600" err="1"/>
              <a:t>SafeObject</a:t>
            </a:r>
            <a:r>
              <a:rPr lang="en-US" altLang="ko-KR" sz="1600"/>
              <a:t>);</a:t>
            </a:r>
          </a:p>
          <a:p>
            <a:pPr lvl="1"/>
            <a:r>
              <a:rPr lang="en-US" altLang="ko-KR" sz="1600"/>
              <a:t> } </a:t>
            </a:r>
          </a:p>
          <a:p>
            <a:r>
              <a:rPr lang="en-US" altLang="ko-KR" sz="1600"/>
              <a:t>};</a:t>
            </a:r>
          </a:p>
          <a:p>
            <a:endParaRPr lang="en-US" altLang="ko-KR" sz="1600"/>
          </a:p>
          <a:p>
            <a:r>
              <a:rPr lang="ko-KR" altLang="en-US" sz="1600" smtClean="0"/>
              <a:t>가비지 </a:t>
            </a:r>
            <a:r>
              <a:rPr lang="ko-KR" altLang="en-US" sz="1600" err="1"/>
              <a:t>컬렉팅되지</a:t>
            </a:r>
            <a:r>
              <a:rPr lang="ko-KR" altLang="en-US" sz="1600"/>
              <a:t> 않도록 하려는 오브젝트에는 </a:t>
            </a:r>
            <a:r>
              <a:rPr lang="en-US" altLang="ko-KR" sz="1600" b="1" err="1"/>
              <a:t>FReferenceCollector</a:t>
            </a:r>
            <a:r>
              <a:rPr lang="ko-KR" altLang="en-US" sz="1600"/>
              <a:t> 를 </a:t>
            </a:r>
            <a:r>
              <a:rPr lang="ko-KR" altLang="en-US" sz="1600" smtClean="0"/>
              <a:t>사용해야 하며</a:t>
            </a:r>
            <a:r>
              <a:rPr lang="en-US" altLang="ko-KR" sz="1600" smtClean="0"/>
              <a:t> </a:t>
            </a:r>
            <a:r>
              <a:rPr lang="ko-KR" altLang="en-US" sz="1600"/>
              <a:t>그 오브젝트가 삭제되어 소멸자가 실행될 때</a:t>
            </a:r>
            <a:r>
              <a:rPr lang="en-US" altLang="ko-KR" sz="1600"/>
              <a:t>, </a:t>
            </a:r>
            <a:r>
              <a:rPr lang="ko-KR" altLang="en-US" sz="1600"/>
              <a:t>그 오브젝트는 추가한 모든 </a:t>
            </a:r>
            <a:r>
              <a:rPr lang="ko-KR" altLang="en-US" sz="1600" err="1"/>
              <a:t>레퍼런스를</a:t>
            </a:r>
            <a:r>
              <a:rPr lang="ko-KR" altLang="en-US" sz="1600"/>
              <a:t> 자동으로 </a:t>
            </a:r>
            <a:r>
              <a:rPr lang="ko-KR" altLang="en-US" sz="1600" smtClean="0"/>
              <a:t>지워진다</a:t>
            </a:r>
            <a:r>
              <a:rPr lang="en-US" altLang="ko-KR" sz="1600" smtClean="0"/>
              <a:t>. </a:t>
            </a:r>
            <a:endParaRPr lang="ko-KR" altLang="en-US" sz="1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UStructs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910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UPROPERTY </a:t>
            </a:r>
            <a:r>
              <a:rPr lang="ko-KR" altLang="en-US" dirty="0" smtClean="0"/>
              <a:t>매크로를 사용하여 노출한 뒤 블루프린트로 상속하여 직접 </a:t>
            </a:r>
            <a:r>
              <a:rPr lang="ko-KR" altLang="en-US" dirty="0" err="1" smtClean="0"/>
              <a:t>레퍼런싱한다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UPROPERTY(</a:t>
            </a:r>
            <a:r>
              <a:rPr lang="en-US" altLang="ko-KR" dirty="0" err="1" smtClean="0"/>
              <a:t>EditDefaultsOnly</a:t>
            </a:r>
            <a:r>
              <a:rPr lang="en-US" altLang="ko-KR" dirty="0" smtClean="0"/>
              <a:t>, Category=KGCA)</a:t>
            </a:r>
          </a:p>
          <a:p>
            <a:r>
              <a:rPr lang="en-US" altLang="ko-KR" dirty="0" err="1" smtClean="0"/>
              <a:t>AActor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pActor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ko-KR" altLang="en-US" dirty="0"/>
              <a:t>레퍼런스 규칙</a:t>
            </a:r>
          </a:p>
          <a:p>
            <a:pPr lvl="1"/>
            <a:r>
              <a:rPr lang="en-US" altLang="ko-KR" dirty="0" err="1"/>
              <a:t>Description'LongPackageName.AssetName</a:t>
            </a:r>
            <a:r>
              <a:rPr lang="en-US" altLang="ko-KR" dirty="0"/>
              <a:t>'</a:t>
            </a:r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Content</a:t>
            </a:r>
            <a:r>
              <a:rPr lang="ko-KR" altLang="en-US" dirty="0" smtClean="0"/>
              <a:t>를 의미하며 </a:t>
            </a:r>
            <a:r>
              <a:rPr lang="ko-KR" altLang="en-US" dirty="0" err="1" smtClean="0"/>
              <a:t>확장자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uasset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제외한다</a:t>
            </a:r>
            <a:r>
              <a:rPr lang="en-US" altLang="ko-KR" dirty="0" smtClean="0"/>
              <a:t>.</a:t>
            </a:r>
            <a:endParaRPr lang="nn-NO" altLang="ko-KR" dirty="0" smtClean="0"/>
          </a:p>
          <a:p>
            <a:pPr lvl="1"/>
            <a:r>
              <a:rPr lang="nn-NO" altLang="ko-KR" dirty="0" smtClean="0"/>
              <a:t>MyProject/Content/Character/MyPawn.uasset </a:t>
            </a:r>
            <a:r>
              <a:rPr lang="nn-NO" altLang="ko-KR" dirty="0" smtClean="0">
                <a:sym typeface="Wingdings" panose="05000000000000000000" pitchFamily="2" charset="2"/>
              </a:rPr>
              <a:t> Game/Character/MyPawn.uasset</a:t>
            </a:r>
          </a:p>
          <a:p>
            <a:r>
              <a:rPr lang="en-US" altLang="ko-KR" dirty="0" smtClean="0"/>
              <a:t>TEXT(“”)</a:t>
            </a:r>
            <a:r>
              <a:rPr lang="ko-KR" altLang="en-US" dirty="0" smtClean="0"/>
              <a:t>매크로에 사용되는 경로는 해당 </a:t>
            </a:r>
            <a:r>
              <a:rPr lang="ko-KR" altLang="en-US" dirty="0" err="1" smtClean="0"/>
              <a:t>래퍼런스의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우클릭하고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랜퍼런스</a:t>
            </a:r>
            <a:r>
              <a:rPr lang="ko-KR" altLang="en-US" dirty="0" smtClean="0"/>
              <a:t> 복사를 사용하면 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블루프린트</a:t>
            </a:r>
            <a:r>
              <a:rPr lang="ko-KR" altLang="en-US" dirty="0" smtClean="0"/>
              <a:t> 클래스의 경우는 </a:t>
            </a:r>
            <a:r>
              <a:rPr lang="en-US" altLang="ko-KR" dirty="0" smtClean="0"/>
              <a:t>_C</a:t>
            </a:r>
            <a:r>
              <a:rPr lang="ko-KR" altLang="en-US" dirty="0" smtClean="0"/>
              <a:t>가 붙여서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nn-NO" altLang="ko-KR" dirty="0" smtClean="0"/>
              <a:t>Blueprint'/Game/Character/MyPawn.MyPawn_C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973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#include "</a:t>
            </a:r>
            <a:r>
              <a:rPr lang="en-US" altLang="ko-KR" dirty="0" err="1"/>
              <a:t>UObject</a:t>
            </a:r>
            <a:r>
              <a:rPr lang="en-US" altLang="ko-KR" dirty="0"/>
              <a:t>/</a:t>
            </a:r>
            <a:r>
              <a:rPr lang="en-US" altLang="ko-KR" dirty="0" err="1"/>
              <a:t>ConstructorHelpers.h</a:t>
            </a:r>
            <a:r>
              <a:rPr lang="en-US" altLang="ko-KR" dirty="0"/>
              <a:t>"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en-US" altLang="ko-KR" dirty="0" smtClean="0"/>
              <a:t>UPROPERTY()</a:t>
            </a:r>
          </a:p>
          <a:p>
            <a:r>
              <a:rPr lang="en-US" altLang="ko-KR" dirty="0" smtClean="0"/>
              <a:t>Class UTexture2D* </a:t>
            </a:r>
            <a:r>
              <a:rPr lang="en-US" altLang="ko-KR" dirty="0" err="1" smtClean="0"/>
              <a:t>BarFillTexture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AUserHUD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AUserHUD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{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en-US" altLang="ko-KR" dirty="0" err="1" smtClean="0"/>
              <a:t>ConstructorHelpers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FObjectFinder</a:t>
            </a:r>
            <a:r>
              <a:rPr lang="en-US" altLang="ko-KR" dirty="0" smtClean="0"/>
              <a:t>&lt;UTexture2D&gt; </a:t>
            </a:r>
            <a:r>
              <a:rPr lang="en-US" altLang="ko-KR" dirty="0" err="1" smtClean="0"/>
              <a:t>BarObj</a:t>
            </a:r>
            <a:r>
              <a:rPr lang="en-US" altLang="ko-KR" dirty="0" smtClean="0"/>
              <a:t>(TEXT(“/Game/UI/bar”));</a:t>
            </a:r>
          </a:p>
          <a:p>
            <a:pPr lvl="1"/>
            <a:r>
              <a:rPr lang="en-US" altLang="ko-KR" dirty="0" err="1" smtClean="0"/>
              <a:t>BarFillTexture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BarObj.Object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ko-KR" altLang="en-US" dirty="0" smtClean="0"/>
              <a:t>메모리에서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먼저 검색하여 </a:t>
            </a:r>
            <a:r>
              <a:rPr lang="ko-KR" altLang="en-US" dirty="0" err="1" smtClean="0"/>
              <a:t>레퍼런싱하고</a:t>
            </a:r>
            <a:r>
              <a:rPr lang="ko-KR" altLang="en-US" dirty="0" smtClean="0"/>
              <a:t> 없으면 </a:t>
            </a:r>
            <a:r>
              <a:rPr lang="ko-KR" altLang="en-US" dirty="0" err="1" smtClean="0"/>
              <a:t>로드한다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경로는 전체 경로를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존재하지 않으면 </a:t>
            </a:r>
            <a:r>
              <a:rPr lang="en-US" altLang="ko-KR" dirty="0" err="1" smtClean="0"/>
              <a:t>nullptr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사용한 </a:t>
            </a:r>
            <a:r>
              <a:rPr lang="ko-KR" altLang="en-US" dirty="0" err="1" smtClean="0"/>
              <a:t>레퍼런싱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563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사전에 생성 또는 로드 된 </a:t>
            </a:r>
            <a:r>
              <a:rPr lang="en-US" altLang="ko-KR" sz="2000" dirty="0" err="1" smtClean="0"/>
              <a:t>UObject</a:t>
            </a:r>
            <a:r>
              <a:rPr lang="ko-KR" altLang="en-US" sz="2000" dirty="0" smtClean="0"/>
              <a:t>를 생성할 경우에 사용됨</a:t>
            </a:r>
            <a:r>
              <a:rPr lang="en-US" altLang="ko-KR" sz="2000" dirty="0" smtClean="0"/>
              <a:t>.</a:t>
            </a:r>
          </a:p>
          <a:p>
            <a:pPr lvl="1"/>
            <a:r>
              <a:rPr kumimoji="0" lang="ko-KR" altLang="ko-KR" sz="2000" dirty="0" err="1">
                <a:solidFill>
                  <a:srgbClr val="0000AA"/>
                </a:solidFill>
              </a:rPr>
              <a:t>AFunctionalTest</a:t>
            </a:r>
            <a:r>
              <a:rPr kumimoji="0" lang="ko-KR" altLang="ko-KR" sz="2000" dirty="0">
                <a:solidFill>
                  <a:srgbClr val="000066"/>
                </a:solidFill>
              </a:rPr>
              <a:t>* 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TestToRun</a:t>
            </a:r>
            <a:r>
              <a:rPr kumimoji="0" lang="ko-KR" altLang="ko-KR" sz="2000" dirty="0">
                <a:solidFill>
                  <a:srgbClr val="000066"/>
                </a:solidFill>
              </a:rPr>
              <a:t> = 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FindObject</a:t>
            </a:r>
            <a:r>
              <a:rPr kumimoji="0" lang="ko-KR" altLang="ko-KR" sz="2000" dirty="0">
                <a:solidFill>
                  <a:srgbClr val="000066"/>
                </a:solidFill>
              </a:rPr>
              <a:t>&lt;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AFunctionalTest</a:t>
            </a:r>
            <a:r>
              <a:rPr kumimoji="0" lang="ko-KR" altLang="ko-KR" sz="2000" dirty="0">
                <a:solidFill>
                  <a:srgbClr val="000066"/>
                </a:solidFill>
              </a:rPr>
              <a:t>&gt;(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TestsOuter</a:t>
            </a:r>
            <a:r>
              <a:rPr kumimoji="0" lang="ko-KR" altLang="ko-KR" sz="2000" dirty="0">
                <a:solidFill>
                  <a:srgbClr val="000066"/>
                </a:solidFill>
              </a:rPr>
              <a:t>, *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TestName</a:t>
            </a:r>
            <a:r>
              <a:rPr kumimoji="0" lang="ko-KR" altLang="ko-KR" sz="2000" dirty="0">
                <a:solidFill>
                  <a:srgbClr val="000066"/>
                </a:solidFill>
              </a:rPr>
              <a:t>); </a:t>
            </a:r>
            <a:endParaRPr kumimoji="0" lang="en-US" altLang="ko-KR" sz="2000" dirty="0">
              <a:solidFill>
                <a:srgbClr val="000066"/>
              </a:solidFill>
            </a:endParaRPr>
          </a:p>
          <a:p>
            <a:pPr lvl="1"/>
            <a:r>
              <a:rPr kumimoji="0" lang="ko-KR" altLang="ko-KR" sz="2000" dirty="0" err="1">
                <a:solidFill>
                  <a:srgbClr val="0000AA"/>
                </a:solidFill>
              </a:rPr>
              <a:t>GridTexture</a:t>
            </a:r>
            <a:r>
              <a:rPr kumimoji="0" lang="ko-KR" altLang="ko-KR" sz="2000" dirty="0">
                <a:solidFill>
                  <a:srgbClr val="000066"/>
                </a:solidFill>
              </a:rPr>
              <a:t> = 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LoadObject</a:t>
            </a:r>
            <a:r>
              <a:rPr kumimoji="0" lang="ko-KR" altLang="ko-KR" sz="2000" dirty="0">
                <a:solidFill>
                  <a:srgbClr val="000066"/>
                </a:solidFill>
              </a:rPr>
              <a:t>&lt;</a:t>
            </a:r>
            <a:r>
              <a:rPr kumimoji="0" lang="ko-KR" altLang="ko-KR" sz="2000" dirty="0">
                <a:solidFill>
                  <a:srgbClr val="0000AA"/>
                </a:solidFill>
              </a:rPr>
              <a:t>UTexture2D</a:t>
            </a:r>
            <a:r>
              <a:rPr kumimoji="0" lang="ko-KR" altLang="ko-KR" sz="2000" dirty="0">
                <a:solidFill>
                  <a:srgbClr val="000066"/>
                </a:solidFill>
              </a:rPr>
              <a:t>&gt;(NULL, TEXT(</a:t>
            </a:r>
            <a:r>
              <a:rPr kumimoji="0" lang="ko-KR" altLang="ko-KR" sz="2000" dirty="0">
                <a:solidFill>
                  <a:srgbClr val="880000"/>
                </a:solidFill>
              </a:rPr>
              <a:t>"/</a:t>
            </a:r>
            <a:r>
              <a:rPr kumimoji="0" lang="ko-KR" altLang="ko-KR" sz="2000" dirty="0" err="1">
                <a:solidFill>
                  <a:srgbClr val="880000"/>
                </a:solidFill>
              </a:rPr>
              <a:t>Engine</a:t>
            </a:r>
            <a:r>
              <a:rPr kumimoji="0" lang="ko-KR" altLang="ko-KR" sz="2000" dirty="0">
                <a:solidFill>
                  <a:srgbClr val="880000"/>
                </a:solidFill>
              </a:rPr>
              <a:t>/</a:t>
            </a:r>
            <a:r>
              <a:rPr kumimoji="0" lang="ko-KR" altLang="ko-KR" sz="2000" dirty="0" err="1">
                <a:solidFill>
                  <a:srgbClr val="880000"/>
                </a:solidFill>
              </a:rPr>
              <a:t>EngineMaterials</a:t>
            </a:r>
            <a:r>
              <a:rPr kumimoji="0" lang="ko-KR" altLang="ko-KR" sz="2000" dirty="0">
                <a:solidFill>
                  <a:srgbClr val="880000"/>
                </a:solidFill>
              </a:rPr>
              <a:t>/</a:t>
            </a:r>
            <a:r>
              <a:rPr kumimoji="0" lang="ko-KR" altLang="ko-KR" sz="2000" dirty="0" err="1">
                <a:solidFill>
                  <a:srgbClr val="880000"/>
                </a:solidFill>
              </a:rPr>
              <a:t>DefaultWhiteGrid.DefaultWhiteGrid</a:t>
            </a:r>
            <a:r>
              <a:rPr kumimoji="0" lang="ko-KR" altLang="ko-KR" sz="2000" dirty="0">
                <a:solidFill>
                  <a:srgbClr val="880000"/>
                </a:solidFill>
              </a:rPr>
              <a:t>"</a:t>
            </a:r>
            <a:r>
              <a:rPr kumimoji="0" lang="ko-KR" altLang="ko-KR" sz="2000" dirty="0">
                <a:solidFill>
                  <a:srgbClr val="000066"/>
                </a:solidFill>
              </a:rPr>
              <a:t>),</a:t>
            </a:r>
            <a:r>
              <a:rPr kumimoji="0" lang="en-US" altLang="ko-KR" sz="2000" dirty="0" err="1">
                <a:solidFill>
                  <a:srgbClr val="000066"/>
                </a:solidFill>
              </a:rPr>
              <a:t>NULL,LOAD_None</a:t>
            </a:r>
            <a:r>
              <a:rPr kumimoji="0" lang="en-US" altLang="ko-KR" sz="2000" dirty="0">
                <a:solidFill>
                  <a:srgbClr val="000066"/>
                </a:solidFill>
              </a:rPr>
              <a:t>, NULL);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로드 되어 있지 않은 </a:t>
            </a:r>
            <a:r>
              <a:rPr lang="en-US" altLang="ko-KR" sz="2000" dirty="0" err="1" smtClean="0"/>
              <a:t>UObject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LoadObject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내부적으로 </a:t>
            </a:r>
            <a:r>
              <a:rPr lang="en-US" altLang="ko-KR" sz="2000" dirty="0" err="1" smtClean="0"/>
              <a:t>FindObject</a:t>
            </a:r>
            <a:r>
              <a:rPr lang="ko-KR" altLang="en-US" sz="2000" dirty="0" smtClean="0"/>
              <a:t>를 사용하여 검색을 먼저 하고 </a:t>
            </a:r>
            <a:r>
              <a:rPr lang="ko-KR" altLang="en-US" sz="2000" dirty="0" err="1" smtClean="0"/>
              <a:t>로드한다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kumimoji="0" lang="ko-KR" altLang="ko-KR" sz="2000" dirty="0" err="1">
                <a:solidFill>
                  <a:srgbClr val="0000AA"/>
                </a:solidFill>
              </a:rPr>
              <a:t>DefaultPreviewPawnClass</a:t>
            </a:r>
            <a:r>
              <a:rPr kumimoji="0" lang="ko-KR" altLang="ko-KR" sz="2000" dirty="0">
                <a:solidFill>
                  <a:srgbClr val="000066"/>
                </a:solidFill>
              </a:rPr>
              <a:t> = 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LoadObject</a:t>
            </a:r>
            <a:r>
              <a:rPr kumimoji="0" lang="ko-KR" altLang="ko-KR" sz="2000" dirty="0">
                <a:solidFill>
                  <a:srgbClr val="000066"/>
                </a:solidFill>
              </a:rPr>
              <a:t>&lt;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UClass</a:t>
            </a:r>
            <a:r>
              <a:rPr kumimoji="0" lang="ko-KR" altLang="ko-KR" sz="2000" dirty="0">
                <a:solidFill>
                  <a:srgbClr val="000066"/>
                </a:solidFill>
              </a:rPr>
              <a:t>&gt;(NULL, *</a:t>
            </a:r>
            <a:r>
              <a:rPr kumimoji="0" lang="ko-KR" altLang="ko-KR" sz="2000" dirty="0" err="1">
                <a:solidFill>
                  <a:srgbClr val="0000AA"/>
                </a:solidFill>
              </a:rPr>
              <a:t>PreviewPawnName</a:t>
            </a:r>
            <a:r>
              <a:rPr kumimoji="0" lang="ko-KR" altLang="ko-KR" sz="2000" dirty="0">
                <a:solidFill>
                  <a:srgbClr val="000066"/>
                </a:solidFill>
              </a:rPr>
              <a:t>, NULL, </a:t>
            </a:r>
            <a:r>
              <a:rPr kumimoji="0" lang="ko-KR" altLang="ko-KR" sz="2000" dirty="0" err="1">
                <a:solidFill>
                  <a:srgbClr val="000066"/>
                </a:solidFill>
              </a:rPr>
              <a:t>LOAD_None</a:t>
            </a:r>
            <a:r>
              <a:rPr kumimoji="0" lang="ko-KR" altLang="ko-KR" sz="2000" dirty="0">
                <a:solidFill>
                  <a:srgbClr val="000066"/>
                </a:solidFill>
              </a:rPr>
              <a:t>, </a:t>
            </a:r>
            <a:r>
              <a:rPr kumimoji="0" lang="ko-KR" altLang="ko-KR" sz="2000" dirty="0" smtClean="0">
                <a:solidFill>
                  <a:srgbClr val="000066"/>
                </a:solidFill>
              </a:rPr>
              <a:t>NULL</a:t>
            </a:r>
            <a:r>
              <a:rPr kumimoji="0" lang="en-US" altLang="ko-KR" sz="2000" dirty="0" smtClean="0">
                <a:solidFill>
                  <a:srgbClr val="000066"/>
                </a:solidFill>
              </a:rPr>
              <a:t>);</a:t>
            </a:r>
            <a:endParaRPr lang="en-US" altLang="ko-KR" sz="2000" dirty="0"/>
          </a:p>
          <a:p>
            <a:pPr lvl="1"/>
            <a:r>
              <a:rPr lang="en-US" altLang="ko-KR" sz="2000" dirty="0"/>
              <a:t>If(!</a:t>
            </a:r>
            <a:r>
              <a:rPr lang="en-US" altLang="ko-KR" sz="2000" dirty="0" err="1"/>
              <a:t>DefaultPreviewPawnClass</a:t>
            </a:r>
            <a:r>
              <a:rPr lang="en-US" altLang="ko-KR" sz="2000" dirty="0"/>
              <a:t>-&gt;</a:t>
            </a:r>
            <a:r>
              <a:rPr lang="en-US" altLang="ko-KR" sz="2000" dirty="0" err="1" smtClean="0"/>
              <a:t>IsChildOf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APawn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StaticClass</a:t>
            </a:r>
            <a:r>
              <a:rPr lang="en-US" altLang="ko-KR" sz="2000" dirty="0"/>
              <a:t>()))</a:t>
            </a:r>
          </a:p>
          <a:p>
            <a:pPr lvl="1"/>
            <a:r>
              <a:rPr lang="en-US" altLang="ko-KR" sz="2000" dirty="0"/>
              <a:t>{</a:t>
            </a:r>
          </a:p>
          <a:p>
            <a:pPr lvl="2"/>
            <a:r>
              <a:rPr lang="en-US" altLang="ko-KR" sz="2000" dirty="0" err="1"/>
              <a:t>DefaultPreviewPawnClass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nullptr</a:t>
            </a:r>
            <a:r>
              <a:rPr lang="en-US" altLang="ko-KR" sz="2000" dirty="0"/>
              <a:t>;</a:t>
            </a:r>
          </a:p>
          <a:p>
            <a:pPr lvl="1"/>
            <a:r>
              <a:rPr lang="en-US" altLang="ko-KR" sz="2000" dirty="0"/>
              <a:t>}</a:t>
            </a:r>
            <a:endParaRPr lang="ko-KR" altLang="en-US" sz="2000" dirty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검색 및 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684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UClass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로드시</a:t>
            </a:r>
            <a:r>
              <a:rPr lang="ko-KR" altLang="en-US" sz="2000" dirty="0" smtClean="0"/>
              <a:t> 사용하는 전문 </a:t>
            </a:r>
            <a:r>
              <a:rPr lang="en-US" altLang="ko-KR" sz="2000" dirty="0" err="1" smtClean="0"/>
              <a:t>LoadObject</a:t>
            </a:r>
            <a:r>
              <a:rPr lang="ko-KR" altLang="en-US" sz="2000" dirty="0" smtClean="0"/>
              <a:t>가 </a:t>
            </a:r>
            <a:r>
              <a:rPr lang="en-US" altLang="ko-KR" sz="2000" dirty="0" err="1" smtClean="0"/>
              <a:t>LoadClass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기능은 클래스 로드와 그 유형의 검증을 쉽게 할 수 있는 방법이다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DefaultPreviewPawnClass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LoadClass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APawn</a:t>
            </a:r>
            <a:r>
              <a:rPr lang="en-US" altLang="ko-KR" sz="2000" dirty="0"/>
              <a:t>&gt;(NULL, *</a:t>
            </a:r>
            <a:r>
              <a:rPr lang="en-US" altLang="ko-KR" sz="2000" dirty="0" err="1"/>
              <a:t>PreviewPawnName</a:t>
            </a:r>
            <a:r>
              <a:rPr lang="en-US" altLang="ko-KR" sz="2000" dirty="0"/>
              <a:t>, NULL,</a:t>
            </a:r>
          </a:p>
          <a:p>
            <a:pPr lvl="1"/>
            <a:r>
              <a:rPr lang="en-US" altLang="ko-KR" sz="2000" dirty="0" err="1"/>
              <a:t>LOAD_None</a:t>
            </a:r>
            <a:r>
              <a:rPr lang="en-US" altLang="ko-KR" sz="2000" dirty="0"/>
              <a:t>, NULL);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LoadClass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805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ConstructorHelper</a:t>
            </a:r>
            <a:r>
              <a:rPr lang="ko-KR" altLang="en-US" dirty="0" smtClean="0"/>
              <a:t>은 생성자에서만 사용 가능하다</a:t>
            </a:r>
            <a:r>
              <a:rPr lang="en-US" altLang="ko-KR" dirty="0" smtClean="0"/>
              <a:t>.</a:t>
            </a:r>
          </a:p>
          <a:p>
            <a:pPr fontAlgn="t"/>
            <a:r>
              <a:rPr lang="en-US" altLang="ko-KR" dirty="0" smtClean="0"/>
              <a:t>CDO </a:t>
            </a:r>
            <a:r>
              <a:rPr lang="en-US" altLang="ko-KR" dirty="0"/>
              <a:t>constructor</a:t>
            </a:r>
            <a:r>
              <a:rPr lang="ko-KR" altLang="en-US" dirty="0"/>
              <a:t>에서 </a:t>
            </a:r>
            <a:r>
              <a:rPr lang="ko-KR" altLang="en-US" dirty="0" smtClean="0"/>
              <a:t>생성시는 </a:t>
            </a:r>
            <a:r>
              <a:rPr lang="en-US" altLang="ko-KR" dirty="0" smtClean="0"/>
              <a:t>Blueprint</a:t>
            </a:r>
            <a:r>
              <a:rPr lang="ko-KR" altLang="en-US" dirty="0"/>
              <a:t>에서 수정할 수 </a:t>
            </a:r>
            <a:r>
              <a:rPr lang="ko-KR" altLang="en-US" dirty="0" smtClean="0"/>
              <a:t>없도록 한다</a:t>
            </a:r>
            <a:endParaRPr lang="en-US" altLang="ko-KR" dirty="0" smtClean="0"/>
          </a:p>
          <a:p>
            <a:pPr fontAlgn="t"/>
            <a:endParaRPr lang="ko-KR" altLang="en-US" dirty="0"/>
          </a:p>
          <a:p>
            <a:pPr fontAlgn="t"/>
            <a:r>
              <a:rPr lang="en-US" altLang="ko-KR" dirty="0" smtClean="0"/>
              <a:t>UPROPERTY(</a:t>
            </a:r>
            <a:r>
              <a:rPr lang="en-US" altLang="ko-KR" dirty="0" err="1" smtClean="0"/>
              <a:t>BlueprintReadOnly</a:t>
            </a:r>
            <a:r>
              <a:rPr lang="en-US" altLang="ko-KR" dirty="0"/>
              <a:t>, </a:t>
            </a:r>
            <a:r>
              <a:rPr lang="en-US" altLang="ko-KR" dirty="0" err="1"/>
              <a:t>VisibleAnywhere</a:t>
            </a:r>
            <a:r>
              <a:rPr lang="en-US" altLang="ko-KR" dirty="0"/>
              <a:t>, Category="</a:t>
            </a:r>
            <a:r>
              <a:rPr lang="en-US" altLang="ko-KR" dirty="0" err="1"/>
              <a:t>WeaponComponent</a:t>
            </a:r>
            <a:r>
              <a:rPr lang="en-US" altLang="ko-KR" dirty="0"/>
              <a:t>")</a:t>
            </a:r>
          </a:p>
          <a:p>
            <a:pPr fontAlgn="t"/>
            <a:r>
              <a:rPr lang="en-US" altLang="ko-KR" dirty="0" smtClean="0"/>
              <a:t>class</a:t>
            </a:r>
            <a:r>
              <a:rPr lang="en-US" altLang="ko-KR" dirty="0"/>
              <a:t> </a:t>
            </a:r>
            <a:r>
              <a:rPr lang="en-US" altLang="ko-KR" dirty="0" err="1"/>
              <a:t>USkeletalMeshComponent</a:t>
            </a:r>
            <a:r>
              <a:rPr lang="en-US" altLang="ko-KR" dirty="0"/>
              <a:t>* </a:t>
            </a:r>
            <a:r>
              <a:rPr lang="en-US" altLang="ko-KR" dirty="0" err="1"/>
              <a:t>WeaponComponent</a:t>
            </a:r>
            <a:r>
              <a:rPr lang="en-US" altLang="ko-KR" dirty="0"/>
              <a:t> = </a:t>
            </a:r>
            <a:r>
              <a:rPr lang="en-US" altLang="ko-KR" dirty="0" err="1"/>
              <a:t>nullptr</a:t>
            </a:r>
            <a:r>
              <a:rPr lang="en-US" altLang="ko-KR" dirty="0" smtClean="0"/>
              <a:t>;</a:t>
            </a:r>
          </a:p>
          <a:p>
            <a:pPr fontAlgn="t"/>
            <a:endParaRPr lang="en-US" altLang="ko-KR" dirty="0"/>
          </a:p>
          <a:p>
            <a:pPr fontAlgn="t"/>
            <a:r>
              <a:rPr lang="en-US" altLang="ko-KR" dirty="0" err="1" smtClean="0"/>
              <a:t>WeaponComponent</a:t>
            </a:r>
            <a:r>
              <a:rPr lang="en-US" altLang="ko-KR" dirty="0"/>
              <a:t> = </a:t>
            </a:r>
            <a:r>
              <a:rPr lang="en-US" altLang="ko-KR" dirty="0" err="1"/>
              <a:t>CreateDefaultSubobject</a:t>
            </a:r>
            <a:r>
              <a:rPr lang="en-US" altLang="ko-KR" dirty="0"/>
              <a:t>&lt;</a:t>
            </a:r>
            <a:r>
              <a:rPr lang="en-US" altLang="ko-KR" dirty="0" err="1"/>
              <a:t>USkeletalMeshComponent</a:t>
            </a:r>
            <a:r>
              <a:rPr lang="en-US" altLang="ko-KR" dirty="0"/>
              <a:t>&gt;(TEXT("</a:t>
            </a:r>
            <a:r>
              <a:rPr lang="en-US" altLang="ko-KR" dirty="0" err="1"/>
              <a:t>ABWeaponComponent</a:t>
            </a:r>
            <a:r>
              <a:rPr lang="en-US" altLang="ko-KR" dirty="0"/>
              <a:t>"));</a:t>
            </a:r>
          </a:p>
          <a:p>
            <a:pPr fontAlgn="t"/>
            <a:r>
              <a:rPr lang="en-US" altLang="ko-KR" dirty="0" smtClean="0"/>
              <a:t>check(</a:t>
            </a:r>
            <a:r>
              <a:rPr lang="en-US" altLang="ko-KR" dirty="0" err="1" smtClean="0"/>
              <a:t>WeaponComponent</a:t>
            </a:r>
            <a:r>
              <a:rPr lang="en-US" altLang="ko-KR" dirty="0"/>
              <a:t>);</a:t>
            </a:r>
          </a:p>
          <a:p>
            <a:pPr fontAlgn="t"/>
            <a:r>
              <a:rPr lang="en-US" altLang="ko-KR" dirty="0" err="1" smtClean="0"/>
              <a:t>RootComponent</a:t>
            </a:r>
            <a:r>
              <a:rPr lang="en-US" altLang="ko-KR" dirty="0"/>
              <a:t> = </a:t>
            </a:r>
            <a:r>
              <a:rPr lang="en-US" altLang="ko-KR" dirty="0" err="1"/>
              <a:t>WeaponComponent</a:t>
            </a:r>
            <a:r>
              <a:rPr lang="en-US" altLang="ko-KR" dirty="0"/>
              <a:t>;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ConstructorHelper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1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36B926-4402-4942-AD90-1BE29F62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err="1"/>
              <a:t>Sample.uproject</a:t>
            </a:r>
            <a:r>
              <a:rPr lang="en-US" altLang="ko-KR" sz="1800"/>
              <a:t> </a:t>
            </a:r>
            <a:r>
              <a:rPr lang="ko-KR" altLang="en-US" sz="1800"/>
              <a:t>파일에</a:t>
            </a:r>
            <a:r>
              <a:rPr lang="en-US" altLang="ko-KR" sz="1800"/>
              <a:t> </a:t>
            </a:r>
            <a:r>
              <a:rPr lang="ko-KR" altLang="en-US" sz="1800"/>
              <a:t>굶게 표시된 부분을 추가한다</a:t>
            </a:r>
            <a:r>
              <a:rPr lang="en-US" altLang="ko-KR" sz="1800"/>
              <a:t>.(</a:t>
            </a:r>
            <a:r>
              <a:rPr lang="en-US" altLang="ko-KR" sz="1800" b="1"/>
              <a:t>"</a:t>
            </a:r>
            <a:r>
              <a:rPr lang="en-US" altLang="ko-KR" sz="1800" b="1" err="1"/>
              <a:t>Runtime",“Editor</a:t>
            </a:r>
            <a:r>
              <a:rPr lang="en-US" altLang="ko-KR" sz="1800" b="1"/>
              <a:t>", “Developer”</a:t>
            </a:r>
            <a:r>
              <a:rPr lang="en-US" altLang="ko-KR" sz="1800"/>
              <a:t>)</a:t>
            </a:r>
          </a:p>
          <a:p>
            <a:endParaRPr lang="en-US" altLang="ko-KR" sz="1600"/>
          </a:p>
          <a:p>
            <a:r>
              <a:rPr lang="en-US" altLang="ko-KR" sz="1600" b="1"/>
              <a:t>{</a:t>
            </a:r>
          </a:p>
          <a:p>
            <a:r>
              <a:rPr lang="en-US" altLang="ko-KR" sz="1600" b="1"/>
              <a:t>	"</a:t>
            </a:r>
            <a:r>
              <a:rPr lang="en-US" altLang="ko-KR" sz="1600" b="1" err="1"/>
              <a:t>FileVersion</a:t>
            </a:r>
            <a:r>
              <a:rPr lang="en-US" altLang="ko-KR" sz="1600" b="1"/>
              <a:t>": 3,</a:t>
            </a:r>
          </a:p>
          <a:p>
            <a:r>
              <a:rPr lang="en-US" altLang="ko-KR" sz="1600" b="1"/>
              <a:t>	"</a:t>
            </a:r>
            <a:r>
              <a:rPr lang="en-US" altLang="ko-KR" sz="1600" b="1" err="1"/>
              <a:t>EngineAssociation</a:t>
            </a:r>
            <a:r>
              <a:rPr lang="en-US" altLang="ko-KR" sz="1600" b="1"/>
              <a:t>": "4.18",	</a:t>
            </a:r>
          </a:p>
          <a:p>
            <a:r>
              <a:rPr lang="en-US" altLang="ko-KR" sz="1600" b="1"/>
              <a:t>	"Category": "",</a:t>
            </a:r>
          </a:p>
          <a:p>
            <a:r>
              <a:rPr lang="en-US" altLang="ko-KR" sz="1600" b="1"/>
              <a:t>	"Description": "",</a:t>
            </a:r>
          </a:p>
          <a:p>
            <a:r>
              <a:rPr lang="en-US" altLang="ko-KR" sz="1600" b="1"/>
              <a:t>	"Modules": [</a:t>
            </a:r>
          </a:p>
          <a:p>
            <a:r>
              <a:rPr lang="en-US" altLang="ko-KR" sz="1600" b="1"/>
              <a:t>		{</a:t>
            </a:r>
          </a:p>
          <a:p>
            <a:r>
              <a:rPr lang="en-US" altLang="ko-KR" sz="1600" b="1"/>
              <a:t>			"Name": “Sample",</a:t>
            </a:r>
          </a:p>
          <a:p>
            <a:r>
              <a:rPr lang="en-US" altLang="ko-KR" sz="1600" b="1"/>
              <a:t>			"Type": "Runtime",</a:t>
            </a:r>
          </a:p>
          <a:p>
            <a:r>
              <a:rPr lang="en-US" altLang="ko-KR" sz="1600" b="1"/>
              <a:t>			"</a:t>
            </a:r>
            <a:r>
              <a:rPr lang="en-US" altLang="ko-KR" sz="1600" b="1" err="1"/>
              <a:t>LoadingPhase</a:t>
            </a:r>
            <a:r>
              <a:rPr lang="en-US" altLang="ko-KR" sz="1600" b="1"/>
              <a:t>": "Default",</a:t>
            </a:r>
          </a:p>
          <a:p>
            <a:r>
              <a:rPr lang="en-US" altLang="ko-KR" sz="1600" b="1"/>
              <a:t>		}</a:t>
            </a:r>
          </a:p>
          <a:p>
            <a:r>
              <a:rPr lang="en-US" altLang="ko-KR" sz="1600" b="1"/>
              <a:t>	]</a:t>
            </a:r>
          </a:p>
          <a:p>
            <a:r>
              <a:rPr lang="en-US" altLang="ko-KR" sz="1600" b="1"/>
              <a:t>}</a:t>
            </a:r>
            <a:endParaRPr lang="ko-KR" altLang="en-US" sz="1400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F6F1A6-98AE-46E3-B091-7278613F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72800" cy="500042"/>
          </a:xfrm>
        </p:spPr>
        <p:txBody>
          <a:bodyPr/>
          <a:lstStyle/>
          <a:p>
            <a:r>
              <a:rPr lang="ko-KR" altLang="en-US" err="1"/>
              <a:t>비주얼프로젝트</a:t>
            </a:r>
            <a:r>
              <a:rPr lang="ko-KR" altLang="en-US"/>
              <a:t> </a:t>
            </a:r>
            <a:r>
              <a:rPr lang="ko-KR" altLang="en-US" err="1"/>
              <a:t>솔류션</a:t>
            </a:r>
            <a:r>
              <a:rPr lang="ko-KR" altLang="en-US"/>
              <a:t> 생성하기</a:t>
            </a:r>
            <a:r>
              <a:rPr lang="en-US" altLang="ko-KR"/>
              <a:t>-1-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645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코드에서 리소스 </a:t>
            </a:r>
            <a:r>
              <a:rPr lang="ko-KR" altLang="en-US" dirty="0" smtClean="0"/>
              <a:t>가져올 때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ConstructorHelper</a:t>
            </a:r>
            <a:r>
              <a:rPr lang="en-US" altLang="ko-KR" dirty="0"/>
              <a:t>::</a:t>
            </a:r>
            <a:r>
              <a:rPr lang="en-US" altLang="ko-KR" dirty="0" err="1"/>
              <a:t>FObjectFinder</a:t>
            </a:r>
            <a:endParaRPr lang="en-US" altLang="ko-KR" dirty="0"/>
          </a:p>
          <a:p>
            <a:pPr lvl="1" fontAlgn="t"/>
            <a:r>
              <a:rPr lang="en-US" altLang="ko-KR" b="1" dirty="0"/>
              <a:t>static </a:t>
            </a:r>
            <a:r>
              <a:rPr lang="en-US" altLang="ko-KR" b="1" dirty="0" err="1"/>
              <a:t>ConstructorHelpers</a:t>
            </a:r>
            <a:r>
              <a:rPr lang="en-US" altLang="ko-KR" b="1" dirty="0"/>
              <a:t>::</a:t>
            </a:r>
            <a:r>
              <a:rPr lang="en-US" altLang="ko-KR" b="1" dirty="0" err="1"/>
              <a:t>FObjectFinder</a:t>
            </a:r>
            <a:r>
              <a:rPr lang="en-US" altLang="ko-KR" b="1" dirty="0"/>
              <a:t>&lt;</a:t>
            </a:r>
            <a:r>
              <a:rPr lang="en-US" altLang="ko-KR" b="1" dirty="0" err="1"/>
              <a:t>USkeletalMesh</a:t>
            </a:r>
            <a:r>
              <a:rPr lang="en-US" altLang="ko-KR" b="1" dirty="0"/>
              <a:t>&gt;</a:t>
            </a:r>
            <a:r>
              <a:rPr lang="en-US" altLang="ko-KR" dirty="0"/>
              <a:t> </a:t>
            </a:r>
            <a:r>
              <a:rPr lang="en-US" altLang="ko-KR" dirty="0" err="1"/>
              <a:t>SK_BlackKnight</a:t>
            </a:r>
            <a:r>
              <a:rPr lang="en-US" altLang="ko-KR" dirty="0"/>
              <a:t>(</a:t>
            </a:r>
          </a:p>
          <a:p>
            <a:pPr lvl="2" fontAlgn="t"/>
            <a:r>
              <a:rPr lang="en-US" altLang="ko-KR" dirty="0"/>
              <a:t>TEXT("</a:t>
            </a:r>
            <a:r>
              <a:rPr lang="en-US" altLang="ko-KR" dirty="0" err="1"/>
              <a:t>SkeletalMesh</a:t>
            </a:r>
            <a:r>
              <a:rPr lang="en-US" altLang="ko-KR" dirty="0"/>
              <a:t>'/Game/......./</a:t>
            </a:r>
            <a:r>
              <a:rPr lang="en-US" altLang="ko-KR" dirty="0" err="1"/>
              <a:t>SK_Blade_BlackKnight.SK_Blade_BlackKnight</a:t>
            </a:r>
            <a:r>
              <a:rPr lang="en-US" altLang="ko-KR" dirty="0"/>
              <a:t>'")</a:t>
            </a:r>
          </a:p>
          <a:p>
            <a:pPr lvl="1"/>
            <a:r>
              <a:rPr lang="en-US" altLang="ko-KR" dirty="0" err="1"/>
              <a:t>WeaponComponent</a:t>
            </a:r>
            <a:r>
              <a:rPr lang="en-US" altLang="ko-KR" dirty="0"/>
              <a:t>-&gt;</a:t>
            </a:r>
            <a:r>
              <a:rPr lang="en-US" altLang="ko-KR" dirty="0" err="1"/>
              <a:t>SetSkeletalMesh</a:t>
            </a:r>
            <a:r>
              <a:rPr lang="en-US" altLang="ko-KR" dirty="0"/>
              <a:t>(</a:t>
            </a:r>
            <a:r>
              <a:rPr lang="en-US" altLang="ko-KR" b="1" dirty="0" err="1"/>
              <a:t>SK_BlackKnight.Object</a:t>
            </a:r>
            <a:r>
              <a:rPr lang="en-US" altLang="ko-KR" dirty="0"/>
              <a:t>); 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코드에서 </a:t>
            </a:r>
            <a:r>
              <a:rPr lang="en-US" altLang="ko-KR" dirty="0"/>
              <a:t>C++ </a:t>
            </a:r>
            <a:r>
              <a:rPr lang="ko-KR" altLang="en-US" dirty="0"/>
              <a:t>클래스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r>
              <a:rPr lang="en-US" altLang="ko-KR" dirty="0" err="1"/>
              <a:t>StaticClass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UClass</a:t>
            </a:r>
            <a:r>
              <a:rPr lang="ko-KR" altLang="en-US" dirty="0" smtClean="0"/>
              <a:t>을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AProjectGameMode</a:t>
            </a:r>
            <a:r>
              <a:rPr lang="en-US" altLang="ko-KR" dirty="0"/>
              <a:t>::</a:t>
            </a:r>
            <a:r>
              <a:rPr lang="en-US" altLang="ko-KR" dirty="0" err="1" smtClean="0"/>
              <a:t>AProjectGameMode</a:t>
            </a:r>
            <a:r>
              <a:rPr lang="en-US" altLang="ko-KR" dirty="0"/>
              <a:t>()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PlayerControllerClass</a:t>
            </a:r>
            <a:r>
              <a:rPr lang="en-US" altLang="ko-KR" dirty="0"/>
              <a:t> = </a:t>
            </a:r>
            <a:r>
              <a:rPr lang="en-US" altLang="ko-KR" dirty="0" err="1" smtClean="0"/>
              <a:t>ACustomPlayerController</a:t>
            </a:r>
            <a:r>
              <a:rPr lang="en-US" altLang="ko-KR" dirty="0"/>
              <a:t>::</a:t>
            </a:r>
            <a:r>
              <a:rPr lang="en-US" altLang="ko-KR" dirty="0" err="1"/>
              <a:t>StaticClass</a:t>
            </a:r>
            <a:r>
              <a:rPr lang="en-US" altLang="ko-KR" dirty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1"/>
            <a:ext cx="10129421" cy="500042"/>
          </a:xfrm>
        </p:spPr>
        <p:txBody>
          <a:bodyPr/>
          <a:lstStyle/>
          <a:p>
            <a:r>
              <a:rPr lang="en-US" altLang="ko-KR" dirty="0" err="1" smtClean="0"/>
              <a:t>ConstructorHelper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FObjectFinder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1540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코드에서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</a:t>
            </a:r>
            <a:r>
              <a:rPr lang="ko-KR" altLang="en-US" dirty="0" smtClean="0"/>
              <a:t>가져올 때 많이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ConstructorHelper</a:t>
            </a:r>
            <a:r>
              <a:rPr lang="en-US" altLang="ko-KR" dirty="0"/>
              <a:t>::</a:t>
            </a:r>
            <a:r>
              <a:rPr lang="en-US" altLang="ko-KR" dirty="0" err="1"/>
              <a:t>FClassFinder</a:t>
            </a:r>
            <a:endParaRPr lang="en-US" altLang="ko-KR" dirty="0"/>
          </a:p>
          <a:p>
            <a:pPr lvl="1" fontAlgn="t"/>
            <a:r>
              <a:rPr lang="en-US" altLang="ko-KR" dirty="0" err="1"/>
              <a:t>TSubclassOf</a:t>
            </a:r>
            <a:r>
              <a:rPr lang="en-US" altLang="ko-KR" dirty="0"/>
              <a:t>&lt;class </a:t>
            </a:r>
            <a:r>
              <a:rPr lang="en-US" altLang="ko-KR" dirty="0" err="1"/>
              <a:t>APawn</a:t>
            </a:r>
            <a:r>
              <a:rPr lang="en-US" altLang="ko-KR" dirty="0"/>
              <a:t>&gt; </a:t>
            </a:r>
            <a:r>
              <a:rPr lang="en-US" altLang="ko-KR" dirty="0" err="1"/>
              <a:t>tmpPawnClass</a:t>
            </a:r>
            <a:r>
              <a:rPr lang="en-US" altLang="ko-KR" dirty="0"/>
              <a:t>;</a:t>
            </a:r>
            <a:endParaRPr lang="en-US" altLang="ko-KR" b="1" dirty="0"/>
          </a:p>
          <a:p>
            <a:pPr lvl="1" fontAlgn="t"/>
            <a:r>
              <a:rPr lang="en-US" altLang="ko-KR" b="1" dirty="0"/>
              <a:t>static </a:t>
            </a:r>
            <a:r>
              <a:rPr lang="en-US" altLang="ko-KR" b="1" dirty="0" err="1"/>
              <a:t>ConstructorHelpers</a:t>
            </a:r>
            <a:r>
              <a:rPr lang="en-US" altLang="ko-KR" b="1" dirty="0"/>
              <a:t>::</a:t>
            </a:r>
            <a:r>
              <a:rPr lang="en-US" altLang="ko-KR" b="1" dirty="0" err="1"/>
              <a:t>FClassFinder</a:t>
            </a:r>
            <a:r>
              <a:rPr lang="en-US" altLang="ko-KR" b="1" dirty="0"/>
              <a:t>&lt;</a:t>
            </a:r>
            <a:r>
              <a:rPr lang="en-US" altLang="ko-KR" b="1" dirty="0" err="1"/>
              <a:t>APawn</a:t>
            </a:r>
            <a:r>
              <a:rPr lang="en-US" altLang="ko-KR" b="1" dirty="0"/>
              <a:t>&gt;</a:t>
            </a:r>
            <a:r>
              <a:rPr lang="en-US" altLang="ko-KR" dirty="0"/>
              <a:t> </a:t>
            </a:r>
            <a:r>
              <a:rPr lang="en-US" altLang="ko-KR" dirty="0" err="1"/>
              <a:t>tmpPawnObj</a:t>
            </a:r>
            <a:r>
              <a:rPr lang="en-US" altLang="ko-KR" dirty="0"/>
              <a:t>(TEXT("/Game/Blueprints/Pawns/</a:t>
            </a:r>
            <a:r>
              <a:rPr lang="en-US" altLang="ko-KR" dirty="0" err="1"/>
              <a:t>tmpPawn</a:t>
            </a:r>
            <a:r>
              <a:rPr lang="en-US" altLang="ko-KR" dirty="0"/>
              <a:t>"));</a:t>
            </a:r>
          </a:p>
          <a:p>
            <a:pPr lvl="1" fontAlgn="t"/>
            <a:r>
              <a:rPr lang="en-US" altLang="ko-KR" dirty="0" err="1"/>
              <a:t>tmpPawnClass</a:t>
            </a:r>
            <a:r>
              <a:rPr lang="en-US" altLang="ko-KR" dirty="0"/>
              <a:t>  = </a:t>
            </a:r>
            <a:r>
              <a:rPr lang="en-US" altLang="ko-KR" dirty="0" err="1"/>
              <a:t>tmp</a:t>
            </a:r>
            <a:r>
              <a:rPr lang="en-US" altLang="ko-KR" b="1" dirty="0" err="1"/>
              <a:t>PawnObj.Class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ConstructorHelper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8466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#include “</a:t>
            </a:r>
            <a:r>
              <a:rPr lang="en-US" altLang="ko-KR" dirty="0" err="1" smtClean="0"/>
              <a:t>UObjectGlobals.h</a:t>
            </a:r>
            <a:r>
              <a:rPr lang="en-US" altLang="ko-KR" dirty="0" smtClean="0"/>
              <a:t>”</a:t>
            </a:r>
          </a:p>
          <a:p>
            <a:pPr lvl="0"/>
            <a:endParaRPr kumimoji="0" lang="en-US" altLang="ko-KR" dirty="0" smtClean="0">
              <a:solidFill>
                <a:srgbClr val="0000AA"/>
              </a:solidFill>
            </a:endParaRPr>
          </a:p>
          <a:p>
            <a:pPr lvl="0"/>
            <a:r>
              <a:rPr kumimoji="0" lang="ko-KR" altLang="ko-KR" dirty="0" err="1" smtClean="0">
                <a:solidFill>
                  <a:srgbClr val="0000AA"/>
                </a:solidFill>
              </a:rPr>
              <a:t>UCameraComponent</a:t>
            </a:r>
            <a:r>
              <a:rPr kumimoji="0" lang="ko-KR" altLang="ko-KR" dirty="0">
                <a:solidFill>
                  <a:srgbClr val="000066"/>
                </a:solidFill>
              </a:rPr>
              <a:t>* </a:t>
            </a:r>
            <a:r>
              <a:rPr kumimoji="0" lang="ko-KR" altLang="ko-KR" dirty="0" err="1">
                <a:solidFill>
                  <a:srgbClr val="0000AA"/>
                </a:solidFill>
              </a:rPr>
              <a:t>Camera</a:t>
            </a:r>
            <a:r>
              <a:rPr kumimoji="0" lang="ko-KR" altLang="ko-KR" dirty="0">
                <a:solidFill>
                  <a:srgbClr val="000066"/>
                </a:solidFill>
              </a:rPr>
              <a:t> = </a:t>
            </a:r>
            <a:r>
              <a:rPr kumimoji="0" lang="ko-KR" altLang="ko-KR" dirty="0" err="1">
                <a:solidFill>
                  <a:srgbClr val="0000AA"/>
                </a:solidFill>
              </a:rPr>
              <a:t>CreateDefaultSubobject</a:t>
            </a:r>
            <a:r>
              <a:rPr kumimoji="0" lang="ko-KR" altLang="ko-KR" dirty="0">
                <a:solidFill>
                  <a:srgbClr val="000066"/>
                </a:solidFill>
              </a:rPr>
              <a:t>&lt;</a:t>
            </a:r>
            <a:r>
              <a:rPr kumimoji="0" lang="ko-KR" altLang="ko-KR" dirty="0" err="1">
                <a:solidFill>
                  <a:srgbClr val="0000AA"/>
                </a:solidFill>
              </a:rPr>
              <a:t>UCameraComponent</a:t>
            </a:r>
            <a:r>
              <a:rPr kumimoji="0" lang="ko-KR" altLang="ko-KR" dirty="0">
                <a:solidFill>
                  <a:srgbClr val="000066"/>
                </a:solidFill>
              </a:rPr>
              <a:t>&gt;(TEXT(</a:t>
            </a:r>
            <a:r>
              <a:rPr kumimoji="0" lang="ko-KR" altLang="ko-KR" dirty="0">
                <a:solidFill>
                  <a:srgbClr val="880000"/>
                </a:solidFill>
              </a:rPr>
              <a:t>"</a:t>
            </a:r>
            <a:r>
              <a:rPr kumimoji="0" lang="ko-KR" altLang="ko-KR" dirty="0" err="1">
                <a:solidFill>
                  <a:srgbClr val="880000"/>
                </a:solidFill>
              </a:rPr>
              <a:t>ActualCamera</a:t>
            </a:r>
            <a:r>
              <a:rPr kumimoji="0" lang="ko-KR" altLang="ko-KR" dirty="0">
                <a:solidFill>
                  <a:srgbClr val="880000"/>
                </a:solidFill>
              </a:rPr>
              <a:t>"</a:t>
            </a:r>
            <a:r>
              <a:rPr kumimoji="0" lang="ko-KR" altLang="ko-KR" dirty="0">
                <a:solidFill>
                  <a:srgbClr val="000066"/>
                </a:solidFill>
              </a:rPr>
              <a:t>)); </a:t>
            </a:r>
            <a:endParaRPr kumimoji="0" lang="en-US" altLang="ko-KR" dirty="0" smtClean="0">
              <a:solidFill>
                <a:srgbClr val="000066"/>
              </a:solidFill>
              <a:ea typeface="Segoe UI Symbol" panose="020B0502040204020203" pitchFamily="34" charset="0"/>
            </a:endParaRPr>
          </a:p>
          <a:p>
            <a:pPr lvl="0"/>
            <a:r>
              <a:rPr kumimoji="0" lang="ko-KR" altLang="ko-KR" dirty="0" err="1" smtClean="0">
                <a:solidFill>
                  <a:srgbClr val="0000AA"/>
                </a:solidFill>
              </a:rPr>
              <a:t>Camera</a:t>
            </a:r>
            <a:r>
              <a:rPr kumimoji="0" lang="ko-KR" altLang="ko-KR" dirty="0" smtClean="0">
                <a:solidFill>
                  <a:srgbClr val="000066"/>
                </a:solidFill>
              </a:rPr>
              <a:t>-</a:t>
            </a:r>
            <a:r>
              <a:rPr kumimoji="0" lang="ko-KR" altLang="ko-KR" dirty="0">
                <a:solidFill>
                  <a:srgbClr val="000066"/>
                </a:solidFill>
              </a:rPr>
              <a:t>&gt;</a:t>
            </a:r>
            <a:r>
              <a:rPr kumimoji="0" lang="ko-KR" altLang="ko-KR" dirty="0" err="1">
                <a:solidFill>
                  <a:srgbClr val="0000AA"/>
                </a:solidFill>
              </a:rPr>
              <a:t>SetupAttachment</a:t>
            </a:r>
            <a:r>
              <a:rPr kumimoji="0" lang="ko-KR" altLang="ko-KR" dirty="0">
                <a:solidFill>
                  <a:srgbClr val="000066"/>
                </a:solidFill>
              </a:rPr>
              <a:t>(</a:t>
            </a:r>
            <a:r>
              <a:rPr kumimoji="0" lang="ko-KR" altLang="ko-KR" dirty="0" err="1">
                <a:solidFill>
                  <a:srgbClr val="0000AA"/>
                </a:solidFill>
              </a:rPr>
              <a:t>SpringArm</a:t>
            </a:r>
            <a:r>
              <a:rPr kumimoji="0" lang="ko-KR" altLang="ko-KR" dirty="0">
                <a:solidFill>
                  <a:srgbClr val="000066"/>
                </a:solidFill>
              </a:rPr>
              <a:t>, </a:t>
            </a:r>
            <a:r>
              <a:rPr kumimoji="0" lang="ko-KR" altLang="ko-KR" dirty="0" err="1">
                <a:solidFill>
                  <a:srgbClr val="0000AA"/>
                </a:solidFill>
              </a:rPr>
              <a:t>USpringArmComponent</a:t>
            </a:r>
            <a:r>
              <a:rPr kumimoji="0" lang="ko-KR" altLang="ko-KR" dirty="0">
                <a:solidFill>
                  <a:srgbClr val="000066"/>
                </a:solidFill>
              </a:rPr>
              <a:t>::</a:t>
            </a:r>
            <a:r>
              <a:rPr kumimoji="0" lang="ko-KR" altLang="ko-KR" dirty="0" err="1">
                <a:solidFill>
                  <a:srgbClr val="0000AA"/>
                </a:solidFill>
              </a:rPr>
              <a:t>SocketName</a:t>
            </a:r>
            <a:r>
              <a:rPr kumimoji="0" lang="ko-KR" altLang="ko-KR" dirty="0">
                <a:solidFill>
                  <a:srgbClr val="000066"/>
                </a:solidFill>
              </a:rPr>
              <a:t>);</a:t>
            </a:r>
            <a:r>
              <a:rPr kumimoji="0" lang="ko-KR" altLang="ko-KR" sz="1800" dirty="0"/>
              <a:t> </a:t>
            </a:r>
            <a:endParaRPr kumimoji="0" lang="en-US" altLang="ko-KR" sz="1800" dirty="0" smtClean="0"/>
          </a:p>
          <a:p>
            <a:pPr lvl="0"/>
            <a:endParaRPr kumimoji="0" lang="en-US" altLang="ko-KR" sz="1800" dirty="0"/>
          </a:p>
          <a:p>
            <a:pPr lvl="0"/>
            <a:r>
              <a:rPr lang="en-US" altLang="ko-KR" dirty="0" err="1" smtClean="0"/>
              <a:t>ACharacter</a:t>
            </a:r>
            <a:r>
              <a:rPr lang="en-US" altLang="ko-KR" dirty="0" smtClean="0"/>
              <a:t> </a:t>
            </a:r>
            <a:r>
              <a:rPr lang="ko-KR" altLang="en-US" dirty="0"/>
              <a:t>파생 클래스 </a:t>
            </a:r>
            <a:r>
              <a:rPr lang="en-US" altLang="ko-KR" dirty="0"/>
              <a:t>(</a:t>
            </a:r>
            <a:r>
              <a:rPr lang="en-US" altLang="ko-KR" dirty="0" err="1"/>
              <a:t>AMyCharacter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 err="1"/>
              <a:t>UCharacterMovementComponent</a:t>
            </a:r>
            <a:r>
              <a:rPr lang="en-US" altLang="ko-KR" dirty="0"/>
              <a:t> </a:t>
            </a:r>
            <a:r>
              <a:rPr lang="ko-KR" altLang="en-US" dirty="0"/>
              <a:t>파생 클래스 </a:t>
            </a:r>
            <a:r>
              <a:rPr lang="en-US" altLang="ko-KR" dirty="0"/>
              <a:t>(</a:t>
            </a:r>
            <a:r>
              <a:rPr lang="en-US" altLang="ko-KR" dirty="0" err="1"/>
              <a:t>UMyCharacterMovementComponent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 </a:t>
            </a:r>
            <a:r>
              <a:rPr lang="ko-KR" altLang="en-US" dirty="0" smtClean="0"/>
              <a:t>사용하도록 하는 방법</a:t>
            </a:r>
            <a:endParaRPr kumimoji="0" lang="ko-KR" altLang="ko-KR" sz="48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098" name="Picture 2" descr="http://historia.co.jp/wp/wp-content/uploads/2017/05/2017-05-31_12h01_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4097198"/>
            <a:ext cx="11251096" cy="17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058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FSoftObjectPath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에셋의</a:t>
            </a:r>
            <a:r>
              <a:rPr lang="ko-KR" altLang="en-US" dirty="0" smtClean="0"/>
              <a:t> 참조 정보와 생성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포함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en-US" altLang="ko-KR" dirty="0" smtClean="0"/>
              <a:t>4.18</a:t>
            </a:r>
            <a:r>
              <a:rPr lang="ko-KR" altLang="en-US" dirty="0" smtClean="0"/>
              <a:t>버전 </a:t>
            </a:r>
            <a:r>
              <a:rPr lang="ko-KR" altLang="en-US" dirty="0"/>
              <a:t>이전에는 </a:t>
            </a:r>
            <a:r>
              <a:rPr lang="en-US" altLang="ko-KR" dirty="0" err="1"/>
              <a:t>FStringAssetReference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FSoftObjectPrt</a:t>
            </a:r>
            <a:r>
              <a:rPr lang="en-US" altLang="ko-KR" dirty="0"/>
              <a:t> </a:t>
            </a:r>
            <a:r>
              <a:rPr lang="en-US" altLang="ko-KR" dirty="0" smtClean="0"/>
              <a:t> :  </a:t>
            </a:r>
            <a:r>
              <a:rPr lang="en-US" altLang="ko-KR" dirty="0" err="1" smtClean="0"/>
              <a:t>FSoftObjectPath</a:t>
            </a:r>
            <a:r>
              <a:rPr lang="ko-KR" altLang="en-US" dirty="0" smtClean="0"/>
              <a:t>의 약한 참조 포인터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en-US" altLang="ko-KR" dirty="0" smtClean="0"/>
              <a:t>4.18</a:t>
            </a:r>
            <a:r>
              <a:rPr lang="ko-KR" altLang="en-US" dirty="0" smtClean="0"/>
              <a:t>버전 이전에는</a:t>
            </a:r>
            <a:r>
              <a:rPr lang="en-US" altLang="ko-KR" dirty="0"/>
              <a:t> </a:t>
            </a:r>
            <a:r>
              <a:rPr lang="en-US" altLang="ko-KR" dirty="0" err="1"/>
              <a:t>TAssetPtr</a:t>
            </a:r>
            <a:r>
              <a:rPr lang="en-US" altLang="ko-KR" dirty="0" smtClean="0"/>
              <a:t> )</a:t>
            </a:r>
          </a:p>
          <a:p>
            <a:r>
              <a:rPr lang="en-US" altLang="ko-KR" sz="2000" b="1" dirty="0"/>
              <a:t>UPROPERTY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EditDefaultsOnly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BlueprintReadWrite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err="1"/>
              <a:t>TSoftObjectPtr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UStaticMesh</a:t>
            </a:r>
            <a:r>
              <a:rPr lang="en-US" altLang="ko-KR" sz="2000" dirty="0"/>
              <a:t>&gt; </a:t>
            </a:r>
            <a:r>
              <a:rPr lang="en-US" altLang="ko-KR" sz="2000" dirty="0" err="1"/>
              <a:t>MyMesh</a:t>
            </a:r>
            <a:r>
              <a:rPr lang="en-US" altLang="ko-KR" sz="2000" dirty="0"/>
              <a:t>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if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MyMesh.IsPending</a:t>
            </a:r>
            <a:r>
              <a:rPr lang="en-US" altLang="ko-KR" sz="2000" dirty="0"/>
              <a:t>() </a:t>
            </a:r>
            <a:r>
              <a:rPr lang="en-US" altLang="ko-KR" sz="2000" dirty="0" smtClean="0"/>
              <a:t>){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FSoftObjectPath</a:t>
            </a:r>
            <a:r>
              <a:rPr lang="en-US" altLang="ko-KR" sz="2000" dirty="0"/>
              <a:t>&amp; </a:t>
            </a:r>
            <a:r>
              <a:rPr lang="en-US" altLang="ko-KR" sz="2000" dirty="0" err="1"/>
              <a:t>AssetRef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MyMesh.ToStringReference</a:t>
            </a:r>
            <a:r>
              <a:rPr lang="en-US" altLang="ko-KR" sz="2000" dirty="0"/>
              <a:t>();</a:t>
            </a:r>
          </a:p>
          <a:p>
            <a:pPr lvl="1"/>
            <a:r>
              <a:rPr lang="en-US" altLang="ko-KR" sz="2000" dirty="0" err="1" smtClean="0"/>
              <a:t>MyMesh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Cast&lt;</a:t>
            </a:r>
            <a:r>
              <a:rPr lang="en-US" altLang="ko-KR" sz="2000" dirty="0" err="1"/>
              <a:t>UStaticMesh</a:t>
            </a:r>
            <a:r>
              <a:rPr lang="en-US" altLang="ko-KR" sz="2000" dirty="0"/>
              <a:t>&gt;(</a:t>
            </a:r>
            <a:r>
              <a:rPr lang="en-US" altLang="ko-KR" sz="2000" dirty="0" err="1"/>
              <a:t>Streamable.SynchronousLoad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AssetRef</a:t>
            </a:r>
            <a:r>
              <a:rPr lang="en-US" altLang="ko-KR" sz="2000" dirty="0" smtClean="0"/>
              <a:t>));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UStaticMesh</a:t>
            </a:r>
            <a:r>
              <a:rPr lang="en-US" altLang="ko-KR" sz="2000" dirty="0"/>
              <a:t>* mesh = </a:t>
            </a:r>
            <a:r>
              <a:rPr lang="en-US" altLang="ko-KR" sz="2000" dirty="0" err="1"/>
              <a:t>MyMesh.Get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1835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서브오브젝트 </a:t>
            </a:r>
            <a:r>
              <a:rPr lang="ko-KR" altLang="en-US" sz="1400" dirty="0"/>
              <a:t>생성하고 </a:t>
            </a:r>
            <a:r>
              <a:rPr lang="ko-KR" altLang="en-US" sz="1400" dirty="0" err="1"/>
              <a:t>난뒤</a:t>
            </a:r>
            <a:r>
              <a:rPr lang="ko-KR" altLang="en-US" sz="1400" dirty="0"/>
              <a:t> 서브 오브젝트 목록은 아래 </a:t>
            </a:r>
            <a:r>
              <a:rPr lang="ko-KR" altLang="en-US" sz="1400" dirty="0" err="1"/>
              <a:t>메쏘드를</a:t>
            </a:r>
            <a:r>
              <a:rPr lang="ko-KR" altLang="en-US" sz="1400" dirty="0"/>
              <a:t> 사용해 얻을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 err="1"/>
              <a:t>TArray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UObject</a:t>
            </a:r>
            <a:r>
              <a:rPr lang="en-US" altLang="ko-KR" sz="1400" dirty="0"/>
              <a:t>*&gt; </a:t>
            </a:r>
            <a:r>
              <a:rPr lang="en-US" altLang="ko-KR" sz="1400" dirty="0" err="1"/>
              <a:t>ObjectArray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b="1" dirty="0" err="1"/>
              <a:t>GetDefaultSubobjects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ObjectArray</a:t>
            </a:r>
            <a:r>
              <a:rPr lang="en-US" altLang="ko-KR" sz="1400" dirty="0" smtClean="0"/>
              <a:t>);</a:t>
            </a:r>
          </a:p>
          <a:p>
            <a:pPr lvl="1"/>
            <a:endParaRPr lang="en-US" altLang="ko-KR" sz="1400" dirty="0"/>
          </a:p>
          <a:p>
            <a:r>
              <a:rPr lang="en-US" altLang="ko-KR" sz="1400" dirty="0" err="1"/>
              <a:t>FActorRange</a:t>
            </a:r>
            <a:endParaRPr lang="en-US" altLang="ko-KR" sz="1400" dirty="0"/>
          </a:p>
          <a:p>
            <a:pPr lvl="1"/>
            <a:r>
              <a:rPr lang="ko-KR" altLang="en-US" sz="1400" dirty="0"/>
              <a:t>에디터에서 사용되는 기본 오브젝트인 </a:t>
            </a:r>
            <a:r>
              <a:rPr lang="ko-KR" altLang="en-US" sz="1400" dirty="0" err="1"/>
              <a:t>액터들만</a:t>
            </a:r>
            <a:r>
              <a:rPr lang="ko-KR" altLang="en-US" sz="1400" dirty="0"/>
              <a:t> 얻을 경우 </a:t>
            </a:r>
            <a:r>
              <a:rPr lang="ko-KR" altLang="en-US" sz="1400" dirty="0" err="1"/>
              <a:t>조금더</a:t>
            </a:r>
            <a:r>
              <a:rPr lang="ko-KR" altLang="en-US" sz="1400" dirty="0"/>
              <a:t> 간편하게 목록을 얻어올 수 </a:t>
            </a:r>
            <a:r>
              <a:rPr lang="ko-KR" altLang="en-US" sz="1400" dirty="0" smtClean="0"/>
              <a:t>있는데 </a:t>
            </a:r>
            <a:r>
              <a:rPr lang="en-US" altLang="ko-KR" sz="1400" dirty="0" err="1" smtClean="0"/>
              <a:t>FActorRange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클래스를 사용한다</a:t>
            </a:r>
            <a:r>
              <a:rPr lang="en-US" altLang="ko-KR" sz="1400" dirty="0"/>
              <a:t>. </a:t>
            </a:r>
          </a:p>
          <a:p>
            <a:pPr lvl="1"/>
            <a:r>
              <a:rPr lang="en-US" altLang="ko-KR" sz="1400" dirty="0" err="1"/>
              <a:t>UWorld</a:t>
            </a:r>
            <a:r>
              <a:rPr lang="en-US" altLang="ko-KR" sz="1400" dirty="0"/>
              <a:t>* world = </a:t>
            </a:r>
            <a:r>
              <a:rPr lang="en-US" altLang="ko-KR" sz="1400" dirty="0" err="1"/>
              <a:t>GetWorld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b="1" dirty="0" err="1"/>
              <a:t>FActorRange</a:t>
            </a:r>
            <a:r>
              <a:rPr lang="en-US" altLang="ko-KR" sz="1400" b="1" dirty="0"/>
              <a:t> </a:t>
            </a:r>
            <a:r>
              <a:rPr lang="en-US" altLang="ko-KR" sz="1400" dirty="0"/>
              <a:t>range(world);</a:t>
            </a:r>
          </a:p>
          <a:p>
            <a:pPr lvl="1"/>
            <a:r>
              <a:rPr lang="en-US" altLang="ko-KR" sz="1400" dirty="0"/>
              <a:t>for(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auto&amp; actor : range ) </a:t>
            </a: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endParaRPr lang="en-US" altLang="ko-KR" sz="1400" dirty="0"/>
          </a:p>
          <a:p>
            <a:r>
              <a:rPr lang="ko-KR" altLang="en-US" sz="1400" dirty="0" err="1" smtClean="0"/>
              <a:t>이터레이터</a:t>
            </a:r>
            <a:endParaRPr lang="ko-KR" altLang="en-US" sz="1400" dirty="0"/>
          </a:p>
          <a:p>
            <a:pPr lvl="1"/>
            <a:r>
              <a:rPr lang="ko-KR" altLang="en-US" sz="1400" dirty="0" err="1"/>
              <a:t>액터의</a:t>
            </a:r>
            <a:r>
              <a:rPr lang="ko-KR" altLang="en-US" sz="1400" dirty="0"/>
              <a:t> 종류나 수가 많은 경우 </a:t>
            </a:r>
            <a:r>
              <a:rPr lang="en-US" altLang="ko-KR" sz="1400" dirty="0" err="1"/>
              <a:t>TActorIterator</a:t>
            </a:r>
            <a:r>
              <a:rPr lang="en-US" altLang="ko-KR" sz="1400" dirty="0"/>
              <a:t> </a:t>
            </a:r>
            <a:r>
              <a:rPr lang="ko-KR" altLang="en-US" sz="1400" dirty="0"/>
              <a:t>에 타입을 지정해 필요한 </a:t>
            </a:r>
            <a:r>
              <a:rPr lang="ko-KR" altLang="en-US" sz="1400" dirty="0" err="1"/>
              <a:t>액터만</a:t>
            </a:r>
            <a:r>
              <a:rPr lang="ko-KR" altLang="en-US" sz="1400" dirty="0"/>
              <a:t> 얻을 수도 있다</a:t>
            </a:r>
            <a:r>
              <a:rPr lang="en-US" altLang="ko-KR" sz="1400" dirty="0"/>
              <a:t>.</a:t>
            </a:r>
          </a:p>
          <a:p>
            <a:pPr lvl="2"/>
            <a:r>
              <a:rPr lang="en-US" altLang="ko-KR" sz="1400" b="1" dirty="0" err="1"/>
              <a:t>TActorIterator</a:t>
            </a:r>
            <a:r>
              <a:rPr lang="en-US" altLang="ko-KR" sz="1400" dirty="0"/>
              <a:t>&lt;</a:t>
            </a:r>
            <a:r>
              <a:rPr lang="ko-KR" altLang="en-US" sz="1400" dirty="0"/>
              <a:t>타입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(world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액터만이</a:t>
            </a:r>
            <a:r>
              <a:rPr lang="ko-KR" altLang="en-US" sz="1400" dirty="0"/>
              <a:t> 아닌 모든 </a:t>
            </a:r>
            <a:r>
              <a:rPr lang="ko-KR" altLang="en-US" sz="1400" dirty="0" err="1"/>
              <a:t>언리얼</a:t>
            </a:r>
            <a:r>
              <a:rPr lang="ko-KR" altLang="en-US" sz="1400" dirty="0"/>
              <a:t> 오브젝트의 경우</a:t>
            </a:r>
          </a:p>
          <a:p>
            <a:pPr lvl="2"/>
            <a:r>
              <a:rPr lang="en-US" altLang="ko-KR" sz="1400" b="1" dirty="0" err="1"/>
              <a:t>TObjectIterator</a:t>
            </a:r>
            <a:r>
              <a:rPr lang="en-US" altLang="ko-KR" sz="1400" dirty="0"/>
              <a:t>&lt;</a:t>
            </a:r>
            <a:r>
              <a:rPr lang="ko-KR" altLang="en-US" sz="1400" dirty="0"/>
              <a:t>타입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iter</a:t>
            </a:r>
            <a:r>
              <a:rPr lang="en-US" altLang="ko-KR" sz="1400" dirty="0"/>
              <a:t>(world</a:t>
            </a:r>
            <a:r>
              <a:rPr lang="en-US" altLang="ko-KR" sz="1400" dirty="0" smtClean="0"/>
              <a:t>)</a:t>
            </a:r>
          </a:p>
          <a:p>
            <a:pPr lvl="2"/>
            <a:endParaRPr lang="en-US" altLang="ko-KR" sz="1400" dirty="0"/>
          </a:p>
          <a:p>
            <a:r>
              <a:rPr lang="ko-KR" altLang="en-US" sz="1400" dirty="0" err="1"/>
              <a:t>액터</a:t>
            </a:r>
            <a:r>
              <a:rPr lang="ko-KR" altLang="en-US" sz="1400" dirty="0"/>
              <a:t> 특정 상황에 따른 </a:t>
            </a:r>
            <a:r>
              <a:rPr lang="ko-KR" altLang="en-US" sz="1400" dirty="0" err="1"/>
              <a:t>레퍼런싱</a:t>
            </a:r>
            <a:endParaRPr lang="ko-KR" altLang="en-US" sz="1400" dirty="0"/>
          </a:p>
          <a:p>
            <a:r>
              <a:rPr lang="ko-KR" altLang="en-US" sz="1400" dirty="0"/>
              <a:t>예를 들어 특정 오브젝트에 포함된</a:t>
            </a:r>
            <a:r>
              <a:rPr lang="en-US" altLang="ko-KR" sz="1400" dirty="0"/>
              <a:t>(</a:t>
            </a:r>
            <a:r>
              <a:rPr lang="ko-KR" altLang="en-US" sz="1400" dirty="0"/>
              <a:t>겹친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액터</a:t>
            </a:r>
            <a:r>
              <a:rPr lang="ko-KR" altLang="en-US" sz="1400" dirty="0"/>
              <a:t> 얻기 위해서는 </a:t>
            </a:r>
            <a:r>
              <a:rPr lang="en-US" altLang="ko-KR" sz="1400" dirty="0" err="1"/>
              <a:t>GetOverlappingActors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 err="1"/>
              <a:t>TArray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AActor</a:t>
            </a:r>
            <a:r>
              <a:rPr lang="en-US" altLang="ko-KR" sz="1400" dirty="0"/>
              <a:t>*&gt; </a:t>
            </a:r>
            <a:r>
              <a:rPr lang="en-US" altLang="ko-KR" sz="1400" dirty="0" err="1"/>
              <a:t>ObjectArray</a:t>
            </a:r>
            <a:r>
              <a:rPr lang="en-US" altLang="ko-KR" sz="1400" dirty="0"/>
              <a:t>;</a:t>
            </a:r>
          </a:p>
          <a:p>
            <a:pPr lvl="1"/>
            <a:r>
              <a:rPr lang="en-US" altLang="ko-KR" sz="1400" dirty="0" err="1"/>
              <a:t>TargetObject</a:t>
            </a:r>
            <a:r>
              <a:rPr lang="en-US" altLang="ko-KR" sz="1400" dirty="0"/>
              <a:t>-&gt;</a:t>
            </a:r>
            <a:r>
              <a:rPr lang="en-US" altLang="ko-KR" sz="1400" b="1" dirty="0" err="1"/>
              <a:t>GetOverlappingActors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ObjectArray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ko-KR" altLang="en-US" sz="1400" dirty="0" err="1"/>
              <a:t>액터의</a:t>
            </a:r>
            <a:r>
              <a:rPr lang="ko-KR" altLang="en-US" sz="1400" dirty="0"/>
              <a:t> 컴포넌트 검색</a:t>
            </a:r>
          </a:p>
          <a:p>
            <a:pPr lvl="1"/>
            <a:r>
              <a:rPr lang="en-US" altLang="ko-KR" sz="1400" dirty="0"/>
              <a:t>Actor-&gt;</a:t>
            </a:r>
            <a:r>
              <a:rPr lang="en-US" altLang="ko-KR" sz="1400" dirty="0" err="1"/>
              <a:t>FindComponentByClass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UMovementComponent</a:t>
            </a:r>
            <a:r>
              <a:rPr lang="en-US" altLang="ko-KR" sz="1400" dirty="0" smtClean="0"/>
              <a:t>&gt;();</a:t>
            </a:r>
            <a:endParaRPr lang="en-US" altLang="ko-KR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 오브젝트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5263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AStageFloor</a:t>
            </a:r>
            <a:r>
              <a:rPr lang="en-US" altLang="ko-KR" dirty="0"/>
              <a:t>::</a:t>
            </a:r>
            <a:r>
              <a:rPr lang="en-US" altLang="ko-KR" dirty="0" err="1"/>
              <a:t>AStageFloor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     </a:t>
            </a:r>
            <a:r>
              <a:rPr lang="en-US" altLang="ko-KR" dirty="0" err="1" smtClean="0"/>
              <a:t>PrimaryActorTick.bCanEverTick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/>
              <a:t>true</a:t>
            </a:r>
            <a:r>
              <a:rPr lang="en-US" altLang="ko-KR" dirty="0" smtClean="0"/>
              <a:t>;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RootComp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 err="1"/>
              <a:t>CreateDefaultSubobject</a:t>
            </a:r>
            <a:r>
              <a:rPr lang="en-US" altLang="ko-KR" dirty="0"/>
              <a:t>&lt;</a:t>
            </a:r>
            <a:r>
              <a:rPr lang="en-US" altLang="ko-KR" dirty="0" err="1"/>
              <a:t>USceneComponent</a:t>
            </a:r>
            <a:r>
              <a:rPr lang="en-US" altLang="ko-KR" dirty="0"/>
              <a:t>&gt;(TEXT("Root"));</a:t>
            </a:r>
          </a:p>
          <a:p>
            <a:pPr lvl="1"/>
            <a:r>
              <a:rPr lang="en-US" altLang="ko-KR" dirty="0"/>
              <a:t>    </a:t>
            </a:r>
            <a:r>
              <a:rPr lang="en-US" altLang="ko-KR" dirty="0" err="1"/>
              <a:t>RootComp</a:t>
            </a:r>
            <a:r>
              <a:rPr lang="en-US" altLang="ko-KR" dirty="0"/>
              <a:t>-&gt;</a:t>
            </a:r>
            <a:r>
              <a:rPr lang="en-US" altLang="ko-KR" dirty="0" err="1"/>
              <a:t>SetWorldLocation</a:t>
            </a:r>
            <a:r>
              <a:rPr lang="en-US" altLang="ko-KR" dirty="0"/>
              <a:t>(</a:t>
            </a:r>
            <a:r>
              <a:rPr lang="en-US" altLang="ko-KR" dirty="0" err="1"/>
              <a:t>FVector</a:t>
            </a:r>
            <a:r>
              <a:rPr lang="en-US" altLang="ko-KR" dirty="0"/>
              <a:t>(0.0f, 0.0f, 0.0f));</a:t>
            </a:r>
          </a:p>
          <a:p>
            <a:pPr lvl="1"/>
            <a:r>
              <a:rPr lang="en-US" altLang="ko-KR" dirty="0"/>
              <a:t>    </a:t>
            </a:r>
            <a:r>
              <a:rPr lang="en-US" altLang="ko-KR" dirty="0" err="1"/>
              <a:t>RootCompScale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 err="1"/>
              <a:t>FVector</a:t>
            </a:r>
            <a:r>
              <a:rPr lang="en-US" altLang="ko-KR" dirty="0"/>
              <a:t>(10.0f, 10.0f, 1.0f);</a:t>
            </a:r>
          </a:p>
          <a:p>
            <a:pPr lvl="1"/>
            <a:r>
              <a:rPr lang="en-US" altLang="ko-KR" dirty="0"/>
              <a:t>    </a:t>
            </a:r>
            <a:r>
              <a:rPr lang="en-US" altLang="ko-KR" dirty="0" err="1"/>
              <a:t>RootComp</a:t>
            </a:r>
            <a:r>
              <a:rPr lang="en-US" altLang="ko-KR" dirty="0"/>
              <a:t>-&gt;SetWorldScale3D(</a:t>
            </a:r>
            <a:r>
              <a:rPr lang="en-US" altLang="ko-KR" dirty="0" err="1"/>
              <a:t>RootCompScale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    </a:t>
            </a:r>
            <a:r>
              <a:rPr lang="en-US" altLang="ko-KR" dirty="0" err="1"/>
              <a:t>RootComp</a:t>
            </a:r>
            <a:r>
              <a:rPr lang="en-US" altLang="ko-KR" dirty="0"/>
              <a:t>-&gt;</a:t>
            </a:r>
            <a:r>
              <a:rPr lang="en-US" altLang="ko-KR" dirty="0" err="1"/>
              <a:t>ComponentTags.Add</a:t>
            </a:r>
            <a:r>
              <a:rPr lang="en-US" altLang="ko-KR" dirty="0"/>
              <a:t>("</a:t>
            </a:r>
            <a:r>
              <a:rPr lang="en-US" altLang="ko-KR" dirty="0" err="1"/>
              <a:t>StageFloor</a:t>
            </a:r>
            <a:r>
              <a:rPr lang="en-US" altLang="ko-KR" dirty="0" smtClean="0"/>
              <a:t>");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RootComponent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 err="1"/>
              <a:t>RootComp</a:t>
            </a:r>
            <a:r>
              <a:rPr lang="en-US" altLang="ko-KR" dirty="0" smtClean="0"/>
              <a:t>;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FloorMesh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 err="1"/>
              <a:t>CreateDefaultSubobject</a:t>
            </a:r>
            <a:r>
              <a:rPr lang="en-US" altLang="ko-KR" dirty="0"/>
              <a:t>&lt;</a:t>
            </a:r>
            <a:r>
              <a:rPr lang="en-US" altLang="ko-KR" dirty="0" err="1"/>
              <a:t>UStaticMeshComponent</a:t>
            </a:r>
            <a:r>
              <a:rPr lang="en-US" altLang="ko-KR" dirty="0"/>
              <a:t>&gt;(TEXT("Floor Mesh"));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FloorMesh</a:t>
            </a:r>
            <a:r>
              <a:rPr lang="en-US" altLang="ko-KR" dirty="0"/>
              <a:t>-&gt;</a:t>
            </a:r>
            <a:r>
              <a:rPr lang="en-US" altLang="ko-KR" dirty="0" err="1"/>
              <a:t>AttachTo</a:t>
            </a:r>
            <a:r>
              <a:rPr lang="en-US" altLang="ko-KR" dirty="0"/>
              <a:t>(</a:t>
            </a:r>
            <a:r>
              <a:rPr lang="en-US" altLang="ko-KR" dirty="0" err="1"/>
              <a:t>RootComponent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9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</a:t>
            </a:r>
            <a:r>
              <a:rPr lang="ko-KR" altLang="en-US" dirty="0"/>
              <a:t>경로를 넣어준다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 smtClean="0"/>
              <a:t>static</a:t>
            </a:r>
            <a:r>
              <a:rPr lang="ko-KR" altLang="en-US" dirty="0"/>
              <a:t> </a:t>
            </a:r>
            <a:r>
              <a:rPr lang="en-US" altLang="ko-KR" dirty="0" err="1"/>
              <a:t>ConstructorHelpers</a:t>
            </a:r>
            <a:r>
              <a:rPr lang="en-US" altLang="ko-KR" dirty="0"/>
              <a:t>::</a:t>
            </a:r>
            <a:r>
              <a:rPr lang="en-US" altLang="ko-KR" dirty="0" err="1"/>
              <a:t>FObjectFinder</a:t>
            </a:r>
            <a:r>
              <a:rPr lang="en-US" altLang="ko-KR" dirty="0"/>
              <a:t>&lt;</a:t>
            </a:r>
            <a:r>
              <a:rPr lang="en-US" altLang="ko-KR" dirty="0" err="1"/>
              <a:t>UStaticMesh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 err="1"/>
              <a:t>CubeMeshAsset</a:t>
            </a:r>
            <a:r>
              <a:rPr lang="en-US" altLang="ko-KR" dirty="0" smtClean="0"/>
              <a:t>(</a:t>
            </a:r>
          </a:p>
          <a:p>
            <a:pPr lvl="1"/>
            <a:r>
              <a:rPr lang="en-US" altLang="ko-KR" dirty="0" smtClean="0"/>
              <a:t>TEXT</a:t>
            </a:r>
            <a:r>
              <a:rPr lang="en-US" altLang="ko-KR" dirty="0"/>
              <a:t>("/Game/</a:t>
            </a:r>
            <a:r>
              <a:rPr lang="en-US" altLang="ko-KR" dirty="0" err="1"/>
              <a:t>StarterContent</a:t>
            </a:r>
            <a:r>
              <a:rPr lang="en-US" altLang="ko-KR" dirty="0"/>
              <a:t>/Shapes/</a:t>
            </a:r>
            <a:r>
              <a:rPr lang="en-US" altLang="ko-KR" dirty="0" err="1"/>
              <a:t>Shape_Cube</a:t>
            </a:r>
            <a:r>
              <a:rPr lang="en-US" altLang="ko-KR" dirty="0"/>
              <a:t>"));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경로상에 </a:t>
            </a:r>
            <a:r>
              <a:rPr lang="ko-KR" altLang="en-US" dirty="0" err="1"/>
              <a:t>에셋이</a:t>
            </a:r>
            <a:r>
              <a:rPr lang="ko-KR" altLang="en-US" dirty="0"/>
              <a:t> 존재해서 </a:t>
            </a:r>
            <a:r>
              <a:rPr lang="ko-KR" altLang="en-US" dirty="0" smtClean="0"/>
              <a:t>성공할 경우</a:t>
            </a:r>
            <a:r>
              <a:rPr lang="ko-KR" altLang="en-US" dirty="0"/>
              <a:t> 작업을 해준다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   </a:t>
            </a:r>
            <a:r>
              <a:rPr lang="en-US" altLang="ko-KR" dirty="0"/>
              <a:t>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CubeMeshAsset.Succeeded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FloorMesh</a:t>
            </a:r>
            <a:r>
              <a:rPr lang="en-US" altLang="ko-KR" dirty="0"/>
              <a:t>-&gt;</a:t>
            </a:r>
            <a:r>
              <a:rPr lang="en-US" altLang="ko-KR" dirty="0" err="1"/>
              <a:t>SetStaticMesh</a:t>
            </a:r>
            <a:r>
              <a:rPr lang="en-US" altLang="ko-KR" dirty="0"/>
              <a:t>(</a:t>
            </a:r>
            <a:r>
              <a:rPr lang="en-US" altLang="ko-KR" dirty="0" err="1"/>
              <a:t>CubeMeshAsset.Object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FloorMesh</a:t>
            </a:r>
            <a:r>
              <a:rPr lang="en-US" altLang="ko-KR" dirty="0"/>
              <a:t>-&gt;</a:t>
            </a:r>
            <a:r>
              <a:rPr lang="en-US" altLang="ko-KR" dirty="0" err="1"/>
              <a:t>SetRelativeLocation</a:t>
            </a:r>
            <a:r>
              <a:rPr lang="en-US" altLang="ko-KR" dirty="0"/>
              <a:t>(</a:t>
            </a:r>
            <a:r>
              <a:rPr lang="en-US" altLang="ko-KR" dirty="0" err="1"/>
              <a:t>FVector</a:t>
            </a:r>
            <a:r>
              <a:rPr lang="en-US" altLang="ko-KR" dirty="0"/>
              <a:t>(0.0f, 0.0f, -50.0f));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FloorMesh</a:t>
            </a:r>
            <a:r>
              <a:rPr lang="en-US" altLang="ko-KR" dirty="0"/>
              <a:t>-&gt;SetRelativeScale3D(</a:t>
            </a:r>
            <a:r>
              <a:rPr lang="en-US" altLang="ko-KR" dirty="0" err="1"/>
              <a:t>FVector</a:t>
            </a:r>
            <a:r>
              <a:rPr lang="en-US" altLang="ko-KR" dirty="0"/>
              <a:t>(1.0f, 1.0f, 1.0f));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   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511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 </a:t>
            </a:r>
            <a:r>
              <a:rPr lang="en-US" altLang="ko-KR" dirty="0" err="1"/>
              <a:t>ConstructorHelpers</a:t>
            </a:r>
            <a:r>
              <a:rPr lang="en-US" altLang="ko-KR" dirty="0"/>
              <a:t>::</a:t>
            </a:r>
            <a:r>
              <a:rPr lang="en-US" altLang="ko-KR" dirty="0" err="1"/>
              <a:t>FObjectFinder</a:t>
            </a:r>
            <a:r>
              <a:rPr lang="en-US" altLang="ko-KR" dirty="0"/>
              <a:t>&lt;</a:t>
            </a:r>
            <a:r>
              <a:rPr lang="en-US" altLang="ko-KR" dirty="0" err="1"/>
              <a:t>UMaterial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  <a:r>
              <a:rPr lang="en-US" altLang="ko-KR" dirty="0" err="1"/>
              <a:t>CubeMaterialAsset</a:t>
            </a:r>
            <a:r>
              <a:rPr lang="en-US" altLang="ko-KR" dirty="0" smtClean="0"/>
              <a:t>(</a:t>
            </a:r>
          </a:p>
          <a:p>
            <a:pPr lvl="1"/>
            <a:r>
              <a:rPr lang="en-US" altLang="ko-KR" dirty="0" smtClean="0"/>
              <a:t>TEXT</a:t>
            </a:r>
            <a:r>
              <a:rPr lang="en-US" altLang="ko-KR" dirty="0"/>
              <a:t>("/Game/Floor/</a:t>
            </a:r>
            <a:r>
              <a:rPr lang="en-US" altLang="ko-KR" dirty="0" err="1"/>
              <a:t>StageFloor_Mtl</a:t>
            </a:r>
            <a:r>
              <a:rPr lang="en-US" altLang="ko-KR" dirty="0"/>
              <a:t>"));</a:t>
            </a:r>
          </a:p>
          <a:p>
            <a:r>
              <a:rPr lang="en-US" altLang="ko-KR" dirty="0"/>
              <a:t>    if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en-US" altLang="ko-KR" dirty="0" err="1"/>
              <a:t>CubeMaterialAsset.Succeeded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    {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FloorMesh</a:t>
            </a:r>
            <a:r>
              <a:rPr lang="en-US" altLang="ko-KR" dirty="0"/>
              <a:t>-&gt;</a:t>
            </a:r>
            <a:r>
              <a:rPr lang="en-US" altLang="ko-KR" dirty="0" err="1"/>
              <a:t>SetMaterial</a:t>
            </a:r>
            <a:r>
              <a:rPr lang="en-US" altLang="ko-KR" dirty="0"/>
              <a:t>(0, </a:t>
            </a:r>
            <a:r>
              <a:rPr lang="en-US" altLang="ko-KR" dirty="0" err="1"/>
              <a:t>CubeMaterialAsset.Object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  </a:t>
            </a:r>
            <a:r>
              <a:rPr lang="en-US" altLang="ko-KR" dirty="0" smtClean="0"/>
              <a:t>}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FloorCollision</a:t>
            </a:r>
            <a:r>
              <a:rPr lang="en-US" altLang="ko-KR" dirty="0"/>
              <a:t> =</a:t>
            </a:r>
            <a:r>
              <a:rPr lang="ko-KR" altLang="en-US" dirty="0"/>
              <a:t> </a:t>
            </a:r>
            <a:r>
              <a:rPr lang="en-US" altLang="ko-KR" dirty="0" err="1"/>
              <a:t>CreateDefaultSubobject</a:t>
            </a:r>
            <a:r>
              <a:rPr lang="en-US" altLang="ko-KR" dirty="0"/>
              <a:t>&lt;</a:t>
            </a:r>
            <a:r>
              <a:rPr lang="en-US" altLang="ko-KR" dirty="0" err="1"/>
              <a:t>UBoxComponent</a:t>
            </a:r>
            <a:r>
              <a:rPr lang="en-US" altLang="ko-KR" dirty="0"/>
              <a:t>&gt;(TEXT("Floor </a:t>
            </a:r>
            <a:r>
              <a:rPr lang="en-US" altLang="ko-KR" dirty="0" err="1"/>
              <a:t>BoxCollision</a:t>
            </a:r>
            <a:r>
              <a:rPr lang="en-US" altLang="ko-KR" dirty="0"/>
              <a:t>"));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FloorCollision</a:t>
            </a:r>
            <a:r>
              <a:rPr lang="en-US" altLang="ko-KR" dirty="0"/>
              <a:t>-&gt;</a:t>
            </a:r>
            <a:r>
              <a:rPr lang="en-US" altLang="ko-KR" dirty="0" err="1"/>
              <a:t>AttachTo</a:t>
            </a:r>
            <a:r>
              <a:rPr lang="en-US" altLang="ko-KR" dirty="0"/>
              <a:t>(</a:t>
            </a:r>
            <a:r>
              <a:rPr lang="en-US" altLang="ko-KR" dirty="0" err="1"/>
              <a:t>RootComponent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FloorCollision</a:t>
            </a:r>
            <a:r>
              <a:rPr lang="en-US" altLang="ko-KR" dirty="0"/>
              <a:t>-&gt;</a:t>
            </a:r>
            <a:r>
              <a:rPr lang="en-US" altLang="ko-KR" dirty="0" err="1"/>
              <a:t>SetRelativeLocation</a:t>
            </a:r>
            <a:r>
              <a:rPr lang="en-US" altLang="ko-KR" dirty="0"/>
              <a:t>(</a:t>
            </a:r>
            <a:r>
              <a:rPr lang="en-US" altLang="ko-KR" dirty="0" err="1"/>
              <a:t>FVector</a:t>
            </a:r>
            <a:r>
              <a:rPr lang="en-US" altLang="ko-KR" dirty="0"/>
              <a:t>(0.0f, 0.0f, 0.0f));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FloorCollision</a:t>
            </a:r>
            <a:r>
              <a:rPr lang="en-US" altLang="ko-KR" dirty="0"/>
              <a:t>-&gt;SetRelativeScale3D(</a:t>
            </a:r>
            <a:r>
              <a:rPr lang="en-US" altLang="ko-KR" dirty="0" err="1"/>
              <a:t>FVector</a:t>
            </a:r>
            <a:r>
              <a:rPr lang="en-US" altLang="ko-KR" dirty="0"/>
              <a:t>(1.5f, 1.5f, 2.0f));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FloorCollision</a:t>
            </a:r>
            <a:r>
              <a:rPr lang="en-US" altLang="ko-KR" dirty="0"/>
              <a:t>-&gt;</a:t>
            </a:r>
            <a:r>
              <a:rPr lang="en-US" altLang="ko-KR" dirty="0" err="1"/>
              <a:t>ComponentTags.Add</a:t>
            </a:r>
            <a:r>
              <a:rPr lang="en-US" altLang="ko-KR" dirty="0"/>
              <a:t>("</a:t>
            </a:r>
            <a:r>
              <a:rPr lang="en-US" altLang="ko-KR" dirty="0" err="1"/>
              <a:t>StageFloorBoundBox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310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B2CE-0887-4D5C-A3C1-AC202B1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</a:t>
            </a:r>
            <a:r>
              <a:rPr lang="ko-KR" altLang="en-US" err="1"/>
              <a:t>케릭터</a:t>
            </a:r>
            <a:r>
              <a:rPr lang="ko-KR" altLang="en-US"/>
              <a:t> 배치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E705C83-EE57-416B-B585-8CA3BCF26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84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793A09-F240-479E-AD1D-556D0940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#include "</a:t>
            </a:r>
            <a:r>
              <a:rPr lang="en-US" altLang="ko-KR" err="1"/>
              <a:t>UObject</a:t>
            </a:r>
            <a:r>
              <a:rPr lang="en-US" altLang="ko-KR"/>
              <a:t>/</a:t>
            </a:r>
            <a:r>
              <a:rPr lang="en-US" altLang="ko-KR" err="1"/>
              <a:t>ConstructorHelpers.h</a:t>
            </a:r>
            <a:r>
              <a:rPr lang="en-US" altLang="ko-KR"/>
              <a:t>" // </a:t>
            </a:r>
            <a:r>
              <a:rPr lang="en-US" altLang="ko-KR" err="1"/>
              <a:t>ConstructorHelpers</a:t>
            </a:r>
            <a:r>
              <a:rPr lang="en-US" altLang="ko-KR"/>
              <a:t>::</a:t>
            </a:r>
            <a:r>
              <a:rPr lang="en-US" altLang="ko-KR" err="1"/>
              <a:t>FObjectFinder</a:t>
            </a:r>
            <a:endParaRPr lang="en-US" altLang="ko-KR"/>
          </a:p>
          <a:p>
            <a:r>
              <a:rPr lang="en-US" altLang="ko-KR"/>
              <a:t>#include "</a:t>
            </a:r>
            <a:r>
              <a:rPr lang="en-US" altLang="ko-KR" err="1"/>
              <a:t>HeadMountedDisplayFunctionLibrary.h</a:t>
            </a:r>
            <a:r>
              <a:rPr lang="en-US" altLang="ko-KR"/>
              <a:t>"</a:t>
            </a:r>
          </a:p>
          <a:p>
            <a:r>
              <a:rPr lang="en-US" altLang="ko-KR"/>
              <a:t>#include "Camera/</a:t>
            </a:r>
            <a:r>
              <a:rPr lang="en-US" altLang="ko-KR" err="1"/>
              <a:t>CameraComponent.h</a:t>
            </a:r>
            <a:r>
              <a:rPr lang="en-US" altLang="ko-KR"/>
              <a:t>"</a:t>
            </a:r>
          </a:p>
          <a:p>
            <a:r>
              <a:rPr lang="en-US" altLang="ko-KR"/>
              <a:t>#include "Components/</a:t>
            </a:r>
            <a:r>
              <a:rPr lang="en-US" altLang="ko-KR" err="1"/>
              <a:t>CapsuleComponent.h</a:t>
            </a:r>
            <a:r>
              <a:rPr lang="en-US" altLang="ko-KR"/>
              <a:t>"</a:t>
            </a:r>
          </a:p>
          <a:p>
            <a:r>
              <a:rPr lang="en-US" altLang="ko-KR"/>
              <a:t>#include "Components/</a:t>
            </a:r>
            <a:r>
              <a:rPr lang="en-US" altLang="ko-KR" err="1"/>
              <a:t>InputComponent.h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GameFramework</a:t>
            </a:r>
            <a:r>
              <a:rPr lang="en-US" altLang="ko-KR"/>
              <a:t>/</a:t>
            </a:r>
            <a:r>
              <a:rPr lang="en-US" altLang="ko-KR" err="1"/>
              <a:t>CharacterMovementComponent.h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GameFramework</a:t>
            </a:r>
            <a:r>
              <a:rPr lang="en-US" altLang="ko-KR"/>
              <a:t>/</a:t>
            </a:r>
            <a:r>
              <a:rPr lang="en-US" altLang="ko-KR" err="1"/>
              <a:t>Controller.h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GameFramework</a:t>
            </a:r>
            <a:r>
              <a:rPr lang="en-US" altLang="ko-KR"/>
              <a:t>/</a:t>
            </a:r>
            <a:r>
              <a:rPr lang="en-US" altLang="ko-KR" err="1"/>
              <a:t>SpringArmComponent.h</a:t>
            </a:r>
            <a:r>
              <a:rPr lang="en-US" altLang="ko-KR"/>
              <a:t>"</a:t>
            </a:r>
          </a:p>
          <a:p>
            <a:r>
              <a:rPr lang="en-US" altLang="ko-KR"/>
              <a:t>#include "</a:t>
            </a:r>
            <a:r>
              <a:rPr lang="en-US" altLang="ko-KR" err="1"/>
              <a:t>GameFramework</a:t>
            </a:r>
            <a:r>
              <a:rPr lang="en-US" altLang="ko-KR"/>
              <a:t>/</a:t>
            </a:r>
            <a:r>
              <a:rPr lang="en-US" altLang="ko-KR" err="1"/>
              <a:t>PlayerController.h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50831E-6DB0-43D3-BA0B-58527E82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케릭터</a:t>
            </a:r>
            <a:r>
              <a:rPr lang="ko-KR" altLang="en-US"/>
              <a:t> 세팅 기본 클래스</a:t>
            </a:r>
            <a:r>
              <a:rPr lang="en-US" altLang="ko-KR"/>
              <a:t>-1-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70892"/>
      </p:ext>
    </p:extLst>
  </p:cSld>
  <p:clrMapOvr>
    <a:masterClrMapping/>
  </p:clrMapOvr>
</p:sld>
</file>

<file path=ppt/theme/theme1.xml><?xml version="1.0" encoding="utf-8"?>
<a:theme xmlns:a="http://schemas.openxmlformats.org/drawingml/2006/main" name="kgca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psh_6(일반적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_6(일반적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gca" id="{2B58719C-034E-48A4-91AA-A28263584552}" vid="{157147FB-E424-4D8A-AFD6-945D190999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kgca</Template>
  <TotalTime>4691</TotalTime>
  <Words>9251</Words>
  <Application>Microsoft Office PowerPoint</Application>
  <PresentationFormat>와이드스크린</PresentationFormat>
  <Paragraphs>1610</Paragraphs>
  <Slides>164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164</vt:i4>
      </vt:variant>
    </vt:vector>
  </HeadingPairs>
  <TitlesOfParts>
    <vt:vector size="179" baseType="lpstr">
      <vt:lpstr>Arial Unicode MS</vt:lpstr>
      <vt:lpstr>Helvetica Neue</vt:lpstr>
      <vt:lpstr>HY견고딕</vt:lpstr>
      <vt:lpstr>HY중고딕</vt:lpstr>
      <vt:lpstr>굴림</vt:lpstr>
      <vt:lpstr>나눔고딕</vt:lpstr>
      <vt:lpstr>제목돋움체</vt:lpstr>
      <vt:lpstr>Arial</vt:lpstr>
      <vt:lpstr>Cambria Math</vt:lpstr>
      <vt:lpstr>Century Schoolbook</vt:lpstr>
      <vt:lpstr>Courier New</vt:lpstr>
      <vt:lpstr>Segoe UI Symbol</vt:lpstr>
      <vt:lpstr>Times New Roman</vt:lpstr>
      <vt:lpstr>Wingdings</vt:lpstr>
      <vt:lpstr>kgca</vt:lpstr>
      <vt:lpstr>언리얼엔진4</vt:lpstr>
      <vt:lpstr>작명규칙-1-</vt:lpstr>
      <vt:lpstr>작명규칙-2-</vt:lpstr>
      <vt:lpstr>언리얼 아키텍처</vt:lpstr>
      <vt:lpstr>PowerPoint 프레젠테이션</vt:lpstr>
      <vt:lpstr>게임플레이 모듈</vt:lpstr>
      <vt:lpstr>프로젝트 생성 방법</vt:lpstr>
      <vt:lpstr>언리얼프로젝트 생성하기 방법(1)</vt:lpstr>
      <vt:lpstr>비주얼프로젝트 솔류션 생성하기-1-</vt:lpstr>
      <vt:lpstr>모듈생성</vt:lpstr>
      <vt:lpstr>PowerPoint 프레젠테이션</vt:lpstr>
      <vt:lpstr>비주얼프로젝트 솔류션 생성하기-2-</vt:lpstr>
      <vt:lpstr>비주얼프로젝트 솔류션 생성하기-2-</vt:lpstr>
      <vt:lpstr>비주얼프로젝트 솔류션 생성하기-3-</vt:lpstr>
      <vt:lpstr>PowerPoint 프레젠테이션</vt:lpstr>
      <vt:lpstr>Empty C++ 프로젝트 생성 방법</vt:lpstr>
      <vt:lpstr>Empty   프로젝트 복사하여 생성하는 방법</vt:lpstr>
      <vt:lpstr>프로젝트 생성 방법</vt:lpstr>
      <vt:lpstr>UObject</vt:lpstr>
      <vt:lpstr>AActor -1</vt:lpstr>
      <vt:lpstr>AActor-2-</vt:lpstr>
      <vt:lpstr>AActor-3-</vt:lpstr>
      <vt:lpstr>APawn:AActor</vt:lpstr>
      <vt:lpstr>APawn</vt:lpstr>
      <vt:lpstr>게임플레이 정역학</vt:lpstr>
      <vt:lpstr>UGameplayStatics::GetAllActorsOfClass</vt:lpstr>
      <vt:lpstr>게임플레이 클래스: Object, Actor, Component</vt:lpstr>
      <vt:lpstr>언리얼 오브젝트 (UObject)</vt:lpstr>
      <vt:lpstr>AActor</vt:lpstr>
      <vt:lpstr>런타임 수명</vt:lpstr>
      <vt:lpstr>UActorComponent</vt:lpstr>
      <vt:lpstr>일인칭 캐릭터 분석</vt:lpstr>
      <vt:lpstr>UStruct</vt:lpstr>
      <vt:lpstr>UE4 C++ 프로그래밍 입문</vt:lpstr>
      <vt:lpstr>클래스 이름 접두사</vt:lpstr>
      <vt:lpstr>데이터 유형</vt:lpstr>
      <vt:lpstr>문자열</vt:lpstr>
      <vt:lpstr>TArray 컨테이너</vt:lpstr>
      <vt:lpstr>클래스 마법사 사용하여 C++클래스 생성</vt:lpstr>
      <vt:lpstr>리플렉션</vt:lpstr>
      <vt:lpstr>리플렉션(Reflection)</vt:lpstr>
      <vt:lpstr>PowerPoint 프레젠테이션</vt:lpstr>
      <vt:lpstr>PowerPoint 프레젠테이션</vt:lpstr>
      <vt:lpstr>리플렉션 데이터 사용하기</vt:lpstr>
      <vt:lpstr>PowerPoint 프레젠테이션</vt:lpstr>
      <vt:lpstr>PowerPoint 프레젠테이션</vt:lpstr>
      <vt:lpstr>UBT/UHT</vt:lpstr>
      <vt:lpstr>PowerPoint 프레젠테이션</vt:lpstr>
      <vt:lpstr>PowerPoint 프레젠테이션</vt:lpstr>
      <vt:lpstr>프로퍼티가 에디터에  보이도록 만들기</vt:lpstr>
      <vt:lpstr>PowerPoint 프레젠테이션</vt:lpstr>
      <vt:lpstr>PostInitProperties() </vt:lpstr>
      <vt:lpstr>블루프린트를 통한 C++ 클래스 확장</vt:lpstr>
      <vt:lpstr>에디터 변경 값 통지</vt:lpstr>
      <vt:lpstr>프로퍼티 지정자</vt:lpstr>
      <vt:lpstr>Visible***, Edit***</vt:lpstr>
      <vt:lpstr>UPROPERTY 매크로 옵션</vt:lpstr>
      <vt:lpstr>C++ 및 블루프린트 경계를 넘는 함수 호출</vt:lpstr>
      <vt:lpstr>에디터에 변수와 함수를 노출</vt:lpstr>
      <vt:lpstr>C++ 코드에서 블루프린트에 정의된 함수를 호출 </vt:lpstr>
      <vt:lpstr>클래스 지정자</vt:lpstr>
      <vt:lpstr>클래스(UCLASS지정자)</vt:lpstr>
      <vt:lpstr>클래스 지정자</vt:lpstr>
      <vt:lpstr>PowerPoint 프레젠테이션</vt:lpstr>
      <vt:lpstr>Config(config)</vt:lpstr>
      <vt:lpstr>PowerPoint 프레젠테이션</vt:lpstr>
      <vt:lpstr>PowerPoint 프레젠테이션</vt:lpstr>
      <vt:lpstr>PowerPoint 프레젠테이션</vt:lpstr>
      <vt:lpstr>PowerPoint 프레젠테이션</vt:lpstr>
      <vt:lpstr>C++에서 블루프린트  확장</vt:lpstr>
      <vt:lpstr>블루프린트에 게임플레이 요소 노출시키기</vt:lpstr>
      <vt:lpstr>읽기 가능 및 쓰기 가능 프로퍼티</vt:lpstr>
      <vt:lpstr>실행가능 및 덮어쓰기 가능 함수</vt:lpstr>
      <vt:lpstr>UFUNCTION</vt:lpstr>
      <vt:lpstr>블루프린트에서 네이티브로 통신</vt:lpstr>
      <vt:lpstr>네이티브에서 블루프린트로 통신</vt:lpstr>
      <vt:lpstr>PowerPoint 프레젠테이션</vt:lpstr>
      <vt:lpstr>블루프린트 API 만들기: 팁과 정보</vt:lpstr>
      <vt:lpstr>오브젝트/액터 이터레이터</vt:lpstr>
      <vt:lpstr>PowerPoint 프레젠테이션</vt:lpstr>
      <vt:lpstr>메모리 관리 및 가비지 컬렉션</vt:lpstr>
      <vt:lpstr>PowerPoint 프레젠테이션</vt:lpstr>
      <vt:lpstr>PowerPoint 프레젠테이션</vt:lpstr>
      <vt:lpstr>UStructs</vt:lpstr>
      <vt:lpstr>직접 프로퍼티 레퍼런싱</vt:lpstr>
      <vt:lpstr>생성자를 사용한 레퍼런싱</vt:lpstr>
      <vt:lpstr>오브젝트 검색 및 로드</vt:lpstr>
      <vt:lpstr>LoadClass</vt:lpstr>
      <vt:lpstr>ConstructorHelper</vt:lpstr>
      <vt:lpstr>ConstructorHelper::FObjectFinder</vt:lpstr>
      <vt:lpstr>ConstructorHelper</vt:lpstr>
      <vt:lpstr>컴포넌트(구성요소) 생성</vt:lpstr>
      <vt:lpstr>프로퍼티 레퍼런싱</vt:lpstr>
      <vt:lpstr>생성 오브젝트 조회</vt:lpstr>
      <vt:lpstr>PowerPoint 프레젠테이션</vt:lpstr>
      <vt:lpstr>PowerPoint 프레젠테이션</vt:lpstr>
      <vt:lpstr>PowerPoint 프레젠테이션</vt:lpstr>
      <vt:lpstr>기본 케릭터 배치</vt:lpstr>
      <vt:lpstr>케릭터 세팅 기본 클래스-1-</vt:lpstr>
      <vt:lpstr>USkeletalMesh 로드 및 적용 -2-</vt:lpstr>
      <vt:lpstr>DefaultPawnClass 지정방법 -3-</vt:lpstr>
      <vt:lpstr>DefaultPawnClass 지정방법 -4-</vt:lpstr>
      <vt:lpstr>Blueprint Spawn(Static)</vt:lpstr>
      <vt:lpstr>Blueprint Spawn(Dynamic)</vt:lpstr>
      <vt:lpstr>PowerPoint 프레젠테이션</vt:lpstr>
      <vt:lpstr>PowerPoint 프레젠테이션</vt:lpstr>
      <vt:lpstr>레벨 전환 방법</vt:lpstr>
      <vt:lpstr>Kismet</vt:lpstr>
      <vt:lpstr>기록 및 로그 출력 방법</vt:lpstr>
      <vt:lpstr>프로젝트명.h</vt:lpstr>
      <vt:lpstr>PowerPoint 프레젠테이션</vt:lpstr>
      <vt:lpstr>뷰 포트에 출력</vt:lpstr>
      <vt:lpstr>Timer</vt:lpstr>
      <vt:lpstr>플레이 유저 래퍼런스 얻기</vt:lpstr>
      <vt:lpstr>케릭터 이동 및 회전 처리</vt:lpstr>
      <vt:lpstr>GetVelocity</vt:lpstr>
      <vt:lpstr>Rotator</vt:lpstr>
      <vt:lpstr>GetActorRotation</vt:lpstr>
      <vt:lpstr>RotationFromXVector</vt:lpstr>
      <vt:lpstr>Delta(Rotator)</vt:lpstr>
      <vt:lpstr>환경세팅</vt:lpstr>
      <vt:lpstr>FPSProjectile.h</vt:lpstr>
      <vt:lpstr>에니메이션 플레이</vt:lpstr>
      <vt:lpstr>PowerPoint 프레젠테이션</vt:lpstr>
      <vt:lpstr>블랜드 스레이스 재생</vt:lpstr>
      <vt:lpstr>슬롯에서 애니메이션 재생</vt:lpstr>
      <vt:lpstr>전체 애니메니션 재생 및 멈추는 방법</vt:lpstr>
      <vt:lpstr>몽타주 재생 방법-1-</vt:lpstr>
      <vt:lpstr>몽타주 재생 방법-2-</vt:lpstr>
      <vt:lpstr>에니메이션 로드 방법</vt:lpstr>
      <vt:lpstr>시퀀스 및 몽타쥬 로드 방법</vt:lpstr>
      <vt:lpstr>에니메이션시쿼스를 로드하여 몽타쥬 스롯에 할당</vt:lpstr>
      <vt:lpstr>AIController 적용</vt:lpstr>
      <vt:lpstr>AIController.h</vt:lpstr>
      <vt:lpstr>AIController.cpp</vt:lpstr>
      <vt:lpstr>AIController.cpp</vt:lpstr>
      <vt:lpstr>PowerPoint 프레젠테이션</vt:lpstr>
      <vt:lpstr>PowerPoint 프레젠테이션</vt:lpstr>
      <vt:lpstr>BTService.h</vt:lpstr>
      <vt:lpstr>BTService.cpp</vt:lpstr>
      <vt:lpstr>UBTDecorator</vt:lpstr>
      <vt:lpstr>UBTTaskNode</vt:lpstr>
      <vt:lpstr>Damage </vt:lpstr>
      <vt:lpstr>PowerPoint 프레젠테이션</vt:lpstr>
      <vt:lpstr>Blueprint Damage</vt:lpstr>
      <vt:lpstr>PowerPoint 프레젠테이션</vt:lpstr>
      <vt:lpstr>ViewPort-1-</vt:lpstr>
      <vt:lpstr>ViewPort-2-</vt:lpstr>
      <vt:lpstr>PowerPoint 프레젠테이션</vt:lpstr>
      <vt:lpstr>PowerPoint 프레젠테이션</vt:lpstr>
      <vt:lpstr>PowerPoint 프레젠테이션</vt:lpstr>
      <vt:lpstr>SLATE_ARGUMENT 매크로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KGCA</cp:lastModifiedBy>
  <cp:revision>206</cp:revision>
  <dcterms:created xsi:type="dcterms:W3CDTF">2018-03-19T05:47:19Z</dcterms:created>
  <dcterms:modified xsi:type="dcterms:W3CDTF">2019-01-30T03:09:52Z</dcterms:modified>
</cp:coreProperties>
</file>