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7" r:id="rId3"/>
    <p:sldId id="278" r:id="rId4"/>
    <p:sldId id="280" r:id="rId5"/>
    <p:sldId id="281" r:id="rId6"/>
    <p:sldId id="291" r:id="rId7"/>
    <p:sldId id="292" r:id="rId8"/>
    <p:sldId id="295" r:id="rId9"/>
    <p:sldId id="296" r:id="rId10"/>
    <p:sldId id="297" r:id="rId11"/>
    <p:sldId id="294" r:id="rId12"/>
    <p:sldId id="293" r:id="rId13"/>
    <p:sldId id="290" r:id="rId14"/>
    <p:sldId id="286" r:id="rId15"/>
    <p:sldId id="282" r:id="rId16"/>
    <p:sldId id="288" r:id="rId17"/>
    <p:sldId id="283" r:id="rId18"/>
    <p:sldId id="285" r:id="rId19"/>
    <p:sldId id="256" r:id="rId20"/>
    <p:sldId id="261" r:id="rId21"/>
    <p:sldId id="262" r:id="rId22"/>
    <p:sldId id="272" r:id="rId23"/>
    <p:sldId id="263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98" r:id="rId32"/>
    <p:sldId id="274" r:id="rId33"/>
    <p:sldId id="276" r:id="rId34"/>
    <p:sldId id="275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988C28-01B6-414D-98A7-52558EAE8647}">
          <p14:sldIdLst>
            <p14:sldId id="279"/>
            <p14:sldId id="287"/>
          </p14:sldIdLst>
        </p14:section>
        <p14:section name="델리게이트" id="{DDD963D0-40D7-4523-A726-E789C3C6C814}">
          <p14:sldIdLst>
            <p14:sldId id="278"/>
            <p14:sldId id="280"/>
            <p14:sldId id="281"/>
            <p14:sldId id="291"/>
            <p14:sldId id="292"/>
            <p14:sldId id="295"/>
            <p14:sldId id="296"/>
            <p14:sldId id="297"/>
            <p14:sldId id="294"/>
            <p14:sldId id="293"/>
            <p14:sldId id="290"/>
          </p14:sldIdLst>
        </p14:section>
        <p14:section name="다이나믹 델리게이트" id="{2DCE74A8-4693-40C4-A77D-F1F9D900CC90}">
          <p14:sldIdLst>
            <p14:sldId id="286"/>
            <p14:sldId id="282"/>
            <p14:sldId id="288"/>
          </p14:sldIdLst>
        </p14:section>
        <p14:section name="멀티캐스트 델리게이트" id="{A5333940-760C-4B2A-BC3A-F674AB52353D}">
          <p14:sldIdLst>
            <p14:sldId id="283"/>
            <p14:sldId id="285"/>
          </p14:sldIdLst>
        </p14:section>
        <p14:section name="이벤트" id="{A0237278-DDC8-4B2C-80AF-9836856B1A98}">
          <p14:sldIdLst>
            <p14:sldId id="256"/>
          </p14:sldIdLst>
        </p14:section>
        <p14:section name="커스텀이벤트생성" id="{FCC3CC93-A5D1-4505-9F2C-6ABE30042104}">
          <p14:sldIdLst>
            <p14:sldId id="261"/>
            <p14:sldId id="262"/>
            <p14:sldId id="272"/>
          </p14:sldIdLst>
        </p14:section>
        <p14:section name="이벤트디스패처" id="{B1362CB1-9B0F-4746-BA9E-87E5ED1CCB8A}">
          <p14:sldIdLst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++이벤트" id="{5D9A2B15-80DE-4BE8-8FB0-D506F899A98B}">
          <p14:sldIdLst>
            <p14:sldId id="298"/>
            <p14:sldId id="274"/>
            <p14:sldId id="276"/>
            <p14:sldId id="275"/>
          </p14:sldIdLst>
        </p14:section>
        <p14:section name="비동기" id="{F87EE01A-4848-495F-A036-4B3548F1AB36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40000" y="0"/>
            <a:ext cx="9652000" cy="1214422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12192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152400"/>
            <a:ext cx="29464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962400"/>
            <a:ext cx="9144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en-US" altLang="ko-KR" dirty="0"/>
          </a:p>
        </p:txBody>
      </p:sp>
      <p:sp>
        <p:nvSpPr>
          <p:cNvPr id="19467" name="Oval 11" descr="80%"/>
          <p:cNvSpPr>
            <a:spLocks noChangeArrowheads="1"/>
          </p:cNvSpPr>
          <p:nvPr/>
        </p:nvSpPr>
        <p:spPr bwMode="auto">
          <a:xfrm>
            <a:off x="203200" y="0"/>
            <a:ext cx="2641600" cy="1214422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8" name="Oval 12" descr="75%"/>
          <p:cNvSpPr>
            <a:spLocks noChangeArrowheads="1"/>
          </p:cNvSpPr>
          <p:nvPr/>
        </p:nvSpPr>
        <p:spPr bwMode="auto">
          <a:xfrm>
            <a:off x="609600" y="165100"/>
            <a:ext cx="17272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9" name="Oval 13" descr="80%"/>
          <p:cNvSpPr>
            <a:spLocks noChangeArrowheads="1"/>
          </p:cNvSpPr>
          <p:nvPr/>
        </p:nvSpPr>
        <p:spPr bwMode="auto">
          <a:xfrm>
            <a:off x="931333" y="393700"/>
            <a:ext cx="1016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white">
          <a:xfrm>
            <a:off x="0" y="0"/>
            <a:ext cx="2946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743200" y="6629400"/>
            <a:ext cx="94488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629400"/>
            <a:ext cx="34544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white">
          <a:xfrm>
            <a:off x="0" y="142853"/>
            <a:ext cx="2952728" cy="107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333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>
          <a:xfrm>
            <a:off x="7715261" y="6553200"/>
            <a:ext cx="2540000" cy="304800"/>
          </a:xfrm>
        </p:spPr>
        <p:txBody>
          <a:bodyPr/>
          <a:lstStyle/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10668000" y="6572272"/>
            <a:ext cx="812800" cy="304800"/>
          </a:xfrm>
        </p:spPr>
        <p:txBody>
          <a:bodyPr/>
          <a:lstStyle/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3860800" y="6553224"/>
            <a:ext cx="3454400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3333731" y="500043"/>
            <a:ext cx="7715261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963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 animBg="1"/>
      <p:bldP spid="19469" grpId="0" animBg="1"/>
      <p:bldP spid="19480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2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83651" y="352427"/>
            <a:ext cx="2597151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92201" y="352427"/>
            <a:ext cx="7588251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352427"/>
            <a:ext cx="10388601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17600" y="1371600"/>
            <a:ext cx="50800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6400800" y="1371600"/>
            <a:ext cx="5080000" cy="495300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12800" y="64770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60800" y="6477000"/>
            <a:ext cx="34544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668000" y="6477000"/>
            <a:ext cx="812800" cy="304800"/>
          </a:xfrm>
        </p:spPr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4"/>
            <a:ext cx="10972800" cy="58213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7715261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4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1280576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8446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3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176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6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5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2213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4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2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12192000" cy="50004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"/>
            <a:ext cx="12192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38216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14B555C2-9607-4873-B3E0-4ABCB328B91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35" y="6553200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ko-KR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779FD0F-06DC-43C8-BC17-4503A69D1A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42"/>
            <a:ext cx="12192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6638926"/>
            <a:ext cx="12192000" cy="219075"/>
            <a:chOff x="0" y="576"/>
            <a:chExt cx="5760" cy="138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8452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1334744" y="0"/>
            <a:ext cx="857256" cy="500042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9855200" y="6629400"/>
            <a:ext cx="233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000" i="1" dirty="0">
                <a:latin typeface="Century Schoolbook" pitchFamily="18" charset="0"/>
              </a:rPr>
              <a:t>www.KGCASchool.com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1"/>
            <a:ext cx="7715261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51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api.unrealengine.com/KOR/Engine/Blueprints/UserGuide/Types/LevelBlueprint/index.html#%EC%95%A1%ED%84%B0%EB%A0%88%ED%8D%BC%EB%9F%B0%EC%8B%B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api.unrealengine.com/latest/KOR/Engine/Blueprints/UserGuide/Events/Custom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9F436A-883A-4C44-82F0-5567CD7F3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C04EF2-2DD3-44A4-8704-53BB9AE1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델리게이트</a:t>
            </a:r>
            <a:r>
              <a:rPr lang="en-US" altLang="ko-KR" dirty="0" smtClean="0"/>
              <a:t>(Delegate)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68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 err="1" smtClean="0"/>
              <a:t>AMyTriggerVolume.h</a:t>
            </a:r>
            <a:endParaRPr lang="en-US" altLang="ko-KR" sz="1800" b="1" dirty="0" smtClean="0"/>
          </a:p>
          <a:p>
            <a:pPr lvl="1"/>
            <a:r>
              <a:rPr lang="en-US" altLang="ko-KR" sz="1800" i="1" dirty="0" smtClean="0"/>
              <a:t>DECLARE_EVENT(</a:t>
            </a:r>
            <a:r>
              <a:rPr lang="en-US" altLang="ko-KR" sz="1800" i="1" dirty="0" err="1" smtClean="0"/>
              <a:t>AMyTriggerVolume</a:t>
            </a:r>
            <a:r>
              <a:rPr lang="en-US" altLang="ko-KR" sz="1800" i="1" dirty="0" smtClean="0"/>
              <a:t>, </a:t>
            </a:r>
            <a:r>
              <a:rPr lang="en-US" altLang="ko-KR" sz="1800" i="1" dirty="0" err="1" smtClean="0"/>
              <a:t>FPlayerEntered</a:t>
            </a:r>
            <a:r>
              <a:rPr lang="en-US" altLang="ko-KR" sz="1800" i="1" dirty="0" smtClean="0"/>
              <a:t>);</a:t>
            </a:r>
          </a:p>
          <a:p>
            <a:pPr lvl="1"/>
            <a:r>
              <a:rPr lang="en-US" altLang="ko-KR" sz="1800" i="1" dirty="0" err="1" smtClean="0"/>
              <a:t>FPlayerEntered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 smtClean="0"/>
              <a:t>OnPlayerEntered</a:t>
            </a:r>
            <a:r>
              <a:rPr lang="en-US" altLang="ko-KR" sz="1800" i="1" dirty="0" smtClean="0"/>
              <a:t>;</a:t>
            </a:r>
          </a:p>
          <a:p>
            <a:pPr lvl="1"/>
            <a:r>
              <a:rPr lang="en-US" altLang="ko-KR" sz="1800" i="1" dirty="0" err="1" smtClean="0"/>
              <a:t>OnPlayerEntered.Broadcast</a:t>
            </a:r>
            <a:r>
              <a:rPr lang="en-US" altLang="ko-KR" sz="1800" i="1" dirty="0" smtClean="0"/>
              <a:t>();</a:t>
            </a:r>
          </a:p>
          <a:p>
            <a:r>
              <a:rPr lang="en-US" altLang="ko-KR" sz="1600" b="1" dirty="0" err="1"/>
              <a:t>ATriggerVolEventListener</a:t>
            </a:r>
            <a:r>
              <a:rPr lang="en-US" altLang="ko-KR" sz="1600" b="1" dirty="0" err="1" smtClean="0"/>
              <a:t>.h</a:t>
            </a:r>
            <a:endParaRPr lang="en-US" altLang="ko-KR" sz="1600" b="1" dirty="0"/>
          </a:p>
          <a:p>
            <a:pPr lvl="1"/>
            <a:r>
              <a:rPr lang="en-US" altLang="ko-KR" sz="1600" i="1" dirty="0"/>
              <a:t>UFUNCTION()</a:t>
            </a:r>
          </a:p>
          <a:p>
            <a:pPr lvl="2"/>
            <a:r>
              <a:rPr lang="en-US" altLang="ko-KR" sz="1600" i="1" dirty="0"/>
              <a:t>void </a:t>
            </a:r>
            <a:r>
              <a:rPr lang="en-US" altLang="ko-KR" sz="1600" i="1" dirty="0" err="1" smtClean="0"/>
              <a:t>OnTriggerEvent</a:t>
            </a:r>
            <a:r>
              <a:rPr lang="en-US" altLang="ko-KR" sz="1600" i="1" dirty="0" smtClean="0"/>
              <a:t>();</a:t>
            </a:r>
          </a:p>
          <a:p>
            <a:pPr lvl="1"/>
            <a:r>
              <a:rPr lang="en-US" altLang="ko-KR" sz="1600" i="1" dirty="0" smtClean="0"/>
              <a:t> UPROPERTY</a:t>
            </a:r>
            <a:r>
              <a:rPr lang="en-US" altLang="ko-KR" sz="1600" i="1" dirty="0"/>
              <a:t>()</a:t>
            </a:r>
          </a:p>
          <a:p>
            <a:pPr lvl="2"/>
            <a:r>
              <a:rPr lang="en-US" altLang="ko-KR" sz="1600" i="1" dirty="0"/>
              <a:t> </a:t>
            </a:r>
            <a:r>
              <a:rPr lang="en-US" altLang="ko-KR" sz="1600" i="1" dirty="0" err="1"/>
              <a:t>UPointLightComponent</a:t>
            </a:r>
            <a:r>
              <a:rPr lang="en-US" altLang="ko-KR" sz="1600" i="1" dirty="0"/>
              <a:t>* </a:t>
            </a:r>
            <a:r>
              <a:rPr lang="en-US" altLang="ko-KR" sz="1600" i="1" dirty="0" err="1"/>
              <a:t>PointLight</a:t>
            </a:r>
            <a:r>
              <a:rPr lang="en-US" altLang="ko-KR" sz="1600" i="1" dirty="0" smtClean="0"/>
              <a:t>;</a:t>
            </a:r>
          </a:p>
          <a:p>
            <a:pPr lvl="1"/>
            <a:r>
              <a:rPr lang="en-US" altLang="ko-KR" sz="1600" i="1" dirty="0" smtClean="0"/>
              <a:t>UPROPERTY(</a:t>
            </a:r>
            <a:r>
              <a:rPr lang="en-US" altLang="ko-KR" sz="1600" i="1" dirty="0" err="1" smtClean="0"/>
              <a:t>EditAnywhere</a:t>
            </a:r>
            <a:r>
              <a:rPr lang="en-US" altLang="ko-KR" sz="1600" i="1" dirty="0" smtClean="0"/>
              <a:t>)</a:t>
            </a:r>
            <a:endParaRPr lang="en-US" altLang="ko-KR" sz="1600" i="1" dirty="0"/>
          </a:p>
          <a:p>
            <a:pPr lvl="2"/>
            <a:r>
              <a:rPr lang="en-US" altLang="ko-KR" sz="1600" i="1" dirty="0"/>
              <a:t> </a:t>
            </a:r>
            <a:r>
              <a:rPr lang="en-US" altLang="ko-KR" sz="1600" i="1" dirty="0" err="1" smtClean="0"/>
              <a:t>AMyTriggerVolume</a:t>
            </a:r>
            <a:r>
              <a:rPr lang="en-US" altLang="ko-KR" sz="1600" i="1" dirty="0" smtClean="0"/>
              <a:t>* </a:t>
            </a:r>
            <a:r>
              <a:rPr lang="en-US" altLang="ko-KR" sz="1600" i="1" dirty="0" err="1" smtClean="0"/>
              <a:t>TriggerEventSource</a:t>
            </a:r>
            <a:r>
              <a:rPr lang="en-US" altLang="ko-KR" sz="1600" i="1" dirty="0" smtClean="0"/>
              <a:t>;</a:t>
            </a:r>
            <a:endParaRPr lang="en-US" altLang="ko-KR" sz="1600" i="1" dirty="0"/>
          </a:p>
          <a:p>
            <a:r>
              <a:rPr lang="en-US" altLang="ko-KR" sz="1600" b="1" dirty="0" smtClean="0"/>
              <a:t>ATriggerVolEventListener.cpp </a:t>
            </a:r>
            <a:r>
              <a:rPr lang="en-US" altLang="ko-KR" sz="1600" b="1" dirty="0" err="1" smtClean="0"/>
              <a:t>BeginPlay</a:t>
            </a:r>
            <a:r>
              <a:rPr lang="en-US" altLang="ko-KR" sz="1600" b="1" dirty="0" smtClean="0"/>
              <a:t>()</a:t>
            </a:r>
          </a:p>
          <a:p>
            <a:pPr lvl="1"/>
            <a:r>
              <a:rPr lang="en-US" altLang="ko-KR" sz="1600" i="1" dirty="0" smtClean="0"/>
              <a:t>If( </a:t>
            </a:r>
            <a:r>
              <a:rPr lang="en-US" altLang="ko-KR" sz="1600" i="1" dirty="0" err="1" smtClean="0"/>
              <a:t>TRiggerEventSource</a:t>
            </a:r>
            <a:r>
              <a:rPr lang="en-US" altLang="ko-KR" sz="1600" i="1" dirty="0" smtClean="0"/>
              <a:t> != </a:t>
            </a:r>
            <a:r>
              <a:rPr lang="en-US" altLang="ko-KR" sz="1600" i="1" dirty="0" err="1" smtClean="0"/>
              <a:t>nullptr</a:t>
            </a:r>
            <a:r>
              <a:rPr lang="en-US" altLang="ko-KR" sz="1600" i="1" dirty="0" smtClean="0"/>
              <a:t>) { </a:t>
            </a:r>
          </a:p>
          <a:p>
            <a:pPr lvl="2"/>
            <a:r>
              <a:rPr lang="en-US" altLang="ko-KR" sz="1600" i="1" dirty="0" err="1" smtClean="0"/>
              <a:t>TriggerEventSource</a:t>
            </a:r>
            <a:r>
              <a:rPr lang="en-US" altLang="ko-KR" sz="1600" i="1" dirty="0" smtClean="0"/>
              <a:t>-&gt;</a:t>
            </a:r>
            <a:r>
              <a:rPr lang="en-US" altLang="ko-KR" sz="1600" i="1" dirty="0" err="1" smtClean="0"/>
              <a:t>OnPlayerEntered.AddUObject</a:t>
            </a:r>
            <a:r>
              <a:rPr lang="en-US" altLang="ko-KR" sz="1600" i="1" dirty="0" smtClean="0"/>
              <a:t>(this, &amp;</a:t>
            </a:r>
            <a:r>
              <a:rPr lang="en-US" altLang="ko-KR" sz="1600" i="1" dirty="0" err="1" smtClean="0"/>
              <a:t>ATriggerVolEventListener</a:t>
            </a:r>
            <a:r>
              <a:rPr lang="en-US" altLang="ko-KR" sz="1600" i="1" dirty="0" smtClean="0"/>
              <a:t>::</a:t>
            </a:r>
            <a:r>
              <a:rPr lang="en-US" altLang="ko-KR" sz="1600" i="1" dirty="0" err="1" smtClean="0"/>
              <a:t>OnTriggerEvent</a:t>
            </a:r>
            <a:r>
              <a:rPr lang="en-US" altLang="ko-KR" sz="1600" i="1" dirty="0" smtClean="0"/>
              <a:t> );</a:t>
            </a:r>
          </a:p>
          <a:p>
            <a:pPr lvl="1"/>
            <a:r>
              <a:rPr lang="en-US" altLang="ko-KR" sz="1600" i="1" dirty="0" smtClean="0"/>
              <a:t>}</a:t>
            </a:r>
          </a:p>
          <a:p>
            <a:pPr lvl="1"/>
            <a:r>
              <a:rPr lang="en-US" altLang="ko-KR" sz="1600" i="1" dirty="0" smtClean="0"/>
              <a:t>Void </a:t>
            </a:r>
            <a:r>
              <a:rPr lang="en-US" altLang="ko-KR" sz="1600" i="1" dirty="0" err="1" smtClean="0"/>
              <a:t>ATriggerVolEventListener</a:t>
            </a:r>
            <a:r>
              <a:rPr lang="en-US" altLang="ko-KR" sz="1600" i="1" dirty="0" smtClean="0"/>
              <a:t>::</a:t>
            </a:r>
            <a:r>
              <a:rPr lang="en-US" altLang="ko-KR" sz="1600" i="1" dirty="0" err="1" smtClean="0"/>
              <a:t>OnTriggerEvent</a:t>
            </a:r>
            <a:r>
              <a:rPr lang="en-US" altLang="ko-KR" sz="1600" i="1" dirty="0" smtClean="0"/>
              <a:t>() {</a:t>
            </a:r>
          </a:p>
          <a:p>
            <a:pPr lvl="2"/>
            <a:r>
              <a:rPr lang="en-US" altLang="ko-KR" sz="1600" i="1" dirty="0" err="1" smtClean="0"/>
              <a:t>PointLight</a:t>
            </a:r>
            <a:r>
              <a:rPr lang="en-US" altLang="ko-KR" sz="1600" i="1" dirty="0" smtClean="0"/>
              <a:t>-&gt;</a:t>
            </a:r>
            <a:r>
              <a:rPr lang="en-US" altLang="ko-KR" sz="1600" i="1" dirty="0" err="1" smtClean="0"/>
              <a:t>SetLightColor</a:t>
            </a:r>
            <a:r>
              <a:rPr lang="en-US" altLang="ko-KR" sz="1600" i="1" dirty="0" smtClean="0"/>
              <a:t>(</a:t>
            </a:r>
            <a:r>
              <a:rPr lang="en-US" altLang="ko-KR" sz="1600" i="1" dirty="0" err="1" smtClean="0"/>
              <a:t>FLinearColor</a:t>
            </a:r>
            <a:r>
              <a:rPr lang="en-US" altLang="ko-KR" sz="1600" i="1" dirty="0" smtClean="0"/>
              <a:t>(1,1,1,1));</a:t>
            </a:r>
          </a:p>
          <a:p>
            <a:pPr lvl="1"/>
            <a:r>
              <a:rPr lang="en-US" altLang="ko-KR" sz="1600" i="1" dirty="0"/>
              <a:t>}</a:t>
            </a:r>
          </a:p>
          <a:p>
            <a:pPr lvl="2"/>
            <a:endParaRPr lang="en-US" altLang="ko-KR" sz="1600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33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 smtClean="0"/>
              <a:t>DECLARE_DELEGATE_OneParam</a:t>
            </a:r>
            <a:r>
              <a:rPr lang="en-US" altLang="ko-KR" i="1" dirty="0" smtClean="0"/>
              <a:t>(</a:t>
            </a:r>
            <a:r>
              <a:rPr lang="en-US" altLang="ko-KR" b="1" i="1" dirty="0" err="1" smtClean="0"/>
              <a:t>FTestDelegate</a:t>
            </a:r>
            <a:r>
              <a:rPr lang="en-US" altLang="ko-KR" i="1" dirty="0" smtClean="0"/>
              <a:t>, bool);</a:t>
            </a:r>
          </a:p>
          <a:p>
            <a:r>
              <a:rPr lang="en-US" altLang="ko-KR" b="1" i="1" dirty="0" err="1" smtClean="0"/>
              <a:t>FTestDelegate</a:t>
            </a:r>
            <a:r>
              <a:rPr lang="en-US" altLang="ko-KR" b="1" i="1" dirty="0" smtClean="0"/>
              <a:t> </a:t>
            </a:r>
            <a:r>
              <a:rPr lang="en-US" altLang="ko-KR" i="1" dirty="0" err="1" smtClean="0"/>
              <a:t>DownloadAssetsDelegate</a:t>
            </a:r>
            <a:r>
              <a:rPr lang="en-US" altLang="ko-KR" i="1" dirty="0" smtClean="0"/>
              <a:t>;</a:t>
            </a:r>
          </a:p>
          <a:p>
            <a:r>
              <a:rPr lang="en-US" altLang="ko-KR" b="1" i="1" dirty="0" err="1" smtClean="0"/>
              <a:t>FTestDelegate.BindUObject</a:t>
            </a:r>
            <a:r>
              <a:rPr lang="en-US" altLang="ko-KR" i="1" dirty="0" smtClean="0"/>
              <a:t>(this, &amp;</a:t>
            </a:r>
            <a:r>
              <a:rPr lang="en-US" altLang="ko-KR" i="1" dirty="0" err="1" smtClean="0"/>
              <a:t>USchemeManager</a:t>
            </a:r>
            <a:r>
              <a:rPr lang="en-US" altLang="ko-KR" i="1" dirty="0" smtClean="0"/>
              <a:t>::</a:t>
            </a:r>
            <a:r>
              <a:rPr lang="en-US" altLang="ko-KR" i="1" dirty="0" err="1" smtClean="0"/>
              <a:t>SchemeLoadCompleteCheck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LoadSchemeDownloadCheck</a:t>
            </a:r>
            <a:r>
              <a:rPr lang="en-US" altLang="ko-KR" i="1" dirty="0" smtClean="0"/>
              <a:t>);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void </a:t>
            </a:r>
            <a:r>
              <a:rPr lang="en-US" altLang="ko-KR" b="1" i="1" dirty="0" err="1" smtClean="0"/>
              <a:t>USchemeManager</a:t>
            </a:r>
            <a:r>
              <a:rPr lang="en-US" altLang="ko-KR" b="1" i="1" dirty="0" smtClean="0"/>
              <a:t>::</a:t>
            </a:r>
            <a:r>
              <a:rPr lang="en-US" altLang="ko-KR" b="1" i="1" dirty="0" err="1" smtClean="0"/>
              <a:t>SchemeLoadCompleteCheck</a:t>
            </a:r>
            <a:r>
              <a:rPr lang="en-US" altLang="ko-KR" b="1" i="1" dirty="0" smtClean="0"/>
              <a:t>(</a:t>
            </a:r>
            <a:r>
              <a:rPr lang="en-US" altLang="ko-KR" i="1" dirty="0" smtClean="0"/>
              <a:t>bool</a:t>
            </a:r>
            <a:r>
              <a:rPr lang="en-US" altLang="ko-KR" b="1" i="1" dirty="0" smtClean="0"/>
              <a:t> </a:t>
            </a:r>
            <a:r>
              <a:rPr lang="en-US" altLang="ko-KR" i="1" dirty="0" err="1" smtClean="0"/>
              <a:t>IsSuceed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FLoadSchemeDownloadCheck</a:t>
            </a:r>
            <a:r>
              <a:rPr lang="en-US" altLang="ko-KR" i="1" dirty="0" smtClean="0"/>
              <a:t>* </a:t>
            </a:r>
            <a:r>
              <a:rPr lang="en-US" altLang="ko-KR" i="1" dirty="0" err="1" smtClean="0"/>
              <a:t>LoadSchemeDownloadCheck</a:t>
            </a:r>
            <a:r>
              <a:rPr lang="en-US" altLang="ko-KR" i="1" dirty="0" smtClean="0"/>
              <a:t>)</a:t>
            </a:r>
          </a:p>
          <a:p>
            <a:r>
              <a:rPr lang="en-US" altLang="ko-KR" i="1" dirty="0" smtClean="0"/>
              <a:t>{ //...}</a:t>
            </a:r>
          </a:p>
          <a:p>
            <a:endParaRPr lang="en-US" altLang="ko-KR" i="1" dirty="0" smtClean="0"/>
          </a:p>
          <a:p>
            <a:r>
              <a:rPr lang="en-US" altLang="ko-KR" i="1" dirty="0" err="1" smtClean="0"/>
              <a:t>FLoadSchemeDownloadCheck</a:t>
            </a:r>
            <a:r>
              <a:rPr lang="en-US" altLang="ko-KR" i="1" dirty="0" smtClean="0"/>
              <a:t>* </a:t>
            </a:r>
            <a:r>
              <a:rPr lang="en-US" altLang="ko-KR" i="1" dirty="0" err="1" smtClean="0"/>
              <a:t>LoadSchemeDownloadCheck</a:t>
            </a:r>
            <a:r>
              <a:rPr lang="en-US" altLang="ko-KR" i="1" dirty="0" smtClean="0"/>
              <a:t> = new </a:t>
            </a:r>
            <a:r>
              <a:rPr lang="en-US" altLang="ko-KR" i="1" dirty="0" err="1" smtClean="0"/>
              <a:t>FLoadSchemeDownloadCheck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 err="1" smtClean="0"/>
              <a:t>LoadSchemeDownloadCheck</a:t>
            </a:r>
            <a:r>
              <a:rPr lang="en-US" altLang="ko-KR" i="1" dirty="0" smtClean="0"/>
              <a:t>-&gt;</a:t>
            </a:r>
            <a:r>
              <a:rPr lang="en-US" altLang="ko-KR" i="1" dirty="0" err="1" smtClean="0"/>
              <a:t>DownloadSchemeDelegate</a:t>
            </a:r>
            <a:r>
              <a:rPr lang="en-US" altLang="ko-KR" i="1" dirty="0" smtClean="0"/>
              <a:t> = </a:t>
            </a:r>
            <a:r>
              <a:rPr lang="en-US" altLang="ko-KR" i="1" dirty="0" err="1" smtClean="0"/>
              <a:t>DownloadSchemeDelegate</a:t>
            </a:r>
            <a:r>
              <a:rPr lang="en-US" altLang="ko-KR" i="1" dirty="0" smtClean="0"/>
              <a:t>;</a:t>
            </a:r>
            <a:endParaRPr lang="en-US" altLang="ko-KR" i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deletegate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76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Delegate lambda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ko-KR" altLang="ko-KR" i="1" dirty="0" err="1">
                <a:solidFill>
                  <a:srgbClr val="000000"/>
                </a:solidFill>
                <a:ea typeface="Monaco"/>
              </a:rPr>
              <a:t>DECLARE_DELEGATE_OneParam</a:t>
            </a:r>
            <a:r>
              <a:rPr kumimoji="0" lang="ko-KR" altLang="ko-KR" i="1" dirty="0">
                <a:solidFill>
                  <a:srgbClr val="000000"/>
                </a:solidFill>
                <a:ea typeface="Monaco"/>
              </a:rPr>
              <a:t>(</a:t>
            </a:r>
            <a:r>
              <a:rPr kumimoji="0" lang="ko-KR" altLang="ko-KR" i="1" dirty="0" err="1">
                <a:solidFill>
                  <a:srgbClr val="000000"/>
                </a:solidFill>
                <a:ea typeface="Monaco"/>
              </a:rPr>
              <a:t>FRequestCompleteDelegate</a:t>
            </a:r>
            <a:r>
              <a:rPr kumimoji="0" lang="ko-KR" altLang="ko-KR" i="1" dirty="0">
                <a:solidFill>
                  <a:srgbClr val="000000"/>
                </a:solidFill>
                <a:ea typeface="Monaco"/>
              </a:rPr>
              <a:t>, </a:t>
            </a:r>
            <a:r>
              <a:rPr kumimoji="0" lang="ko-KR" altLang="ko-KR" i="1" dirty="0" err="1">
                <a:solidFill>
                  <a:srgbClr val="954121"/>
                </a:solidFill>
                <a:ea typeface="Monaco"/>
              </a:rPr>
              <a:t>class</a:t>
            </a:r>
            <a:r>
              <a:rPr kumimoji="0" lang="ko-KR" altLang="ko-KR" i="1" dirty="0">
                <a:solidFill>
                  <a:srgbClr val="000000"/>
                </a:solidFill>
                <a:ea typeface="Monaco"/>
              </a:rPr>
              <a:t> </a:t>
            </a:r>
            <a:r>
              <a:rPr kumimoji="0" lang="ko-KR" altLang="ko-KR" i="1" dirty="0" err="1">
                <a:solidFill>
                  <a:srgbClr val="000000"/>
                </a:solidFill>
                <a:ea typeface="Monaco"/>
              </a:rPr>
              <a:t>FWebApiRequest</a:t>
            </a:r>
            <a:r>
              <a:rPr kumimoji="0" lang="ko-KR" altLang="ko-KR" i="1" dirty="0">
                <a:solidFill>
                  <a:srgbClr val="000000"/>
                </a:solidFill>
                <a:ea typeface="Monaco"/>
              </a:rPr>
              <a:t>*); </a:t>
            </a:r>
            <a:endParaRPr kumimoji="0" lang="en-US" altLang="ko-KR" i="1" dirty="0" smtClean="0">
              <a:solidFill>
                <a:srgbClr val="000000"/>
              </a:solidFill>
              <a:ea typeface="Monaco"/>
            </a:endParaRPr>
          </a:p>
          <a:p>
            <a:pPr lvl="0"/>
            <a:r>
              <a:rPr kumimoji="0" lang="ko-KR" altLang="ko-KR" i="1" dirty="0" err="1" smtClean="0">
                <a:solidFill>
                  <a:srgbClr val="000000"/>
                </a:solidFill>
                <a:ea typeface="Monaco"/>
              </a:rPr>
              <a:t>FRequestCompleteDelegate</a:t>
            </a:r>
            <a:r>
              <a:rPr kumimoji="0" lang="ko-KR" altLang="ko-KR" i="1" dirty="0" smtClean="0">
                <a:solidFill>
                  <a:srgbClr val="000000"/>
                </a:solidFill>
                <a:ea typeface="Monaco"/>
              </a:rPr>
              <a:t> </a:t>
            </a:r>
            <a:r>
              <a:rPr kumimoji="0" lang="ko-KR" altLang="ko-KR" i="1" dirty="0" err="1">
                <a:solidFill>
                  <a:srgbClr val="000000"/>
                </a:solidFill>
                <a:ea typeface="Monaco"/>
              </a:rPr>
              <a:t>RequestCompleteDelegate</a:t>
            </a:r>
            <a:r>
              <a:rPr kumimoji="0" lang="ko-KR" altLang="ko-KR" i="1" dirty="0">
                <a:solidFill>
                  <a:srgbClr val="000000"/>
                </a:solidFill>
                <a:ea typeface="Monaco"/>
              </a:rPr>
              <a:t>; </a:t>
            </a:r>
            <a:endParaRPr kumimoji="0" lang="en-US" altLang="ko-KR" i="1" dirty="0" smtClean="0">
              <a:solidFill>
                <a:srgbClr val="000000"/>
              </a:solidFill>
              <a:ea typeface="Monaco"/>
            </a:endParaRPr>
          </a:p>
          <a:p>
            <a:pPr lvl="0"/>
            <a:r>
              <a:rPr kumimoji="0" lang="ko-KR" altLang="ko-KR" i="1" dirty="0" err="1" smtClean="0">
                <a:solidFill>
                  <a:srgbClr val="000000"/>
                </a:solidFill>
                <a:ea typeface="Monaco"/>
              </a:rPr>
              <a:t>RequestCompleteDelegate.BindLambda</a:t>
            </a:r>
            <a:r>
              <a:rPr kumimoji="0" lang="ko-KR" altLang="ko-KR" i="1" dirty="0" smtClean="0">
                <a:solidFill>
                  <a:srgbClr val="000000"/>
                </a:solidFill>
                <a:ea typeface="Monaco"/>
              </a:rPr>
              <a:t>(</a:t>
            </a:r>
            <a:r>
              <a:rPr kumimoji="0" lang="en-US" altLang="ko-KR" i="1" dirty="0" smtClean="0">
                <a:solidFill>
                  <a:srgbClr val="000000"/>
                </a:solidFill>
                <a:ea typeface="Monaco"/>
              </a:rPr>
              <a:t> </a:t>
            </a:r>
            <a:r>
              <a:rPr kumimoji="0" lang="ko-KR" altLang="ko-KR" i="1" dirty="0" smtClean="0">
                <a:solidFill>
                  <a:srgbClr val="000000"/>
                </a:solidFill>
                <a:ea typeface="Monaco"/>
              </a:rPr>
              <a:t>[](</a:t>
            </a:r>
            <a:r>
              <a:rPr kumimoji="0" lang="ko-KR" altLang="ko-KR" i="1" dirty="0" err="1">
                <a:solidFill>
                  <a:srgbClr val="000000"/>
                </a:solidFill>
                <a:ea typeface="Monaco"/>
              </a:rPr>
              <a:t>FWebApiRequest</a:t>
            </a:r>
            <a:r>
              <a:rPr kumimoji="0" lang="ko-KR" altLang="ko-KR" i="1" dirty="0">
                <a:solidFill>
                  <a:srgbClr val="000000"/>
                </a:solidFill>
                <a:ea typeface="Monaco"/>
              </a:rPr>
              <a:t>* </a:t>
            </a:r>
            <a:r>
              <a:rPr kumimoji="0" lang="ko-KR" altLang="ko-KR" i="1" dirty="0" err="1">
                <a:solidFill>
                  <a:srgbClr val="000000"/>
                </a:solidFill>
                <a:ea typeface="Monaco"/>
              </a:rPr>
              <a:t>ApiRequest</a:t>
            </a:r>
            <a:r>
              <a:rPr kumimoji="0" lang="ko-KR" altLang="ko-KR" i="1" dirty="0">
                <a:solidFill>
                  <a:srgbClr val="000000"/>
                </a:solidFill>
                <a:ea typeface="Monaco"/>
              </a:rPr>
              <a:t>) </a:t>
            </a:r>
            <a:endParaRPr kumimoji="0" lang="en-US" altLang="ko-KR" i="1" dirty="0" smtClean="0">
              <a:solidFill>
                <a:srgbClr val="000000"/>
              </a:solidFill>
              <a:ea typeface="Monaco"/>
            </a:endParaRPr>
          </a:p>
          <a:p>
            <a:pPr lvl="1"/>
            <a:r>
              <a:rPr kumimoji="0" lang="ko-KR" altLang="ko-KR" i="1" dirty="0" smtClean="0">
                <a:solidFill>
                  <a:srgbClr val="000000"/>
                </a:solidFill>
                <a:ea typeface="Monaco"/>
              </a:rPr>
              <a:t>{</a:t>
            </a:r>
            <a:r>
              <a:rPr kumimoji="0" lang="en-US" altLang="ko-KR" i="1" dirty="0" smtClean="0">
                <a:solidFill>
                  <a:srgbClr val="000000"/>
                </a:solidFill>
                <a:ea typeface="Monaco"/>
              </a:rPr>
              <a:t> </a:t>
            </a:r>
          </a:p>
          <a:p>
            <a:pPr lvl="1"/>
            <a:r>
              <a:rPr kumimoji="0" lang="en-US" altLang="ko-KR" i="1" dirty="0" smtClean="0">
                <a:solidFill>
                  <a:srgbClr val="000000"/>
                </a:solidFill>
                <a:ea typeface="Monaco"/>
              </a:rPr>
              <a:t>… </a:t>
            </a:r>
          </a:p>
          <a:p>
            <a:pPr lvl="1"/>
            <a:r>
              <a:rPr kumimoji="0" lang="ko-KR" altLang="ko-KR" i="1" dirty="0" smtClean="0">
                <a:solidFill>
                  <a:srgbClr val="000000"/>
                </a:solidFill>
                <a:ea typeface="Monaco"/>
              </a:rPr>
              <a:t>}</a:t>
            </a:r>
            <a:endParaRPr kumimoji="0" lang="en-US" altLang="ko-KR" i="1" dirty="0" smtClean="0">
              <a:solidFill>
                <a:srgbClr val="000000"/>
              </a:solidFill>
              <a:ea typeface="Monaco"/>
            </a:endParaRPr>
          </a:p>
          <a:p>
            <a:pPr lvl="0"/>
            <a:r>
              <a:rPr kumimoji="0" lang="ko-KR" altLang="ko-KR" i="1" dirty="0" smtClean="0">
                <a:solidFill>
                  <a:srgbClr val="000000"/>
                </a:solidFill>
                <a:ea typeface="Monaco"/>
              </a:rPr>
              <a:t>);</a:t>
            </a:r>
            <a:r>
              <a:rPr kumimoji="0" lang="ko-KR" altLang="ko-KR" sz="2000" i="1" dirty="0" smtClean="0"/>
              <a:t> </a:t>
            </a:r>
            <a:endParaRPr kumimoji="0" lang="ko-KR" altLang="ko-KR" sz="5400" i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4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ko-KR" altLang="ko-KR" sz="2000" dirty="0" err="1" smtClean="0">
                <a:solidFill>
                  <a:srgbClr val="252C2F"/>
                </a:solidFill>
                <a:ea typeface="Courier"/>
              </a:rPr>
              <a:t>FTimerDelegate</a:t>
            </a:r>
            <a:r>
              <a:rPr kumimoji="0" lang="ko-KR" altLang="ko-KR" sz="2000" dirty="0" smtClean="0">
                <a:solidFill>
                  <a:srgbClr val="252C2F"/>
                </a:solidFill>
                <a:ea typeface="Courier"/>
              </a:rPr>
              <a:t> </a:t>
            </a:r>
            <a:r>
              <a:rPr kumimoji="0" lang="ko-KR" altLang="ko-KR" sz="2000" dirty="0" err="1">
                <a:solidFill>
                  <a:srgbClr val="252C2F"/>
                </a:solidFill>
                <a:ea typeface="Courier"/>
              </a:rPr>
              <a:t>TimerCallback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; </a:t>
            </a:r>
            <a:endParaRPr kumimoji="0" lang="en-US" altLang="ko-KR" sz="2000" dirty="0" smtClean="0">
              <a:solidFill>
                <a:srgbClr val="252C2F"/>
              </a:solidFill>
              <a:ea typeface="Courier"/>
            </a:endParaRPr>
          </a:p>
          <a:p>
            <a:pPr lvl="0"/>
            <a:r>
              <a:rPr kumimoji="0" lang="ko-KR" altLang="ko-KR" sz="2000" dirty="0" err="1" smtClean="0">
                <a:solidFill>
                  <a:srgbClr val="252C2F"/>
                </a:solidFill>
                <a:ea typeface="Courier"/>
              </a:rPr>
              <a:t>TimerCallback.BindLambda</a:t>
            </a:r>
            <a:r>
              <a:rPr kumimoji="0" lang="ko-KR" altLang="ko-KR" sz="2000" dirty="0" smtClean="0">
                <a:solidFill>
                  <a:srgbClr val="252C2F"/>
                </a:solidFill>
                <a:ea typeface="Courier"/>
              </a:rPr>
              <a:t>(</a:t>
            </a:r>
            <a:r>
              <a:rPr kumimoji="0" lang="en-US" altLang="ko-KR" sz="2000" dirty="0" smtClean="0">
                <a:solidFill>
                  <a:srgbClr val="252C2F"/>
                </a:solidFill>
                <a:ea typeface="Courier"/>
              </a:rPr>
              <a:t> </a:t>
            </a:r>
            <a:r>
              <a:rPr kumimoji="0" lang="ko-KR" altLang="ko-KR" sz="2000" dirty="0" smtClean="0">
                <a:solidFill>
                  <a:srgbClr val="252C2F"/>
                </a:solidFill>
                <a:ea typeface="Courier"/>
              </a:rPr>
              <a:t>[] 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{ // </a:t>
            </a:r>
            <a:r>
              <a:rPr kumimoji="0" lang="ko-KR" altLang="ko-KR" sz="2000" dirty="0" err="1">
                <a:solidFill>
                  <a:srgbClr val="252C2F"/>
                </a:solidFill>
                <a:ea typeface="Courier"/>
              </a:rPr>
              <a:t>callback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; }); </a:t>
            </a:r>
            <a:endParaRPr kumimoji="0" lang="en-US" altLang="ko-KR" sz="2000" dirty="0" smtClean="0">
              <a:solidFill>
                <a:srgbClr val="252C2F"/>
              </a:solidFill>
              <a:ea typeface="Courier"/>
            </a:endParaRPr>
          </a:p>
          <a:p>
            <a:pPr lvl="0"/>
            <a:r>
              <a:rPr kumimoji="0" lang="ko-KR" altLang="ko-KR" sz="2000" dirty="0" err="1" smtClean="0">
                <a:solidFill>
                  <a:srgbClr val="252C2F"/>
                </a:solidFill>
                <a:ea typeface="Courier"/>
              </a:rPr>
              <a:t>FTimerHandle</a:t>
            </a:r>
            <a:r>
              <a:rPr kumimoji="0" lang="ko-KR" altLang="ko-KR" sz="2000" dirty="0" smtClean="0">
                <a:solidFill>
                  <a:srgbClr val="252C2F"/>
                </a:solidFill>
                <a:ea typeface="Courier"/>
              </a:rPr>
              <a:t> </a:t>
            </a:r>
            <a:r>
              <a:rPr kumimoji="0" lang="ko-KR" altLang="ko-KR" sz="2000" dirty="0" err="1">
                <a:solidFill>
                  <a:srgbClr val="252C2F"/>
                </a:solidFill>
                <a:ea typeface="Courier"/>
              </a:rPr>
              <a:t>Handle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; </a:t>
            </a:r>
            <a:r>
              <a:rPr kumimoji="0" lang="ko-KR" altLang="ko-KR" sz="2000" dirty="0" err="1">
                <a:solidFill>
                  <a:srgbClr val="252C2F"/>
                </a:solidFill>
                <a:ea typeface="Courier"/>
              </a:rPr>
              <a:t>GetWorld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()-&gt;</a:t>
            </a:r>
            <a:r>
              <a:rPr kumimoji="0" lang="ko-KR" altLang="ko-KR" sz="2000" dirty="0" err="1">
                <a:solidFill>
                  <a:srgbClr val="252C2F"/>
                </a:solidFill>
                <a:ea typeface="Courier"/>
              </a:rPr>
              <a:t>GetTimerManager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().</a:t>
            </a:r>
            <a:r>
              <a:rPr kumimoji="0" lang="ko-KR" altLang="ko-KR" sz="2000" dirty="0" err="1">
                <a:solidFill>
                  <a:srgbClr val="252C2F"/>
                </a:solidFill>
                <a:ea typeface="Courier"/>
              </a:rPr>
              <a:t>SetTimer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(</a:t>
            </a:r>
            <a:r>
              <a:rPr kumimoji="0" lang="ko-KR" altLang="ko-KR" sz="2000" dirty="0" err="1">
                <a:solidFill>
                  <a:srgbClr val="252C2F"/>
                </a:solidFill>
                <a:ea typeface="Courier"/>
              </a:rPr>
              <a:t>Handle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, </a:t>
            </a:r>
            <a:r>
              <a:rPr kumimoji="0" lang="ko-KR" altLang="ko-KR" sz="2000" dirty="0" err="1">
                <a:solidFill>
                  <a:srgbClr val="252C2F"/>
                </a:solidFill>
                <a:ea typeface="Courier"/>
              </a:rPr>
              <a:t>TimerCallback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, 5.0f, </a:t>
            </a:r>
            <a:r>
              <a:rPr kumimoji="0" lang="ko-KR" altLang="ko-KR" sz="2000" dirty="0" err="1">
                <a:solidFill>
                  <a:srgbClr val="252C2F"/>
                </a:solidFill>
                <a:ea typeface="Courier"/>
              </a:rPr>
              <a:t>false</a:t>
            </a:r>
            <a:r>
              <a:rPr kumimoji="0" lang="ko-KR" altLang="ko-KR" sz="2000" dirty="0">
                <a:solidFill>
                  <a:srgbClr val="252C2F"/>
                </a:solidFill>
                <a:ea typeface="Courier"/>
              </a:rPr>
              <a:t>);</a:t>
            </a:r>
            <a:r>
              <a:rPr kumimoji="0" lang="ko-KR" altLang="ko-KR" sz="1800" dirty="0"/>
              <a:t> </a:t>
            </a:r>
            <a:endParaRPr kumimoji="0" lang="en-US" altLang="ko-KR" sz="1800" dirty="0" smtClean="0"/>
          </a:p>
          <a:p>
            <a:pPr lvl="0"/>
            <a:endParaRPr kumimoji="0" lang="en-US" altLang="ko-KR" sz="1800" dirty="0" smtClean="0">
              <a:latin typeface="Arial" panose="020B0604020202020204" pitchFamily="34" charset="0"/>
            </a:endParaRPr>
          </a:p>
          <a:p>
            <a:pPr lvl="0"/>
            <a:r>
              <a:rPr lang="en-US" altLang="ko-KR" sz="2000" dirty="0" err="1"/>
              <a:t>InputComponent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BindAction</a:t>
            </a:r>
            <a:r>
              <a:rPr lang="en-US" altLang="ko-KR" sz="2000" dirty="0"/>
              <a:t>( "Grow", </a:t>
            </a:r>
            <a:r>
              <a:rPr lang="en-US" altLang="ko-KR" sz="2000" dirty="0" err="1"/>
              <a:t>IE_Pressed</a:t>
            </a:r>
            <a:r>
              <a:rPr lang="en-US" altLang="ko-KR" sz="2000" dirty="0"/>
              <a:t>, this, &amp;</a:t>
            </a:r>
            <a:r>
              <a:rPr lang="en-US" altLang="ko-KR" sz="2000" dirty="0" err="1"/>
              <a:t>AMyPawn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OnStartGrowing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);</a:t>
            </a:r>
          </a:p>
          <a:p>
            <a:pPr lvl="0"/>
            <a:endParaRPr kumimoji="0" lang="en-US" altLang="ko-KR" sz="2000" dirty="0" smtClean="0">
              <a:latin typeface="Arial" panose="020B0604020202020204" pitchFamily="34" charset="0"/>
            </a:endParaRPr>
          </a:p>
          <a:p>
            <a:pPr lvl="0"/>
            <a:r>
              <a:rPr kumimoji="0" lang="ko-KR" altLang="en-US" sz="2000" dirty="0" smtClean="0">
                <a:latin typeface="Arial" panose="020B0604020202020204" pitchFamily="34" charset="0"/>
              </a:rPr>
              <a:t>람다 버전으로 하면</a:t>
            </a:r>
            <a:endParaRPr kumimoji="0" lang="en-US" altLang="ko-KR" sz="1600" dirty="0">
              <a:latin typeface="Arial" panose="020B0604020202020204" pitchFamily="34" charset="0"/>
            </a:endParaRPr>
          </a:p>
          <a:p>
            <a:pPr lvl="1"/>
            <a:r>
              <a:rPr lang="en-US" altLang="ko-KR" sz="2000" dirty="0" err="1"/>
              <a:t>FInputActionBinding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GrowPressedAB</a:t>
            </a:r>
            <a:r>
              <a:rPr lang="en-US" altLang="ko-KR" sz="2000" dirty="0"/>
              <a:t>( "Grow", </a:t>
            </a:r>
            <a:r>
              <a:rPr lang="en-US" altLang="ko-KR" sz="2000" dirty="0" err="1"/>
              <a:t>IE_Pressed</a:t>
            </a:r>
            <a:r>
              <a:rPr lang="en-US" altLang="ko-KR" sz="2000" dirty="0"/>
              <a:t> );</a:t>
            </a:r>
          </a:p>
          <a:p>
            <a:pPr lvl="1"/>
            <a:r>
              <a:rPr lang="en-US" altLang="ko-KR" sz="2000" dirty="0" err="1"/>
              <a:t>GrowPressedAB.ActionDelegate.GetDelegateForManualSet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BindLambda</a:t>
            </a:r>
            <a:r>
              <a:rPr lang="en-US" altLang="ko-KR" sz="2000" dirty="0"/>
              <a:t>( [this]()</a:t>
            </a:r>
          </a:p>
          <a:p>
            <a:pPr lvl="1"/>
            <a:r>
              <a:rPr lang="en-US" altLang="ko-KR" sz="2000" dirty="0"/>
              <a:t>{</a:t>
            </a:r>
          </a:p>
          <a:p>
            <a:pPr lvl="2"/>
            <a:r>
              <a:rPr lang="en-US" altLang="ko-KR" sz="2000" dirty="0" err="1"/>
              <a:t>isGrowing</a:t>
            </a:r>
            <a:r>
              <a:rPr lang="en-US" altLang="ko-KR" sz="2000" dirty="0"/>
              <a:t> = true;</a:t>
            </a:r>
          </a:p>
          <a:p>
            <a:pPr lvl="1"/>
            <a:r>
              <a:rPr lang="en-US" altLang="ko-KR" sz="2000" dirty="0"/>
              <a:t>});</a:t>
            </a:r>
          </a:p>
          <a:p>
            <a:pPr lvl="1"/>
            <a:r>
              <a:rPr lang="en-US" altLang="ko-KR" sz="2000" dirty="0" err="1"/>
              <a:t>InputComponent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AddActionBinding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GrowPressedAB</a:t>
            </a:r>
            <a:r>
              <a:rPr lang="en-US" altLang="ko-KR" sz="2000" dirty="0"/>
              <a:t> );</a:t>
            </a:r>
          </a:p>
          <a:p>
            <a:pPr lvl="0"/>
            <a:endParaRPr kumimoji="0" lang="ko-KR" altLang="ko-KR" sz="4800" dirty="0">
              <a:latin typeface="Arial" panose="020B0604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 Delegate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6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블루프린트와 연동하기 위해서는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델리게이트를 사용해야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/>
              <a:t>다이나믹</a:t>
            </a:r>
            <a:r>
              <a:rPr lang="ko-KR" altLang="en-US" dirty="0"/>
              <a:t> 딜리게이트는 </a:t>
            </a:r>
            <a:r>
              <a:rPr lang="ko-KR" altLang="en-US" dirty="0" smtClean="0"/>
              <a:t>함수의 </a:t>
            </a:r>
            <a:r>
              <a:rPr lang="ko-KR" altLang="en-US" dirty="0"/>
              <a:t>이름을 기반으로 등록해 호출하는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err="1" smtClean="0"/>
              <a:t>다이나믹</a:t>
            </a:r>
            <a:r>
              <a:rPr lang="ko-KR" altLang="en-US" b="1" dirty="0" smtClean="0"/>
              <a:t> </a:t>
            </a:r>
            <a:r>
              <a:rPr lang="ko-KR" altLang="en-US" b="1" dirty="0"/>
              <a:t>방식으로 딜리게이트를 선언하려면 인자의 이름까지 정확히 일치해야 </a:t>
            </a:r>
            <a:r>
              <a:rPr lang="ko-KR" altLang="en-US" b="1" dirty="0" smtClean="0"/>
              <a:t>한다</a:t>
            </a:r>
            <a:r>
              <a:rPr lang="en-US" altLang="ko-KR" b="1" dirty="0" smtClean="0"/>
              <a:t>. </a:t>
            </a:r>
            <a:r>
              <a:rPr lang="ko-KR" altLang="en-US" b="1" dirty="0"/>
              <a:t>그래서 딜리게이트의 선언도 함수 인자 하나당 타입과 이름 정보가 들어가야 </a:t>
            </a:r>
            <a:r>
              <a:rPr lang="ko-KR" altLang="en-US" b="1" dirty="0" smtClean="0"/>
              <a:t>한다</a:t>
            </a:r>
            <a:r>
              <a:rPr lang="en-US" altLang="ko-KR" b="1" dirty="0" smtClean="0"/>
              <a:t>. </a:t>
            </a:r>
            <a:r>
              <a:rPr lang="en-US" altLang="ko-KR" b="1" dirty="0"/>
              <a:t> 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다이나믹</a:t>
            </a:r>
            <a:r>
              <a:rPr lang="ko-KR" altLang="en-US" dirty="0"/>
              <a:t> </a:t>
            </a:r>
            <a:r>
              <a:rPr lang="ko-KR" altLang="en-US" dirty="0" err="1"/>
              <a:t>딜리게이트</a:t>
            </a:r>
            <a:r>
              <a:rPr lang="ko-KR" altLang="en-US" dirty="0"/>
              <a:t> 시스템이 필요한 이유는 </a:t>
            </a:r>
            <a:r>
              <a:rPr lang="ko-KR" altLang="en-US" dirty="0" err="1"/>
              <a:t>딜리게이트</a:t>
            </a:r>
            <a:r>
              <a:rPr lang="ko-KR" altLang="en-US" dirty="0"/>
              <a:t> 시스템에 </a:t>
            </a:r>
            <a:r>
              <a:rPr lang="en-US" altLang="ko-KR" dirty="0"/>
              <a:t>C++ </a:t>
            </a:r>
            <a:r>
              <a:rPr lang="ko-KR" altLang="en-US" dirty="0"/>
              <a:t>함수 뿐만 아니라 </a:t>
            </a:r>
            <a:r>
              <a:rPr lang="ko-KR" altLang="en-US" dirty="0" err="1"/>
              <a:t>블루프린트</a:t>
            </a:r>
            <a:r>
              <a:rPr lang="ko-KR" altLang="en-US" dirty="0"/>
              <a:t> 함수도 연결할 수 있게 하기 </a:t>
            </a:r>
            <a:r>
              <a:rPr lang="ko-KR" altLang="en-US" dirty="0" smtClean="0"/>
              <a:t>위해서이다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ko-KR" altLang="en-US" dirty="0"/>
              <a:t>블루프린트에서 사용할 수 있게 하려면 기본적으로 </a:t>
            </a:r>
            <a:r>
              <a:rPr lang="en-US" altLang="ko-KR" dirty="0"/>
              <a:t>MULTICAST </a:t>
            </a:r>
            <a:r>
              <a:rPr lang="ko-KR" altLang="en-US" dirty="0"/>
              <a:t>기능도 지원해주어야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</a:t>
            </a:r>
            <a:r>
              <a:rPr lang="ko-KR" altLang="en-US" dirty="0"/>
              <a:t> 딜리게이트를 블루프린트의 </a:t>
            </a:r>
            <a:r>
              <a:rPr lang="ko-KR" altLang="en-US" dirty="0" err="1"/>
              <a:t>함수와도</a:t>
            </a:r>
            <a:r>
              <a:rPr lang="ko-KR" altLang="en-US" dirty="0"/>
              <a:t> 연동하고 싶은 경우에는 </a:t>
            </a:r>
            <a:r>
              <a:rPr lang="en-US" altLang="ko-KR" dirty="0"/>
              <a:t>DYNAMIC</a:t>
            </a:r>
            <a:r>
              <a:rPr lang="ko-KR" altLang="en-US" dirty="0"/>
              <a:t>과 </a:t>
            </a:r>
            <a:r>
              <a:rPr lang="en-US" altLang="ko-KR" dirty="0"/>
              <a:t>MULTICAST</a:t>
            </a:r>
            <a:r>
              <a:rPr lang="ko-KR" altLang="en-US" dirty="0"/>
              <a:t>가 합쳐진 </a:t>
            </a:r>
            <a:r>
              <a:rPr lang="en-US" altLang="ko-KR" dirty="0"/>
              <a:t>DECLARE_DYNAMIC_MULTICAST_DELEGATE </a:t>
            </a:r>
            <a:r>
              <a:rPr lang="ko-KR" altLang="en-US" dirty="0"/>
              <a:t>매크로를 사용해야 합니다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ko-KR" altLang="en-US" dirty="0"/>
              <a:t>동작이 느리다는 단점이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다이나믹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델리게이트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18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1" dirty="0" smtClean="0"/>
              <a:t>선언</a:t>
            </a:r>
            <a:endParaRPr lang="en-US" altLang="ko-KR" sz="1800" b="1" dirty="0" smtClean="0"/>
          </a:p>
          <a:p>
            <a:pPr lvl="1"/>
            <a:r>
              <a:rPr lang="en-US" altLang="ko-KR" sz="1800" dirty="0" smtClean="0"/>
              <a:t>DECLARE_DYNAMIC_DELEGATE</a:t>
            </a:r>
            <a:r>
              <a:rPr lang="en-US" altLang="ko-KR" sz="1800" dirty="0"/>
              <a:t>[_</a:t>
            </a:r>
            <a:r>
              <a:rPr lang="en-US" altLang="ko-KR" sz="1800" dirty="0" err="1"/>
              <a:t>RetVal</a:t>
            </a:r>
            <a:r>
              <a:rPr lang="en-US" altLang="ko-KR" sz="1800" dirty="0"/>
              <a:t>, etc.]( </a:t>
            </a:r>
            <a:r>
              <a:rPr lang="en-US" altLang="ko-KR" sz="1800" dirty="0" err="1"/>
              <a:t>DelegateName</a:t>
            </a:r>
            <a:r>
              <a:rPr lang="en-US" altLang="ko-KR" sz="1800" dirty="0"/>
              <a:t> )</a:t>
            </a:r>
            <a:endParaRPr lang="ko-KR" altLang="ko-KR" sz="1800" dirty="0"/>
          </a:p>
          <a:p>
            <a:pPr lvl="2"/>
            <a:r>
              <a:rPr lang="ko-KR" altLang="ko-KR" sz="1800" dirty="0"/>
              <a:t>다이내믹 델리게이트를 </a:t>
            </a:r>
            <a:r>
              <a:rPr lang="ko-KR" altLang="ko-KR" sz="1800" dirty="0" smtClean="0"/>
              <a:t>생성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r>
              <a:rPr lang="en-US" altLang="ko-KR" sz="1800" dirty="0"/>
              <a:t>DECLARE_DYNAMIC_MULTICAST_DELEGATE[_</a:t>
            </a:r>
            <a:r>
              <a:rPr lang="en-US" altLang="ko-KR" sz="1800" dirty="0" err="1"/>
              <a:t>RetVal</a:t>
            </a:r>
            <a:r>
              <a:rPr lang="en-US" altLang="ko-KR" sz="1800" dirty="0"/>
              <a:t>, etc.]( </a:t>
            </a:r>
            <a:r>
              <a:rPr lang="en-US" altLang="ko-KR" sz="1800" dirty="0" err="1"/>
              <a:t>DelegateName</a:t>
            </a:r>
            <a:r>
              <a:rPr lang="en-US" altLang="ko-KR" sz="1800" dirty="0"/>
              <a:t> )</a:t>
            </a:r>
            <a:endParaRPr lang="ko-KR" altLang="ko-KR" sz="1800" dirty="0"/>
          </a:p>
          <a:p>
            <a:pPr lvl="2"/>
            <a:r>
              <a:rPr lang="ko-KR" altLang="ko-KR" sz="1800" dirty="0"/>
              <a:t>다이내믹 멀티</a:t>
            </a:r>
            <a:r>
              <a:rPr lang="en-US" altLang="ko-KR" sz="1800" dirty="0"/>
              <a:t>-</a:t>
            </a:r>
            <a:r>
              <a:rPr lang="ko-KR" altLang="ko-KR" sz="1800" dirty="0"/>
              <a:t>캐스트 델리게이트를 </a:t>
            </a:r>
            <a:r>
              <a:rPr lang="ko-KR" altLang="ko-KR" sz="1800" dirty="0" smtClean="0"/>
              <a:t>생성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b="1" dirty="0" smtClean="0"/>
              <a:t>바인딩</a:t>
            </a:r>
            <a:endParaRPr lang="en-US" altLang="ko-KR" sz="1800" b="1" dirty="0" smtClean="0"/>
          </a:p>
          <a:p>
            <a:pPr lvl="1"/>
            <a:r>
              <a:rPr lang="en-US" altLang="ko-KR" sz="1800" dirty="0" err="1" smtClean="0"/>
              <a:t>BindDynamic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UserObject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FuncName</a:t>
            </a:r>
            <a:r>
              <a:rPr lang="en-US" altLang="ko-KR" sz="1800" dirty="0"/>
              <a:t> )</a:t>
            </a:r>
            <a:endParaRPr lang="ko-KR" altLang="ko-KR" sz="1800" dirty="0"/>
          </a:p>
          <a:p>
            <a:pPr lvl="2"/>
            <a:r>
              <a:rPr lang="ko-KR" altLang="ko-KR" sz="1800" dirty="0"/>
              <a:t>다이내믹 델리게이트에서 </a:t>
            </a:r>
            <a:r>
              <a:rPr lang="en-US" altLang="ko-KR" sz="1800" dirty="0" err="1"/>
              <a:t>BindDynamic</a:t>
            </a:r>
            <a:r>
              <a:rPr lang="en-US" altLang="ko-KR" sz="1800" dirty="0"/>
              <a:t>() </a:t>
            </a:r>
            <a:r>
              <a:rPr lang="ko-KR" altLang="ko-KR" sz="1800" dirty="0"/>
              <a:t>호출을 위한 </a:t>
            </a:r>
            <a:r>
              <a:rPr lang="ko-KR" altLang="ko-KR" sz="1800" dirty="0" smtClean="0"/>
              <a:t>매크로</a:t>
            </a:r>
            <a:r>
              <a:rPr lang="en-US" altLang="ko-KR" sz="1800" dirty="0" smtClean="0"/>
              <a:t>. </a:t>
            </a:r>
            <a:r>
              <a:rPr lang="ko-KR" altLang="ko-KR" sz="1800" dirty="0"/>
              <a:t>함수 이름 문자열을 자동 </a:t>
            </a:r>
            <a:r>
              <a:rPr lang="ko-KR" altLang="ko-KR" sz="1800" dirty="0" smtClean="0"/>
              <a:t>생성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r>
              <a:rPr lang="en-US" altLang="ko-KR" sz="1800" dirty="0" err="1"/>
              <a:t>AddDynamic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UserObject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FuncName</a:t>
            </a:r>
            <a:r>
              <a:rPr lang="en-US" altLang="ko-KR" sz="1800" dirty="0"/>
              <a:t> )</a:t>
            </a:r>
            <a:endParaRPr lang="ko-KR" altLang="ko-KR" sz="1800" dirty="0"/>
          </a:p>
          <a:p>
            <a:pPr lvl="2"/>
            <a:r>
              <a:rPr lang="ko-KR" altLang="ko-KR" sz="1800" dirty="0"/>
              <a:t>다이내믹 멀티</a:t>
            </a:r>
            <a:r>
              <a:rPr lang="en-US" altLang="ko-KR" sz="1800" dirty="0"/>
              <a:t>-</a:t>
            </a:r>
            <a:r>
              <a:rPr lang="ko-KR" altLang="ko-KR" sz="1800" dirty="0"/>
              <a:t>캐스트 델리게이트에서 </a:t>
            </a:r>
            <a:r>
              <a:rPr lang="en-US" altLang="ko-KR" sz="1800" dirty="0" err="1"/>
              <a:t>AddDynamic</a:t>
            </a:r>
            <a:r>
              <a:rPr lang="en-US" altLang="ko-KR" sz="1800" dirty="0"/>
              <a:t>() </a:t>
            </a:r>
            <a:r>
              <a:rPr lang="ko-KR" altLang="ko-KR" sz="1800" dirty="0"/>
              <a:t>호출을 위한 </a:t>
            </a:r>
            <a:r>
              <a:rPr lang="ko-KR" altLang="ko-KR" sz="1800" dirty="0" smtClean="0"/>
              <a:t>매크로</a:t>
            </a:r>
            <a:r>
              <a:rPr lang="en-US" altLang="ko-KR" sz="1800" dirty="0" smtClean="0"/>
              <a:t>. </a:t>
            </a:r>
            <a:r>
              <a:rPr lang="ko-KR" altLang="ko-KR" sz="1800" dirty="0"/>
              <a:t>함수 이름 문자열을 자동 </a:t>
            </a:r>
            <a:r>
              <a:rPr lang="ko-KR" altLang="ko-KR" sz="1800" dirty="0" smtClean="0"/>
              <a:t>생성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r>
              <a:rPr lang="en-US" altLang="ko-KR" sz="1800" dirty="0" err="1"/>
              <a:t>RemoveDynamic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UserObject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FuncName</a:t>
            </a:r>
            <a:r>
              <a:rPr lang="en-US" altLang="ko-KR" sz="1800" dirty="0"/>
              <a:t> )</a:t>
            </a:r>
            <a:endParaRPr lang="ko-KR" altLang="ko-KR" sz="1800" dirty="0"/>
          </a:p>
          <a:p>
            <a:pPr lvl="2"/>
            <a:r>
              <a:rPr lang="ko-KR" altLang="ko-KR" sz="1800" dirty="0"/>
              <a:t>다이내믹 멀티</a:t>
            </a:r>
            <a:r>
              <a:rPr lang="en-US" altLang="ko-KR" sz="1800" dirty="0"/>
              <a:t>-</a:t>
            </a:r>
            <a:r>
              <a:rPr lang="ko-KR" altLang="ko-KR" sz="1800" dirty="0"/>
              <a:t>캐스트 델리게이트에서 </a:t>
            </a:r>
            <a:r>
              <a:rPr lang="en-US" altLang="ko-KR" sz="1800" dirty="0" err="1"/>
              <a:t>RemoveDynamic</a:t>
            </a:r>
            <a:r>
              <a:rPr lang="en-US" altLang="ko-KR" sz="1800" dirty="0"/>
              <a:t>() </a:t>
            </a:r>
            <a:r>
              <a:rPr lang="ko-KR" altLang="ko-KR" sz="1800" dirty="0"/>
              <a:t>호출을 위한 </a:t>
            </a:r>
            <a:r>
              <a:rPr lang="ko-KR" altLang="ko-KR" sz="1800" dirty="0" smtClean="0"/>
              <a:t>매크로</a:t>
            </a:r>
            <a:r>
              <a:rPr lang="en-US" altLang="ko-KR" sz="1800" dirty="0" smtClean="0"/>
              <a:t>. </a:t>
            </a:r>
            <a:r>
              <a:rPr lang="ko-KR" altLang="ko-KR" sz="1800" dirty="0"/>
              <a:t>함수 이름 문자열을 자동 </a:t>
            </a:r>
            <a:r>
              <a:rPr lang="ko-KR" altLang="ko-KR" sz="1800" dirty="0" smtClean="0"/>
              <a:t>생성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b="1" dirty="0" smtClean="0"/>
              <a:t>실행</a:t>
            </a:r>
            <a:endParaRPr lang="en-US" altLang="ko-KR" sz="1800" b="1" dirty="0" smtClean="0"/>
          </a:p>
          <a:p>
            <a:pPr lvl="1"/>
            <a:r>
              <a:rPr lang="en-US" altLang="ko-KR" sz="2000" dirty="0"/>
              <a:t>Execute</a:t>
            </a:r>
            <a:r>
              <a:rPr lang="en-US" altLang="ko-KR" sz="2000" dirty="0" smtClean="0"/>
              <a:t>(), </a:t>
            </a:r>
            <a:r>
              <a:rPr lang="en-US" altLang="ko-KR" sz="2000" dirty="0" err="1"/>
              <a:t>ExecuteIfBound</a:t>
            </a:r>
            <a:r>
              <a:rPr lang="en-US" altLang="ko-KR" sz="2000" dirty="0" smtClean="0"/>
              <a:t>(), </a:t>
            </a:r>
            <a:r>
              <a:rPr lang="en-US" altLang="ko-KR" sz="2000" dirty="0" err="1"/>
              <a:t>IsBound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다이나믹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델리게이트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65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DECLARE_DYNAMIC_MULTICAST_DELEGATE_OneParam</a:t>
            </a:r>
            <a:r>
              <a:rPr lang="en-US" altLang="ko-KR" dirty="0"/>
              <a:t>(</a:t>
            </a:r>
          </a:p>
          <a:p>
            <a:pPr lvl="2"/>
            <a:r>
              <a:rPr lang="en-US" altLang="ko-KR" b="1" dirty="0" err="1"/>
              <a:t>FTokenCompleteSignature</a:t>
            </a:r>
            <a:r>
              <a:rPr lang="en-US" altLang="ko-KR" b="1" dirty="0"/>
              <a:t>, </a:t>
            </a:r>
            <a:r>
              <a:rPr lang="en-US" altLang="ko-KR" b="1" dirty="0" err="1"/>
              <a:t>const</a:t>
            </a:r>
            <a:r>
              <a:rPr lang="en-US" altLang="ko-KR" b="1" dirty="0"/>
              <a:t> </a:t>
            </a:r>
            <a:r>
              <a:rPr lang="en-US" altLang="ko-KR" b="1" dirty="0" err="1"/>
              <a:t>FString</a:t>
            </a:r>
            <a:r>
              <a:rPr lang="en-US" altLang="ko-KR" b="1" dirty="0"/>
              <a:t>&amp; , Token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UPROPERTY(</a:t>
            </a:r>
            <a:r>
              <a:rPr lang="en-US" altLang="ko-KR" dirty="0" err="1"/>
              <a:t>BlueprintAssignable</a:t>
            </a:r>
            <a:r>
              <a:rPr lang="en-US" altLang="ko-KR" dirty="0"/>
              <a:t>, Category="</a:t>
            </a:r>
            <a:r>
              <a:rPr lang="en-US" altLang="ko-KR" dirty="0" err="1"/>
              <a:t>WebService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    </a:t>
            </a:r>
            <a:r>
              <a:rPr lang="en-US" altLang="ko-KR" b="1" dirty="0" err="1"/>
              <a:t>FTokenCompleteSignature</a:t>
            </a:r>
            <a:r>
              <a:rPr lang="en-US" altLang="ko-KR" b="1" dirty="0"/>
              <a:t> </a:t>
            </a:r>
            <a:r>
              <a:rPr lang="en-US" altLang="ko-KR" b="1" dirty="0" err="1"/>
              <a:t>TokenCompleteDelegate</a:t>
            </a:r>
            <a:r>
              <a:rPr lang="en-US" altLang="ko-KR" b="1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 </a:t>
            </a:r>
            <a:r>
              <a:rPr lang="en-US" altLang="ko-KR" dirty="0" err="1"/>
              <a:t>UABGameInstance</a:t>
            </a:r>
            <a:r>
              <a:rPr lang="en-US" altLang="ko-KR" dirty="0"/>
              <a:t>::</a:t>
            </a:r>
            <a:r>
              <a:rPr lang="en-US" altLang="ko-KR" dirty="0" err="1"/>
              <a:t>RequestTokenComplete</a:t>
            </a:r>
            <a:r>
              <a:rPr lang="en-US" altLang="ko-KR" dirty="0" smtClean="0"/>
              <a:t>( </a:t>
            </a:r>
            <a:r>
              <a:rPr lang="en-US" altLang="ko-KR" b="1" dirty="0" err="1" smtClean="0"/>
              <a:t>const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FString</a:t>
            </a:r>
            <a:r>
              <a:rPr lang="en-US" altLang="ko-KR" b="1" dirty="0"/>
              <a:t>&amp; </a:t>
            </a:r>
            <a:r>
              <a:rPr lang="en-US" altLang="ko-KR" b="1" dirty="0" smtClean="0"/>
              <a:t>Token 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/>
              <a:t>    AB_LOG(Warning, TEXT("Token : %s"), *Token);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TokenCompleteDelegate.</a:t>
            </a:r>
            <a:r>
              <a:rPr lang="en-US" altLang="ko-KR" b="1" dirty="0" err="1"/>
              <a:t>AddDynamic</a:t>
            </a:r>
            <a:r>
              <a:rPr lang="en-US" altLang="ko-KR" dirty="0"/>
              <a:t>(this</a:t>
            </a:r>
            <a:r>
              <a:rPr lang="en-US" altLang="ko-KR" dirty="0"/>
              <a:t>, </a:t>
            </a:r>
            <a:r>
              <a:rPr lang="en-US" altLang="ko-KR" dirty="0"/>
              <a:t>&amp;</a:t>
            </a:r>
            <a:r>
              <a:rPr lang="en-US" altLang="ko-KR" dirty="0" err="1"/>
              <a:t>UABGameInstance</a:t>
            </a:r>
            <a:r>
              <a:rPr lang="en-US" altLang="ko-KR" dirty="0"/>
              <a:t>::</a:t>
            </a:r>
            <a:r>
              <a:rPr lang="en-US" altLang="ko-KR" dirty="0" err="1"/>
              <a:t>RequestTokenComplete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TokenCompleteDelegate.</a:t>
            </a:r>
            <a:r>
              <a:rPr lang="en-US" altLang="ko-KR" b="1" dirty="0" err="1"/>
              <a:t>Broadcast</a:t>
            </a:r>
            <a:r>
              <a:rPr lang="en-US" altLang="ko-KR" dirty="0"/>
              <a:t>(TEXT("</a:t>
            </a:r>
            <a:r>
              <a:rPr lang="en-US" altLang="ko-KR" dirty="0"/>
              <a:t>0LCJydGkiOiTIyUnlTIn0.VJyMOicM</a:t>
            </a:r>
            <a:r>
              <a:rPr lang="en-US" altLang="ko-KR" dirty="0"/>
              <a:t>"));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09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멀티캐스트 델리게이트는 여러 개의 함수를 </a:t>
            </a:r>
            <a:r>
              <a:rPr lang="ko-KR" altLang="en-US" dirty="0" err="1"/>
              <a:t>바인딩시켜</a:t>
            </a:r>
            <a:r>
              <a:rPr lang="ko-KR" altLang="en-US" dirty="0"/>
              <a:t> 델리게이트가 발동되면 모두 호출되도록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멀티캐스트 </a:t>
            </a:r>
            <a:r>
              <a:rPr lang="ko-KR" altLang="en-US" dirty="0" err="1"/>
              <a:t>델리게이트</a:t>
            </a:r>
            <a:r>
              <a:rPr lang="ko-KR" altLang="en-US" dirty="0"/>
              <a:t> </a:t>
            </a:r>
            <a:r>
              <a:rPr lang="ko-KR" altLang="en-US" dirty="0" smtClean="0"/>
              <a:t>함수는 반환 값을 사용 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일괄 동시 실행되지만 순서는 보장되지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아무것도 바인딩 되어 있지 않더라도 안전하다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멀티캐스트 </a:t>
            </a:r>
            <a:r>
              <a:rPr lang="ko-KR" altLang="en-US" dirty="0" err="1" smtClean="0"/>
              <a:t>델리게이트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34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DECLARE_MULTICAST_DELEGATE</a:t>
            </a:r>
            <a:r>
              <a:rPr lang="en-US" altLang="ko-KR" sz="2000" dirty="0"/>
              <a:t>[_</a:t>
            </a:r>
            <a:r>
              <a:rPr lang="en-US" altLang="ko-KR" sz="2000" dirty="0" err="1"/>
              <a:t>RetVal</a:t>
            </a:r>
            <a:r>
              <a:rPr lang="en-US" altLang="ko-KR" sz="2000" dirty="0"/>
              <a:t>, etc.]( </a:t>
            </a:r>
            <a:r>
              <a:rPr lang="en-US" altLang="ko-KR" sz="2000" dirty="0" err="1"/>
              <a:t>DelegateName</a:t>
            </a:r>
            <a:r>
              <a:rPr lang="en-US" altLang="ko-KR" sz="2000" dirty="0"/>
              <a:t> )</a:t>
            </a:r>
            <a:endParaRPr lang="ko-KR" altLang="ko-KR" sz="2000" dirty="0"/>
          </a:p>
          <a:p>
            <a:pPr lvl="2"/>
            <a:r>
              <a:rPr lang="ko-KR" altLang="ko-KR" sz="2000" dirty="0"/>
              <a:t>멀티캐스트 델리게이트를 생성합니다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/>
            <a:r>
              <a:rPr lang="en-US" altLang="ko-KR" sz="2000" dirty="0"/>
              <a:t>DECLARE_DYNAMIC_MULTICAST_DELEGATE[</a:t>
            </a:r>
            <a:r>
              <a:rPr lang="en-US" altLang="ko-KR" sz="2000" dirty="0" err="1"/>
              <a:t>RetVal</a:t>
            </a:r>
            <a:r>
              <a:rPr lang="en-US" altLang="ko-KR" sz="2000" dirty="0"/>
              <a:t>, etc.]( </a:t>
            </a:r>
            <a:r>
              <a:rPr lang="en-US" altLang="ko-KR" sz="2000" dirty="0" err="1"/>
              <a:t>DelegateName</a:t>
            </a:r>
            <a:r>
              <a:rPr lang="en-US" altLang="ko-KR" sz="2000" dirty="0"/>
              <a:t> )</a:t>
            </a:r>
            <a:endParaRPr lang="ko-KR" altLang="ko-KR" sz="2000" dirty="0"/>
          </a:p>
          <a:p>
            <a:pPr lvl="2"/>
            <a:r>
              <a:rPr lang="ko-KR" altLang="ko-KR" sz="2000" dirty="0"/>
              <a:t>다이내믹 멀티캐스트 델리게이트를 생성합니다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/>
            <a:r>
              <a:rPr lang="ko-KR" altLang="en-US" sz="2000" dirty="0" err="1"/>
              <a:t>델리게이트</a:t>
            </a:r>
            <a:r>
              <a:rPr lang="ko-KR" altLang="en-US" sz="2000" dirty="0"/>
              <a:t> 바인딩  함수와 동일하며 </a:t>
            </a:r>
            <a:r>
              <a:rPr lang="en-US" altLang="ko-KR" sz="2000" dirty="0"/>
              <a:t>. </a:t>
            </a:r>
            <a:r>
              <a:rPr lang="ko-KR" altLang="en-US" sz="2000" dirty="0"/>
              <a:t>추가된 것은 다음과 같다</a:t>
            </a:r>
            <a:r>
              <a:rPr lang="en-US" altLang="ko-KR" sz="2000" dirty="0"/>
              <a:t>.(</a:t>
            </a:r>
            <a:r>
              <a:rPr lang="en-US" altLang="ko-KR" sz="2000" dirty="0" err="1">
                <a:latin typeface="Source Sans"/>
              </a:rPr>
              <a:t>UnBind</a:t>
            </a:r>
            <a:r>
              <a:rPr lang="en-US" altLang="ko-KR" sz="2000" dirty="0">
                <a:latin typeface="Source Sans"/>
              </a:rPr>
              <a:t>() </a:t>
            </a:r>
            <a:r>
              <a:rPr lang="ko-KR" altLang="en-US" sz="2000" dirty="0"/>
              <a:t>제외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Remove()</a:t>
            </a:r>
            <a:endParaRPr lang="ko-KR" altLang="ko-KR" sz="2000" dirty="0"/>
          </a:p>
          <a:p>
            <a:pPr lvl="2"/>
            <a:r>
              <a:rPr lang="ko-KR" altLang="ko-KR" sz="2000" dirty="0"/>
              <a:t>이 멀티캐스트 델리게이트의 실행 목록에서 함수를 제거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RemoveAll</a:t>
            </a:r>
            <a:r>
              <a:rPr lang="en-US" altLang="ko-KR" sz="2000" dirty="0"/>
              <a:t>()</a:t>
            </a:r>
            <a:endParaRPr lang="ko-KR" altLang="ko-KR" sz="2000" dirty="0"/>
          </a:p>
          <a:p>
            <a:pPr lvl="2"/>
            <a:r>
              <a:rPr lang="ko-KR" altLang="ko-KR" sz="2000" dirty="0"/>
              <a:t>지정된 </a:t>
            </a:r>
            <a:r>
              <a:rPr lang="en-US" altLang="ko-KR" sz="2000" dirty="0" err="1"/>
              <a:t>UserObject</a:t>
            </a:r>
            <a:r>
              <a:rPr lang="en-US" altLang="ko-KR" sz="2000" dirty="0"/>
              <a:t> </a:t>
            </a:r>
            <a:r>
              <a:rPr lang="ko-KR" altLang="ko-KR" sz="2000" dirty="0"/>
              <a:t>에 </a:t>
            </a:r>
            <a:r>
              <a:rPr lang="ko-KR" altLang="ko-KR" sz="2000" dirty="0" err="1"/>
              <a:t>바인딩된</a:t>
            </a:r>
            <a:r>
              <a:rPr lang="ko-KR" altLang="ko-KR" sz="2000" dirty="0"/>
              <a:t> 이 멀티캐스트 델리게이트의 실행 목록에서 모든 함수를 제거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</a:t>
            </a:r>
            <a:endParaRPr lang="ko-KR" altLang="ko-KR" sz="2000" dirty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sz="2000" dirty="0"/>
              <a:t>Broadcast()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멀티개스트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43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9F436A-883A-4C44-82F0-5567CD7F3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이벤트는 특수한 유형의 멀티캐스트 델리게이트이다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C04EF2-2DD3-44A4-8704-53BB9AE1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194511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델리게이트는 </a:t>
            </a:r>
            <a:r>
              <a:rPr lang="ko-KR" altLang="en-US" dirty="0" err="1" smtClean="0"/>
              <a:t>대행자로</a:t>
            </a:r>
            <a:r>
              <a:rPr lang="ko-KR" altLang="en-US" dirty="0" smtClean="0"/>
              <a:t> 함수를 안전하게 호출할 수 있는 함수포인터의 일종이다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가급적 델리게이트는 항상 참조로 전달해야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함수 포인터의 직접 접근이 아닌 대리자를 통한 함수 호출 방식 </a:t>
            </a:r>
          </a:p>
          <a:p>
            <a:r>
              <a:rPr lang="ko-KR" altLang="en-US" dirty="0" smtClean="0"/>
              <a:t>호출할 </a:t>
            </a:r>
            <a:r>
              <a:rPr lang="ko-KR" altLang="en-US" dirty="0"/>
              <a:t>함수나 이를 포함하는 객체가 없어져도 대리자가 체크해 안전하게 처리할 수 있음</a:t>
            </a:r>
            <a:r>
              <a:rPr lang="en-US" altLang="ko-KR" dirty="0"/>
              <a:t>. </a:t>
            </a:r>
          </a:p>
          <a:p>
            <a:r>
              <a:rPr lang="ko-KR" altLang="en-US" dirty="0" smtClean="0"/>
              <a:t>동일한 </a:t>
            </a:r>
            <a:r>
              <a:rPr lang="ko-KR" altLang="en-US" dirty="0"/>
              <a:t>형을 가진 함수 여러 개를 대리자가 묶어서 관리하고</a:t>
            </a:r>
            <a:r>
              <a:rPr lang="en-US" altLang="ko-KR" dirty="0"/>
              <a:t>, </a:t>
            </a:r>
            <a:r>
              <a:rPr lang="ko-KR" altLang="en-US" dirty="0"/>
              <a:t>필요할 때 동시에 모두 호출하는 것이 가능함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델리게이트</a:t>
            </a:r>
            <a:r>
              <a:rPr lang="ko-KR" altLang="en-US" dirty="0" smtClean="0"/>
              <a:t> 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936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6B64A9-8951-419C-8A0A-719D494E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Custom Event</a:t>
            </a:r>
            <a:r>
              <a:rPr lang="ko-KR" altLang="en-US" sz="2000" dirty="0"/>
              <a:t> 는 표준 </a:t>
            </a:r>
            <a:r>
              <a:rPr lang="en-US" altLang="ko-KR" sz="2000" b="1" dirty="0"/>
              <a:t>Event</a:t>
            </a:r>
            <a:r>
              <a:rPr lang="ko-KR" altLang="en-US" sz="2000" dirty="0"/>
              <a:t> 와 비슷하나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사용자가 생성하고 </a:t>
            </a:r>
            <a:r>
              <a:rPr lang="en-US" altLang="ko-KR" sz="2000" b="1" dirty="0" err="1"/>
              <a:t>EventGraph</a:t>
            </a:r>
            <a:r>
              <a:rPr lang="ko-KR" altLang="en-US" sz="2000" dirty="0"/>
              <a:t> 안에서 발동시킬 수 있다는 점이 다릅니다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개별 네트워크의 실행 </a:t>
            </a:r>
            <a:r>
              <a:rPr lang="ko-KR" altLang="en-US" sz="2000" dirty="0" err="1"/>
              <a:t>도입점을</a:t>
            </a:r>
            <a:r>
              <a:rPr lang="ko-KR" altLang="en-US" sz="2000" dirty="0"/>
              <a:t> 정의할 뿐</a:t>
            </a:r>
            <a:r>
              <a:rPr lang="en-US" altLang="ko-KR" sz="2000" dirty="0"/>
              <a:t>, </a:t>
            </a:r>
            <a:r>
              <a:rPr lang="ko-KR" altLang="en-US" sz="2000" dirty="0"/>
              <a:t>코드에서의 호출에 따라 실행되지는 않습니다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대신</a:t>
            </a:r>
            <a:r>
              <a:rPr lang="en-US" altLang="ko-KR" sz="2000" dirty="0"/>
              <a:t>, </a:t>
            </a:r>
            <a:r>
              <a:rPr lang="ko-KR" altLang="en-US" sz="2000" dirty="0"/>
              <a:t>콘솔 명령 </a:t>
            </a:r>
            <a:r>
              <a:rPr lang="en-US" altLang="ko-KR" sz="2000" dirty="0"/>
              <a:t>CE</a:t>
            </a:r>
            <a:r>
              <a:rPr lang="ko-KR" altLang="en-US" sz="2000" dirty="0"/>
              <a:t> 나 </a:t>
            </a:r>
            <a:r>
              <a:rPr lang="en-US" altLang="ko-KR" sz="2000" dirty="0"/>
              <a:t>KE, </a:t>
            </a:r>
            <a:r>
              <a:rPr lang="ko-KR" altLang="en-US" sz="2000" dirty="0"/>
              <a:t>또는 </a:t>
            </a:r>
            <a:r>
              <a:rPr lang="en-US" altLang="ko-KR" sz="2000" b="1" dirty="0"/>
              <a:t>Remote Event</a:t>
            </a:r>
            <a:r>
              <a:rPr lang="ko-KR" altLang="en-US" sz="2000" dirty="0"/>
              <a:t>호출 등 </a:t>
            </a:r>
            <a:r>
              <a:rPr lang="en-US" altLang="ko-KR" sz="2000" b="1" dirty="0" err="1"/>
              <a:t>EventGraph</a:t>
            </a:r>
            <a:r>
              <a:rPr lang="ko-KR" altLang="en-US" sz="2000" dirty="0"/>
              <a:t> 다른 부분에 의존하여 명시적으로 실행됩니다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6D7F90-020A-4979-AE8C-A1F1750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이벤트 생성</a:t>
            </a:r>
          </a:p>
        </p:txBody>
      </p:sp>
      <p:pic>
        <p:nvPicPr>
          <p:cNvPr id="1026" name="Picture 2" descr="add_custom_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8" y="1930400"/>
            <a:ext cx="4031192" cy="34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me_custom_ev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66" y="2904067"/>
            <a:ext cx="2716343" cy="14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nected_custom_ev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67" y="1817161"/>
            <a:ext cx="6736291" cy="44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 flipH="1">
            <a:off x="3812662" y="5113867"/>
            <a:ext cx="556138" cy="4572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9880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입력 </a:t>
            </a:r>
            <a:r>
              <a:rPr lang="ko-KR" altLang="en-US" b="0" dirty="0" err="1"/>
              <a:t>파라미터를</a:t>
            </a:r>
            <a:r>
              <a:rPr lang="ko-KR" altLang="en-US" b="0" dirty="0"/>
              <a:t> 추가</a:t>
            </a:r>
            <a:endParaRPr lang="ko-KR" altLang="en-US" dirty="0"/>
          </a:p>
        </p:txBody>
      </p:sp>
      <p:pic>
        <p:nvPicPr>
          <p:cNvPr id="6" name="Picture 2" descr="new_input_custom_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5" y="1498600"/>
            <a:ext cx="48006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25443"/>
            <a:ext cx="12192000" cy="5929354"/>
          </a:xfrm>
        </p:spPr>
        <p:txBody>
          <a:bodyPr/>
          <a:lstStyle/>
          <a:p>
            <a:r>
              <a:rPr lang="ko-KR" altLang="en-US" b="1" dirty="0"/>
              <a:t>디테일</a:t>
            </a:r>
            <a:r>
              <a:rPr lang="ko-KR" altLang="en-US" dirty="0"/>
              <a:t> 패널의 </a:t>
            </a:r>
            <a:r>
              <a:rPr lang="en-US" altLang="ko-KR" b="1" dirty="0"/>
              <a:t>Inputs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 </a:t>
            </a:r>
            <a:r>
              <a:rPr lang="ko-KR" altLang="en-US" dirty="0"/>
              <a:t>섹션에서 </a:t>
            </a:r>
            <a:r>
              <a:rPr lang="ko-KR" altLang="en-US" b="1" dirty="0"/>
              <a:t>새</a:t>
            </a:r>
            <a:r>
              <a:rPr lang="ko-KR" altLang="en-US" dirty="0"/>
              <a:t> 버튼을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4" name="Picture 6" descr="set_default_para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32" y="1181099"/>
            <a:ext cx="6206067" cy="405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ew_input_custom_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1099"/>
            <a:ext cx="5881507" cy="405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4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i="1" dirty="0" err="1"/>
              <a:t>커스텀</a:t>
            </a:r>
            <a:r>
              <a:rPr lang="ko-KR" altLang="en-US" sz="2000" i="1" dirty="0"/>
              <a:t> 이벤트</a:t>
            </a:r>
            <a:r>
              <a:rPr lang="ko-KR" altLang="en-US" sz="2000" dirty="0"/>
              <a:t> 와 거기에 연결된 망이 생성되었으나</a:t>
            </a:r>
            <a:r>
              <a:rPr lang="en-US" altLang="ko-KR" sz="2000" dirty="0"/>
              <a:t>, </a:t>
            </a:r>
            <a:r>
              <a:rPr lang="ko-KR" altLang="en-US" sz="2000" dirty="0"/>
              <a:t>보통의 </a:t>
            </a:r>
            <a:r>
              <a:rPr lang="ko-KR" altLang="en-US" sz="2000" i="1" dirty="0"/>
              <a:t>이벤트</a:t>
            </a:r>
            <a:r>
              <a:rPr lang="ko-KR" altLang="en-US" sz="2000" dirty="0"/>
              <a:t> 와는 달리 </a:t>
            </a:r>
            <a:r>
              <a:rPr lang="ko-KR" altLang="en-US" sz="2000" i="1" dirty="0" err="1"/>
              <a:t>커스텀</a:t>
            </a:r>
            <a:r>
              <a:rPr lang="ko-KR" altLang="en-US" sz="2000" i="1" dirty="0"/>
              <a:t> 이벤트</a:t>
            </a:r>
            <a:r>
              <a:rPr lang="ko-KR" altLang="en-US" sz="2000" dirty="0"/>
              <a:t> 발동을 위해 미리 설정된 조건은 없습니다</a:t>
            </a:r>
            <a:r>
              <a:rPr lang="en-US" altLang="ko-KR" sz="2000" dirty="0"/>
              <a:t>. </a:t>
            </a:r>
          </a:p>
          <a:p>
            <a:r>
              <a:rPr lang="ko-KR" altLang="en-US" sz="2000" i="1" dirty="0" err="1"/>
              <a:t>커스텀</a:t>
            </a:r>
            <a:r>
              <a:rPr lang="ko-KR" altLang="en-US" sz="2000" i="1" dirty="0"/>
              <a:t> 이벤트</a:t>
            </a:r>
            <a:r>
              <a:rPr lang="ko-KR" altLang="en-US" sz="2000" dirty="0"/>
              <a:t> 호출을 위해서는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맥락 메뉴에서 </a:t>
            </a:r>
            <a:r>
              <a:rPr lang="en-US" altLang="ko-KR" sz="2000" b="1" dirty="0"/>
              <a:t>Call Function &gt; [Custom Event Name]</a:t>
            </a:r>
            <a:r>
              <a:rPr lang="ko-KR" altLang="en-US" sz="2000" dirty="0"/>
              <a:t> </a:t>
            </a:r>
            <a:r>
              <a:rPr lang="en-US" altLang="ko-KR" sz="2000" dirty="0"/>
              <a:t>(</a:t>
            </a:r>
            <a:r>
              <a:rPr lang="ko-KR" altLang="en-US" sz="2000" dirty="0"/>
              <a:t>함수 호출 </a:t>
            </a:r>
            <a:r>
              <a:rPr lang="en-US" altLang="ko-KR" sz="2000" dirty="0"/>
              <a:t>&gt; [</a:t>
            </a:r>
            <a:r>
              <a:rPr lang="ko-KR" altLang="en-US" sz="2000" dirty="0" err="1"/>
              <a:t>커스텀</a:t>
            </a:r>
            <a:r>
              <a:rPr lang="ko-KR" altLang="en-US" sz="2000" dirty="0"/>
              <a:t> 이벤트 이름</a:t>
            </a:r>
            <a:r>
              <a:rPr lang="en-US" altLang="ko-KR" sz="2000" dirty="0"/>
              <a:t>]) </a:t>
            </a:r>
            <a:r>
              <a:rPr lang="ko-KR" altLang="en-US" sz="2000" dirty="0"/>
              <a:t>을 선택하면 됩니다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커스텀</a:t>
            </a:r>
            <a:r>
              <a:rPr lang="ko-KR" altLang="en-US" b="1" dirty="0"/>
              <a:t> 이벤트 문제해결</a:t>
            </a:r>
          </a:p>
          <a:p>
            <a:pPr lvl="1"/>
            <a:r>
              <a:rPr lang="ko-KR" altLang="en-US" sz="2000" i="1" dirty="0" err="1"/>
              <a:t>커스텀</a:t>
            </a:r>
            <a:r>
              <a:rPr lang="ko-KR" altLang="en-US" sz="2000" i="1" dirty="0"/>
              <a:t> 이벤트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위에 </a:t>
            </a:r>
            <a:r>
              <a:rPr lang="en-US" altLang="ko-KR" sz="2000" b="1" dirty="0"/>
              <a:t>[</a:t>
            </a:r>
            <a:r>
              <a:rPr lang="ko-KR" altLang="en-US" sz="2000" b="1" dirty="0" err="1"/>
              <a:t>커스텀이벤트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이름으로 된 함수를 찾을 수 없습니다</a:t>
            </a:r>
            <a:r>
              <a:rPr lang="en-US" altLang="ko-KR" sz="2000" b="1" dirty="0"/>
              <a:t>."</a:t>
            </a:r>
            <a:r>
              <a:rPr lang="ko-KR" altLang="en-US" sz="2000" dirty="0"/>
              <a:t> 라는 </a:t>
            </a:r>
            <a:r>
              <a:rPr lang="ko-KR" altLang="en-US" sz="2000" b="1" dirty="0"/>
              <a:t>경고</a:t>
            </a:r>
            <a:r>
              <a:rPr lang="en-US" altLang="ko-KR" sz="2000" b="1" dirty="0"/>
              <a:t>!</a:t>
            </a:r>
            <a:r>
              <a:rPr lang="ko-KR" altLang="en-US" sz="2000" dirty="0"/>
              <a:t> 창이 뜨는 경우</a:t>
            </a:r>
            <a:r>
              <a:rPr lang="en-US" altLang="ko-KR" sz="2000" dirty="0"/>
              <a:t>, </a:t>
            </a:r>
            <a:r>
              <a:rPr lang="ko-KR" altLang="en-US" sz="2000" i="1" dirty="0"/>
              <a:t>블루프린트</a:t>
            </a:r>
            <a:r>
              <a:rPr lang="ko-KR" altLang="en-US" sz="2000" dirty="0"/>
              <a:t> 를 </a:t>
            </a:r>
            <a:r>
              <a:rPr lang="ko-KR" altLang="en-US" sz="2000" b="1" dirty="0"/>
              <a:t>컴파일</a:t>
            </a:r>
            <a:r>
              <a:rPr lang="ko-KR" altLang="en-US" sz="2000" dirty="0"/>
              <a:t> 하면 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i="1" dirty="0" err="1"/>
              <a:t>커스텀</a:t>
            </a:r>
            <a:r>
              <a:rPr lang="ko-KR" altLang="en-US" sz="2000" i="1" dirty="0"/>
              <a:t> 이벤트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호출하는 모든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새로고쳐</a:t>
            </a:r>
            <a:r>
              <a:rPr lang="ko-KR" altLang="en-US" sz="2000" dirty="0"/>
              <a:t> 줘야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개별 </a:t>
            </a:r>
            <a:r>
              <a:rPr lang="ko-KR" altLang="en-US" sz="2000" dirty="0" err="1"/>
              <a:t>노드나</a:t>
            </a:r>
            <a:r>
              <a:rPr lang="ko-KR" altLang="en-US" sz="2000" dirty="0"/>
              <a:t> 선택된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그룹을 </a:t>
            </a:r>
            <a:r>
              <a:rPr lang="ko-KR" altLang="en-US" sz="2000" dirty="0" err="1"/>
              <a:t>새로고치려면</a:t>
            </a:r>
            <a:r>
              <a:rPr lang="en-US" altLang="ko-KR" sz="2000" dirty="0"/>
              <a:t>, </a:t>
            </a:r>
            <a:r>
              <a:rPr lang="ko-KR" altLang="en-US" sz="2000" dirty="0"/>
              <a:t>그 위에 </a:t>
            </a:r>
            <a:r>
              <a:rPr lang="ko-KR" altLang="en-US" sz="2000" dirty="0" err="1"/>
              <a:t>우클릭한</a:t>
            </a:r>
            <a:r>
              <a:rPr lang="ko-KR" altLang="en-US" sz="2000" dirty="0"/>
              <a:t> 다음 </a:t>
            </a:r>
            <a:r>
              <a:rPr lang="en-US" altLang="ko-KR" sz="2000" b="1" dirty="0"/>
              <a:t>Refresh Nodes</a:t>
            </a:r>
            <a:r>
              <a:rPr lang="ko-KR" altLang="en-US" sz="2000" dirty="0"/>
              <a:t> 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새로고침</a:t>
            </a:r>
            <a:r>
              <a:rPr lang="en-US" altLang="ko-KR" sz="2000" dirty="0"/>
              <a:t>)</a:t>
            </a:r>
            <a:r>
              <a:rPr lang="ko-KR" altLang="en-US" sz="2000" dirty="0"/>
              <a:t>을 선택하면 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그래프에 있는 모든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새로고치려면</a:t>
            </a:r>
            <a:r>
              <a:rPr lang="en-US" altLang="ko-KR" sz="2000" dirty="0"/>
              <a:t>, </a:t>
            </a:r>
            <a:r>
              <a:rPr lang="ko-KR" altLang="en-US" sz="2000" b="1" dirty="0"/>
              <a:t>파일</a:t>
            </a:r>
            <a:r>
              <a:rPr lang="ko-KR" altLang="en-US" sz="2000" dirty="0"/>
              <a:t> 메뉴에서 </a:t>
            </a:r>
            <a:r>
              <a:rPr lang="en-US" altLang="ko-KR" sz="2000" b="1" dirty="0"/>
              <a:t>Refresh All Nodes</a:t>
            </a:r>
            <a:r>
              <a:rPr lang="ko-KR" altLang="en-US" sz="2000" dirty="0"/>
              <a:t> </a:t>
            </a:r>
            <a:r>
              <a:rPr lang="en-US" altLang="ko-KR" sz="2000" dirty="0"/>
              <a:t>(</a:t>
            </a:r>
            <a:r>
              <a:rPr lang="ko-KR" altLang="en-US" sz="2000" dirty="0"/>
              <a:t>모든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새로고침</a:t>
            </a:r>
            <a:r>
              <a:rPr lang="en-US" altLang="ko-KR" sz="2000" dirty="0"/>
              <a:t>) </a:t>
            </a:r>
            <a:r>
              <a:rPr lang="ko-KR" altLang="en-US" sz="2000" dirty="0"/>
              <a:t>하면 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이벤트 호출하기</a:t>
            </a:r>
          </a:p>
        </p:txBody>
      </p:sp>
      <p:pic>
        <p:nvPicPr>
          <p:cNvPr id="4" name="Picture 6" descr="call_ce_context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40" y="1574800"/>
            <a:ext cx="394335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all_custom_event_n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607" y="15748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2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 이상의 이벤트를 </a:t>
            </a:r>
            <a:r>
              <a:rPr lang="en-US" altLang="ko-KR" b="1" dirty="0"/>
              <a:t>Event Dispatcher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바인딩하면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ko-KR" altLang="en-US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그 모든 이벤트가 발동되도록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이벤트는 블루프린트 클래스 안에서 </a:t>
            </a:r>
            <a:r>
              <a:rPr lang="ko-KR" altLang="en-US" dirty="0" err="1"/>
              <a:t>바인딩해도</a:t>
            </a:r>
            <a:r>
              <a:rPr lang="ko-KR" altLang="en-US" dirty="0"/>
              <a:t> 되지만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통해 레벨 블루프린트 안에서 이벤트가 발동되도록 할 수도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이벤트 </a:t>
            </a:r>
            <a:r>
              <a:rPr lang="ko-KR" altLang="en-US" b="1" dirty="0" err="1"/>
              <a:t>디스패처</a:t>
            </a:r>
            <a:r>
              <a:rPr lang="ko-KR" altLang="en-US" b="1" dirty="0"/>
              <a:t> 만들기</a:t>
            </a:r>
            <a:endParaRPr lang="en-US" altLang="ko-KR" b="1" dirty="0"/>
          </a:p>
          <a:p>
            <a:pPr lvl="1"/>
            <a:r>
              <a:rPr lang="en-US" altLang="ko-KR" b="1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1)</a:t>
            </a:r>
            <a:r>
              <a:rPr lang="ko-KR" altLang="ko-KR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내 블루프린트</a:t>
            </a:r>
            <a:r>
              <a:rPr lang="ko-KR" altLang="ko-KR" dirty="0">
                <a:solidFill>
                  <a:srgbClr val="161617"/>
                </a:solidFill>
                <a:latin typeface="Arial"/>
                <a:ea typeface="NanumGothic"/>
                <a:cs typeface="굴림" pitchFamily="50" charset="-127"/>
              </a:rPr>
              <a:t> </a:t>
            </a:r>
            <a:r>
              <a:rPr lang="ko-KR" altLang="ko-KR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창에서 Event Dispatcher (이벤트 </a:t>
            </a:r>
            <a:r>
              <a:rPr lang="ko-KR" altLang="ko-KR" dirty="0" err="1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디스패처</a:t>
            </a:r>
            <a:r>
              <a:rPr lang="ko-KR" altLang="ko-KR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) 카테고리의</a:t>
            </a:r>
            <a:r>
              <a:rPr lang="ko-KR" altLang="ko-KR" dirty="0">
                <a:solidFill>
                  <a:srgbClr val="161617"/>
                </a:solidFill>
                <a:latin typeface="Arial"/>
                <a:ea typeface="NanumGothic"/>
                <a:cs typeface="굴림" pitchFamily="50" charset="-127"/>
              </a:rPr>
              <a:t> </a:t>
            </a:r>
            <a:r>
              <a:rPr lang="ko-KR" altLang="ko-KR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  </a:t>
            </a:r>
            <a:r>
              <a:rPr lang="ko-KR" altLang="ko-KR" sz="2800" dirty="0">
                <a:solidFill>
                  <a:srgbClr val="161617"/>
                </a:solidFill>
                <a:latin typeface="Arial"/>
                <a:ea typeface="NanumGothic"/>
                <a:cs typeface="굴림" pitchFamily="50" charset="-127"/>
              </a:rPr>
              <a:t> </a:t>
            </a:r>
            <a:r>
              <a:rPr lang="en-US" altLang="ko-KR" sz="2800" dirty="0">
                <a:solidFill>
                  <a:srgbClr val="161617"/>
                </a:solidFill>
                <a:latin typeface="Arial"/>
                <a:ea typeface="NanumGothic"/>
                <a:cs typeface="굴림" pitchFamily="50" charset="-127"/>
              </a:rPr>
              <a:t> </a:t>
            </a:r>
            <a:r>
              <a:rPr lang="ko-KR" altLang="ko-KR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버튼을 클릭합니다:</a:t>
            </a:r>
            <a:r>
              <a:rPr lang="ko-KR" altLang="ko-KR" dirty="0">
                <a:solidFill>
                  <a:srgbClr val="161617"/>
                </a:solidFill>
                <a:latin typeface="Arial"/>
                <a:ea typeface="NanumGothic"/>
                <a:cs typeface="굴림" pitchFamily="50" charset="-127"/>
              </a:rPr>
              <a:t> </a:t>
            </a:r>
            <a:r>
              <a:rPr lang="ko-KR" altLang="ko-KR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  </a:t>
            </a:r>
            <a:r>
              <a:rPr lang="ko-KR" altLang="ko-KR" sz="3200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.</a:t>
            </a:r>
            <a:endParaRPr lang="en-US" altLang="ko-KR" sz="3200" dirty="0">
              <a:solidFill>
                <a:srgbClr val="161617"/>
              </a:solidFill>
              <a:latin typeface="굴림" pitchFamily="50" charset="-127"/>
              <a:ea typeface="NanumGothic"/>
              <a:cs typeface="굴림" pitchFamily="50" charset="-127"/>
            </a:endParaRPr>
          </a:p>
          <a:p>
            <a:pPr lvl="1"/>
            <a:endParaRPr lang="en-US" altLang="ko-KR" sz="3200" dirty="0">
              <a:solidFill>
                <a:srgbClr val="161617"/>
              </a:solidFill>
              <a:latin typeface="굴림" pitchFamily="50" charset="-127"/>
              <a:ea typeface="NanumGothic"/>
              <a:cs typeface="굴림" pitchFamily="50" charset="-127"/>
            </a:endParaRPr>
          </a:p>
          <a:p>
            <a:pPr lvl="1"/>
            <a:r>
              <a:rPr lang="en-US" altLang="ko-KR" b="1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2)</a:t>
            </a:r>
            <a:r>
              <a:rPr lang="ko-KR" altLang="ko-KR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내 블루프린트</a:t>
            </a:r>
            <a:r>
              <a:rPr lang="ko-KR" altLang="ko-KR" dirty="0">
                <a:solidFill>
                  <a:srgbClr val="161617"/>
                </a:solidFill>
                <a:latin typeface="Arial"/>
                <a:ea typeface="NanumGothic"/>
                <a:cs typeface="굴림" pitchFamily="50" charset="-127"/>
              </a:rPr>
              <a:t> </a:t>
            </a:r>
            <a:r>
              <a:rPr lang="ko-KR" altLang="ko-KR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탭의 목록 끝에 나타나는 이름 칸에 이벤트 </a:t>
            </a:r>
            <a:r>
              <a:rPr lang="ko-KR" altLang="ko-KR" dirty="0" err="1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디스패처</a:t>
            </a:r>
            <a:r>
              <a:rPr lang="ko-KR" altLang="ko-KR" dirty="0">
                <a:solidFill>
                  <a:srgbClr val="161617"/>
                </a:solidFill>
                <a:latin typeface="굴림" pitchFamily="50" charset="-127"/>
                <a:ea typeface="NanumGothic"/>
                <a:cs typeface="굴림" pitchFamily="50" charset="-127"/>
              </a:rPr>
              <a:t> 이름을 입력합니다</a:t>
            </a:r>
            <a:endParaRPr lang="en-US" altLang="ko-KR" dirty="0">
              <a:solidFill>
                <a:srgbClr val="161617"/>
              </a:solidFill>
              <a:latin typeface="굴림" pitchFamily="50" charset="-127"/>
              <a:ea typeface="NanumGothic"/>
              <a:cs typeface="굴림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endParaRPr lang="ko-KR" altLang="en-US" dirty="0"/>
          </a:p>
        </p:txBody>
      </p:sp>
      <p:pic>
        <p:nvPicPr>
          <p:cNvPr id="4" name="Picture 3" descr="myblueprint_eventdispa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82" y="3274748"/>
            <a:ext cx="3088813" cy="5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us_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134" y="2643401"/>
            <a:ext cx="298714" cy="32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me_event_Dispatch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04" y="3041121"/>
            <a:ext cx="4998862" cy="98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5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내 블루프린트</a:t>
            </a:r>
            <a:r>
              <a:rPr lang="ko-KR" altLang="en-US" dirty="0"/>
              <a:t> 탭에서 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선택하면</a:t>
            </a:r>
            <a:r>
              <a:rPr lang="en-US" altLang="ko-KR" dirty="0"/>
              <a:t>, </a:t>
            </a:r>
            <a:r>
              <a:rPr lang="ko-KR" altLang="en-US" b="1" dirty="0"/>
              <a:t>디테일</a:t>
            </a:r>
            <a:r>
              <a:rPr lang="ko-KR" altLang="en-US" dirty="0"/>
              <a:t> 패널에서 그 </a:t>
            </a:r>
            <a:r>
              <a:rPr lang="ko-KR" altLang="en-US" dirty="0" err="1"/>
              <a:t>프로퍼티를</a:t>
            </a:r>
            <a:r>
              <a:rPr lang="ko-KR" altLang="en-US" dirty="0"/>
              <a:t> 편집할 수 있습니다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대한 </a:t>
            </a:r>
            <a:r>
              <a:rPr lang="ko-KR" altLang="en-US" dirty="0" err="1"/>
              <a:t>툴팁과</a:t>
            </a:r>
            <a:r>
              <a:rPr lang="ko-KR" altLang="en-US" dirty="0"/>
              <a:t> 카테고리를 설정할 수도 있고</a:t>
            </a:r>
            <a:r>
              <a:rPr lang="en-US" altLang="ko-KR" dirty="0"/>
              <a:t>, </a:t>
            </a:r>
            <a:r>
              <a:rPr lang="ko-KR" altLang="en-US" dirty="0"/>
              <a:t>입력을 추가할 수도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입력을 추가하면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</a:t>
            </a:r>
            <a:r>
              <a:rPr lang="ko-KR" altLang="en-US" dirty="0" err="1"/>
              <a:t>바인딩된</a:t>
            </a:r>
            <a:r>
              <a:rPr lang="ko-KR" altLang="en-US" dirty="0"/>
              <a:t> 각각의 이벤트에 변수를 전송하는 것이 가능해 집니다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이를 통해 데이터가 블루프린트 클래스 안에서만 </a:t>
            </a:r>
            <a:r>
              <a:rPr lang="ko-KR" altLang="en-US" dirty="0" err="1"/>
              <a:t>흘러다니는</a:t>
            </a:r>
            <a:r>
              <a:rPr lang="ko-KR" altLang="en-US" dirty="0"/>
              <a:t> 것이 아니라</a:t>
            </a:r>
            <a:r>
              <a:rPr lang="en-US" altLang="ko-KR" dirty="0"/>
              <a:t>, </a:t>
            </a:r>
            <a:r>
              <a:rPr lang="ko-KR" altLang="en-US" dirty="0"/>
              <a:t>블루프린트 클래스와 레벨 블루프린트를 오가도록 할 수도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입력을 추가하는 프로세스는 함수</a:t>
            </a:r>
            <a:r>
              <a:rPr lang="en-US" altLang="ko-KR" dirty="0"/>
              <a:t>, </a:t>
            </a:r>
            <a:r>
              <a:rPr lang="ko-KR" altLang="en-US" dirty="0" err="1"/>
              <a:t>커스텀</a:t>
            </a:r>
            <a:r>
              <a:rPr lang="ko-KR" altLang="en-US" dirty="0"/>
              <a:t> 이벤트</a:t>
            </a:r>
            <a:r>
              <a:rPr lang="en-US" altLang="ko-KR" dirty="0"/>
              <a:t>, </a:t>
            </a:r>
            <a:r>
              <a:rPr lang="ko-KR" altLang="en-US" dirty="0"/>
              <a:t>매크로에 입력과 출력을 추가하는 방식과 비슷합니다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다른 이벤트와 똑같은 입력을 사용하고자 한다면</a:t>
            </a:r>
            <a:r>
              <a:rPr lang="en-US" altLang="ko-KR" dirty="0"/>
              <a:t>, </a:t>
            </a:r>
            <a:r>
              <a:rPr lang="en-US" altLang="ko-KR" b="1" dirty="0"/>
              <a:t>Copy Signature from</a:t>
            </a:r>
            <a:r>
              <a:rPr lang="en-US" altLang="ko-KR" dirty="0"/>
              <a:t>(</a:t>
            </a:r>
            <a:r>
              <a:rPr lang="ko-KR" altLang="en-US" dirty="0"/>
              <a:t>다음에서 </a:t>
            </a:r>
            <a:r>
              <a:rPr lang="ko-KR" altLang="en-US" dirty="0" err="1"/>
              <a:t>시그너처</a:t>
            </a:r>
            <a:r>
              <a:rPr lang="ko-KR" altLang="en-US" dirty="0"/>
              <a:t> 복사</a:t>
            </a:r>
            <a:r>
              <a:rPr lang="en-US" altLang="ko-KR" dirty="0"/>
              <a:t>) </a:t>
            </a:r>
            <a:r>
              <a:rPr lang="ko-KR" altLang="en-US" dirty="0" err="1"/>
              <a:t>드롭다운을</a:t>
            </a:r>
            <a:r>
              <a:rPr lang="ko-KR" altLang="en-US" dirty="0"/>
              <a:t> 사용하여 이벤트를 지정하면 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별도의 입력을 추가 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03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만들고 나면 </a:t>
            </a:r>
            <a:endParaRPr lang="en-US" altLang="ko-KR" dirty="0"/>
          </a:p>
          <a:p>
            <a:pPr lvl="1"/>
            <a:r>
              <a:rPr lang="ko-KR" altLang="en-US" b="1" dirty="0"/>
              <a:t>이벤트 </a:t>
            </a:r>
            <a:r>
              <a:rPr lang="ko-KR" altLang="en-US" b="1" dirty="0" err="1"/>
              <a:t>노드</a:t>
            </a:r>
            <a:r>
              <a:rPr lang="ko-KR" altLang="en-US" b="1" dirty="0"/>
              <a:t> 추가</a:t>
            </a:r>
            <a:r>
              <a:rPr lang="en-US" altLang="ko-KR" b="1" dirty="0"/>
              <a:t>, </a:t>
            </a:r>
          </a:p>
          <a:p>
            <a:pPr lvl="1"/>
            <a:r>
              <a:rPr lang="ko-KR" altLang="en-US" b="1" dirty="0" err="1"/>
              <a:t>노드</a:t>
            </a:r>
            <a:r>
              <a:rPr lang="ko-KR" altLang="en-US" b="1" dirty="0"/>
              <a:t> 바인딩</a:t>
            </a:r>
            <a:r>
              <a:rPr lang="en-US" altLang="ko-KR" b="1" dirty="0"/>
              <a:t>, </a:t>
            </a:r>
          </a:p>
          <a:p>
            <a:pPr lvl="1"/>
            <a:r>
              <a:rPr lang="ko-KR" altLang="en-US" dirty="0"/>
              <a:t>거기에 연결된 </a:t>
            </a:r>
            <a:r>
              <a:rPr lang="ko-KR" altLang="en-US" b="1" dirty="0" err="1"/>
              <a:t>노드</a:t>
            </a:r>
            <a:r>
              <a:rPr lang="ko-KR" altLang="en-US" b="1" dirty="0"/>
              <a:t> </a:t>
            </a:r>
            <a:r>
              <a:rPr lang="ko-KR" altLang="en-US" b="1" dirty="0" err="1"/>
              <a:t>언바인딩</a:t>
            </a:r>
            <a:r>
              <a:rPr lang="ko-KR" altLang="en-US" b="1" dirty="0"/>
              <a:t> </a:t>
            </a:r>
            <a:r>
              <a:rPr lang="ko-KR" altLang="en-US" dirty="0"/>
              <a:t>등이 가능합니다</a:t>
            </a:r>
            <a:r>
              <a:rPr lang="en-US" altLang="ko-KR" dirty="0"/>
              <a:t>. </a:t>
            </a:r>
          </a:p>
          <a:p>
            <a:r>
              <a:rPr lang="ko-KR" altLang="en-US" b="1" dirty="0"/>
              <a:t>내 블루프린트</a:t>
            </a:r>
            <a:r>
              <a:rPr lang="ko-KR" altLang="en-US" dirty="0"/>
              <a:t> 탭의 이벤트 </a:t>
            </a:r>
            <a:r>
              <a:rPr lang="ko-KR" altLang="en-US" dirty="0" err="1"/>
              <a:t>디스패처</a:t>
            </a:r>
            <a:r>
              <a:rPr lang="ko-KR" altLang="en-US" dirty="0"/>
              <a:t> 항목을 </a:t>
            </a:r>
            <a:r>
              <a:rPr lang="ko-KR" altLang="en-US" dirty="0" err="1"/>
              <a:t>더블클릭하여</a:t>
            </a:r>
            <a:r>
              <a:rPr lang="ko-KR" altLang="en-US" dirty="0"/>
              <a:t> 이벤트 </a:t>
            </a:r>
            <a:r>
              <a:rPr lang="ko-KR" altLang="en-US" dirty="0" err="1"/>
              <a:t>디스패처의</a:t>
            </a:r>
            <a:r>
              <a:rPr lang="ko-KR" altLang="en-US" dirty="0"/>
              <a:t> 그래프를 여는 것이 가능은 하지만</a:t>
            </a:r>
            <a:r>
              <a:rPr lang="en-US" altLang="ko-KR" dirty="0"/>
              <a:t>, </a:t>
            </a:r>
            <a:r>
              <a:rPr lang="ko-KR" altLang="en-US" dirty="0"/>
              <a:t>그래프가 잠겨있어 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바로 수정하는 것은 불가능합니다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바인드</a:t>
            </a:r>
            <a:r>
              <a:rPr lang="en-US" altLang="ko-KR" dirty="0"/>
              <a:t>, </a:t>
            </a:r>
            <a:r>
              <a:rPr lang="ko-KR" altLang="en-US" dirty="0" err="1"/>
              <a:t>언바인드</a:t>
            </a:r>
            <a:r>
              <a:rPr lang="en-US" altLang="ko-KR" dirty="0"/>
              <a:t>, </a:t>
            </a:r>
            <a:r>
              <a:rPr lang="ko-KR" altLang="en-US" dirty="0"/>
              <a:t>어사인 </a:t>
            </a:r>
            <a:r>
              <a:rPr lang="ko-KR" altLang="en-US" dirty="0" err="1"/>
              <a:t>메소드</a:t>
            </a:r>
            <a:r>
              <a:rPr lang="ko-KR" altLang="en-US" dirty="0"/>
              <a:t> 모두 </a:t>
            </a:r>
            <a:r>
              <a:rPr lang="ko-KR" altLang="en-US" b="1" dirty="0"/>
              <a:t>이벤트 </a:t>
            </a:r>
            <a:r>
              <a:rPr lang="ko-KR" altLang="en-US" b="1" dirty="0" err="1"/>
              <a:t>디스패처의</a:t>
            </a:r>
            <a:r>
              <a:rPr lang="ko-KR" altLang="en-US" b="1" dirty="0"/>
              <a:t> 이벤트 리스트에 이벤트를 추가</a:t>
            </a:r>
            <a:r>
              <a:rPr lang="ko-KR" altLang="en-US" dirty="0"/>
              <a:t>해 주는 반면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콜 </a:t>
            </a:r>
            <a:r>
              <a:rPr lang="ko-KR" altLang="en-US" dirty="0" err="1"/>
              <a:t>메소드는</a:t>
            </a:r>
            <a:r>
              <a:rPr lang="ko-KR" altLang="en-US" dirty="0"/>
              <a:t> 그 이벤트 리스트에 저장된 모든 이벤트를 실행시킵니다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ko-KR" altLang="en-US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85883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Event Dispatcher (</a:t>
            </a:r>
            <a:r>
              <a:rPr lang="ko-KR" altLang="en-US" sz="2000" dirty="0"/>
              <a:t>이벤트 </a:t>
            </a:r>
            <a:r>
              <a:rPr lang="ko-KR" altLang="en-US" sz="2000" dirty="0" err="1"/>
              <a:t>디스패처</a:t>
            </a:r>
            <a:r>
              <a:rPr lang="en-US" altLang="ko-KR" sz="2000" dirty="0"/>
              <a:t>)</a:t>
            </a:r>
            <a:r>
              <a:rPr lang="ko-KR" altLang="en-US" sz="2000" dirty="0"/>
              <a:t>는 거기에 </a:t>
            </a:r>
            <a:r>
              <a:rPr lang="ko-KR" altLang="en-US" sz="2000" dirty="0" err="1"/>
              <a:t>바인딩된</a:t>
            </a:r>
            <a:r>
              <a:rPr lang="ko-KR" altLang="en-US" sz="2000" dirty="0"/>
              <a:t> 이벤트가 없는 경우 호출을 해도 아무런 효과가 없습니다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이벤트 </a:t>
            </a:r>
            <a:r>
              <a:rPr lang="ko-KR" altLang="en-US" sz="2000" dirty="0" err="1"/>
              <a:t>디스패처란</a:t>
            </a:r>
            <a:r>
              <a:rPr lang="ko-KR" altLang="en-US" sz="2000" dirty="0"/>
              <a:t> 것은 일련의 이벤트 목록이 연결된 것으로 간주하면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목록에 이벤트를 추가하려면 </a:t>
            </a:r>
            <a:r>
              <a:rPr lang="en-US" altLang="ko-KR" sz="2000" b="1" dirty="0"/>
              <a:t>Bind Event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노드를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제거하려면 </a:t>
            </a:r>
            <a:r>
              <a:rPr lang="en-US" altLang="ko-KR" sz="2000" b="1" dirty="0"/>
              <a:t>Unbind Event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사용하면 됩니다</a:t>
            </a:r>
            <a:r>
              <a:rPr lang="en-US" altLang="ko-KR" sz="2000" dirty="0"/>
              <a:t>. </a:t>
            </a:r>
          </a:p>
          <a:p>
            <a:r>
              <a:rPr lang="en-US" altLang="ko-KR" sz="2000" b="1" dirty="0"/>
              <a:t>Unbind All Events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현재 이벤트 </a:t>
            </a:r>
            <a:r>
              <a:rPr lang="ko-KR" altLang="en-US" sz="2000" dirty="0" err="1"/>
              <a:t>디스패처에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바인딩된</a:t>
            </a:r>
            <a:r>
              <a:rPr lang="ko-KR" altLang="en-US" sz="2000" dirty="0"/>
              <a:t> 모든 이벤트를 </a:t>
            </a:r>
            <a:r>
              <a:rPr lang="ko-KR" altLang="en-US" sz="2000" dirty="0" err="1"/>
              <a:t>언바인딩</a:t>
            </a:r>
            <a:r>
              <a:rPr lang="ko-KR" altLang="en-US" sz="2000" dirty="0"/>
              <a:t> 하는 것도 가능합니다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각 이벤트는 </a:t>
            </a:r>
            <a:r>
              <a:rPr lang="en-US" altLang="ko-KR" sz="2000" b="1" dirty="0"/>
              <a:t>Bind Event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여러 번 실행한대도 한 번만 </a:t>
            </a:r>
            <a:r>
              <a:rPr lang="ko-KR" altLang="en-US" sz="2000" dirty="0" err="1"/>
              <a:t>바인딩됩니다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또한 </a:t>
            </a:r>
            <a:r>
              <a:rPr lang="ko-KR" altLang="en-US" sz="2000" i="1" dirty="0"/>
              <a:t>블루프린트 클래스</a:t>
            </a:r>
            <a:r>
              <a:rPr lang="ko-KR" altLang="en-US" sz="2000" dirty="0"/>
              <a:t> 와 </a:t>
            </a:r>
            <a:r>
              <a:rPr lang="ko-KR" altLang="en-US" sz="2000" i="1" dirty="0"/>
              <a:t>레벨 블루프린트</a:t>
            </a:r>
            <a:r>
              <a:rPr lang="ko-KR" altLang="en-US" sz="2000" dirty="0"/>
              <a:t> 양쪽에 있는 이벤트 모두 같은 이벤트 목록에 추가되므로</a:t>
            </a:r>
            <a:r>
              <a:rPr lang="en-US" altLang="ko-KR" sz="2000" dirty="0"/>
              <a:t>, </a:t>
            </a:r>
            <a:r>
              <a:rPr lang="en-US" altLang="ko-KR" sz="2000" b="1" dirty="0"/>
              <a:t>Unbind All Events</a:t>
            </a:r>
            <a:r>
              <a:rPr lang="ko-KR" altLang="en-US" sz="2000" dirty="0" err="1"/>
              <a:t>노드는</a:t>
            </a:r>
            <a:r>
              <a:rPr lang="ko-KR" altLang="en-US" sz="2000" dirty="0"/>
              <a:t> </a:t>
            </a:r>
            <a:r>
              <a:rPr lang="ko-KR" altLang="en-US" sz="2000" i="1" dirty="0"/>
              <a:t>블루프린트 클래스</a:t>
            </a:r>
            <a:r>
              <a:rPr lang="ko-KR" altLang="en-US" sz="2000" dirty="0"/>
              <a:t> 와 </a:t>
            </a:r>
            <a:r>
              <a:rPr lang="ko-KR" altLang="en-US" sz="2000" i="1" dirty="0"/>
              <a:t>레벨 블루프린트</a:t>
            </a:r>
            <a:r>
              <a:rPr lang="ko-KR" altLang="en-US" sz="2000" dirty="0"/>
              <a:t> 양쪽의 이벤트 바인딩을 해제합니다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i="1" dirty="0"/>
              <a:t>블루프린트 클래스</a:t>
            </a:r>
            <a:r>
              <a:rPr lang="ko-KR" altLang="en-US" sz="2000" dirty="0"/>
              <a:t> 에서 </a:t>
            </a:r>
            <a:r>
              <a:rPr lang="en-US" altLang="ko-KR" sz="2000" b="1" dirty="0"/>
              <a:t>Unbind All Events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실행되면</a:t>
            </a:r>
            <a:r>
              <a:rPr lang="en-US" altLang="ko-KR" sz="2000" dirty="0"/>
              <a:t>, </a:t>
            </a:r>
            <a:r>
              <a:rPr lang="ko-KR" altLang="en-US" sz="2000" dirty="0"/>
              <a:t>해당 클래스의 모든 </a:t>
            </a:r>
            <a:r>
              <a:rPr lang="ko-KR" altLang="en-US" sz="2000" dirty="0" err="1"/>
              <a:t>인스턴스에</a:t>
            </a:r>
            <a:r>
              <a:rPr lang="ko-KR" altLang="en-US" sz="2000" dirty="0"/>
              <a:t> 대해 </a:t>
            </a:r>
            <a:r>
              <a:rPr lang="ko-KR" altLang="en-US" sz="2000" i="1" dirty="0"/>
              <a:t>블루프린트 클래스</a:t>
            </a:r>
            <a:r>
              <a:rPr lang="ko-KR" altLang="en-US" sz="2000" dirty="0"/>
              <a:t> 와 </a:t>
            </a:r>
            <a:r>
              <a:rPr lang="ko-KR" altLang="en-US" sz="2000" i="1" dirty="0"/>
              <a:t>레벨 블루프린트</a:t>
            </a:r>
            <a:r>
              <a:rPr lang="ko-KR" altLang="en-US" sz="2000" dirty="0"/>
              <a:t> 에서 </a:t>
            </a:r>
            <a:r>
              <a:rPr lang="ko-KR" altLang="en-US" sz="2000" dirty="0" err="1"/>
              <a:t>바인딩된</a:t>
            </a:r>
            <a:r>
              <a:rPr lang="ko-KR" altLang="en-US" sz="2000" dirty="0"/>
              <a:t> 이벤트를 해제합니다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i="1" dirty="0"/>
              <a:t>레벨 블루프린트</a:t>
            </a:r>
            <a:r>
              <a:rPr lang="ko-KR" altLang="en-US" sz="2000" dirty="0"/>
              <a:t> 에서 </a:t>
            </a:r>
            <a:r>
              <a:rPr lang="en-US" altLang="ko-KR" sz="2000" b="1" dirty="0"/>
              <a:t>Unbind All Events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실행되면</a:t>
            </a:r>
            <a:r>
              <a:rPr lang="en-US" altLang="ko-KR" sz="2000" dirty="0"/>
              <a:t>, </a:t>
            </a:r>
            <a:r>
              <a:rPr lang="en-US" altLang="ko-KR" sz="2000" b="1" dirty="0"/>
              <a:t>Target</a:t>
            </a:r>
            <a:r>
              <a:rPr lang="ko-KR" altLang="en-US" sz="2000" dirty="0"/>
              <a:t> 에 제공된 것에 대해서만 </a:t>
            </a:r>
            <a:r>
              <a:rPr lang="ko-KR" altLang="en-US" sz="2000" i="1" dirty="0"/>
              <a:t>블루프린트 클래스</a:t>
            </a:r>
            <a:r>
              <a:rPr lang="ko-KR" altLang="en-US" sz="2000" dirty="0"/>
              <a:t> 와 </a:t>
            </a:r>
            <a:r>
              <a:rPr lang="ko-KR" altLang="en-US" sz="2000" i="1" dirty="0"/>
              <a:t>레벨 블루프린트</a:t>
            </a:r>
            <a:r>
              <a:rPr lang="ko-KR" altLang="en-US" sz="2000" dirty="0"/>
              <a:t> 에서 </a:t>
            </a:r>
            <a:r>
              <a:rPr lang="ko-KR" altLang="en-US" sz="2000" dirty="0" err="1"/>
              <a:t>바인딩된</a:t>
            </a:r>
            <a:r>
              <a:rPr lang="ko-KR" altLang="en-US" sz="2000" dirty="0"/>
              <a:t> 이벤트를 해제합니다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바인딩 및 </a:t>
            </a:r>
            <a:r>
              <a:rPr lang="ko-KR" altLang="en-US" dirty="0" err="1"/>
              <a:t>언바인딩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78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Bind Event</a:t>
            </a:r>
            <a:r>
              <a:rPr lang="en-US" altLang="ko-KR" dirty="0"/>
              <a:t>, </a:t>
            </a:r>
            <a:r>
              <a:rPr lang="en-US" altLang="ko-KR" b="1" dirty="0"/>
              <a:t>Unbind Event</a:t>
            </a:r>
            <a:r>
              <a:rPr lang="en-US" altLang="ko-KR" dirty="0"/>
              <a:t>, </a:t>
            </a:r>
            <a:r>
              <a:rPr lang="en-US" altLang="ko-KR" b="1" dirty="0"/>
              <a:t>Unbind All Events</a:t>
            </a:r>
            <a:r>
              <a:rPr lang="ko-KR" altLang="en-US" dirty="0"/>
              <a:t> </a:t>
            </a:r>
            <a:r>
              <a:rPr lang="ko-KR" altLang="en-US" dirty="0" err="1"/>
              <a:t>노드의</a:t>
            </a:r>
            <a:r>
              <a:rPr lang="ko-KR" altLang="en-US" dirty="0"/>
              <a:t> 생성 프로세스는 매우 유사합니다</a:t>
            </a:r>
            <a:r>
              <a:rPr lang="en-US" altLang="ko-KR" dirty="0"/>
              <a:t>. </a:t>
            </a:r>
            <a:r>
              <a:rPr lang="ko-KR" altLang="en-US" dirty="0"/>
              <a:t>아래에서는 </a:t>
            </a:r>
            <a:r>
              <a:rPr lang="en-US" altLang="ko-KR" b="1" dirty="0"/>
              <a:t>Bind Event</a:t>
            </a:r>
            <a:r>
              <a:rPr lang="ko-KR" altLang="en-US" dirty="0"/>
              <a:t> </a:t>
            </a:r>
            <a:r>
              <a:rPr lang="ko-KR" altLang="en-US" dirty="0" err="1"/>
              <a:t>노드를</a:t>
            </a:r>
            <a:r>
              <a:rPr lang="ko-KR" altLang="en-US" dirty="0"/>
              <a:t> 생성하는 법을 살펴보겠으나</a:t>
            </a:r>
            <a:r>
              <a:rPr lang="en-US" altLang="ko-KR" dirty="0"/>
              <a:t>, </a:t>
            </a:r>
            <a:r>
              <a:rPr lang="en-US" altLang="ko-KR" b="1" dirty="0"/>
              <a:t>Unbind Event</a:t>
            </a:r>
            <a:r>
              <a:rPr lang="ko-KR" altLang="en-US" dirty="0"/>
              <a:t> 와 </a:t>
            </a:r>
            <a:r>
              <a:rPr lang="en-US" altLang="ko-KR" b="1" dirty="0"/>
              <a:t>Unbind All Events</a:t>
            </a:r>
            <a:r>
              <a:rPr lang="ko-KR" altLang="en-US" dirty="0" err="1"/>
              <a:t>노드는</a:t>
            </a:r>
            <a:r>
              <a:rPr lang="ko-KR" altLang="en-US" dirty="0"/>
              <a:t> 적합한 단계에서 각자에 해당하는 메뉴 항목을 선택하는 것으로 생성 가능합니다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블루프린트 클래스에서</a:t>
            </a:r>
          </a:p>
          <a:p>
            <a:pPr lvl="1"/>
            <a:r>
              <a:rPr lang="en-US" altLang="ko-KR" b="1" dirty="0"/>
              <a:t>1)</a:t>
            </a:r>
            <a:r>
              <a:rPr lang="ko-KR" altLang="en-US" b="1" dirty="0"/>
              <a:t>내 블루프린트</a:t>
            </a:r>
            <a:r>
              <a:rPr lang="ko-KR" altLang="en-US" dirty="0"/>
              <a:t> 탭에서 이벤트 </a:t>
            </a:r>
            <a:r>
              <a:rPr lang="ko-KR" altLang="en-US" dirty="0" err="1"/>
              <a:t>디스패처의</a:t>
            </a:r>
            <a:r>
              <a:rPr lang="ko-KR" altLang="en-US" dirty="0"/>
              <a:t> 이름을 끌어 </a:t>
            </a:r>
            <a:endParaRPr lang="en-US" altLang="ko-KR" dirty="0"/>
          </a:p>
          <a:p>
            <a:pPr lvl="1"/>
            <a:r>
              <a:rPr lang="ko-KR" altLang="en-US" dirty="0"/>
              <a:t>작업중인 그래프에 놓습니다</a:t>
            </a:r>
            <a:r>
              <a:rPr lang="en-US" altLang="ko-KR" dirty="0"/>
              <a:t>. </a:t>
            </a:r>
            <a:r>
              <a:rPr lang="ko-KR" altLang="en-US" dirty="0"/>
              <a:t>뜨는 메뉴에서 </a:t>
            </a:r>
            <a:r>
              <a:rPr lang="en-US" altLang="ko-KR" b="1" dirty="0"/>
              <a:t>Bind</a:t>
            </a:r>
            <a:r>
              <a:rPr lang="ko-KR" altLang="en-US" dirty="0"/>
              <a:t> 를 선택합니다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2)</a:t>
            </a:r>
            <a:r>
              <a:rPr lang="ko-KR" altLang="en-US" dirty="0"/>
              <a:t>그래프에서 </a:t>
            </a:r>
            <a:r>
              <a:rPr lang="ko-KR" altLang="en-US" dirty="0" err="1"/>
              <a:t>우클릭합니다</a:t>
            </a:r>
            <a:r>
              <a:rPr lang="en-US" altLang="ko-KR" dirty="0"/>
              <a:t>.</a:t>
            </a:r>
            <a:r>
              <a:rPr lang="ko-KR" altLang="en-US" dirty="0"/>
              <a:t>뜨는 맥락 메뉴에서 </a:t>
            </a:r>
            <a:r>
              <a:rPr lang="en-US" altLang="ko-KR" b="1" dirty="0"/>
              <a:t>Event Dispatcher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en-US" altLang="ko-KR" dirty="0"/>
              <a:t>)</a:t>
            </a:r>
            <a:r>
              <a:rPr lang="ko-KR" altLang="en-US" dirty="0"/>
              <a:t>를 펼칩니다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3)Event Dispatcher</a:t>
            </a:r>
            <a:r>
              <a:rPr lang="en-US" altLang="ko-KR" dirty="0"/>
              <a:t> </a:t>
            </a:r>
            <a:r>
              <a:rPr lang="ko-KR" altLang="en-US" dirty="0"/>
              <a:t>아래 </a:t>
            </a:r>
            <a:r>
              <a:rPr lang="en-US" altLang="ko-KR" b="1" dirty="0"/>
              <a:t>Bind Event to [</a:t>
            </a:r>
            <a:r>
              <a:rPr lang="ko-KR" altLang="en-US" b="1" dirty="0"/>
              <a:t>이벤트 </a:t>
            </a:r>
            <a:r>
              <a:rPr lang="ko-KR" altLang="en-US" b="1" dirty="0" err="1"/>
              <a:t>디스패처</a:t>
            </a:r>
            <a:r>
              <a:rPr lang="ko-KR" altLang="en-US" b="1" dirty="0"/>
              <a:t> 이름</a:t>
            </a:r>
            <a:r>
              <a:rPr lang="en-US" altLang="ko-KR" b="1" dirty="0"/>
              <a:t>]</a:t>
            </a:r>
            <a:r>
              <a:rPr lang="ko-KR" altLang="en-US" dirty="0"/>
              <a:t> 을 선택합니다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Bind, Unbind, Unbind All Nodes </a:t>
            </a:r>
            <a:r>
              <a:rPr lang="ko-KR" altLang="en-US" dirty="0"/>
              <a:t>생성하기</a:t>
            </a:r>
          </a:p>
        </p:txBody>
      </p:sp>
      <p:pic>
        <p:nvPicPr>
          <p:cNvPr id="6146" name="Picture 2" descr="dispatcher_bind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406" y="1760537"/>
            <a:ext cx="1084793" cy="197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618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000" dirty="0"/>
              <a:t>1)</a:t>
            </a:r>
            <a:r>
              <a:rPr lang="ko-KR" altLang="en-US" sz="2000" dirty="0" err="1"/>
              <a:t>디스패처의</a:t>
            </a:r>
            <a:r>
              <a:rPr lang="ko-KR" altLang="en-US" sz="2000" dirty="0"/>
              <a:t> 호출 대상이 되었으면 하는 레벨 내 </a:t>
            </a:r>
            <a:r>
              <a:rPr lang="ko-KR" altLang="en-US" sz="2000" dirty="0" err="1"/>
              <a:t>액터에</a:t>
            </a:r>
            <a:r>
              <a:rPr lang="ko-KR" altLang="en-US" sz="2000" dirty="0"/>
              <a:t> 대한 </a:t>
            </a:r>
            <a:r>
              <a:rPr lang="ko-KR" altLang="en-US" sz="2000" u="sng" dirty="0" err="1">
                <a:hlinkClick r:id="rId2"/>
              </a:rPr>
              <a:t>레퍼런스를</a:t>
            </a:r>
            <a:r>
              <a:rPr lang="ko-KR" altLang="en-US" sz="2000" u="sng" dirty="0">
                <a:hlinkClick r:id="rId2"/>
              </a:rPr>
              <a:t> 추가</a:t>
            </a:r>
            <a:r>
              <a:rPr lang="ko-KR" altLang="en-US" sz="2000" dirty="0"/>
              <a:t> 합니다</a:t>
            </a:r>
            <a:r>
              <a:rPr lang="en-US" altLang="ko-KR" sz="2000" dirty="0"/>
              <a:t>.</a:t>
            </a:r>
            <a:endParaRPr lang="en-US" altLang="ko-KR" sz="2000" b="1" dirty="0"/>
          </a:p>
          <a:p>
            <a:pPr lvl="1"/>
            <a:r>
              <a:rPr lang="en-US" altLang="ko-KR" sz="2000" dirty="0"/>
              <a:t>2)</a:t>
            </a:r>
            <a:r>
              <a:rPr lang="ko-KR" altLang="en-US" sz="2000" dirty="0" err="1"/>
              <a:t>레퍼런스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출력 핀을 끌어 놓아 맥락 메뉴를 표시합니다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3)</a:t>
            </a:r>
            <a:r>
              <a:rPr lang="ko-KR" altLang="en-US" sz="2000" dirty="0"/>
              <a:t>맥락 메뉴에서 </a:t>
            </a:r>
            <a:r>
              <a:rPr lang="en-US" altLang="ko-KR" sz="2000" b="1" dirty="0"/>
              <a:t>Event Dispatcher &gt; Bind Event to [</a:t>
            </a:r>
            <a:r>
              <a:rPr lang="ko-KR" altLang="en-US" sz="2000" b="1" dirty="0"/>
              <a:t>이벤트 </a:t>
            </a:r>
            <a:r>
              <a:rPr lang="ko-KR" altLang="en-US" sz="2000" b="1" dirty="0" err="1"/>
              <a:t>디스패처</a:t>
            </a:r>
            <a:r>
              <a:rPr lang="ko-KR" altLang="en-US" sz="2000" b="1" dirty="0"/>
              <a:t> 이름</a:t>
            </a:r>
            <a:r>
              <a:rPr lang="en-US" altLang="ko-KR" sz="2000" b="1" dirty="0"/>
              <a:t>]</a:t>
            </a:r>
            <a:r>
              <a:rPr lang="ko-KR" altLang="en-US" sz="2000" dirty="0"/>
              <a:t> 을 선택합니다</a:t>
            </a:r>
            <a:r>
              <a:rPr lang="en-US" altLang="ko-KR" sz="2000" dirty="0"/>
              <a:t>. "Bind [</a:t>
            </a:r>
            <a:r>
              <a:rPr lang="ko-KR" altLang="en-US" sz="2000" dirty="0"/>
              <a:t>이벤트 이름</a:t>
            </a:r>
            <a:r>
              <a:rPr lang="en-US" altLang="ko-KR" sz="2000" dirty="0"/>
              <a:t>]" </a:t>
            </a:r>
            <a:r>
              <a:rPr lang="ko-KR" altLang="en-US" sz="2000" dirty="0"/>
              <a:t>을 검색하면 빠르게 찾을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b="1" dirty="0"/>
              <a:t>4)Call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 </a:t>
            </a:r>
            <a:r>
              <a:rPr lang="en-US" altLang="ko-KR" sz="2000" b="1" dirty="0"/>
              <a:t>Target</a:t>
            </a:r>
            <a:r>
              <a:rPr lang="ko-KR" altLang="en-US" sz="2000" dirty="0"/>
              <a:t> 핀에 이미 </a:t>
            </a:r>
            <a:r>
              <a:rPr lang="ko-KR" altLang="en-US" sz="2000" dirty="0" err="1"/>
              <a:t>액터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레퍼런스가</a:t>
            </a:r>
            <a:r>
              <a:rPr lang="ko-KR" altLang="en-US" sz="2000" dirty="0"/>
              <a:t> 연결된 채 나타납니다</a:t>
            </a:r>
            <a:r>
              <a:rPr lang="en-US" altLang="ko-KR" sz="2000" dirty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블루프린트에서</a:t>
            </a:r>
          </a:p>
        </p:txBody>
      </p:sp>
      <p:pic>
        <p:nvPicPr>
          <p:cNvPr id="7170" name="Picture 2" descr="target_ste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74" y="1706033"/>
            <a:ext cx="21050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mpty_context_me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33" y="2493433"/>
            <a:ext cx="5746291" cy="399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bind_node_lev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6" y="2493433"/>
            <a:ext cx="5741987" cy="399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4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Call</a:t>
            </a:r>
            <a:r>
              <a:rPr lang="ko-KR" altLang="en-US" dirty="0"/>
              <a:t> </a:t>
            </a:r>
            <a:r>
              <a:rPr lang="ko-KR" altLang="en-US" dirty="0" err="1"/>
              <a:t>노드를</a:t>
            </a:r>
            <a:r>
              <a:rPr lang="ko-KR" altLang="en-US" dirty="0"/>
              <a:t> 가지고 </a:t>
            </a:r>
            <a:r>
              <a:rPr lang="en-US" altLang="ko-KR" dirty="0"/>
              <a:t>Event Dispatcher (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en-US" altLang="ko-KR" dirty="0"/>
              <a:t>) </a:t>
            </a:r>
            <a:r>
              <a:rPr lang="ko-KR" altLang="en-US" dirty="0"/>
              <a:t>를 호출하면 해당 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</a:t>
            </a:r>
            <a:r>
              <a:rPr lang="ko-KR" altLang="en-US" dirty="0" err="1"/>
              <a:t>바인딩된</a:t>
            </a:r>
            <a:r>
              <a:rPr lang="ko-KR" altLang="en-US" dirty="0"/>
              <a:t> 모든 이벤트가 발동되도록 만들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각각의 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대해 둘 이상의 </a:t>
            </a:r>
            <a:r>
              <a:rPr lang="en-US" altLang="ko-KR" b="1" dirty="0"/>
              <a:t>Call</a:t>
            </a:r>
            <a:r>
              <a:rPr lang="ko-KR" altLang="en-US" dirty="0" err="1"/>
              <a:t>노드를</a:t>
            </a:r>
            <a:r>
              <a:rPr lang="ko-KR" altLang="en-US" dirty="0"/>
              <a:t> 둘 수도 있고</a:t>
            </a:r>
            <a:r>
              <a:rPr lang="en-US" altLang="ko-KR" dirty="0"/>
              <a:t>, </a:t>
            </a:r>
            <a:r>
              <a:rPr lang="ko-KR" altLang="en-US" i="1" dirty="0"/>
              <a:t>블루프린트 클래스</a:t>
            </a:r>
            <a:r>
              <a:rPr lang="ko-KR" altLang="en-US" dirty="0"/>
              <a:t> 와 </a:t>
            </a:r>
            <a:r>
              <a:rPr lang="ko-KR" altLang="en-US" i="1" dirty="0"/>
              <a:t>레벨 블루프린트</a:t>
            </a:r>
            <a:r>
              <a:rPr lang="ko-KR" altLang="en-US" dirty="0"/>
              <a:t> 양쪽에서도 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호출할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블루프린트 클래스에서 호출하기</a:t>
            </a:r>
          </a:p>
          <a:p>
            <a:pPr lvl="1"/>
            <a:r>
              <a:rPr lang="en-US" altLang="ko-KR" b="1" dirty="0"/>
              <a:t>1)</a:t>
            </a:r>
            <a:r>
              <a:rPr lang="ko-KR" altLang="en-US" b="1" dirty="0"/>
              <a:t>내 블루프린트</a:t>
            </a:r>
            <a:r>
              <a:rPr lang="ko-KR" altLang="en-US" dirty="0"/>
              <a:t> 탭에서 이벤트 </a:t>
            </a:r>
            <a:r>
              <a:rPr lang="ko-KR" altLang="en-US" dirty="0" err="1"/>
              <a:t>디스패처의</a:t>
            </a:r>
            <a:r>
              <a:rPr lang="ko-KR" altLang="en-US" dirty="0"/>
              <a:t> 이름을 끌어 작업중인 그래프에 놓습니다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2)</a:t>
            </a:r>
            <a:r>
              <a:rPr lang="ko-KR" altLang="en-US" dirty="0"/>
              <a:t>뜨는 메뉴에서 </a:t>
            </a:r>
            <a:r>
              <a:rPr lang="en-US" altLang="ko-KR" b="1" dirty="0"/>
              <a:t>Call</a:t>
            </a:r>
            <a:r>
              <a:rPr lang="ko-KR" altLang="en-US" dirty="0"/>
              <a:t> 을 선택합니다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ko-KR" altLang="en-US" dirty="0"/>
              <a:t> 호출하기</a:t>
            </a:r>
          </a:p>
        </p:txBody>
      </p:sp>
      <p:pic>
        <p:nvPicPr>
          <p:cNvPr id="8194" name="Picture 2" descr="event_dispatcher_call_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075" y="2037819"/>
            <a:ext cx="22955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ispatcher_call_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413776"/>
            <a:ext cx="956733" cy="173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매크로를 사용하여 선언한다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델리게이트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</a:t>
            </a:r>
            <a:r>
              <a:rPr lang="ko-KR" altLang="en-US" dirty="0" smtClean="0"/>
              <a:t> 선언은 전역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네임 스페이스 또는 클래스 안에서 사용 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델리게이트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36980"/>
              </p:ext>
            </p:extLst>
          </p:nvPr>
        </p:nvGraphicFramePr>
        <p:xfrm>
          <a:off x="0" y="1569306"/>
          <a:ext cx="12192000" cy="4361939"/>
        </p:xfrm>
        <a:graphic>
          <a:graphicData uri="http://schemas.openxmlformats.org/drawingml/2006/table">
            <a:tbl>
              <a:tblPr/>
              <a:tblGrid>
                <a:gridCol w="4053016">
                  <a:extLst>
                    <a:ext uri="{9D8B030D-6E8A-4147-A177-3AD203B41FA5}">
                      <a16:colId xmlns:a16="http://schemas.microsoft.com/office/drawing/2014/main" val="861913733"/>
                    </a:ext>
                  </a:extLst>
                </a:gridCol>
                <a:gridCol w="8138984">
                  <a:extLst>
                    <a:ext uri="{9D8B030D-6E8A-4147-A177-3AD203B41FA5}">
                      <a16:colId xmlns:a16="http://schemas.microsoft.com/office/drawing/2014/main" val="4053523024"/>
                    </a:ext>
                  </a:extLst>
                </a:gridCol>
              </a:tblGrid>
              <a:tr h="31303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1" dirty="0">
                          <a:effectLst/>
                          <a:latin typeface="Source Sans"/>
                        </a:rPr>
                        <a:t>함수 </a:t>
                      </a:r>
                      <a:r>
                        <a:rPr lang="ko-KR" altLang="en-US" sz="1600" b="1" dirty="0" err="1">
                          <a:effectLst/>
                          <a:latin typeface="Source Sans"/>
                        </a:rPr>
                        <a:t>시그너처</a:t>
                      </a:r>
                      <a:endParaRPr lang="ko-KR" altLang="en-US" sz="1600" b="1" dirty="0">
                        <a:effectLst/>
                        <a:latin typeface="Source Sans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1" dirty="0">
                          <a:effectLst/>
                          <a:latin typeface="Source Sans"/>
                        </a:rPr>
                        <a:t>선언 매크로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167528"/>
                  </a:ext>
                </a:extLst>
              </a:tr>
              <a:tr h="313038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Source Sans"/>
                        </a:rPr>
                        <a:t>void Function()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Source Sans"/>
                        </a:rPr>
                        <a:t>DECLARE_DELEGATE( DelegateName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516456"/>
                  </a:ext>
                </a:extLst>
              </a:tr>
              <a:tr h="51427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Source Sans"/>
                        </a:rPr>
                        <a:t>void Function( &lt;Param1&gt;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 err="1">
                          <a:effectLst/>
                          <a:latin typeface="Source Sans"/>
                        </a:rPr>
                        <a:t>DECLARE_DELEGATE_OneParam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( </a:t>
                      </a:r>
                      <a:r>
                        <a:rPr lang="en-US" sz="1400" b="1" dirty="0" err="1">
                          <a:effectLst/>
                          <a:latin typeface="Source Sans"/>
                        </a:rPr>
                        <a:t>DelegateName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, Param1Type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54282"/>
                  </a:ext>
                </a:extLst>
              </a:tr>
              <a:tr h="51427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Source Sans"/>
                        </a:rPr>
                        <a:t>void Function( &lt;Param1&gt;, &lt;Param2&gt;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 err="1">
                          <a:effectLst/>
                          <a:latin typeface="Source Sans"/>
                        </a:rPr>
                        <a:t>DECLARE_DELEGATE_TwoParams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( </a:t>
                      </a:r>
                      <a:r>
                        <a:rPr lang="en-US" sz="1400" b="1" dirty="0" err="1">
                          <a:effectLst/>
                          <a:latin typeface="Source Sans"/>
                        </a:rPr>
                        <a:t>DelegateName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, Param1Type, Param2Type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16779"/>
                  </a:ext>
                </a:extLst>
              </a:tr>
              <a:tr h="51427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Source Sans"/>
                        </a:rPr>
                        <a:t>void Function( &lt;Param1&gt;, &lt;Param2&gt;, ...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400" b="1" dirty="0">
                          <a:effectLst/>
                          <a:latin typeface="Source Sans"/>
                        </a:rPr>
                        <a:t>DECLARE_DELEGATE_&lt;Num&gt;Params( DelegateName, Param1Type, Param2Type, ...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760817"/>
                  </a:ext>
                </a:extLst>
              </a:tr>
              <a:tr h="51427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Source Sans"/>
                        </a:rPr>
                        <a:t>&lt;RetVal&gt; Function()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 err="1">
                          <a:effectLst/>
                          <a:latin typeface="Source Sans"/>
                        </a:rPr>
                        <a:t>DECLARE_DELEGATE_RetVal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( </a:t>
                      </a:r>
                      <a:r>
                        <a:rPr lang="en-US" sz="1400" b="1" dirty="0" err="1">
                          <a:effectLst/>
                          <a:latin typeface="Source Sans"/>
                        </a:rPr>
                        <a:t>RetValType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, </a:t>
                      </a:r>
                      <a:r>
                        <a:rPr lang="en-US" sz="1400" b="1" dirty="0" err="1">
                          <a:effectLst/>
                          <a:latin typeface="Source Sans"/>
                        </a:rPr>
                        <a:t>DelegateName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160868"/>
                  </a:ext>
                </a:extLst>
              </a:tr>
              <a:tr h="51427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Source Sans"/>
                        </a:rPr>
                        <a:t>&lt;RetVal&gt; Function( &lt;Param1&gt;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 err="1">
                          <a:effectLst/>
                          <a:latin typeface="Source Sans"/>
                        </a:rPr>
                        <a:t>DECLARE_DELEGATE_RetVal_OneParam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( </a:t>
                      </a:r>
                      <a:r>
                        <a:rPr lang="en-US" sz="1400" b="1" dirty="0" err="1">
                          <a:effectLst/>
                          <a:latin typeface="Source Sans"/>
                        </a:rPr>
                        <a:t>RetValType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, </a:t>
                      </a:r>
                      <a:r>
                        <a:rPr lang="en-US" sz="1400" b="1" dirty="0" err="1">
                          <a:effectLst/>
                          <a:latin typeface="Source Sans"/>
                        </a:rPr>
                        <a:t>DelegateName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, Param1Type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538124"/>
                  </a:ext>
                </a:extLst>
              </a:tr>
              <a:tr h="51427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Source Sans"/>
                        </a:rPr>
                        <a:t>&lt;RetVal&gt; Function( &lt;Param1&gt;, &lt;Param2&gt;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 err="1">
                          <a:effectLst/>
                          <a:latin typeface="Source Sans"/>
                        </a:rPr>
                        <a:t>DECLARE_DELEGATE_RetVal_TwoParams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( </a:t>
                      </a:r>
                      <a:r>
                        <a:rPr lang="en-US" sz="1400" b="1" dirty="0" smtClean="0">
                          <a:effectLst/>
                          <a:latin typeface="Source Sans"/>
                        </a:rPr>
                        <a:t>RetValType,DelegateName,Param1Type,Param2Type </a:t>
                      </a:r>
                      <a:r>
                        <a:rPr lang="en-US" sz="1400" b="1" dirty="0">
                          <a:effectLst/>
                          <a:latin typeface="Source Sans"/>
                        </a:rPr>
                        <a:t>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781437"/>
                  </a:ext>
                </a:extLst>
              </a:tr>
              <a:tr h="51427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Source Sans"/>
                        </a:rPr>
                        <a:t>&lt;RetVal&gt; Function( &lt;Param1&gt;, &lt;Param2&gt;, ...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 dirty="0" err="1">
                          <a:effectLst/>
                          <a:latin typeface="Source Sans"/>
                        </a:rPr>
                        <a:t>DECLARE_DELEGATE_RetVal</a:t>
                      </a:r>
                      <a:r>
                        <a:rPr lang="en-US" sz="1300" b="1" dirty="0">
                          <a:effectLst/>
                          <a:latin typeface="Source Sans"/>
                        </a:rPr>
                        <a:t>_&lt;</a:t>
                      </a:r>
                      <a:r>
                        <a:rPr lang="en-US" sz="1300" b="1" dirty="0" err="1">
                          <a:effectLst/>
                          <a:latin typeface="Source Sans"/>
                        </a:rPr>
                        <a:t>Num</a:t>
                      </a:r>
                      <a:r>
                        <a:rPr lang="en-US" sz="1300" b="1" dirty="0">
                          <a:effectLst/>
                          <a:latin typeface="Source Sans"/>
                        </a:rPr>
                        <a:t>&gt;</a:t>
                      </a:r>
                      <a:r>
                        <a:rPr lang="en-US" sz="1300" b="1" dirty="0" err="1">
                          <a:effectLst/>
                          <a:latin typeface="Source Sans"/>
                        </a:rPr>
                        <a:t>Params</a:t>
                      </a:r>
                      <a:r>
                        <a:rPr lang="en-US" sz="1300" b="1" dirty="0">
                          <a:effectLst/>
                          <a:latin typeface="Source Sans"/>
                        </a:rPr>
                        <a:t>( </a:t>
                      </a:r>
                      <a:r>
                        <a:rPr lang="en-US" sz="1300" b="1" dirty="0" smtClean="0">
                          <a:effectLst/>
                          <a:latin typeface="Source Sans"/>
                        </a:rPr>
                        <a:t>RetValType,DelegateName,Param1Type,Param2Type</a:t>
                      </a:r>
                      <a:r>
                        <a:rPr lang="en-US" sz="1300" b="1" dirty="0">
                          <a:effectLst/>
                          <a:latin typeface="Source Sans"/>
                        </a:rPr>
                        <a:t>, ... 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280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6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Event Dispatcher (</a:t>
            </a:r>
            <a:r>
              <a:rPr lang="ko-KR" altLang="en-US" sz="2000" dirty="0"/>
              <a:t>이벤트 </a:t>
            </a:r>
            <a:r>
              <a:rPr lang="ko-KR" altLang="en-US" sz="2000" dirty="0" err="1"/>
              <a:t>디스패처</a:t>
            </a:r>
            <a:r>
              <a:rPr lang="en-US" altLang="ko-KR" sz="2000" dirty="0"/>
              <a:t>, </a:t>
            </a:r>
            <a:r>
              <a:rPr lang="ko-KR" altLang="en-US" sz="2000" dirty="0"/>
              <a:t>배치기</a:t>
            </a:r>
            <a:r>
              <a:rPr lang="en-US" altLang="ko-KR" sz="2000" dirty="0"/>
              <a:t>) </a:t>
            </a:r>
            <a:r>
              <a:rPr lang="ko-KR" altLang="en-US" sz="2000" dirty="0"/>
              <a:t>메뉴의 </a:t>
            </a:r>
            <a:r>
              <a:rPr lang="en-US" altLang="ko-KR" sz="2000" b="1" dirty="0"/>
              <a:t>Event</a:t>
            </a:r>
            <a:r>
              <a:rPr lang="ko-KR" altLang="en-US" sz="2000" dirty="0"/>
              <a:t> </a:t>
            </a:r>
            <a:r>
              <a:rPr lang="en-US" altLang="ko-KR" sz="2000" dirty="0"/>
              <a:t>(</a:t>
            </a:r>
            <a:r>
              <a:rPr lang="ko-KR" altLang="en-US" sz="2000" dirty="0"/>
              <a:t>이벤트</a:t>
            </a:r>
            <a:r>
              <a:rPr lang="en-US" altLang="ko-KR" sz="2000" dirty="0"/>
              <a:t>) </a:t>
            </a:r>
            <a:r>
              <a:rPr lang="ko-KR" altLang="en-US" sz="2000" dirty="0"/>
              <a:t>옵션을 사용하면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커스텀</a:t>
            </a:r>
            <a:r>
              <a:rPr lang="ko-KR" altLang="en-US" sz="2000" dirty="0"/>
              <a:t> 이벤트를 이벤트 </a:t>
            </a:r>
            <a:r>
              <a:rPr lang="ko-KR" altLang="en-US" sz="2000" dirty="0" err="1"/>
              <a:t>디스패처에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바인딩할</a:t>
            </a:r>
            <a:r>
              <a:rPr lang="ko-KR" altLang="en-US" sz="2000" dirty="0"/>
              <a:t> 수 있도록 올바른 </a:t>
            </a:r>
            <a:r>
              <a:rPr lang="ko-KR" altLang="en-US" sz="2000" dirty="0" err="1"/>
              <a:t>시그너처로</a:t>
            </a:r>
            <a:r>
              <a:rPr lang="ko-KR" altLang="en-US" sz="2000" dirty="0"/>
              <a:t> 만들어 줍니다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Event </a:t>
            </a:r>
            <a:r>
              <a:rPr lang="ko-KR" altLang="en-US" sz="2000" dirty="0" err="1"/>
              <a:t>노드는</a:t>
            </a:r>
            <a:r>
              <a:rPr lang="ko-KR" altLang="en-US" sz="2000" dirty="0"/>
              <a:t> </a:t>
            </a:r>
            <a:r>
              <a:rPr lang="en-US" altLang="ko-KR" sz="2000" u="sng" dirty="0">
                <a:hlinkClick r:id="rId2"/>
              </a:rPr>
              <a:t>Custom Event </a:t>
            </a:r>
            <a:r>
              <a:rPr lang="ko-KR" altLang="en-US" sz="2000" u="sng" dirty="0" err="1">
                <a:hlinkClick r:id="rId2"/>
              </a:rPr>
              <a:t>노드</a:t>
            </a:r>
            <a:r>
              <a:rPr lang="ko-KR" altLang="en-US" sz="2000" dirty="0"/>
              <a:t> 와 비슷해 보이긴 하지만</a:t>
            </a:r>
            <a:r>
              <a:rPr lang="en-US" altLang="ko-KR" sz="2000" dirty="0"/>
              <a:t>, </a:t>
            </a:r>
            <a:r>
              <a:rPr lang="en-US" altLang="ko-KR" sz="2000" b="1" dirty="0"/>
              <a:t>Bind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노드로의</a:t>
            </a:r>
            <a:r>
              <a:rPr lang="ko-KR" altLang="en-US" sz="2000" dirty="0"/>
              <a:t> 연결 없이는 </a:t>
            </a:r>
            <a:r>
              <a:rPr lang="en-US" altLang="ko-KR" sz="2000" b="1" dirty="0"/>
              <a:t>Call [</a:t>
            </a:r>
            <a:r>
              <a:rPr lang="ko-KR" altLang="en-US" sz="2000" b="1" dirty="0"/>
              <a:t>이벤트 </a:t>
            </a:r>
            <a:r>
              <a:rPr lang="ko-KR" altLang="en-US" sz="2000" b="1" dirty="0" err="1"/>
              <a:t>디스패처</a:t>
            </a:r>
            <a:r>
              <a:rPr lang="ko-KR" altLang="en-US" sz="2000" b="1" dirty="0"/>
              <a:t> 이름</a:t>
            </a:r>
            <a:r>
              <a:rPr lang="en-US" altLang="ko-KR" sz="2000" b="1" dirty="0"/>
              <a:t>]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실행돼도 이 이벤트는 절대 </a:t>
            </a:r>
            <a:r>
              <a:rPr lang="ko-KR" altLang="en-US" sz="2000" dirty="0" err="1"/>
              <a:t>트리거되지</a:t>
            </a:r>
            <a:r>
              <a:rPr lang="ko-KR" altLang="en-US" sz="2000" dirty="0"/>
              <a:t> 않습니다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이벤트 </a:t>
            </a:r>
            <a:r>
              <a:rPr lang="ko-KR" altLang="en-US" sz="2000" b="1" dirty="0" err="1"/>
              <a:t>디스패처</a:t>
            </a:r>
            <a:r>
              <a:rPr lang="ko-KR" altLang="en-US" sz="2000" b="1" dirty="0"/>
              <a:t> 이벤트 </a:t>
            </a:r>
            <a:r>
              <a:rPr lang="ko-KR" altLang="en-US" sz="2000" b="1" dirty="0" err="1"/>
              <a:t>노드</a:t>
            </a:r>
            <a:r>
              <a:rPr lang="ko-KR" altLang="en-US" sz="2000" b="1" dirty="0"/>
              <a:t> 생성하기</a:t>
            </a:r>
          </a:p>
          <a:p>
            <a:pPr lvl="1"/>
            <a:r>
              <a:rPr lang="ko-KR" altLang="en-US" sz="2000" dirty="0"/>
              <a:t>이벤트 </a:t>
            </a:r>
            <a:r>
              <a:rPr lang="ko-KR" altLang="en-US" sz="2000" dirty="0" err="1"/>
              <a:t>디스패처</a:t>
            </a:r>
            <a:r>
              <a:rPr lang="ko-KR" altLang="en-US" sz="2000" dirty="0"/>
              <a:t> </a:t>
            </a:r>
            <a:r>
              <a:rPr lang="en-US" altLang="ko-KR" sz="2000" b="1" dirty="0"/>
              <a:t>Event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우상단의</a:t>
            </a:r>
            <a:r>
              <a:rPr lang="ko-KR" altLang="en-US" sz="2000" dirty="0"/>
              <a:t> 빨강 사각 핀을 </a:t>
            </a:r>
            <a:endParaRPr lang="en-US" altLang="ko-KR" sz="2000" dirty="0"/>
          </a:p>
          <a:p>
            <a:pPr lvl="1"/>
            <a:r>
              <a:rPr lang="en-US" altLang="ko-KR" sz="2000" b="1" dirty="0"/>
              <a:t>Bind Event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빨강 사각 </a:t>
            </a:r>
            <a:r>
              <a:rPr lang="en-US" altLang="ko-KR" sz="2000" b="1" dirty="0"/>
              <a:t>Event</a:t>
            </a:r>
            <a:r>
              <a:rPr lang="ko-KR" altLang="en-US" sz="2000" dirty="0"/>
              <a:t> 입력 핀에 연결하는 것으로</a:t>
            </a:r>
            <a:endParaRPr lang="en-US" altLang="ko-KR" sz="2000" dirty="0"/>
          </a:p>
          <a:p>
            <a:pPr lvl="1"/>
            <a:r>
              <a:rPr lang="en-US" altLang="ko-KR" sz="2000" b="1" dirty="0"/>
              <a:t>Bind Event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노드에</a:t>
            </a:r>
            <a:r>
              <a:rPr lang="ko-KR" altLang="en-US" sz="2000" dirty="0"/>
              <a:t> 연결됩니다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즉 이미 특정 이벤트 </a:t>
            </a:r>
            <a:r>
              <a:rPr lang="ko-KR" altLang="en-US" sz="2000" dirty="0" err="1"/>
              <a:t>디스패처에</a:t>
            </a:r>
            <a:r>
              <a:rPr lang="ko-KR" altLang="en-US" sz="2000" dirty="0"/>
              <a:t> 대해 </a:t>
            </a:r>
            <a:r>
              <a:rPr lang="en-US" altLang="ko-KR" sz="2000" b="1" dirty="0"/>
              <a:t>Bind Event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있고</a:t>
            </a:r>
            <a:r>
              <a:rPr lang="en-US" altLang="ko-KR" sz="2000" dirty="0"/>
              <a:t>, 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그에 대해 이벤트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생성하려면</a:t>
            </a:r>
            <a:r>
              <a:rPr lang="en-US" altLang="ko-KR" sz="2000" dirty="0"/>
              <a:t>:</a:t>
            </a:r>
          </a:p>
          <a:p>
            <a:pPr lvl="2"/>
            <a:r>
              <a:rPr lang="en-US" altLang="ko-KR" sz="2000" b="1" dirty="0"/>
              <a:t>1)Event</a:t>
            </a:r>
            <a:r>
              <a:rPr lang="ko-KR" altLang="en-US" sz="2000" dirty="0"/>
              <a:t> 입력 핀을 끌어 놓아 맥락 메뉴를 띄웁니다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/>
              <a:t>2)</a:t>
            </a:r>
            <a:r>
              <a:rPr lang="ko-KR" altLang="en-US" sz="2000" dirty="0"/>
              <a:t>맥락 메뉴에서 </a:t>
            </a:r>
            <a:r>
              <a:rPr lang="en-US" altLang="ko-KR" sz="2000" b="1" dirty="0"/>
              <a:t>Add Custom Event for Dispatcher</a:t>
            </a:r>
            <a:r>
              <a:rPr lang="ko-KR" altLang="en-US" sz="2000" dirty="0"/>
              <a:t> 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디스패처에</a:t>
            </a:r>
            <a:r>
              <a:rPr lang="ko-KR" altLang="en-US" sz="2000" dirty="0"/>
              <a:t> 대한 </a:t>
            </a:r>
            <a:r>
              <a:rPr lang="ko-KR" altLang="en-US" sz="2000" dirty="0" err="1"/>
              <a:t>커스텀</a:t>
            </a:r>
            <a:r>
              <a:rPr lang="ko-KR" altLang="en-US" sz="2000" dirty="0"/>
              <a:t> 이벤트 추가</a:t>
            </a:r>
            <a:r>
              <a:rPr lang="en-US" altLang="ko-KR" sz="2000" dirty="0"/>
              <a:t>)</a:t>
            </a:r>
            <a:r>
              <a:rPr lang="ko-KR" altLang="en-US" sz="2000" dirty="0"/>
              <a:t>를 선택합니다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디스패처</a:t>
            </a:r>
            <a:r>
              <a:rPr lang="ko-KR" altLang="en-US" dirty="0"/>
              <a:t> 이벤트 만들기</a:t>
            </a:r>
          </a:p>
        </p:txBody>
      </p:sp>
      <p:pic>
        <p:nvPicPr>
          <p:cNvPr id="9218" name="Picture 2" descr="delegate_pin_enter_n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21" y="1574006"/>
            <a:ext cx="4305479" cy="3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9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ko-KR" altLang="en-US" dirty="0"/>
              <a:t> 구현과 다른 점은 이벤트로 선언 한 변수에 </a:t>
            </a:r>
            <a:r>
              <a:rPr lang="en-US" altLang="ko-KR" dirty="0" err="1"/>
              <a:t>BlueprintAssignable</a:t>
            </a:r>
            <a:r>
              <a:rPr lang="ko-KR" altLang="en-US" dirty="0"/>
              <a:t>을 사용할 수 </a:t>
            </a:r>
            <a:r>
              <a:rPr lang="ko-KR" altLang="en-US" dirty="0" smtClean="0"/>
              <a:t>없다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ko-KR" altLang="en-US" dirty="0" smtClean="0"/>
              <a:t>대신 </a:t>
            </a:r>
            <a:r>
              <a:rPr lang="ko-KR" altLang="en-US" dirty="0"/>
              <a:t>일반 변수처럼 </a:t>
            </a:r>
            <a:r>
              <a:rPr lang="en-US" altLang="ko-KR" dirty="0" err="1"/>
              <a:t>BluprintReadWrite</a:t>
            </a:r>
            <a:r>
              <a:rPr lang="en-US" altLang="ko-KR" dirty="0"/>
              <a:t> · </a:t>
            </a:r>
            <a:r>
              <a:rPr lang="en-US" altLang="ko-KR" dirty="0" err="1"/>
              <a:t>BlueprintReadOnly</a:t>
            </a:r>
            <a:r>
              <a:rPr lang="en-US" altLang="ko-KR" dirty="0"/>
              <a:t> </a:t>
            </a:r>
            <a:r>
              <a:rPr lang="ko-KR" altLang="en-US" dirty="0"/>
              <a:t>등을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/>
              <a:t>이벤트의 호출은 </a:t>
            </a:r>
            <a:r>
              <a:rPr lang="en-US" altLang="ko-KR" dirty="0"/>
              <a:t>Execute · </a:t>
            </a:r>
            <a:r>
              <a:rPr lang="en-US" altLang="ko-KR" dirty="0" err="1" smtClean="0"/>
              <a:t>ExecuteIfBound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r>
              <a:rPr lang="ko-KR" altLang="en-US" dirty="0"/>
              <a:t> 중 하나를 사용하지만</a:t>
            </a:r>
            <a:r>
              <a:rPr lang="en-US" altLang="ko-KR" dirty="0"/>
              <a:t>, </a:t>
            </a:r>
            <a:r>
              <a:rPr lang="ko-KR" altLang="en-US" dirty="0" smtClean="0"/>
              <a:t>그 방법</a:t>
            </a:r>
            <a:r>
              <a:rPr lang="ko-KR" altLang="en-US" dirty="0"/>
              <a:t> 은 </a:t>
            </a:r>
            <a:r>
              <a:rPr lang="en-US" altLang="ko-KR" dirty="0"/>
              <a:t>BP</a:t>
            </a:r>
            <a:r>
              <a:rPr lang="ko-KR" altLang="en-US" dirty="0"/>
              <a:t>에서 직접 호출 할 수 없기 때문에</a:t>
            </a:r>
            <a:r>
              <a:rPr lang="en-US" altLang="ko-KR" dirty="0"/>
              <a:t>, BP </a:t>
            </a:r>
            <a:r>
              <a:rPr lang="ko-KR" altLang="en-US" dirty="0"/>
              <a:t>위에서 부를 수 </a:t>
            </a:r>
            <a:r>
              <a:rPr lang="ko-KR" altLang="en-US" dirty="0" smtClean="0"/>
              <a:t>있도록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CallOnEvent</a:t>
            </a:r>
            <a:r>
              <a:rPr lang="en-US" altLang="ko-KR" dirty="0" smtClean="0"/>
              <a:t>()</a:t>
            </a:r>
            <a:r>
              <a:rPr lang="ko-KR" altLang="en-US" dirty="0"/>
              <a:t> </a:t>
            </a:r>
            <a:r>
              <a:rPr lang="en-US" altLang="ko-KR" dirty="0"/>
              <a:t>)</a:t>
            </a:r>
            <a:r>
              <a:rPr lang="ko-KR" altLang="en-US" dirty="0"/>
              <a:t>를 별도로 </a:t>
            </a:r>
            <a:r>
              <a:rPr lang="ko-KR" altLang="en-US" dirty="0" smtClean="0"/>
              <a:t>추가해야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BlueprintReadWrite</a:t>
            </a:r>
            <a:r>
              <a:rPr lang="en-US" altLang="ko-KR" dirty="0" smtClean="0"/>
              <a:t> </a:t>
            </a:r>
            <a:r>
              <a:rPr lang="ko-KR" altLang="en-US" dirty="0"/>
              <a:t>선언하면 </a:t>
            </a:r>
            <a:r>
              <a:rPr lang="en-US" altLang="ko-KR" dirty="0"/>
              <a:t>BP</a:t>
            </a:r>
            <a:r>
              <a:rPr lang="ko-KR" altLang="en-US" dirty="0"/>
              <a:t>에 이벤트를 바인딩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바인딩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인수를 넣는 것도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델리게이트와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366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이벤트를 선언한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소유한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클래스만이 실행할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다수의 함수를 바인딩하여 일괄 호출할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순서는 보장 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이벤트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DECLARE_EVENT( </a:t>
            </a:r>
            <a:r>
              <a:rPr lang="en-US" altLang="ko-KR" dirty="0" err="1" smtClean="0"/>
              <a:t>OwningType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EventName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DECLARE_EVENT_OneParam</a:t>
            </a:r>
            <a:r>
              <a:rPr lang="en-US" altLang="ko-KR" dirty="0"/>
              <a:t>( </a:t>
            </a:r>
            <a:r>
              <a:rPr lang="en-US" altLang="ko-KR" dirty="0" err="1"/>
              <a:t>OwningType</a:t>
            </a:r>
            <a:r>
              <a:rPr lang="en-US" altLang="ko-KR" dirty="0"/>
              <a:t>, </a:t>
            </a:r>
            <a:r>
              <a:rPr lang="en-US" altLang="ko-KR" dirty="0" err="1"/>
              <a:t>EventName</a:t>
            </a:r>
            <a:r>
              <a:rPr lang="en-US" altLang="ko-KR" dirty="0"/>
              <a:t>, Param1Type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DECLARE_EVENT_TwoParams</a:t>
            </a:r>
            <a:r>
              <a:rPr lang="en-US" altLang="ko-KR" dirty="0"/>
              <a:t>( </a:t>
            </a:r>
            <a:r>
              <a:rPr lang="en-US" altLang="ko-KR" dirty="0" err="1"/>
              <a:t>OwningType</a:t>
            </a:r>
            <a:r>
              <a:rPr lang="en-US" altLang="ko-KR" dirty="0"/>
              <a:t>, </a:t>
            </a:r>
            <a:r>
              <a:rPr lang="en-US" altLang="ko-KR" dirty="0" err="1"/>
              <a:t>EventName</a:t>
            </a:r>
            <a:r>
              <a:rPr lang="en-US" altLang="ko-KR" dirty="0"/>
              <a:t>, Param1Type, Param2Type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000" dirty="0"/>
              <a:t>DECLARE_EVENT_&lt;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Params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OwningType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EventName</a:t>
            </a:r>
            <a:r>
              <a:rPr lang="en-US" altLang="ko-KR" sz="2000" dirty="0"/>
              <a:t>, Param1Type, Param2Type, ... 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2000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28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Public:</a:t>
            </a:r>
          </a:p>
          <a:p>
            <a:pPr lvl="1"/>
            <a:r>
              <a:rPr lang="en-US" altLang="ko-KR" dirty="0" smtClean="0"/>
              <a:t>DECLARE_EVENT( </a:t>
            </a:r>
            <a:r>
              <a:rPr lang="en-US" altLang="ko-KR" dirty="0" err="1" smtClean="0"/>
              <a:t>FLayerViewModel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FChangedEvent</a:t>
            </a:r>
            <a:r>
              <a:rPr lang="en-US" altLang="ko-KR" dirty="0" smtClean="0"/>
              <a:t> )</a:t>
            </a:r>
          </a:p>
          <a:p>
            <a:pPr lvl="1"/>
            <a:r>
              <a:rPr lang="en-US" altLang="ko-KR" dirty="0" err="1" smtClean="0"/>
              <a:t>FChangeEvent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OnChanged</a:t>
            </a:r>
            <a:r>
              <a:rPr lang="en-US" altLang="ko-KR" dirty="0" smtClean="0"/>
              <a:t>() { return </a:t>
            </a:r>
            <a:r>
              <a:rPr lang="en-US" altLang="ko-KR" dirty="0" err="1" smtClean="0"/>
              <a:t>ChangeEvent</a:t>
            </a:r>
            <a:r>
              <a:rPr lang="en-US" altLang="ko-KR" dirty="0" smtClean="0"/>
              <a:t>; }</a:t>
            </a:r>
          </a:p>
          <a:p>
            <a:r>
              <a:rPr lang="en-US" altLang="ko-KR" dirty="0" smtClean="0"/>
              <a:t>Private:</a:t>
            </a:r>
          </a:p>
          <a:p>
            <a:pPr lvl="1"/>
            <a:r>
              <a:rPr lang="en-US" altLang="ko-KR" dirty="0" err="1" smtClean="0"/>
              <a:t>FChangedEvent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ChangedEvent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6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부모 클래스 구현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DECLARE_EVENT_OneParam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IAssetRegistry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FAssetAddedEvent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FAssetData</a:t>
            </a:r>
            <a:r>
              <a:rPr lang="en-US" altLang="ko-KR" dirty="0" smtClean="0"/>
              <a:t>&amp;)</a:t>
            </a:r>
          </a:p>
          <a:p>
            <a:pPr lvl="1"/>
            <a:r>
              <a:rPr lang="en-US" altLang="ko-KR" dirty="0" smtClean="0"/>
              <a:t>Virtual </a:t>
            </a:r>
            <a:r>
              <a:rPr lang="en-US" altLang="ko-KR" dirty="0" err="1" smtClean="0"/>
              <a:t>FAssetAddedEvent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OnAssetAdded</a:t>
            </a:r>
            <a:r>
              <a:rPr lang="en-US" altLang="ko-KR" dirty="0" smtClean="0"/>
              <a:t>() = 0;</a:t>
            </a:r>
          </a:p>
          <a:p>
            <a:endParaRPr lang="en-US" altLang="ko-KR" dirty="0"/>
          </a:p>
          <a:p>
            <a:r>
              <a:rPr lang="ko-KR" altLang="en-US" dirty="0" smtClean="0"/>
              <a:t>자식 클래스 구현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DECLARE_DERIVED_EVENT_OneParam</a:t>
            </a:r>
            <a:r>
              <a:rPr lang="en-US" altLang="ko-KR" dirty="0"/>
              <a:t>( </a:t>
            </a:r>
            <a:r>
              <a:rPr lang="en-US" altLang="ko-KR" dirty="0" err="1"/>
              <a:t>IAssetRegistry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IAssetRegistry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FAssetAddedEvent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FAssetAddedEvent</a:t>
            </a:r>
            <a:r>
              <a:rPr lang="en-US" altLang="ko-KR" dirty="0" smtClean="0"/>
              <a:t> ); // </a:t>
            </a:r>
            <a:r>
              <a:rPr lang="ko-KR" altLang="en-US" dirty="0" smtClean="0"/>
              <a:t>이벤트의 새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 베이스 유형과 같이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Virtual </a:t>
            </a:r>
            <a:r>
              <a:rPr lang="en-US" altLang="ko-KR" dirty="0" err="1"/>
              <a:t>FAssetAddedEvent</a:t>
            </a:r>
            <a:r>
              <a:rPr lang="en-US" altLang="ko-KR" dirty="0"/>
              <a:t>&amp; </a:t>
            </a:r>
            <a:r>
              <a:rPr lang="en-US" altLang="ko-KR" dirty="0" err="1"/>
              <a:t>OnAssetAdded</a:t>
            </a:r>
            <a:r>
              <a:rPr lang="en-US" altLang="ko-KR" dirty="0"/>
              <a:t>() </a:t>
            </a:r>
            <a:r>
              <a:rPr lang="en-US" altLang="ko-KR" dirty="0" smtClean="0"/>
              <a:t>override</a:t>
            </a:r>
          </a:p>
          <a:p>
            <a:pPr lvl="1"/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 smtClean="0"/>
              <a:t>return </a:t>
            </a:r>
            <a:r>
              <a:rPr lang="en-US" altLang="ko-KR" dirty="0" err="1" smtClean="0"/>
              <a:t>FAssetAddedEvent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}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상속된 추상 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407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UFUNCTION()</a:t>
            </a:r>
          </a:p>
          <a:p>
            <a:r>
              <a:rPr lang="en-US" altLang="ko-KR" sz="1600" b="1" dirty="0"/>
              <a:t>    void </a:t>
            </a:r>
            <a:r>
              <a:rPr lang="en-US" altLang="ko-KR" sz="1600" b="1" dirty="0" err="1"/>
              <a:t>CharacterMeshDeferred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    //</a:t>
            </a:r>
            <a:r>
              <a:rPr lang="en-US" altLang="ko-KR" sz="1600" b="1" dirty="0" err="1"/>
              <a:t>FStreamableDelegate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StreamableDelegate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UPROPERTY(</a:t>
            </a:r>
            <a:r>
              <a:rPr lang="en-US" altLang="ko-KR" sz="1600" b="1" dirty="0" err="1"/>
              <a:t>config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    </a:t>
            </a:r>
            <a:r>
              <a:rPr lang="en-US" altLang="ko-KR" sz="1600" b="1" dirty="0" err="1"/>
              <a:t>TArray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FStringAssetReference</a:t>
            </a:r>
            <a:r>
              <a:rPr lang="en-US" altLang="ko-KR" sz="1600" b="1" dirty="0"/>
              <a:t>&gt; </a:t>
            </a:r>
            <a:r>
              <a:rPr lang="en-US" altLang="ko-KR" sz="1600" b="1" dirty="0" err="1"/>
              <a:t>CharacterAssets</a:t>
            </a:r>
            <a:r>
              <a:rPr lang="en-US" altLang="ko-KR" sz="1600" b="1" dirty="0" smtClean="0"/>
              <a:t>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 </a:t>
            </a:r>
            <a:r>
              <a:rPr lang="en-US" altLang="ko-KR" sz="1600" b="1" dirty="0" err="1"/>
              <a:t>AABPawn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BeginPlay</a:t>
            </a:r>
            <a:r>
              <a:rPr lang="en-US" altLang="ko-KR" sz="1600" b="1" dirty="0" smtClean="0"/>
              <a:t>(){</a:t>
            </a:r>
            <a:endParaRPr lang="en-US" altLang="ko-KR" sz="1600" b="1" dirty="0"/>
          </a:p>
          <a:p>
            <a:r>
              <a:rPr lang="en-US" altLang="ko-KR" sz="1600" b="1" dirty="0"/>
              <a:t>      </a:t>
            </a:r>
            <a:r>
              <a:rPr lang="en-US" altLang="ko-KR" sz="1600" b="1" dirty="0" err="1"/>
              <a:t>NewIndex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FMath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RandRange</a:t>
            </a:r>
            <a:r>
              <a:rPr lang="en-US" altLang="ko-KR" sz="1600" b="1" dirty="0"/>
              <a:t>(0, </a:t>
            </a:r>
            <a:r>
              <a:rPr lang="en-US" altLang="ko-KR" sz="1600" b="1" dirty="0" err="1"/>
              <a:t>CharacterAssets.Num</a:t>
            </a:r>
            <a:r>
              <a:rPr lang="en-US" altLang="ko-KR" sz="1600" b="1" dirty="0"/>
              <a:t>() - 1);</a:t>
            </a:r>
          </a:p>
          <a:p>
            <a:r>
              <a:rPr lang="en-US" altLang="ko-KR" sz="1600" b="1" dirty="0"/>
              <a:t>    </a:t>
            </a:r>
            <a:r>
              <a:rPr lang="en-US" altLang="ko-KR" sz="1600" b="1" dirty="0" err="1"/>
              <a:t>UABGameInstance</a:t>
            </a:r>
            <a:r>
              <a:rPr lang="en-US" altLang="ko-KR" sz="1600" b="1" dirty="0"/>
              <a:t>* </a:t>
            </a:r>
            <a:r>
              <a:rPr lang="en-US" altLang="ko-KR" sz="1600" b="1" dirty="0" err="1"/>
              <a:t>ABGameInstance</a:t>
            </a:r>
            <a:r>
              <a:rPr lang="en-US" altLang="ko-KR" sz="1600" b="1" dirty="0"/>
              <a:t> = Cast&lt;</a:t>
            </a:r>
            <a:r>
              <a:rPr lang="en-US" altLang="ko-KR" sz="1600" b="1" dirty="0" err="1"/>
              <a:t>UABGameInstance</a:t>
            </a:r>
            <a:r>
              <a:rPr lang="en-US" altLang="ko-KR" sz="1600" b="1" dirty="0"/>
              <a:t>&gt;(</a:t>
            </a:r>
            <a:r>
              <a:rPr lang="en-US" altLang="ko-KR" sz="1600" b="1" dirty="0" err="1"/>
              <a:t>GetGameInstance</a:t>
            </a:r>
            <a:r>
              <a:rPr lang="en-US" altLang="ko-KR" sz="1600" b="1" dirty="0"/>
              <a:t>());</a:t>
            </a:r>
          </a:p>
          <a:p>
            <a:r>
              <a:rPr lang="en-US" altLang="ko-KR" sz="1600" b="1" dirty="0"/>
              <a:t>    if (</a:t>
            </a:r>
            <a:r>
              <a:rPr lang="en-US" altLang="ko-KR" sz="1600" b="1" dirty="0" err="1"/>
              <a:t>ABGameInstance</a:t>
            </a:r>
            <a:r>
              <a:rPr lang="en-US" altLang="ko-KR" sz="1600" b="1" dirty="0" smtClean="0"/>
              <a:t>)</a:t>
            </a:r>
            <a:r>
              <a:rPr lang="en-US" altLang="ko-KR" sz="1600" b="1" dirty="0"/>
              <a:t>    {</a:t>
            </a:r>
          </a:p>
          <a:p>
            <a:r>
              <a:rPr lang="en-US" altLang="ko-KR" sz="1600" b="1" dirty="0"/>
              <a:t>        //</a:t>
            </a:r>
            <a:r>
              <a:rPr lang="en-US" altLang="ko-KR" sz="1600" b="1" dirty="0" err="1"/>
              <a:t>StreamableDelegate.BindUObject</a:t>
            </a:r>
            <a:r>
              <a:rPr lang="en-US" altLang="ko-KR" sz="1600" b="1" dirty="0"/>
              <a:t>(this, &amp;</a:t>
            </a:r>
            <a:r>
              <a:rPr lang="en-US" altLang="ko-KR" sz="1600" b="1" dirty="0" err="1"/>
              <a:t>AABPawn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CharacterMeshDeferred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        //</a:t>
            </a:r>
            <a:r>
              <a:rPr lang="en-US" altLang="ko-KR" sz="1600" b="1" dirty="0" err="1"/>
              <a:t>ABGameInstance</a:t>
            </a:r>
            <a:r>
              <a:rPr lang="en-US" altLang="ko-KR" sz="1600" b="1" dirty="0"/>
              <a:t>-&gt;</a:t>
            </a:r>
            <a:r>
              <a:rPr lang="en-US" altLang="ko-KR" sz="1600" b="1" dirty="0" err="1"/>
              <a:t>AssetLoader.RequestAsyncLoad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CharacterAssets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NewIndex</a:t>
            </a:r>
            <a:r>
              <a:rPr lang="en-US" altLang="ko-KR" sz="1600" b="1" dirty="0"/>
              <a:t>], </a:t>
            </a:r>
            <a:r>
              <a:rPr lang="en-US" altLang="ko-KR" sz="1600" b="1" dirty="0" err="1"/>
              <a:t>StreamableDelegate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        </a:t>
            </a:r>
            <a:r>
              <a:rPr lang="en-US" altLang="ko-KR" sz="1600" b="1" dirty="0" err="1"/>
              <a:t>ABGameInstance</a:t>
            </a:r>
            <a:r>
              <a:rPr lang="en-US" altLang="ko-KR" sz="1600" b="1" dirty="0"/>
              <a:t>-&gt;</a:t>
            </a:r>
            <a:r>
              <a:rPr lang="en-US" altLang="ko-KR" sz="1600" b="1" dirty="0" err="1"/>
              <a:t>AssetLoader.RequestAsyncLoad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CharacterAssets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NewIndex</a:t>
            </a:r>
            <a:r>
              <a:rPr lang="en-US" altLang="ko-KR" sz="1600" b="1" dirty="0"/>
              <a:t>], </a:t>
            </a:r>
            <a:r>
              <a:rPr lang="en-US" altLang="ko-KR" sz="1600" b="1" dirty="0" err="1"/>
              <a:t>FStreamableDelegate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CreateUObject</a:t>
            </a:r>
            <a:r>
              <a:rPr lang="en-US" altLang="ko-KR" sz="1600" b="1" dirty="0"/>
              <a:t>(this, &amp;</a:t>
            </a:r>
            <a:r>
              <a:rPr lang="en-US" altLang="ko-KR" sz="1600" b="1" dirty="0" err="1"/>
              <a:t>AABPawn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CharacterMeshDeferred</a:t>
            </a:r>
            <a:r>
              <a:rPr lang="en-US" altLang="ko-KR" sz="1600" b="1" dirty="0"/>
              <a:t>));</a:t>
            </a:r>
          </a:p>
          <a:p>
            <a:r>
              <a:rPr lang="en-US" altLang="ko-KR" sz="1600" b="1" dirty="0"/>
              <a:t>    }</a:t>
            </a:r>
          </a:p>
          <a:p>
            <a:r>
              <a:rPr lang="en-US" altLang="ko-KR" sz="1600" b="1" dirty="0" smtClean="0"/>
              <a:t>}</a:t>
            </a:r>
            <a:r>
              <a:rPr lang="en-US" altLang="ko-KR" sz="1600" b="1" dirty="0"/>
              <a:t> </a:t>
            </a:r>
          </a:p>
          <a:p>
            <a:r>
              <a:rPr lang="en-US" altLang="ko-KR" sz="1600" b="1" dirty="0"/>
              <a:t>void </a:t>
            </a:r>
            <a:r>
              <a:rPr lang="en-US" altLang="ko-KR" sz="1600" b="1" dirty="0" err="1"/>
              <a:t>AABPawn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CharacterMeshDeferred</a:t>
            </a:r>
            <a:r>
              <a:rPr lang="en-US" altLang="ko-KR" sz="1600" b="1" dirty="0" smtClean="0"/>
              <a:t>(){</a:t>
            </a:r>
            <a:endParaRPr lang="en-US" altLang="ko-KR" sz="1600" b="1" dirty="0"/>
          </a:p>
          <a:p>
            <a:r>
              <a:rPr lang="en-US" altLang="ko-KR" sz="1600" b="1" dirty="0"/>
              <a:t>        </a:t>
            </a:r>
            <a:r>
              <a:rPr lang="en-US" altLang="ko-KR" sz="1600" b="1" dirty="0" err="1"/>
              <a:t>TAssetPtr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USkeletalMesh</a:t>
            </a:r>
            <a:r>
              <a:rPr lang="en-US" altLang="ko-KR" sz="1600" b="1" dirty="0"/>
              <a:t>&gt; </a:t>
            </a:r>
            <a:r>
              <a:rPr lang="en-US" altLang="ko-KR" sz="1600" b="1" dirty="0" err="1"/>
              <a:t>NewCharacter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CharacterAssets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NewIndex</a:t>
            </a:r>
            <a:r>
              <a:rPr lang="en-US" altLang="ko-KR" sz="1600" b="1" dirty="0"/>
              <a:t>]);</a:t>
            </a:r>
          </a:p>
          <a:p>
            <a:r>
              <a:rPr lang="en-US" altLang="ko-KR" sz="1600" b="1" dirty="0"/>
              <a:t>    if (</a:t>
            </a:r>
            <a:r>
              <a:rPr lang="en-US" altLang="ko-KR" sz="1600" b="1" dirty="0" err="1"/>
              <a:t>NewCharacter</a:t>
            </a:r>
            <a:r>
              <a:rPr lang="en-US" altLang="ko-KR" sz="1600" b="1" dirty="0" smtClean="0"/>
              <a:t>)</a:t>
            </a:r>
            <a:r>
              <a:rPr lang="en-US" altLang="ko-KR" sz="1600" b="1" dirty="0"/>
              <a:t>    </a:t>
            </a:r>
            <a:r>
              <a:rPr lang="en-US" altLang="ko-KR" sz="1600" b="1" dirty="0" smtClean="0"/>
              <a:t>{ </a:t>
            </a:r>
            <a:r>
              <a:rPr lang="en-US" altLang="ko-KR" sz="1600" b="1" dirty="0"/>
              <a:t>        Mesh-&gt;</a:t>
            </a:r>
            <a:r>
              <a:rPr lang="en-US" altLang="ko-KR" sz="1600" b="1" dirty="0" err="1"/>
              <a:t>SetSkeletalMesh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NewCharacter.Get</a:t>
            </a:r>
            <a:r>
              <a:rPr lang="en-US" altLang="ko-KR" sz="1600" b="1" dirty="0" smtClean="0"/>
              <a:t>());</a:t>
            </a:r>
            <a:r>
              <a:rPr lang="en-US" altLang="ko-KR" sz="1600" b="1" dirty="0"/>
              <a:t>    }</a:t>
            </a:r>
          </a:p>
          <a:p>
            <a:r>
              <a:rPr lang="en-US" altLang="ko-KR" sz="1600" b="1" dirty="0"/>
              <a:t>}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비동기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686904"/>
              </p:ext>
            </p:extLst>
          </p:nvPr>
        </p:nvGraphicFramePr>
        <p:xfrm>
          <a:off x="0" y="500063"/>
          <a:ext cx="12191999" cy="5614180"/>
        </p:xfrm>
        <a:graphic>
          <a:graphicData uri="http://schemas.openxmlformats.org/drawingml/2006/table">
            <a:tbl>
              <a:tblPr/>
              <a:tblGrid>
                <a:gridCol w="3373395">
                  <a:extLst>
                    <a:ext uri="{9D8B030D-6E8A-4147-A177-3AD203B41FA5}">
                      <a16:colId xmlns:a16="http://schemas.microsoft.com/office/drawing/2014/main" val="39532536"/>
                    </a:ext>
                  </a:extLst>
                </a:gridCol>
                <a:gridCol w="8818604">
                  <a:extLst>
                    <a:ext uri="{9D8B030D-6E8A-4147-A177-3AD203B41FA5}">
                      <a16:colId xmlns:a16="http://schemas.microsoft.com/office/drawing/2014/main" val="1897630688"/>
                    </a:ext>
                  </a:extLst>
                </a:gridCol>
              </a:tblGrid>
              <a:tr h="25676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2400" b="1" dirty="0"/>
                        <a:t>함수</a:t>
                      </a:r>
                    </a:p>
                  </a:txBody>
                  <a:tcPr marL="61253" marR="61253" marT="61253" marB="612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2400" b="1" dirty="0"/>
                        <a:t>설명</a:t>
                      </a:r>
                    </a:p>
                  </a:txBody>
                  <a:tcPr marL="61253" marR="61253" marT="61253" marB="612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98676"/>
                  </a:ext>
                </a:extLst>
              </a:tr>
              <a:tr h="256762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/>
                        <a:t>Bind()</a:t>
                      </a:r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2400" dirty="0"/>
                        <a:t>기존 </a:t>
                      </a:r>
                      <a:r>
                        <a:rPr lang="ko-KR" altLang="en-US" sz="2400" dirty="0" err="1"/>
                        <a:t>델리게이트</a:t>
                      </a:r>
                      <a:r>
                        <a:rPr lang="ko-KR" altLang="en-US" sz="2400" dirty="0"/>
                        <a:t> 오브젝트에 </a:t>
                      </a:r>
                      <a:r>
                        <a:rPr lang="ko-KR" altLang="en-US" sz="2400" dirty="0" smtClean="0"/>
                        <a:t>바인딩한다</a:t>
                      </a:r>
                      <a:r>
                        <a:rPr lang="en-US" altLang="ko-KR" sz="2400" dirty="0" smtClean="0"/>
                        <a:t>.</a:t>
                      </a:r>
                      <a:endParaRPr lang="en-US" altLang="ko-KR" sz="2400" dirty="0"/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19644"/>
                  </a:ext>
                </a:extLst>
              </a:tr>
              <a:tr h="256762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err="1"/>
                        <a:t>BindStatic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2400" dirty="0" smtClean="0"/>
                        <a:t>전역 </a:t>
                      </a:r>
                      <a:r>
                        <a:rPr lang="en-US" altLang="ko-KR" sz="2400" dirty="0" smtClean="0"/>
                        <a:t>C++ </a:t>
                      </a:r>
                      <a:r>
                        <a:rPr lang="ko-KR" altLang="en-US" sz="2400" dirty="0" smtClean="0"/>
                        <a:t>함수 </a:t>
                      </a:r>
                      <a:endParaRPr lang="en-US" altLang="ko-KR" sz="2400" dirty="0"/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431564"/>
                  </a:ext>
                </a:extLst>
              </a:tr>
              <a:tr h="398566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err="1"/>
                        <a:t>BindRaw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400" dirty="0" smtClean="0"/>
                        <a:t>C++</a:t>
                      </a:r>
                      <a:r>
                        <a:rPr lang="ko-KR" altLang="en-US" sz="2400" dirty="0" smtClean="0"/>
                        <a:t>클래스 멤버 함수 </a:t>
                      </a:r>
                      <a:endParaRPr lang="en-US" altLang="ko-KR" sz="2400" dirty="0"/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16815"/>
                  </a:ext>
                </a:extLst>
              </a:tr>
              <a:tr h="44910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400" dirty="0" err="1" smtClean="0"/>
                        <a:t>BindThreadSafeSP</a:t>
                      </a:r>
                      <a:endParaRPr lang="en-US" sz="2400" dirty="0"/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2400" dirty="0" err="1" smtClean="0"/>
                        <a:t>공유포인터</a:t>
                      </a:r>
                      <a:r>
                        <a:rPr lang="ko-KR" altLang="en-US" sz="2400" dirty="0" smtClean="0"/>
                        <a:t> 클래스의 멤버 함수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쓰레드</a:t>
                      </a:r>
                      <a:r>
                        <a:rPr lang="ko-KR" altLang="en-US" sz="2400" dirty="0" smtClean="0"/>
                        <a:t> 지원</a:t>
                      </a:r>
                      <a:r>
                        <a:rPr lang="en-US" altLang="ko-KR" sz="2400" dirty="0" smtClean="0"/>
                        <a:t>) </a:t>
                      </a:r>
                      <a:endParaRPr lang="en-US" altLang="ko-KR" sz="2400" dirty="0"/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85678"/>
                  </a:ext>
                </a:extLst>
              </a:tr>
              <a:tr h="256762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400" dirty="0" err="1" smtClean="0"/>
                        <a:t>BindLambda</a:t>
                      </a:r>
                      <a:endParaRPr lang="en-US" sz="2400" dirty="0"/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2400" dirty="0" smtClean="0"/>
                        <a:t>전역 </a:t>
                      </a:r>
                      <a:r>
                        <a:rPr lang="en-US" altLang="ko-KR" sz="2400" dirty="0" smtClean="0"/>
                        <a:t>C++ </a:t>
                      </a:r>
                      <a:r>
                        <a:rPr lang="ko-KR" altLang="en-US" sz="2400" dirty="0" smtClean="0"/>
                        <a:t>람다 함수 </a:t>
                      </a:r>
                      <a:endParaRPr lang="en-US" altLang="ko-KR" sz="2400" dirty="0"/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38201"/>
                  </a:ext>
                </a:extLst>
              </a:tr>
              <a:tr h="256762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400" dirty="0" err="1" smtClean="0"/>
                        <a:t>BindUFunction</a:t>
                      </a:r>
                      <a:endParaRPr lang="en-US" sz="2400" dirty="0"/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400" dirty="0" smtClean="0"/>
                        <a:t>UFUNCTION </a:t>
                      </a:r>
                      <a:r>
                        <a:rPr lang="ko-KR" altLang="en-US" sz="2400" dirty="0" smtClean="0"/>
                        <a:t>멤버 함수 </a:t>
                      </a:r>
                      <a:endParaRPr lang="en-US" altLang="ko-KR" sz="2400" dirty="0"/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82108"/>
                  </a:ext>
                </a:extLst>
              </a:tr>
              <a:tr h="613246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err="1"/>
                        <a:t>BindSP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2400" dirty="0" err="1" smtClean="0"/>
                        <a:t>공유포인터</a:t>
                      </a:r>
                      <a:r>
                        <a:rPr lang="ko-KR" altLang="en-US" sz="2400" dirty="0" smtClean="0"/>
                        <a:t> 클래스의 멤버 함수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쓰레드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ko-KR" altLang="en-US" sz="2400" dirty="0" err="1" smtClean="0"/>
                        <a:t>미지원</a:t>
                      </a:r>
                      <a:r>
                        <a:rPr lang="en-US" altLang="ko-KR" sz="2400" dirty="0" smtClean="0"/>
                        <a:t>) </a:t>
                      </a:r>
                    </a:p>
                    <a:p>
                      <a:pPr fontAlgn="base"/>
                      <a:r>
                        <a:rPr lang="en-US" altLang="ko-KR" sz="2400" dirty="0" err="1" smtClean="0"/>
                        <a:t>ExecuteIfBound</a:t>
                      </a:r>
                      <a:r>
                        <a:rPr lang="en-US" altLang="ko-KR" sz="2400" dirty="0"/>
                        <a:t>() </a:t>
                      </a:r>
                      <a:r>
                        <a:rPr lang="ko-KR" altLang="en-US" sz="2400" dirty="0"/>
                        <a:t>로 호출할 수 </a:t>
                      </a:r>
                      <a:r>
                        <a:rPr lang="ko-KR" altLang="en-US" sz="2400" dirty="0" smtClean="0"/>
                        <a:t>있다</a:t>
                      </a:r>
                      <a:r>
                        <a:rPr lang="en-US" altLang="ko-KR" sz="2400" dirty="0"/>
                        <a:t>.</a:t>
                      </a:r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39440"/>
                  </a:ext>
                </a:extLst>
              </a:tr>
              <a:tr h="613246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err="1"/>
                        <a:t>BindUObject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2400" dirty="0" err="1" smtClean="0"/>
                        <a:t>언리얼</a:t>
                      </a:r>
                      <a:r>
                        <a:rPr lang="ko-KR" altLang="en-US" sz="2400" dirty="0" smtClean="0"/>
                        <a:t> 오브젝트의 </a:t>
                      </a:r>
                      <a:r>
                        <a:rPr lang="ko-KR" altLang="en-US" sz="2400" dirty="0" err="1" smtClean="0"/>
                        <a:t>멤버함수</a:t>
                      </a:r>
                      <a:r>
                        <a:rPr lang="ko-KR" altLang="en-US" sz="2400" dirty="0" smtClean="0"/>
                        <a:t> </a:t>
                      </a:r>
                      <a:endParaRPr lang="en-US" altLang="ko-KR" sz="2400" dirty="0" smtClean="0"/>
                    </a:p>
                    <a:p>
                      <a:pPr fontAlgn="base"/>
                      <a:r>
                        <a:rPr lang="en-US" altLang="ko-KR" sz="2400" dirty="0" err="1" smtClean="0"/>
                        <a:t>ExecuteIfBound</a:t>
                      </a:r>
                      <a:r>
                        <a:rPr lang="en-US" altLang="ko-KR" sz="2400" dirty="0"/>
                        <a:t>() </a:t>
                      </a:r>
                      <a:r>
                        <a:rPr lang="ko-KR" altLang="en-US" sz="2400" dirty="0"/>
                        <a:t>로 호출할 수 </a:t>
                      </a:r>
                      <a:r>
                        <a:rPr lang="ko-KR" altLang="en-US" sz="2400" dirty="0" smtClean="0"/>
                        <a:t>있다</a:t>
                      </a:r>
                      <a:r>
                        <a:rPr lang="en-US" altLang="ko-KR" sz="2400" dirty="0"/>
                        <a:t>.</a:t>
                      </a:r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52778"/>
                  </a:ext>
                </a:extLst>
              </a:tr>
              <a:tr h="256762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err="1"/>
                        <a:t>UnBind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2400" dirty="0"/>
                        <a:t>이 </a:t>
                      </a:r>
                      <a:r>
                        <a:rPr lang="ko-KR" altLang="en-US" sz="2400" dirty="0" err="1"/>
                        <a:t>델리게이트</a:t>
                      </a:r>
                      <a:r>
                        <a:rPr lang="ko-KR" altLang="en-US" sz="2400" dirty="0"/>
                        <a:t> 바인딩을 </a:t>
                      </a:r>
                      <a:r>
                        <a:rPr lang="ko-KR" altLang="en-US" sz="2400" dirty="0" smtClean="0"/>
                        <a:t>해제한다</a:t>
                      </a:r>
                      <a:r>
                        <a:rPr lang="en-US" altLang="ko-KR" sz="2400" dirty="0"/>
                        <a:t>.</a:t>
                      </a:r>
                    </a:p>
                  </a:txBody>
                  <a:tcPr marL="61253" marR="61253" marT="61253" marB="612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954402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델리게이트</a:t>
            </a:r>
            <a:r>
              <a:rPr lang="ko-KR" altLang="en-US" dirty="0" smtClean="0"/>
              <a:t> 바인딩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00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Execute(), </a:t>
            </a:r>
            <a:r>
              <a:rPr lang="en-US" altLang="ko-KR" dirty="0" err="1" smtClean="0"/>
              <a:t>ExecuteIfBound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IsBound</a:t>
            </a:r>
            <a:r>
              <a:rPr lang="en-US" altLang="ko-KR" dirty="0" smtClean="0"/>
              <a:t>()</a:t>
            </a:r>
          </a:p>
          <a:p>
            <a:r>
              <a:rPr lang="en-US" altLang="ko-KR" sz="2000" dirty="0" smtClean="0"/>
              <a:t>1)</a:t>
            </a:r>
            <a:r>
              <a:rPr lang="ko-KR" altLang="en-US" sz="2000" dirty="0" err="1" smtClean="0"/>
              <a:t>델리게이트</a:t>
            </a:r>
            <a:r>
              <a:rPr lang="ko-KR" altLang="en-US" sz="2000" dirty="0" smtClean="0"/>
              <a:t> 선언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DECLARE_DELEGATE_OneParam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FStringDelegate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Fstring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2)</a:t>
            </a:r>
            <a:r>
              <a:rPr lang="ko-KR" altLang="en-US" sz="2000" dirty="0" err="1" smtClean="0"/>
              <a:t>델리게이트</a:t>
            </a:r>
            <a:r>
              <a:rPr lang="ko-KR" altLang="en-US" sz="2000" dirty="0" smtClean="0"/>
              <a:t> 객체 선언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FMyClass</a:t>
            </a:r>
            <a:r>
              <a:rPr lang="en-US" altLang="ko-KR" sz="2000" dirty="0" smtClean="0"/>
              <a:t> { </a:t>
            </a:r>
            <a:r>
              <a:rPr lang="en-US" altLang="ko-KR" sz="2000" dirty="0" err="1" smtClean="0"/>
              <a:t>FStringDelegate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WriteToLogDelegate</a:t>
            </a:r>
            <a:r>
              <a:rPr lang="en-US" altLang="ko-KR" sz="2000" dirty="0" smtClean="0"/>
              <a:t>; };</a:t>
            </a:r>
          </a:p>
          <a:p>
            <a:r>
              <a:rPr lang="en-US" altLang="ko-KR" sz="2000" dirty="0" smtClean="0"/>
              <a:t>3)</a:t>
            </a:r>
            <a:r>
              <a:rPr lang="ko-KR" altLang="en-US" sz="2000" dirty="0" err="1" smtClean="0"/>
              <a:t>델리게이트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바인딩 함수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Class </a:t>
            </a:r>
            <a:r>
              <a:rPr lang="en-US" altLang="ko-KR" sz="2000" dirty="0" err="1"/>
              <a:t>FLogWriter</a:t>
            </a:r>
            <a:r>
              <a:rPr lang="en-US" altLang="ko-KR" sz="2000" dirty="0"/>
              <a:t>{ void </a:t>
            </a:r>
            <a:r>
              <a:rPr lang="en-US" altLang="ko-KR" sz="2000" dirty="0" err="1"/>
              <a:t>WriteToLog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Fsting</a:t>
            </a:r>
            <a:r>
              <a:rPr lang="en-US" altLang="ko-KR" sz="2000" dirty="0"/>
              <a:t>); </a:t>
            </a:r>
            <a:r>
              <a:rPr lang="en-US" altLang="ko-KR" sz="2000" dirty="0" smtClean="0"/>
              <a:t>};</a:t>
            </a:r>
          </a:p>
          <a:p>
            <a:r>
              <a:rPr lang="en-US" altLang="ko-KR" sz="2000" dirty="0" smtClean="0"/>
              <a:t>4)</a:t>
            </a:r>
            <a:r>
              <a:rPr lang="ko-KR" altLang="en-US" sz="2000" dirty="0" smtClean="0"/>
              <a:t>스마트 포인터 생성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FSharedRef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FLogWriter</a:t>
            </a: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LogWriter</a:t>
            </a:r>
            <a:r>
              <a:rPr lang="en-US" altLang="ko-KR" sz="2000" dirty="0" smtClean="0"/>
              <a:t>( new </a:t>
            </a:r>
            <a:r>
              <a:rPr lang="en-US" altLang="ko-KR" sz="2000" dirty="0" err="1" smtClean="0"/>
              <a:t>FLogWriter</a:t>
            </a:r>
            <a:r>
              <a:rPr lang="en-US" altLang="ko-KR" sz="2000" dirty="0" smtClean="0"/>
              <a:t>());</a:t>
            </a:r>
          </a:p>
          <a:p>
            <a:r>
              <a:rPr lang="en-US" altLang="ko-KR" sz="2000" dirty="0" smtClean="0"/>
              <a:t>5)</a:t>
            </a:r>
            <a:r>
              <a:rPr lang="ko-KR" altLang="en-US" sz="2000" dirty="0" err="1" smtClean="0"/>
              <a:t>델리게이트</a:t>
            </a:r>
            <a:r>
              <a:rPr lang="ko-KR" altLang="en-US" sz="2000" dirty="0" smtClean="0"/>
              <a:t> 바인딩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WriteToLogDelegate.BindSP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LogWriter</a:t>
            </a:r>
            <a:r>
              <a:rPr lang="en-US" altLang="ko-KR" sz="2000" dirty="0" smtClean="0"/>
              <a:t>, &amp;</a:t>
            </a:r>
            <a:r>
              <a:rPr lang="en-US" altLang="ko-KR" sz="2000" dirty="0" err="1" smtClean="0"/>
              <a:t>FLogWriter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WriteToLog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6)</a:t>
            </a:r>
            <a:r>
              <a:rPr lang="ko-KR" altLang="en-US" sz="2000" dirty="0" err="1" smtClean="0"/>
              <a:t>델리게이트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WriteToLogDelegate.Execute</a:t>
            </a:r>
            <a:r>
              <a:rPr lang="en-US" altLang="ko-KR" sz="2000" dirty="0" smtClean="0"/>
              <a:t>( TEXT(“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”));</a:t>
            </a:r>
          </a:p>
          <a:p>
            <a:pPr lvl="1"/>
            <a:r>
              <a:rPr lang="en-US" altLang="ko-KR" sz="2000" dirty="0" err="1" smtClean="0"/>
              <a:t>WriteToLogDelegate.ExecuteIfBound</a:t>
            </a:r>
            <a:r>
              <a:rPr lang="en-US" altLang="ko-KR" sz="2000" dirty="0" smtClean="0"/>
              <a:t>(TEXT(“</a:t>
            </a:r>
            <a:r>
              <a:rPr lang="ko-KR" altLang="en-US" sz="2000" dirty="0" smtClean="0"/>
              <a:t>바인딩 확인 후 실행</a:t>
            </a:r>
            <a:r>
              <a:rPr lang="en-US" altLang="ko-KR" sz="2000" dirty="0" smtClean="0"/>
              <a:t>”));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델리게이트</a:t>
            </a:r>
            <a:r>
              <a:rPr lang="ko-KR" altLang="en-US" dirty="0" smtClean="0"/>
              <a:t> 실행하기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00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DECLARE_DELEGATE(</a:t>
            </a:r>
            <a:r>
              <a:rPr lang="en-US" altLang="ko-KR" sz="2000" dirty="0" err="1"/>
              <a:t>RefreshOne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class </a:t>
            </a:r>
            <a:r>
              <a:rPr lang="en-US" altLang="ko-KR" sz="2000" dirty="0" err="1" smtClean="0"/>
              <a:t>MyClass</a:t>
            </a:r>
            <a:r>
              <a:rPr lang="en-US" altLang="ko-KR" sz="2000" dirty="0" smtClean="0"/>
              <a:t> {</a:t>
            </a:r>
            <a:endParaRPr lang="en-US" altLang="ko-KR" sz="2000" dirty="0"/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err="1"/>
              <a:t>MyClass</a:t>
            </a:r>
            <a:r>
              <a:rPr lang="en-US" altLang="ko-KR" sz="2000" dirty="0" smtClean="0"/>
              <a:t>() {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one.BindRaw</a:t>
            </a:r>
            <a:r>
              <a:rPr lang="en-US" altLang="ko-KR" sz="2000" dirty="0"/>
              <a:t>(this, &amp;</a:t>
            </a:r>
            <a:r>
              <a:rPr lang="en-US" altLang="ko-KR" sz="2000" dirty="0" err="1"/>
              <a:t>MyClass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MyFunction</a:t>
            </a:r>
            <a:r>
              <a:rPr lang="en-US" altLang="ko-KR" sz="2000" dirty="0"/>
              <a:t>, (uint8)1);</a:t>
            </a:r>
          </a:p>
          <a:p>
            <a:pPr lvl="1"/>
            <a:r>
              <a:rPr lang="en-US" altLang="ko-KR" sz="2000" dirty="0"/>
              <a:t>}</a:t>
            </a:r>
          </a:p>
          <a:p>
            <a:pPr lvl="1"/>
            <a:r>
              <a:rPr lang="en-US" altLang="ko-KR" sz="2000" dirty="0"/>
              <a:t>void </a:t>
            </a:r>
            <a:r>
              <a:rPr lang="en-US" altLang="ko-KR" sz="2000" dirty="0" err="1"/>
              <a:t>MyFunction</a:t>
            </a:r>
            <a:r>
              <a:rPr lang="en-US" altLang="ko-KR" sz="2000" dirty="0"/>
              <a:t>(uint8 Val</a:t>
            </a:r>
            <a:r>
              <a:rPr lang="en-US" altLang="ko-KR" sz="2000" dirty="0" smtClean="0"/>
              <a:t>){</a:t>
            </a:r>
            <a:endParaRPr lang="en-US" altLang="ko-KR" sz="2000" dirty="0"/>
          </a:p>
          <a:p>
            <a:pPr lvl="2"/>
            <a:r>
              <a:rPr lang="en-US" altLang="ko-KR" sz="2000" dirty="0"/>
              <a:t>// Whatever</a:t>
            </a:r>
          </a:p>
          <a:p>
            <a:pPr lvl="1"/>
            <a:r>
              <a:rPr lang="en-US" altLang="ko-KR" sz="2000" dirty="0"/>
              <a:t>}</a:t>
            </a:r>
          </a:p>
          <a:p>
            <a:pPr lvl="1"/>
            <a:r>
              <a:rPr lang="en-US" altLang="ko-KR" sz="2000" dirty="0"/>
              <a:t>void Invoke</a:t>
            </a:r>
            <a:r>
              <a:rPr lang="en-US" altLang="ko-KR" sz="2000" dirty="0" smtClean="0"/>
              <a:t>(){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one.Execute</a:t>
            </a:r>
            <a:r>
              <a:rPr lang="en-US" altLang="ko-KR" sz="2000" dirty="0"/>
              <a:t>(); // Will call this-&gt;</a:t>
            </a:r>
            <a:r>
              <a:rPr lang="en-US" altLang="ko-KR" sz="2000" dirty="0" err="1"/>
              <a:t>MyFunction</a:t>
            </a:r>
            <a:r>
              <a:rPr lang="en-US" altLang="ko-KR" sz="2000" dirty="0"/>
              <a:t>((uint8)1);</a:t>
            </a:r>
          </a:p>
          <a:p>
            <a:pPr lvl="1"/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private:</a:t>
            </a:r>
          </a:p>
          <a:p>
            <a:pPr lvl="1"/>
            <a:r>
              <a:rPr lang="en-US" altLang="ko-KR" sz="2000" dirty="0" err="1"/>
              <a:t>RefreshOne</a:t>
            </a:r>
            <a:r>
              <a:rPr lang="en-US" altLang="ko-KR" sz="2000" dirty="0"/>
              <a:t> one;</a:t>
            </a:r>
          </a:p>
          <a:p>
            <a:r>
              <a:rPr lang="en-US" altLang="ko-KR" sz="2000" dirty="0"/>
              <a:t>};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CLASS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3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DECLARE_DELEGATE_TwoParams</a:t>
            </a:r>
            <a:r>
              <a:rPr lang="en-US" altLang="ko-KR" sz="1800" dirty="0"/>
              <a:t>(Delegate, 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TCHAR*, float);</a:t>
            </a:r>
          </a:p>
          <a:p>
            <a:r>
              <a:rPr lang="en-US" altLang="ko-KR" sz="1800" dirty="0" err="1"/>
              <a:t>struct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MyClass</a:t>
            </a:r>
            <a:r>
              <a:rPr lang="en-US" altLang="ko-KR" sz="1800" dirty="0" smtClean="0"/>
              <a:t> {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MyClass</a:t>
            </a:r>
            <a:r>
              <a:rPr lang="en-US" altLang="ko-KR" sz="1800" dirty="0"/>
              <a:t>()</a:t>
            </a:r>
          </a:p>
          <a:p>
            <a:pPr lvl="1"/>
            <a:r>
              <a:rPr lang="en-US" altLang="ko-KR" sz="1800" dirty="0"/>
              <a:t>{</a:t>
            </a:r>
          </a:p>
          <a:p>
            <a:pPr lvl="2"/>
            <a:r>
              <a:rPr lang="en-US" altLang="ko-KR" sz="1800" dirty="0" err="1"/>
              <a:t>del.BindRaw</a:t>
            </a:r>
            <a:r>
              <a:rPr lang="en-US" altLang="ko-KR" sz="1800" dirty="0"/>
              <a:t>(this, &amp;</a:t>
            </a:r>
            <a:r>
              <a:rPr lang="en-US" altLang="ko-KR" sz="1800" dirty="0" err="1"/>
              <a:t>MyClass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MyFunction</a:t>
            </a:r>
            <a:r>
              <a:rPr lang="en-US" altLang="ko-KR" sz="1800" dirty="0"/>
              <a:t>, (uint8)1, 'x');</a:t>
            </a:r>
          </a:p>
          <a:p>
            <a:pPr lvl="1"/>
            <a:r>
              <a:rPr lang="en-US" altLang="ko-KR" sz="1800" dirty="0"/>
              <a:t>}</a:t>
            </a:r>
          </a:p>
          <a:p>
            <a:pPr lvl="1"/>
            <a:r>
              <a:rPr lang="en-US" altLang="ko-KR" sz="1800" dirty="0"/>
              <a:t>void </a:t>
            </a:r>
            <a:r>
              <a:rPr lang="en-US" altLang="ko-KR" sz="1800" dirty="0" err="1"/>
              <a:t>MyFunction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TCHAR* a, float b, uint8 c, char d)</a:t>
            </a:r>
          </a:p>
          <a:p>
            <a:pPr lvl="1"/>
            <a:r>
              <a:rPr lang="en-US" altLang="ko-KR" sz="1800" dirty="0"/>
              <a:t>{</a:t>
            </a:r>
          </a:p>
          <a:p>
            <a:pPr lvl="2"/>
            <a:r>
              <a:rPr lang="en-US" altLang="ko-KR" sz="1800" dirty="0"/>
              <a:t>// Whatever</a:t>
            </a:r>
          </a:p>
          <a:p>
            <a:pPr lvl="1"/>
            <a:r>
              <a:rPr lang="en-US" altLang="ko-KR" sz="1800" dirty="0"/>
              <a:t>}</a:t>
            </a:r>
          </a:p>
          <a:p>
            <a:pPr lvl="1"/>
            <a:r>
              <a:rPr lang="en-US" altLang="ko-KR" sz="1800" dirty="0"/>
              <a:t>void Invoke()</a:t>
            </a:r>
          </a:p>
          <a:p>
            <a:pPr lvl="1"/>
            <a:r>
              <a:rPr lang="en-US" altLang="ko-KR" sz="1800" dirty="0"/>
              <a:t>{</a:t>
            </a:r>
          </a:p>
          <a:p>
            <a:pPr lvl="2"/>
            <a:r>
              <a:rPr lang="en-US" altLang="ko-KR" sz="1800" dirty="0" err="1"/>
              <a:t>del.Execute</a:t>
            </a:r>
            <a:r>
              <a:rPr lang="en-US" altLang="ko-KR" sz="1800" dirty="0"/>
              <a:t>(TEXT("Hello"), 3.14f); // Will call this-&gt;</a:t>
            </a:r>
            <a:r>
              <a:rPr lang="en-US" altLang="ko-KR" sz="1800" dirty="0" err="1"/>
              <a:t>MyFunction</a:t>
            </a:r>
            <a:r>
              <a:rPr lang="en-US" altLang="ko-KR" sz="1800" dirty="0"/>
              <a:t>(TEXT("Hello"), 3.14f, (uint8)1, 'x');</a:t>
            </a:r>
          </a:p>
          <a:p>
            <a:pPr lvl="1"/>
            <a:r>
              <a:rPr lang="en-US" altLang="ko-KR" sz="1800" dirty="0"/>
              <a:t>}</a:t>
            </a:r>
          </a:p>
          <a:p>
            <a:pPr lvl="1"/>
            <a:r>
              <a:rPr lang="en-US" altLang="ko-KR" sz="1800" dirty="0"/>
              <a:t>Delegate del;</a:t>
            </a:r>
          </a:p>
          <a:p>
            <a:r>
              <a:rPr lang="en-US" altLang="ko-KR" sz="1800" dirty="0"/>
              <a:t>};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STRUCT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2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i="1" dirty="0" err="1" smtClean="0"/>
              <a:t>ASampleMyGameMode.h</a:t>
            </a:r>
            <a:endParaRPr lang="en-US" altLang="ko-KR" sz="1600" b="1" i="1" dirty="0" smtClean="0"/>
          </a:p>
          <a:p>
            <a:pPr lvl="1"/>
            <a:r>
              <a:rPr lang="en-US" altLang="ko-KR" sz="1600" i="1" dirty="0" err="1" smtClean="0"/>
              <a:t>DECLARE_DELEGATE_OneParam</a:t>
            </a:r>
            <a:r>
              <a:rPr lang="en-US" altLang="ko-KR" sz="1600" i="1" dirty="0" smtClean="0"/>
              <a:t>(</a:t>
            </a:r>
            <a:r>
              <a:rPr lang="en-US" altLang="ko-KR" sz="1600" i="1" dirty="0" err="1" smtClean="0"/>
              <a:t>FParamDelegateSignature</a:t>
            </a:r>
            <a:r>
              <a:rPr lang="en-US" altLang="ko-KR" sz="1600" i="1" dirty="0" smtClean="0"/>
              <a:t>, </a:t>
            </a:r>
            <a:r>
              <a:rPr lang="en-US" altLang="ko-KR" sz="1600" i="1" dirty="0" err="1" smtClean="0"/>
              <a:t>FLinearColor</a:t>
            </a:r>
            <a:r>
              <a:rPr lang="en-US" altLang="ko-KR" sz="1600" i="1" dirty="0" smtClean="0"/>
              <a:t>)</a:t>
            </a:r>
          </a:p>
          <a:p>
            <a:pPr lvl="1"/>
            <a:r>
              <a:rPr lang="en-US" altLang="ko-KR" sz="1600" i="1" dirty="0" err="1" smtClean="0"/>
              <a:t>FParamDelegateSignature</a:t>
            </a:r>
            <a:r>
              <a:rPr lang="en-US" altLang="ko-KR" sz="1600" i="1" dirty="0" smtClean="0"/>
              <a:t> </a:t>
            </a:r>
            <a:r>
              <a:rPr lang="en-US" altLang="ko-KR" sz="1600" i="1" dirty="0" err="1" smtClean="0"/>
              <a:t>MyParamDelegateSignature</a:t>
            </a:r>
            <a:r>
              <a:rPr lang="en-US" altLang="ko-KR" sz="1600" i="1" dirty="0" smtClean="0"/>
              <a:t>;</a:t>
            </a:r>
          </a:p>
          <a:p>
            <a:endParaRPr lang="en-US" altLang="ko-KR" sz="1600" i="1" dirty="0" smtClean="0"/>
          </a:p>
          <a:p>
            <a:r>
              <a:rPr lang="en-US" altLang="ko-KR" sz="1600" b="1" i="1" dirty="0" err="1" smtClean="0"/>
              <a:t>AParamDelegateListener.h</a:t>
            </a:r>
            <a:endParaRPr lang="en-US" altLang="ko-KR" sz="1600" b="1" dirty="0" smtClean="0"/>
          </a:p>
          <a:p>
            <a:pPr lvl="1"/>
            <a:r>
              <a:rPr lang="en-US" altLang="ko-KR" sz="1600" i="1" dirty="0" smtClean="0"/>
              <a:t>UFUNCTION()</a:t>
            </a:r>
          </a:p>
          <a:p>
            <a:pPr lvl="2"/>
            <a:r>
              <a:rPr lang="en-US" altLang="ko-KR" sz="1600" i="1" dirty="0" smtClean="0"/>
              <a:t>void </a:t>
            </a:r>
            <a:r>
              <a:rPr lang="en-US" altLang="ko-KR" sz="1600" i="1" dirty="0" err="1" smtClean="0"/>
              <a:t>SetLightColor</a:t>
            </a:r>
            <a:r>
              <a:rPr lang="en-US" altLang="ko-KR" sz="1600" i="1" dirty="0" smtClean="0"/>
              <a:t>( </a:t>
            </a:r>
            <a:r>
              <a:rPr lang="en-US" altLang="ko-KR" sz="1600" i="1" dirty="0" err="1" smtClean="0"/>
              <a:t>FLinearColor</a:t>
            </a:r>
            <a:r>
              <a:rPr lang="en-US" altLang="ko-KR" sz="1600" i="1" dirty="0" smtClean="0"/>
              <a:t> </a:t>
            </a:r>
            <a:r>
              <a:rPr lang="en-US" altLang="ko-KR" sz="1600" i="1" dirty="0" err="1" smtClean="0"/>
              <a:t>LightColor</a:t>
            </a:r>
            <a:r>
              <a:rPr lang="en-US" altLang="ko-KR" sz="1600" i="1" dirty="0" smtClean="0"/>
              <a:t> )</a:t>
            </a:r>
          </a:p>
          <a:p>
            <a:pPr lvl="1"/>
            <a:r>
              <a:rPr lang="en-US" altLang="ko-KR" sz="1600" i="1" dirty="0" smtClean="0"/>
              <a:t>UPROPERTY()</a:t>
            </a:r>
          </a:p>
          <a:p>
            <a:pPr lvl="2"/>
            <a:r>
              <a:rPr lang="en-US" altLang="ko-KR" sz="1600" i="1" dirty="0"/>
              <a:t> </a:t>
            </a:r>
            <a:r>
              <a:rPr lang="en-US" altLang="ko-KR" sz="1600" i="1" dirty="0" err="1" smtClean="0"/>
              <a:t>UPointLightComponent</a:t>
            </a:r>
            <a:r>
              <a:rPr lang="en-US" altLang="ko-KR" sz="1600" i="1" dirty="0" smtClean="0"/>
              <a:t>* </a:t>
            </a:r>
            <a:r>
              <a:rPr lang="en-US" altLang="ko-KR" sz="1600" i="1" dirty="0" err="1" smtClean="0"/>
              <a:t>PointLight</a:t>
            </a:r>
            <a:r>
              <a:rPr lang="en-US" altLang="ko-KR" sz="1600" i="1" dirty="0" smtClean="0"/>
              <a:t>;</a:t>
            </a:r>
          </a:p>
          <a:p>
            <a:r>
              <a:rPr lang="en-US" altLang="ko-KR" sz="1600" b="1" i="1" dirty="0" err="1" smtClean="0"/>
              <a:t>AParamDelegateListener</a:t>
            </a:r>
            <a:r>
              <a:rPr lang="en-US" altLang="ko-KR" sz="1600" b="1" i="1" dirty="0" smtClean="0"/>
              <a:t>::</a:t>
            </a:r>
            <a:r>
              <a:rPr lang="en-US" altLang="ko-KR" sz="1600" b="1" i="1" dirty="0" err="1" smtClean="0"/>
              <a:t>AParamDelegateListener</a:t>
            </a:r>
            <a:r>
              <a:rPr lang="en-US" altLang="ko-KR" sz="1600" b="1" i="1" dirty="0" smtClean="0"/>
              <a:t>()</a:t>
            </a:r>
            <a:endParaRPr lang="en-US" altLang="ko-KR" sz="1600" b="1" dirty="0"/>
          </a:p>
          <a:p>
            <a:pPr lvl="1"/>
            <a:r>
              <a:rPr lang="en-US" altLang="ko-KR" sz="1600" i="1" dirty="0" err="1" smtClean="0"/>
              <a:t>PointLight</a:t>
            </a:r>
            <a:r>
              <a:rPr lang="en-US" altLang="ko-KR" sz="1600" i="1" dirty="0" smtClean="0"/>
              <a:t> = </a:t>
            </a:r>
            <a:r>
              <a:rPr lang="en-US" altLang="ko-KR" sz="1600" i="1" dirty="0" err="1" smtClean="0"/>
              <a:t>CreateDefaultSubobject</a:t>
            </a:r>
            <a:r>
              <a:rPr lang="en-US" altLang="ko-KR" sz="1600" i="1" dirty="0" smtClean="0"/>
              <a:t>&lt;</a:t>
            </a:r>
            <a:r>
              <a:rPr lang="en-US" altLang="ko-KR" sz="1600" i="1" dirty="0"/>
              <a:t> </a:t>
            </a:r>
            <a:r>
              <a:rPr lang="en-US" altLang="ko-KR" sz="1600" i="1" dirty="0" err="1"/>
              <a:t>UPointLightComponent</a:t>
            </a:r>
            <a:r>
              <a:rPr lang="en-US" altLang="ko-KR" sz="1600" i="1" dirty="0"/>
              <a:t> </a:t>
            </a:r>
            <a:r>
              <a:rPr lang="en-US" altLang="ko-KR" sz="1600" i="1" dirty="0" smtClean="0"/>
              <a:t>&gt;(TEXT(“</a:t>
            </a:r>
            <a:r>
              <a:rPr lang="en-US" altLang="ko-KR" sz="1600" i="1" dirty="0" err="1" smtClean="0"/>
              <a:t>PointLight</a:t>
            </a:r>
            <a:r>
              <a:rPr lang="en-US" altLang="ko-KR" sz="1600" i="1" dirty="0" smtClean="0"/>
              <a:t>”));</a:t>
            </a:r>
          </a:p>
          <a:p>
            <a:r>
              <a:rPr lang="en-US" altLang="ko-KR" sz="1600" b="1" i="1" dirty="0" err="1" smtClean="0"/>
              <a:t>AParamDelegateListener</a:t>
            </a:r>
            <a:r>
              <a:rPr lang="en-US" altLang="ko-KR" sz="1600" b="1" i="1" dirty="0" smtClean="0"/>
              <a:t> Class </a:t>
            </a:r>
            <a:r>
              <a:rPr lang="en-US" altLang="ko-KR" sz="1600" b="1" i="1" dirty="0" err="1" smtClean="0"/>
              <a:t>BeginPlay</a:t>
            </a:r>
            <a:r>
              <a:rPr lang="en-US" altLang="ko-KR" sz="1600" b="1" i="1" dirty="0" smtClean="0"/>
              <a:t>()</a:t>
            </a:r>
          </a:p>
          <a:p>
            <a:pPr lvl="1"/>
            <a:r>
              <a:rPr lang="en-US" altLang="ko-KR" sz="1600" i="1" dirty="0" err="1" smtClean="0"/>
              <a:t>AGameMode</a:t>
            </a:r>
            <a:r>
              <a:rPr lang="en-US" altLang="ko-KR" sz="1600" i="1" dirty="0" smtClean="0"/>
              <a:t>* </a:t>
            </a:r>
            <a:r>
              <a:rPr lang="en-US" altLang="ko-KR" sz="1600" i="1" dirty="0" err="1" smtClean="0"/>
              <a:t>Gamemode</a:t>
            </a:r>
            <a:r>
              <a:rPr lang="en-US" altLang="ko-KR" sz="1600" i="1" dirty="0" smtClean="0"/>
              <a:t> = </a:t>
            </a:r>
            <a:r>
              <a:rPr lang="en-US" altLang="ko-KR" sz="1600" i="1" dirty="0" err="1" smtClean="0"/>
              <a:t>UGameplayStatics</a:t>
            </a:r>
            <a:r>
              <a:rPr lang="en-US" altLang="ko-KR" sz="1600" i="1" dirty="0" smtClean="0"/>
              <a:t>::</a:t>
            </a:r>
            <a:r>
              <a:rPr lang="en-US" altLang="ko-KR" sz="1600" i="1" dirty="0" err="1" smtClean="0"/>
              <a:t>GetGameMode</a:t>
            </a:r>
            <a:r>
              <a:rPr lang="en-US" altLang="ko-KR" sz="1600" i="1" dirty="0" smtClean="0"/>
              <a:t>(</a:t>
            </a:r>
            <a:r>
              <a:rPr lang="en-US" altLang="ko-KR" sz="1600" i="1" dirty="0" err="1" smtClean="0"/>
              <a:t>GetWorld</a:t>
            </a:r>
            <a:r>
              <a:rPr lang="en-US" altLang="ko-KR" sz="1600" i="1" dirty="0" smtClean="0"/>
              <a:t>()); </a:t>
            </a:r>
          </a:p>
          <a:p>
            <a:pPr lvl="1"/>
            <a:r>
              <a:rPr lang="en-US" altLang="ko-KR" sz="1600" i="1" dirty="0" err="1" smtClean="0"/>
              <a:t>ASampleMyGameMode</a:t>
            </a:r>
            <a:r>
              <a:rPr lang="en-US" altLang="ko-KR" sz="1600" i="1" dirty="0" smtClean="0"/>
              <a:t>* </a:t>
            </a:r>
            <a:r>
              <a:rPr lang="en-US" altLang="ko-KR" sz="1600" i="1" dirty="0" err="1" smtClean="0"/>
              <a:t>MyGameMode</a:t>
            </a:r>
            <a:r>
              <a:rPr lang="en-US" altLang="ko-KR" sz="1600" i="1" dirty="0" smtClean="0"/>
              <a:t> = Cast&lt;</a:t>
            </a:r>
            <a:r>
              <a:rPr lang="en-US" altLang="ko-KR" sz="1600" i="1" dirty="0" err="1"/>
              <a:t>ASampleMyGameMode</a:t>
            </a:r>
            <a:r>
              <a:rPr lang="en-US" altLang="ko-KR" sz="1600" i="1" dirty="0" smtClean="0"/>
              <a:t>&gt;(</a:t>
            </a:r>
            <a:r>
              <a:rPr lang="en-US" altLang="ko-KR" sz="1600" i="1" dirty="0" err="1" smtClean="0"/>
              <a:t>GameMode</a:t>
            </a:r>
            <a:r>
              <a:rPr lang="en-US" altLang="ko-KR" sz="1600" i="1" dirty="0" smtClean="0"/>
              <a:t>);</a:t>
            </a:r>
          </a:p>
          <a:p>
            <a:pPr lvl="1"/>
            <a:r>
              <a:rPr lang="en-US" altLang="ko-KR" sz="1600" dirty="0" err="1" smtClean="0"/>
              <a:t>MyGameMode</a:t>
            </a:r>
            <a:r>
              <a:rPr lang="en-US" altLang="ko-KR" sz="1600" dirty="0" smtClean="0"/>
              <a:t>-&gt;</a:t>
            </a:r>
            <a:r>
              <a:rPr lang="en-US" altLang="ko-KR" sz="1600" dirty="0" err="1" smtClean="0"/>
              <a:t>MyParamDelegateSignature.</a:t>
            </a:r>
            <a:r>
              <a:rPr lang="en-US" altLang="ko-KR" sz="1600" b="1" dirty="0" err="1" smtClean="0"/>
              <a:t>BindUObject</a:t>
            </a:r>
            <a:r>
              <a:rPr lang="en-US" altLang="ko-KR" sz="1600" dirty="0" smtClean="0"/>
              <a:t>(this, &amp;</a:t>
            </a:r>
            <a:r>
              <a:rPr lang="en-US" altLang="ko-KR" sz="1600" dirty="0" err="1" smtClean="0"/>
              <a:t>AParamDelegateListener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SetLightColor</a:t>
            </a:r>
            <a:r>
              <a:rPr lang="en-US" altLang="ko-KR" sz="1600" dirty="0" smtClean="0"/>
              <a:t>);</a:t>
            </a:r>
          </a:p>
          <a:p>
            <a:pPr lvl="1"/>
            <a:r>
              <a:rPr lang="en-US" altLang="ko-KR" sz="1600" i="1" dirty="0" smtClean="0"/>
              <a:t>Void </a:t>
            </a:r>
            <a:r>
              <a:rPr lang="en-US" altLang="ko-KR" sz="1600" i="1" dirty="0" err="1" smtClean="0"/>
              <a:t>AParamDelegateListener</a:t>
            </a:r>
            <a:r>
              <a:rPr lang="en-US" altLang="ko-KR" sz="1600" i="1" dirty="0" smtClean="0"/>
              <a:t>::</a:t>
            </a:r>
            <a:r>
              <a:rPr lang="en-US" altLang="ko-KR" sz="1600" i="1" dirty="0" err="1" smtClean="0"/>
              <a:t>SetLightColor</a:t>
            </a:r>
            <a:r>
              <a:rPr lang="en-US" altLang="ko-KR" sz="1600" i="1" dirty="0" smtClean="0"/>
              <a:t>(</a:t>
            </a:r>
            <a:r>
              <a:rPr lang="en-US" altLang="ko-KR" sz="1600" i="1" dirty="0" err="1" smtClean="0"/>
              <a:t>FLinearColor</a:t>
            </a:r>
            <a:r>
              <a:rPr lang="en-US" altLang="ko-KR" sz="1600" i="1" dirty="0" smtClean="0"/>
              <a:t> </a:t>
            </a:r>
            <a:r>
              <a:rPr lang="en-US" altLang="ko-KR" sz="1600" i="1" dirty="0" err="1" smtClean="0"/>
              <a:t>LightColor</a:t>
            </a:r>
            <a:r>
              <a:rPr lang="en-US" altLang="ko-KR" sz="1600" i="1" dirty="0" smtClean="0"/>
              <a:t>) {</a:t>
            </a:r>
          </a:p>
          <a:p>
            <a:pPr lvl="1"/>
            <a:r>
              <a:rPr lang="en-US" altLang="ko-KR" sz="1600" i="1" dirty="0"/>
              <a:t> </a:t>
            </a:r>
            <a:r>
              <a:rPr lang="en-US" altLang="ko-KR" sz="1600" i="1" dirty="0" smtClean="0"/>
              <a:t> 	</a:t>
            </a:r>
            <a:r>
              <a:rPr lang="en-US" altLang="ko-KR" sz="1600" i="1" dirty="0" err="1" smtClean="0"/>
              <a:t>PointLight</a:t>
            </a:r>
            <a:r>
              <a:rPr lang="en-US" altLang="ko-KR" sz="1600" i="1" dirty="0" smtClean="0"/>
              <a:t>-&gt;</a:t>
            </a:r>
            <a:r>
              <a:rPr lang="en-US" altLang="ko-KR" sz="1600" i="1" dirty="0" err="1" smtClean="0"/>
              <a:t>SetLightColor</a:t>
            </a:r>
            <a:r>
              <a:rPr lang="en-US" altLang="ko-KR" sz="1600" i="1" dirty="0" smtClean="0"/>
              <a:t>(</a:t>
            </a:r>
            <a:r>
              <a:rPr lang="en-US" altLang="ko-KR" sz="1600" i="1" dirty="0" err="1" smtClean="0"/>
              <a:t>LightColor</a:t>
            </a:r>
            <a:r>
              <a:rPr lang="en-US" altLang="ko-KR" sz="1600" i="1" dirty="0" smtClean="0"/>
              <a:t>);</a:t>
            </a:r>
          </a:p>
          <a:p>
            <a:pPr lvl="1"/>
            <a:r>
              <a:rPr lang="en-US" altLang="ko-KR" sz="1600" i="1" dirty="0" smtClean="0"/>
              <a:t>}</a:t>
            </a:r>
          </a:p>
          <a:p>
            <a:pPr marL="457200" lvl="1" indent="0">
              <a:buNone/>
            </a:pPr>
            <a:r>
              <a:rPr lang="en-US" altLang="ko-KR" sz="1600" i="1" dirty="0" err="1" smtClean="0"/>
              <a:t>MyGameMode</a:t>
            </a:r>
            <a:r>
              <a:rPr lang="en-US" altLang="ko-KR" sz="1600" i="1" dirty="0" smtClean="0"/>
              <a:t>-&gt;</a:t>
            </a:r>
            <a:r>
              <a:rPr lang="en-US" altLang="ko-KR" sz="1600" i="1" dirty="0" err="1" smtClean="0"/>
              <a:t>MyParameterDelegate.</a:t>
            </a:r>
            <a:r>
              <a:rPr lang="en-US" altLang="ko-KR" sz="1600" b="1" i="1" dirty="0" err="1" smtClean="0"/>
              <a:t>ExecuteIfBound</a:t>
            </a:r>
            <a:r>
              <a:rPr lang="en-US" altLang="ko-KR" sz="1600" i="1" dirty="0" smtClean="0"/>
              <a:t>(</a:t>
            </a:r>
            <a:r>
              <a:rPr lang="en-US" altLang="ko-KR" sz="1600" i="1" dirty="0" err="1" smtClean="0"/>
              <a:t>FLinearColor</a:t>
            </a:r>
            <a:r>
              <a:rPr lang="en-US" altLang="ko-KR" sz="1600" i="1" dirty="0" smtClean="0"/>
              <a:t>(1,1,1,1));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36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i="1" dirty="0" err="1"/>
              <a:t>ASampleMyGameMode.h</a:t>
            </a:r>
            <a:endParaRPr lang="en-US" altLang="ko-KR" sz="1800" b="1" i="1" dirty="0"/>
          </a:p>
          <a:p>
            <a:pPr lvl="1"/>
            <a:r>
              <a:rPr lang="en-US" altLang="ko-KR" sz="1800" i="1" dirty="0" smtClean="0"/>
              <a:t>DECLARE_MULTICAST_DELEGATE(</a:t>
            </a:r>
            <a:r>
              <a:rPr lang="en-US" altLang="ko-KR" sz="1800" i="1" dirty="0" err="1" smtClean="0"/>
              <a:t>FMulticastDelegateSignature</a:t>
            </a:r>
            <a:r>
              <a:rPr lang="en-US" altLang="ko-KR" sz="1800" i="1" dirty="0" smtClean="0"/>
              <a:t>)</a:t>
            </a:r>
          </a:p>
          <a:p>
            <a:pPr lvl="1"/>
            <a:r>
              <a:rPr lang="en-US" altLang="ko-KR" sz="1800" i="1" dirty="0" err="1" smtClean="0"/>
              <a:t>FMulticastDelegateSignature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 smtClean="0"/>
              <a:t>MyMulticastDelegate</a:t>
            </a:r>
            <a:r>
              <a:rPr lang="en-US" altLang="ko-KR" sz="1800" i="1" dirty="0" smtClean="0"/>
              <a:t>;</a:t>
            </a:r>
          </a:p>
          <a:p>
            <a:r>
              <a:rPr lang="en-US" altLang="ko-KR" sz="1800" b="1" i="1" dirty="0" err="1"/>
              <a:t>AParamDelegateListener.h</a:t>
            </a:r>
            <a:endParaRPr lang="en-US" altLang="ko-KR" sz="1800" b="1" dirty="0"/>
          </a:p>
          <a:p>
            <a:pPr lvl="1"/>
            <a:r>
              <a:rPr lang="en-US" altLang="ko-KR" sz="1800" i="1" dirty="0" smtClean="0"/>
              <a:t>UFUNCTION()</a:t>
            </a:r>
          </a:p>
          <a:p>
            <a:pPr lvl="2"/>
            <a:r>
              <a:rPr lang="en-US" altLang="ko-KR" sz="1800" i="1" dirty="0" smtClean="0"/>
              <a:t>Void </a:t>
            </a:r>
            <a:r>
              <a:rPr lang="en-US" altLang="ko-KR" sz="1800" i="1" dirty="0" err="1" smtClean="0"/>
              <a:t>ToggleLight</a:t>
            </a:r>
            <a:r>
              <a:rPr lang="en-US" altLang="ko-KR" sz="1800" i="1" dirty="0" smtClean="0"/>
              <a:t>();</a:t>
            </a:r>
          </a:p>
          <a:p>
            <a:pPr lvl="1"/>
            <a:r>
              <a:rPr lang="en-US" altLang="ko-KR" sz="1800" i="1" dirty="0" smtClean="0"/>
              <a:t>UPROPERTY()</a:t>
            </a:r>
          </a:p>
          <a:p>
            <a:pPr lvl="2"/>
            <a:r>
              <a:rPr lang="en-US" altLang="ko-KR" sz="1800" i="1" dirty="0" err="1" smtClean="0"/>
              <a:t>UPointLightComponent</a:t>
            </a:r>
            <a:r>
              <a:rPr lang="en-US" altLang="ko-KR" sz="1800" i="1" dirty="0" smtClean="0"/>
              <a:t>* </a:t>
            </a:r>
            <a:r>
              <a:rPr lang="en-US" altLang="ko-KR" sz="1800" i="1" dirty="0" err="1" smtClean="0"/>
              <a:t>PointLight</a:t>
            </a:r>
            <a:r>
              <a:rPr lang="en-US" altLang="ko-KR" sz="1800" i="1" dirty="0" smtClean="0"/>
              <a:t>;</a:t>
            </a:r>
          </a:p>
          <a:p>
            <a:pPr lvl="1"/>
            <a:r>
              <a:rPr lang="en-US" altLang="ko-KR" sz="1800" i="1" dirty="0" err="1" smtClean="0"/>
              <a:t>FDelegateHandle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 smtClean="0"/>
              <a:t>MyDelegateHandle</a:t>
            </a:r>
            <a:r>
              <a:rPr lang="en-US" altLang="ko-KR" sz="1800" i="1" dirty="0" smtClean="0"/>
              <a:t>;</a:t>
            </a:r>
          </a:p>
          <a:p>
            <a:r>
              <a:rPr lang="en-US" altLang="ko-KR" sz="1800" b="1" i="1" dirty="0" err="1"/>
              <a:t>AParamDelegateListener</a:t>
            </a:r>
            <a:r>
              <a:rPr lang="en-US" altLang="ko-KR" sz="1800" b="1" i="1" dirty="0"/>
              <a:t> Class </a:t>
            </a:r>
            <a:r>
              <a:rPr lang="en-US" altLang="ko-KR" sz="1800" b="1" i="1" dirty="0" err="1"/>
              <a:t>BeginPlay</a:t>
            </a:r>
            <a:r>
              <a:rPr lang="en-US" altLang="ko-KR" sz="1800" b="1" i="1" dirty="0"/>
              <a:t>()</a:t>
            </a:r>
          </a:p>
          <a:p>
            <a:pPr lvl="1"/>
            <a:r>
              <a:rPr lang="en-US" altLang="ko-KR" sz="1800" i="1" dirty="0" err="1" smtClean="0"/>
              <a:t>MyDelegateHandle</a:t>
            </a:r>
            <a:r>
              <a:rPr lang="en-US" altLang="ko-KR" sz="1800" i="1" dirty="0" smtClean="0"/>
              <a:t> = </a:t>
            </a:r>
            <a:r>
              <a:rPr lang="en-US" altLang="ko-KR" sz="1800" i="1" dirty="0" err="1" smtClean="0"/>
              <a:t>MyGameMode</a:t>
            </a:r>
            <a:r>
              <a:rPr lang="en-US" altLang="ko-KR" sz="1800" i="1" dirty="0" smtClean="0"/>
              <a:t>-&gt;</a:t>
            </a:r>
            <a:r>
              <a:rPr lang="en-US" altLang="ko-KR" sz="1800" i="1" dirty="0" err="1" smtClean="0"/>
              <a:t>MyMulticastDelegate.AddUObject</a:t>
            </a:r>
            <a:r>
              <a:rPr lang="en-US" altLang="ko-KR" sz="1800" i="1" dirty="0" smtClean="0"/>
              <a:t>(this, &amp;</a:t>
            </a:r>
            <a:r>
              <a:rPr lang="en-US" altLang="ko-KR" sz="1800" i="1" dirty="0" err="1" smtClean="0"/>
              <a:t>AMulticastDelegateListener</a:t>
            </a:r>
            <a:r>
              <a:rPr lang="en-US" altLang="ko-KR" sz="1800" i="1" dirty="0" smtClean="0"/>
              <a:t>::</a:t>
            </a:r>
            <a:r>
              <a:rPr lang="en-US" altLang="ko-KR" sz="1800" i="1" dirty="0" err="1" smtClean="0"/>
              <a:t>ToggleLight</a:t>
            </a:r>
            <a:r>
              <a:rPr lang="en-US" altLang="ko-KR" sz="1800" i="1" dirty="0" smtClean="0"/>
              <a:t>);</a:t>
            </a:r>
          </a:p>
          <a:p>
            <a:pPr lvl="1"/>
            <a:r>
              <a:rPr lang="en-US" altLang="ko-KR" sz="1800" i="1" dirty="0" err="1" smtClean="0"/>
              <a:t>MyGameMode</a:t>
            </a:r>
            <a:r>
              <a:rPr lang="en-US" altLang="ko-KR" sz="1800" i="1" dirty="0" smtClean="0"/>
              <a:t>-&gt;</a:t>
            </a:r>
            <a:r>
              <a:rPr lang="en-US" altLang="ko-KR" sz="1800" i="1" dirty="0" err="1" smtClean="0"/>
              <a:t>MyMulticastDelegate.Broadcast</a:t>
            </a:r>
            <a:r>
              <a:rPr lang="en-US" altLang="ko-KR" sz="1800" i="1" dirty="0" smtClean="0"/>
              <a:t>();</a:t>
            </a:r>
          </a:p>
          <a:p>
            <a:pPr lvl="1"/>
            <a:r>
              <a:rPr lang="en-US" altLang="ko-KR" sz="1800" i="1" dirty="0" err="1" smtClean="0"/>
              <a:t>MyGameMode</a:t>
            </a:r>
            <a:r>
              <a:rPr lang="en-US" altLang="ko-KR" sz="1800" i="1" dirty="0" smtClean="0"/>
              <a:t>-&gt;</a:t>
            </a:r>
            <a:r>
              <a:rPr lang="en-US" altLang="ko-KR" sz="1800" i="1" dirty="0" err="1" smtClean="0"/>
              <a:t>MyMulticastDelegate.Remove</a:t>
            </a:r>
            <a:r>
              <a:rPr lang="en-US" altLang="ko-KR" sz="1800" i="1" dirty="0" smtClean="0"/>
              <a:t>(</a:t>
            </a:r>
            <a:r>
              <a:rPr lang="en-US" altLang="ko-KR" sz="1800" i="1" dirty="0" err="1" smtClean="0"/>
              <a:t>MyDelegateHandle</a:t>
            </a:r>
            <a:r>
              <a:rPr lang="en-US" altLang="ko-KR" sz="1800" i="1" dirty="0" smtClean="0"/>
              <a:t>);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Multicast Delegate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248268"/>
      </p:ext>
    </p:extLst>
  </p:cSld>
  <p:clrMapOvr>
    <a:masterClrMapping/>
  </p:clrMapOvr>
</p:sld>
</file>

<file path=ppt/theme/theme1.xml><?xml version="1.0" encoding="utf-8"?>
<a:theme xmlns:a="http://schemas.openxmlformats.org/drawingml/2006/main" name="kgcappt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gcappt" id="{F19B98C2-C888-4E66-8F37-57076E4B4BE6}" vid="{41E4568B-D5CE-4BD9-B6A7-7C789D71FE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kgcappt</Template>
  <TotalTime>536</TotalTime>
  <Words>1333</Words>
  <Application>Microsoft Office PowerPoint</Application>
  <PresentationFormat>와이드스크린</PresentationFormat>
  <Paragraphs>387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Courier</vt:lpstr>
      <vt:lpstr>HY견고딕</vt:lpstr>
      <vt:lpstr>HY중고딕</vt:lpstr>
      <vt:lpstr>Monaco</vt:lpstr>
      <vt:lpstr>NanumGothic</vt:lpstr>
      <vt:lpstr>Source Sans</vt:lpstr>
      <vt:lpstr>굴림</vt:lpstr>
      <vt:lpstr>제목돋움체</vt:lpstr>
      <vt:lpstr>Arial</vt:lpstr>
      <vt:lpstr>Century Schoolbook</vt:lpstr>
      <vt:lpstr>Times New Roman</vt:lpstr>
      <vt:lpstr>Wingdings</vt:lpstr>
      <vt:lpstr>kgcappt</vt:lpstr>
      <vt:lpstr>델리게이트(Delegate)</vt:lpstr>
      <vt:lpstr>델리게이트 란</vt:lpstr>
      <vt:lpstr>델리게이트 선언</vt:lpstr>
      <vt:lpstr>델리게이트 바인딩</vt:lpstr>
      <vt:lpstr>델리게이트 실행하기</vt:lpstr>
      <vt:lpstr>USE CLASS  </vt:lpstr>
      <vt:lpstr>USE STRUCT</vt:lpstr>
      <vt:lpstr>delegate</vt:lpstr>
      <vt:lpstr>Multicast Delegate</vt:lpstr>
      <vt:lpstr>Event</vt:lpstr>
      <vt:lpstr>deletegate</vt:lpstr>
      <vt:lpstr>Delegate lambda</vt:lpstr>
      <vt:lpstr>Timer Delegate</vt:lpstr>
      <vt:lpstr>다이나믹 델리게이트</vt:lpstr>
      <vt:lpstr>다이나믹 델리게이트</vt:lpstr>
      <vt:lpstr>사용 예시</vt:lpstr>
      <vt:lpstr>멀티캐스트 델리게이트</vt:lpstr>
      <vt:lpstr>멀티개스트 델리게이트 </vt:lpstr>
      <vt:lpstr>이벤트</vt:lpstr>
      <vt:lpstr>커스텀 이벤트 생성</vt:lpstr>
      <vt:lpstr>입력 파라미터를 추가</vt:lpstr>
      <vt:lpstr>커스텀 이벤트 호출하기</vt:lpstr>
      <vt:lpstr>이벤트 디스패처</vt:lpstr>
      <vt:lpstr>프로퍼티 세팅</vt:lpstr>
      <vt:lpstr>이벤트 디스패처 사용하기</vt:lpstr>
      <vt:lpstr>이벤트 바인딩 및 언바인딩</vt:lpstr>
      <vt:lpstr>Bind, Unbind, Unbind All Nodes 생성하기</vt:lpstr>
      <vt:lpstr>레벨 블루프린트에서</vt:lpstr>
      <vt:lpstr>이벤트 디스패처 호출하기</vt:lpstr>
      <vt:lpstr>디스패처 이벤트 만들기</vt:lpstr>
      <vt:lpstr>Event</vt:lpstr>
      <vt:lpstr>PowerPoint 프레젠테이션</vt:lpstr>
      <vt:lpstr>이벤트 예제</vt:lpstr>
      <vt:lpstr>상속된 추상 이벤트</vt:lpstr>
      <vt:lpstr>비동기 델리게이트 로딩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toplace</dc:creator>
  <cp:lastModifiedBy>KGCA</cp:lastModifiedBy>
  <cp:revision>87</cp:revision>
  <dcterms:created xsi:type="dcterms:W3CDTF">2018-07-06T10:14:10Z</dcterms:created>
  <dcterms:modified xsi:type="dcterms:W3CDTF">2019-01-31T06:03:06Z</dcterms:modified>
</cp:coreProperties>
</file>