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52793"/>
            <a:ext cx="9144000" cy="2387600"/>
          </a:xfrm>
        </p:spPr>
        <p:txBody>
          <a:bodyPr/>
          <a:p>
            <a:pPr algn="ctr"/>
            <a:r>
              <a:rPr lang="zh-CN" altLang="en-US" sz="5400" b="1"/>
              <a:t>网上订餐系统的设计与实现</a:t>
            </a:r>
            <a:endParaRPr lang="zh-CN" altLang="en-US" sz="54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pPr algn="ctr"/>
            <a:r>
              <a:rPr lang="zh-CN" altLang="en-US"/>
              <a:t>班级：计</a:t>
            </a:r>
            <a:r>
              <a:rPr lang="en-US" altLang="zh-CN"/>
              <a:t>132</a:t>
            </a:r>
            <a:endParaRPr lang="en-US" altLang="zh-CN"/>
          </a:p>
          <a:p>
            <a:pPr algn="ctr"/>
            <a:r>
              <a:rPr lang="zh-CN" altLang="en-US"/>
              <a:t>学号：</a:t>
            </a:r>
            <a:r>
              <a:rPr lang="en-US" altLang="zh-CN"/>
              <a:t>1313023042</a:t>
            </a:r>
            <a:endParaRPr lang="en-US" altLang="zh-CN"/>
          </a:p>
          <a:p>
            <a:pPr algn="ctr"/>
            <a:r>
              <a:rPr lang="zh-CN" altLang="en-US"/>
              <a:t>姓名：徐卉</a:t>
            </a:r>
            <a:endParaRPr lang="zh-CN" altLang="en-US"/>
          </a:p>
          <a:p>
            <a:pPr algn="ctr"/>
            <a:r>
              <a:rPr lang="zh-CN" altLang="en-US"/>
              <a:t>指导教师：王春明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415" y="930275"/>
            <a:ext cx="10515600" cy="4351338"/>
          </a:xfrm>
        </p:spPr>
        <p:txBody>
          <a:bodyPr/>
          <a:p>
            <a:pPr marL="0" indent="0" algn="ctr">
              <a:buNone/>
            </a:pPr>
            <a:endParaRPr lang="zh-CN" altLang="en-US" sz="5400">
              <a:solidFill>
                <a:schemeClr val="accent4"/>
              </a:solidFill>
              <a:effectLst/>
            </a:endParaRPr>
          </a:p>
          <a:p>
            <a:pPr marL="0" indent="0" algn="ctr">
              <a:buNone/>
            </a:pPr>
            <a:endParaRPr lang="zh-CN" altLang="en-US" sz="5400">
              <a:solidFill>
                <a:schemeClr val="accent4"/>
              </a:solidFill>
              <a:effectLst/>
            </a:endParaRPr>
          </a:p>
          <a:p>
            <a:pPr marL="0" indent="0" algn="ctr">
              <a:buNone/>
            </a:pPr>
            <a:r>
              <a:rPr lang="zh-CN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</a:t>
            </a:r>
            <a:endParaRPr lang="zh-CN" altLang="en-US"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b="1"/>
              <a:t>课题开发背景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457200" fontAlgn="auto">
              <a:lnSpc>
                <a:spcPct val="150000"/>
              </a:lnSpc>
              <a:buNone/>
            </a:pPr>
            <a:r>
              <a:rPr lang="zh-CN" altLang="en-US" sz="2400"/>
              <a:t>现代科学技术在快速发展、计算机与全球互联网连接，使今天的社会进入了以计算机为核心的社会。计算机的出现给我们带来了诸多方面的商机与便利。</a:t>
            </a:r>
            <a:endParaRPr lang="zh-CN" altLang="en-US" sz="2400"/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zh-CN" altLang="en-US" sz="2400"/>
              <a:t>随着信息化时代的到来，人们的生活节奏不断加快，上班时间相当紧张，但人们对生活质量的追求不断提高，一日三餐却不可少，由于人们工作，学习的关系，常常无法正常吃饭，随着网络的普及，网上订餐为客户提供最方便的饮食方式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b="1"/>
              <a:t>课题的研究目的与意义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/>
              <a:t>网上订餐快速而便捷，省去了客户很多不必要的时间和麻烦，给商家带来了更多的利益。同时订餐可以辅助餐饮业营销，通过信息管理，可以记录餐饮业方方面面的数据。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935" y="365125"/>
            <a:ext cx="10515600" cy="1325563"/>
          </a:xfrm>
        </p:spPr>
        <p:txBody>
          <a:bodyPr/>
          <a:p>
            <a:r>
              <a:rPr lang="zh-CN" altLang="en-US" sz="3600" b="1"/>
              <a:t>课题基本内容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1980"/>
            <a:ext cx="10515600" cy="4490085"/>
          </a:xfrm>
        </p:spPr>
        <p:txBody>
          <a:bodyPr>
            <a:normAutofit/>
          </a:bodyPr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/>
              <a:t>系统分为用户和管理员模块：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/>
              <a:t>1、用户模块：用户注册、登录、信息修改、餐饮查询、餐饮订购（选择、修改、删除）、订单查询、用户评价、用户注销。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/>
              <a:t>2、管理员模块：管理员登录、客户管理、订单管理、留言管理、餐饮信息修改、管理员注销。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课题预计解决的难题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7145"/>
            <a:ext cx="10515600" cy="5598795"/>
          </a:xfrm>
        </p:spPr>
        <p:txBody>
          <a:bodyPr>
            <a:normAutofit lnSpcReduction="20000"/>
          </a:bodyPr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研究重点在于对订餐系统数据库进行添加、删除、修改等操作，也就是后台的操作，用户在页面完成的操作能否在数据库中修改很重要。还要考虑订餐系统中各个模块的架构是否能够完善与紧密联系。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本系统的问题有以下几点：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（1）订餐模块的便捷性：让用户方便快捷地订餐也是关键之一，繁琐的订餐会带来不便；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（2）模块之间的关联性：业务衔接和逻辑衔接，让用户能在各个模块之间方便的操作；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（3）权限问题：不同权限的用户应该有不同的操作页面，用户的页面应该有信息的修改，管理员应该有餐饮管理、留言管理等功能。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9280"/>
            <a:ext cx="10515600" cy="1325563"/>
          </a:xfrm>
        </p:spPr>
        <p:txBody>
          <a:bodyPr/>
          <a:p>
            <a:r>
              <a:rPr lang="zh-CN" altLang="en-US" sz="3600" b="1"/>
              <a:t>系统技术与工具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96820"/>
            <a:ext cx="10515600" cy="4351338"/>
          </a:xfrm>
        </p:spPr>
        <p:txBody>
          <a:bodyPr/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/>
              <a:t>本系统使用的编程语言是</a:t>
            </a:r>
            <a:r>
              <a:rPr lang="en-US" altLang="zh-CN"/>
              <a:t>Java</a:t>
            </a:r>
            <a:r>
              <a:rPr lang="zh-CN" altLang="en-US"/>
              <a:t>，服务器软件为</a:t>
            </a:r>
            <a:r>
              <a:rPr lang="en-US" altLang="zh-CN"/>
              <a:t>Tomcat,</a:t>
            </a:r>
            <a:r>
              <a:rPr lang="zh-CN" altLang="en-US"/>
              <a:t>系统开发工具为</a:t>
            </a:r>
            <a:r>
              <a:rPr lang="en-US" altLang="zh-CN"/>
              <a:t>MyEclipse,</a:t>
            </a:r>
            <a:r>
              <a:rPr lang="zh-CN" altLang="en-US"/>
              <a:t>数据库软件为</a:t>
            </a:r>
            <a:r>
              <a:rPr lang="en-US" altLang="zh-CN"/>
              <a:t>MySQL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133985"/>
            <a:ext cx="10515600" cy="1325563"/>
          </a:xfrm>
        </p:spPr>
        <p:txBody>
          <a:bodyPr/>
          <a:p>
            <a:r>
              <a:rPr lang="zh-CN" altLang="en-US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课题的研究方法、技术路线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915" y="1263650"/>
            <a:ext cx="10515600" cy="5122545"/>
          </a:xfrm>
        </p:spPr>
        <p:txBody>
          <a:bodyPr>
            <a:normAutofit fontScale="90000"/>
          </a:bodyPr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/>
              <a:t>课题的研究方法：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/>
              <a:t>    查找文献资料，构思论文大纲，为研究提供理论支持。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/>
              <a:t>   查阅目前市场上网上订餐系统的设计方案、设计思想等，可以借鉴到系统中。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/>
              <a:t>   对系统按功能模块化，以面向对象的方式完成概要设计，按照需求分析和概要设计编写开题报告，搭建所使用工具的运行环境。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/>
              <a:t>课题的技术路线：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/>
              <a:t>查阅文献、</a:t>
            </a:r>
            <a:r>
              <a:rPr lang="zh-CN" altLang="en-US" sz="2400">
                <a:sym typeface="+mn-ea"/>
              </a:rPr>
              <a:t>收集</a:t>
            </a:r>
            <a:r>
              <a:rPr lang="zh-CN" altLang="en-US" sz="2400"/>
              <a:t>资料——文献综述——论文开题—</a:t>
            </a:r>
            <a:r>
              <a:rPr lang="en-US" altLang="zh-CN" sz="2400"/>
              <a:t>—</a:t>
            </a:r>
            <a:r>
              <a:rPr lang="zh-CN" altLang="en-US" sz="2400"/>
              <a:t>分析实验设计、写出论文初稿——修改论文</a:t>
            </a:r>
            <a:r>
              <a:rPr lang="en-US" altLang="zh-CN" sz="2400"/>
              <a:t>——</a:t>
            </a:r>
            <a:r>
              <a:rPr lang="zh-CN" altLang="en-US" sz="2400"/>
              <a:t>上交毕业论文全部材料</a:t>
            </a:r>
            <a:r>
              <a:rPr lang="en-US" altLang="zh-CN" sz="2400"/>
              <a:t>——</a:t>
            </a:r>
            <a:r>
              <a:rPr lang="zh-CN" altLang="en-US" sz="2400"/>
              <a:t>完成论文的最后修改——论文答辩。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研究工作条件和基础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>
            <a:normAutofit lnSpcReduction="10000"/>
          </a:bodyPr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/>
              <a:t>1.	很好的应用struts+Hibernate以及javascript,jquery,html,css等技术。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/>
              <a:t>2.  查阅文献：充分利用图书馆的图书资源和互联网上的资源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400"/>
              <a:t>3.	询问老师：与指导老师交流</a:t>
            </a:r>
            <a:endParaRPr lang="zh-CN" altLang="en-US" sz="2400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en-US" altLang="zh-CN" sz="2400"/>
              <a:t>4</a:t>
            </a:r>
            <a:r>
              <a:rPr lang="zh-CN" altLang="en-US" sz="2400"/>
              <a:t>.	软件工程 ：从需求分析开始，弄清当前系统的工作流程、存在的问题，提出解决的方法；对系统进行逻辑设计，包括数据库流程、数据字典的描述等；进行系统总体设计，包括功能模块设计、数据库设计等；最后进行详细的代码设计、用户界面设计，并进行一定的测试。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600" b="1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进度计划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627245"/>
          </a:xfrm>
        </p:spPr>
        <p:txBody>
          <a:bodyPr>
            <a:normAutofit lnSpcReduction="20000"/>
          </a:bodyPr>
          <a:p>
            <a:pPr marL="0" indent="0" algn="l" defTabSz="91440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2017年3月：选题、查阅文献资料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熟悉开发环境和开发工具，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做好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需求分析，确定系统功能，开题报告</a:t>
            </a:r>
            <a:endParaRPr lang="en-US" altLang="zh-CN" sz="240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 algn="l" defTabSz="91440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2017年4月：分析系统必须实现的功能，划分系统各功能模块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编写程序完成系统开发</a:t>
            </a:r>
            <a:endParaRPr lang="en-US" altLang="zh-CN" sz="240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 algn="l" defTabSz="91440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2017年5月：对系统进行总体测试，准备撰写毕业设计论文初稿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修改论文，并定稿</a:t>
            </a:r>
            <a:endParaRPr lang="en-US" altLang="zh-CN" sz="240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 algn="l" defTabSz="91440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2017年6月：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撰写答辨提纲、制作演示幻灯片、毕业设计论文答辩，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指导老师评定成绩，评阅老师评阅论文，写出评阅意见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1382</Words>
  <Application>WPS 演示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网上订餐系统的设计与实现</vt:lpstr>
      <vt:lpstr>课题开发背景</vt:lpstr>
      <vt:lpstr>课题的研究目的与意义</vt:lpstr>
      <vt:lpstr>课题基本内容</vt:lpstr>
      <vt:lpstr>课题预计解决的难题</vt:lpstr>
      <vt:lpstr>系统技术与工具</vt:lpstr>
      <vt:lpstr>课题的研究方法、技术路线</vt:lpstr>
      <vt:lpstr>研究工作条件和基础</vt:lpstr>
      <vt:lpstr>进度计划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fx</dc:creator>
  <cp:lastModifiedBy>fx</cp:lastModifiedBy>
  <cp:revision>27</cp:revision>
  <dcterms:created xsi:type="dcterms:W3CDTF">2017-03-15T12:58:00Z</dcterms:created>
  <dcterms:modified xsi:type="dcterms:W3CDTF">2017-03-16T15:20:42Z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