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3520257-33AD-46B0-B7B8-BEE8800702C8}">
          <p14:sldIdLst>
            <p14:sldId id="256"/>
          </p14:sldIdLst>
        </p14:section>
        <p14:section name="מקטע ללא כותרת" id="{EFFBA8B6-6294-4692-89E9-5E69563B136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1711FC-FE47-CC3A-C049-38526A6A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BE4B6E-9A29-09B9-B3AC-CBED2AD16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D7E69A-4EEC-4BE2-E257-0D032166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B4CCC5-FF8F-E244-8092-5DF109E7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37473D-AB1A-EAE9-50A8-EFED482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57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2B28A4-8DA1-D8DA-AEF4-B202F00F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107262-7754-EBB8-2CA0-7B63D966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8DA3E5-51E8-51F9-CBC0-E18C8B9C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93E1F4-17B5-FB3B-B545-B8F33DD8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9D3E16-2C91-1F90-F8B4-5255C411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57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A24B84E-4F21-B8DA-84DA-3E10FFEE7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DB8537A-9861-574E-D1D2-A7BF497C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FA8E10-6A48-84DE-EC91-F76764DE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EAD21-2D93-FF44-B5BC-BE4932BC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CB2B2C-4F65-D956-376B-3DB41C0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3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B7605E-0CF4-9486-BF24-B17BE91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535D0-7303-7FF1-2AD2-0148ABC2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7614FB-4FAE-BBE6-C65A-A913F176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FF87DC-AC8A-6733-4A0F-92E6891A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8F78E1-07B3-493E-67F7-183AF9EB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52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A40DF4-AE1C-CEC7-ABB3-03604265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CABFD5-349F-1CD7-1704-EB676DB5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F4675B-D92E-8856-4FF7-5EC994BB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CF57D6-3487-B405-CB0C-E73C65C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B2651B-C266-1D24-280A-93F756F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661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B54803-A389-D94F-022A-C2406D88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171165-EA5F-D929-8C73-1E6EC412C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2FAC7CF-577C-ADF1-4503-A3F1C00B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770A18-9F1F-FEA9-D478-D4E5D082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D60C08-F058-5DCE-0F2E-4ED749CD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77BA48-C2AC-F325-91C9-581A22CE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1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703FCC-4B0A-7E3F-5E64-27685FDC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025817-637F-EF2C-2E82-76EF1534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1069D8C-1540-7735-EDDF-62B6FF20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D382568-5311-4045-1B3C-7F1D857C1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1D85A3E-F5EC-2FC8-C11B-DE89EAB3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8CA5F7-BE45-579D-6BF2-24EBEDD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F85B3B-5653-B4BA-AD3E-EA55D58B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579FBEF-C1E2-C886-5764-3AF4504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9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CEDFD-B749-E373-3409-E9EC9588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41F8903-2861-A49B-1B50-40F1E069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68244A-8B69-1D61-C1AC-17F27B2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CCDA092-75DB-DEB1-2866-1E81B62B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2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B1DAF7A-51F7-53D1-48AA-3854B518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77DEA60-2E2D-8AAF-4819-5B2512C9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33011C9-3707-4B29-249B-9CFE0EF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3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4F18E4-896F-A5FC-EA54-14709AE4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F4D249-572D-4783-ACFE-CE6726AE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0DA0AD-5279-7799-F11C-DAFDE55F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C1D083-8950-4CE8-CB6F-94F2E0A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5665D8-8F82-5400-982B-7169C03D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5ADDDE-9FC7-6891-C9F0-5363648A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9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6A0D39-3A3E-3560-E5A0-D9BC587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264F074-3BE2-B958-F63A-5DB41461D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F83F582-F1A3-3B4E-B10F-1DC489F3A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B8EFA7E-EC7D-A533-446A-E51E748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E56E0E-9C14-AE57-3C63-12EF6AC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2C6A33-E917-D33A-7347-FED00D1E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4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9E6F535-EF38-119C-05FF-187921C4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CC8FCA-253F-E625-B082-4715D3995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443BB7-3985-4429-1938-9D17ECAA5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0DCD9-D6EB-48BD-B6B8-8A70D7FA7035}" type="datetimeFigureOut">
              <a:rPr lang="he-IL" smtClean="0"/>
              <a:t>י"א/סיון/תשפ"ד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4DC6AA-6DDB-FFAE-C501-9A000FDB4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7D3557-328F-17B1-6BB0-0098C6793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97361-AEFE-4D2B-A65B-E2BE8F473A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2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2CE121-36E3-9386-6C6D-40CE33C6F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עבודת הגשה </a:t>
            </a:r>
            <a:r>
              <a:rPr lang="en-US" dirty="0"/>
              <a:t>swing</a:t>
            </a:r>
            <a:r>
              <a:rPr lang="en-US" sz="1800" dirty="0"/>
              <a:t> </a:t>
            </a:r>
            <a:endParaRPr lang="he-IL" sz="1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96D385-5F18-7375-C370-59EF60510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שם המשחק: </a:t>
            </a:r>
            <a:r>
              <a:rPr lang="en-US" dirty="0" err="1"/>
              <a:t>AngryBirds</a:t>
            </a:r>
            <a:endParaRPr lang="he-IL" dirty="0"/>
          </a:p>
          <a:p>
            <a:r>
              <a:rPr lang="he-IL" dirty="0"/>
              <a:t>מגישים: יורה שי שון רויטל</a:t>
            </a:r>
          </a:p>
          <a:p>
            <a:r>
              <a:rPr lang="he-IL" dirty="0"/>
              <a:t>מרצה: שי גבעתי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434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BF102-3ED9-FE75-96A9-20FCEA6A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e-IL" dirty="0"/>
            </a:br>
            <a:r>
              <a:rPr lang="he-IL" dirty="0"/>
              <a:t>                             הסבר המשחק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C04AC0-1F5B-F337-E451-65C6EF4E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e-IL" dirty="0"/>
              <a:t>בתחילת המשחק יש 2 אופציות:</a:t>
            </a:r>
          </a:p>
          <a:p>
            <a:r>
              <a:rPr lang="he-IL" dirty="0"/>
              <a:t>1.לחיצת כפתור </a:t>
            </a:r>
            <a:r>
              <a:rPr lang="en-US" dirty="0"/>
              <a:t>Instructions</a:t>
            </a:r>
            <a:r>
              <a:rPr lang="he-IL" dirty="0"/>
              <a:t> אשר יציג את הוראות המשחק. </a:t>
            </a:r>
          </a:p>
          <a:p>
            <a:r>
              <a:rPr lang="he-IL" dirty="0"/>
              <a:t>2.לחיצת כפתור</a:t>
            </a:r>
            <a:r>
              <a:rPr lang="en-US" dirty="0"/>
              <a:t>Play  </a:t>
            </a:r>
            <a:r>
              <a:rPr lang="he-IL" dirty="0"/>
              <a:t> אשר יפתח את המשחק עצמו.</a:t>
            </a:r>
          </a:p>
          <a:p>
            <a:r>
              <a:rPr lang="he-IL" dirty="0"/>
              <a:t>מטרת המשחק היא לפגוע עם הציפור בכמה שיותר חזירים וכך להגיע </a:t>
            </a:r>
          </a:p>
          <a:p>
            <a:r>
              <a:rPr lang="he-IL" dirty="0"/>
              <a:t>לתוצאה יותר גבוה </a:t>
            </a:r>
          </a:p>
          <a:p>
            <a:r>
              <a:rPr lang="he-IL" dirty="0"/>
              <a:t>ישנה ציפור מיוחדת עם כוח מיוחד שיכולה לפגוע בחזיר ובנוסף גם לפוצץ </a:t>
            </a:r>
          </a:p>
          <a:p>
            <a:r>
              <a:rPr lang="he-IL" dirty="0"/>
              <a:t>את עמודי העץ שעליהם החזירים עומדים</a:t>
            </a:r>
          </a:p>
          <a:p>
            <a:r>
              <a:rPr lang="he-IL" dirty="0"/>
              <a:t>פעולה זו תגרום להוספת ניקוד </a:t>
            </a:r>
            <a:r>
              <a:rPr lang="he-IL"/>
              <a:t>מועט יותר</a:t>
            </a:r>
            <a:endParaRPr lang="he-IL" dirty="0"/>
          </a:p>
          <a:p>
            <a:r>
              <a:rPr lang="he-IL" dirty="0"/>
              <a:t> 3.אם יישארו חזירים על עמודי העץ אך לא יישארו ציפורים לבחירה הניקוד ירד ב 20 נקודות </a:t>
            </a:r>
          </a:p>
          <a:p>
            <a:r>
              <a:rPr lang="he-IL" dirty="0"/>
              <a:t>ומחסן הציפורים יתמלא </a:t>
            </a:r>
          </a:p>
          <a:p>
            <a:r>
              <a:rPr lang="he-IL" dirty="0"/>
              <a:t>סיום המשחק יקרה כאשר הניקוד ירד מ 0 נקודות</a:t>
            </a:r>
          </a:p>
          <a:p>
            <a:r>
              <a:rPr lang="he-IL" dirty="0"/>
              <a:t>4.כדי לשחק מחדש ניתן יהיה ללחוץ על כפתור </a:t>
            </a:r>
            <a:r>
              <a:rPr lang="en-US" dirty="0"/>
              <a:t>Play Again</a:t>
            </a:r>
            <a:endParaRPr lang="he-IL" dirty="0"/>
          </a:p>
          <a:p>
            <a:r>
              <a:rPr lang="he-IL" dirty="0"/>
              <a:t>5.בכל רגע אפשר ללחוץ על כפתור </a:t>
            </a:r>
            <a:r>
              <a:rPr lang="en-US" dirty="0"/>
              <a:t>Exit</a:t>
            </a:r>
            <a:r>
              <a:rPr lang="he-IL" dirty="0"/>
              <a:t> ולחזור למסך הקודם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512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מסך רחב</PresentationFormat>
  <Paragraphs>22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עבודת הגשה swing </vt:lpstr>
      <vt:lpstr>                              הסבר המשחק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שי ברקוביץ</dc:creator>
  <cp:lastModifiedBy>שי ברקוביץ</cp:lastModifiedBy>
  <cp:revision>3</cp:revision>
  <dcterms:created xsi:type="dcterms:W3CDTF">2024-06-17T08:57:39Z</dcterms:created>
  <dcterms:modified xsi:type="dcterms:W3CDTF">2024-06-17T17:25:18Z</dcterms:modified>
</cp:coreProperties>
</file>