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13:4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24575,'-35'16'0,"21"-12"0,-11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24575,'0'26'0,"0"4"0,0-9 0,9 9 0,-6-10 0,22 13 0,-21-13 0,21-1 0,-23 3 0,6-10 0,-8 19 0,14-19 0,-10 10 0,10-6 0,-14 5 0,0 9 0,0-10 0,10 11 0,-8-11 0,7 11 0,-9-11 0,0 11 0,0-11 0,0 11 0,15-10 0,-12 10 0,11-10 0,-14 10 0,0-11 0,0 11 0,0-11 0,0 10 0,0-9 0,0 9 0,0-10 0,0 11 0,9-11 0,9 13 0,3-21 0,11 14 0,-12-24 0,11 7 0,-11-9 0,11 0 0,-10 15 0,25-12 0,-15 11 0,11-14 0,-11 0 0,-11 0 0,10 0 0,12 0 0,9 0 0,-5 0 0,15 0 0,-31 0 0,12 0 0,-12 0 0,-10 0 0,11 0 0,-11 0 0,11 0 0,-11 0 0,11 0 0,-11 0 0,11 0 0,-11 0 0,10 0 0,-18-14 0,11 11 0,-7-12 0,4 15 0,11 0 0,-11 0 0,11-9 0,-11 7 0,11-8 0,-19-4 0,10 2 0,-20-19 0,6 11 0,-8-11 0,0 11 0,0-10 0,0 9 0,0-9 0,0 10 0,0-11 0,-8 19 0,14-10 0,-12 5 0,14-3 0,-8-11 0,0 11 0,0-10 0,0 9 0,0-9 0,0 10 0,0-26 0,0 16 0,15-13 0,-12 12 0,12 10 0,-15-10 0,0 11 0,0-11 0,0 11 0,0-11 0,0 11 0,0-11 0,0 11 0,0-10 0,-15 18 0,-18-14 0,2 8 0,-63 3 0,40-11 0,-45 23 0,32-27 0,22 26 0,-17-14 0,32 18 0,-11 0 0,10 0 0,11 0 0,-11 0 0,11 0 0,-11-10 0,-10 8 0,11-7 0,-16 9 0,4 0 0,-9 0 0,6 0 0,-17 0 0,32 0 0,-11 0 0,10 0 0,11 0 0,-11 0 0,11 0 0,-11 9 0,11-7 0,-10 8 0,9-10 0,-9 0 0,18 14 0,-2-10 0,14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26.6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62 16383,'0'24'0,"0"38"0,0 27 0,0 5 0,0 5 0,0-32 0,0-22 0,0 1 0,0-25 0,0 25 0,0-16 0,0 11 0,0-10 0,0-11 0,0 11 0,0-11 0,0 26 0,0-1 0,9 7 0,-7 10 0,8-32 0,-10 16 0,0-25 0,16 11 0,-12-11 0,12 11 0,-16-12 0,0 11 0,0-11 0,8-4 0,-6 7 0,7-11 0,7 20 0,-12-34 0,12 29 0,-8-38 0,8 26 0,26-15 0,9 0 0,16 0 0,0 0 0,0 0 0,-1 0 0,1 0 0,0 0 0,0 0 0,-1 0 0,1 0 0,0 0 0,-22 0 0,1 0 0,-26 0 0,11 0 0,-11 0 0,11 0 0,-11 0 0,11 0 0,-11 0 0,11 0 0,-11 0 0,10 0 0,-9 0 0,9 0 0,-10 0 0,11 0 0,-11 0 0,11 0 0,-11 0 0,11 0 0,-11 0 0,10 0 0,-9 0 0,9 0 0,-10 0 0,13-16 0,-9-18 0,13-19 0,-13 7 0,14-15 0,-25 31 0,13-12 0,-24 12 0,6 10 0,-8-11 0,0 11 0,0-11 0,15 10 0,-12-10 0,12 10 0,-15-10 0,0 11 0,9-11 0,-7 11 0,8-11 0,-10 11 0,0-10 0,0 9 0,0-9 0,0-12 0,0 12 0,0-16 0,0 26 0,0-11 0,0 11 0,0-10 0,0 9 0,0-9 0,0 9 0,0-9 0,0 10 0,0-11 0,0 11 0,-8 4 0,5-7 0,-19 19 0,18-18 0,-19 5 0,6 6 0,-4-12 0,-12 5 0,13 6 0,1-13 0,-3 23 0,10-6 0,-20-8 0,-10 12 0,10-12 0,-30 4 0,17 9 0,-22-27 0,0 26 0,16-14 0,-32 18 0,42 0 0,-42 0 0,32 0 0,-16 0 0,-20 0 0,35 0 0,0 0 0,-43 0 0,-3 0 0,31 0 0,21 0 0,-15 0 0,31 0 0,-11 0 0,10 0 0,11 0 0,-11 0 0,11 0 0,-12 16 0,11-4 0,-12 6 0,22 5 0,-4-19 0,15 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40.57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41 30 16383,'21'68'0,"0"0"0,9 22 0,-5-26 0,-2-2 0,-7 5 0,14 0 0,-27-16 0,9-10 0,-12-10 0,0-11 0,0 11 0,14-10 0,-11 10 0,12-9 0,-15 8 0,0-10 0,0 11 0,8-11 0,-6 11 0,6-11 0,-8 11 0,0-11 0,0 10 0,15-8 0,-12 9 0,12-10 0,-15 10 0,0-11 0,0 10 0,0-9 0,0 9 0,0-9 0,8-5 0,-6 6 0,6-10 0,-8 19 0,0-11 0,0 11 0,0-11 0,15-4 0,-4-7 0,20-9 0,11 0 0,29 0 0,1 0 0,-1 0 0,-29 0 0,-11 0 0,-11 0 0,10 0 0,-9 0 0,9 0 0,-10 0 0,11 0 0,-11 0 0,11 0 0,10 0 0,-11 0 0,16 0 0,-25 0 0,9 0 0,-10 0 0,11 0 0,-11 0 0,11 0 0,-11 0 0,11 0 0,-11 0 0,10 0 0,-9 0 0,-5 14 0,7-11 0,-12 12 0,20-15 0,-11 0 0,11 0 0,-11 0 0,11 0 0,-11 0 0,10 0 0,-9 0 0,9 0 0,-9 0 0,9 0 0,-10 0 0,11 0 0,-11 0 0,11 0 0,-11 0 0,11 0 0,-11 0 0,10 0 0,-9 0 0,9 0 0,-10 0 0,11 0 0,-19-15 0,10 12 0,-5-11 0,-20 14 0,14-9 0,-9-9 0,-12-4 0,22-10 0,-12 9 0,-12-10 0,22 12 0,-12 3 0,-10-7 0,36 21 0,-36-20 0,26 7 0,-14-3 0,0-10 0,0 9 0,0-9 0,0 10 0,0-11 0,0 11 0,0-11 0,0 11 0,0-11 0,0 11 0,0-10 0,0 9 0,0-9 0,8 10 0,-6-11 0,7 11 0,9-26 0,-2 0 0,5-5 0,-10 9 0,6 10 0,-13 11 0,12-11 0,-8 20 0,-6-10 0,6 5 0,-8-3 0,0-11 0,0 11 0,0-10 0,0 9 0,0-9 0,0 10 0,0-11 0,0 11 0,0-11 0,0 11 0,0-11 0,-8 19 0,6-10 0,-21 20 0,11-7 0,-20-7 0,11 12 0,-11-12 0,12 16 0,-11 0 0,11 0 0,-11 0 0,11 0 0,-10-9 0,9 6 0,-9-6 0,10 9 0,-11 0 0,11 0 0,-11 0 0,11 0 0,-11 0 0,-10 0 0,11 0 0,-16 0 0,26 0 0,-11 0 0,11 0 0,-11 0 0,11 0 0,-11 0 0,11 0 0,-11 0 0,11 0 0,-10 0 0,9 0 0,-9 0 0,10 0 0,-11 0 0,11 0 0,-11 0 0,11 0 0,-11 0 0,11 0 0,-10 0 0,9 0 0,-9 0 0,10 0 0,-11 0 0,11 0 0,-11 0 0,11 0 0,-11 0 0,11 0 0,-11 0 0,11 0 0,-10 0 0,9 0 0,-9 0 0,10 0 0,-11 0 0,11 0 0,-11 0 0,11 0 0,-11 0 0,11 0 0,-10 0 0,9 0 0,-9 0 0,10 0 0,-11 0 0,11 0 0,-11 0 0,11 0 0,-11 0 0,19 8 0,-10-6 0,6 7 0,-5-9 0,-9 0 0,8 14 0,-9-10 0,10 10 0,-10-14 0,11 0 0,-10 0 0,18 0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48.65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0:3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24575,'-35'16'0,"21"-12"0,-11 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0:4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28 132 24575,'0'26'0,"-12"20"0,9-16 0,-9 11 0,12-10 0,0-11 0,0 11 0,0-11 0,0 11 0,0-11 0,0 10 0,0-9 0,0 9 0,0-10 0,0 11 0,0-11 0,0 11 0,0-11 0,0 11 0,0-11 0,0 10 0,0-9 0,8-5 0,-6 7 0,7-12 0,-9 20 0,14-10 0,-11 10 0,12-9 0,-7-6 0,10 8 0,-6-11 0,13 5 0,-7 6 0,3-11 0,11 5 0,-12-10 0,-4 6 0,7-1 0,-19 18 0,18-18 0,-20 10 0,21-21 0,-11 6 0,18-8 0,-8 15 0,9-12 0,-10 11 0,10-14 0,-11 0 0,10 0 0,-9 0 0,-5 9 0,7-7 0,-12 6 0,20-8 0,-11 0 0,11 0 0,-11 0 0,26 0 0,0 18 0,5-14 0,-10 14 0,-10-18 0,-11 0 0,11 0 0,-11 0 0,11 0 0,-11 0 0,10 0 0,-9 0 0,9 0 0,-10 0 0,26 12 0,-16-9 0,12 9 0,-26-21 0,-7-7 0,-9-25 0,14 9 0,-10-14 0,10 25 0,-5-10 0,-6 11 0,6-11 0,-9 11 0,0-11 0,14 20 0,-10-12 0,10 7 0,-5 4 0,-7-11 0,6 7 0,-8-4 0,14 3 0,-10-5 0,10 10 0,-14-19 0,8 11 0,-6-11 0,7 11 0,-9-10 0,0 9 0,0-9 0,0 10 0,0-11 0,0 11 0,0-11 0,0 11 0,0-11 0,0 11 0,0-10 0,0 9 0,-10-9 0,8 9 0,-8-9 0,10 10 0,0-11 0,0 11 0,-14 4 0,11-7 0,-12 11 0,7-4 0,-8 7 0,4-5 0,-11 11 0,7-12 0,-4 15 0,-11-9 0,-11 6 0,11-20 0,-15 19 0,25-10 0,-10 4 0,11 8 0,-11-8 0,11 10 0,-11 0 0,11 0 0,4-14 0,-7 11 0,11-12 0,-18 15 0,10 0 0,-11 0 0,11 0 0,-11 0 0,11 0 0,-12 16 0,11-12 0,-11 12 0,11-16 0,-9 0 0,-12 0 0,12 0 0,-16 0 0,26 0 0,-11 0 0,11 0 0,-10 0 0,9 0 0,5 9 0,-7-7 0,11 6 0,-18-8 0,10 0 0,-13 16 0,21-12 0,-4 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0:4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52 133 24575,'0'26'0,"0"5"0,0 10 0,0-11 0,0 16 0,0-26 0,0 11 0,0-11 0,0 11 0,0-11 0,0 11 0,0-11 0,0 10 0,0 12 0,0-12 0,0 16 0,0-26 0,0 11 0,0-11 0,0 11 0,0-11 0,0 10 0,-15-8 0,12 9 0,-11-10 0,14 10 0,0-11 0,0 10 0,-9-18 0,7 11 0,-6-7 0,8 5 0,0 9 0,0-10 0,0 11 0,0-11 0,8-4 0,-6 7 0,7-11 0,5 4 0,-11 7 0,20-11 0,-5 20 0,3-11 0,-3 11 0,4-20 0,-18 11 0,20-7 0,-8 5 0,-3 10 0,10-18 0,-21 10 0,21-21 0,-20 21 0,20-20 0,-7 21 0,4-22 0,-3 22 0,5-20 0,-10 18 0,19-20 0,-10 21 0,10-20 0,-9 12 0,8-6 0,-10-6 0,11 6 0,-11-9 0,13 16 0,-13-12 0,13 12 0,-13-8 0,10-5 0,-9 5 0,9-8 0,-10 0 0,11 0 0,-11 0 0,11 0 0,-11 0 0,26 0 0,-16 0 0,12 0 0,4 0 0,-16 0 0,11 0 0,-10 0 0,-11 0 0,11 0 0,-11 0 0,10 0 0,-9 0 0,9 0 0,-10 0 0,11 0 0,-11 0 0,11 0 0,-11 0 0,11 0 0,-11 0 0,10 0 0,-9 0 0,9 0 0,-10 0 0,11 0 0,-11 0 0,11 0 0,-11 0 0,11 0 0,-11 0 0,11 0 0,-11 0 0,10 0 0,-9 0 0,9-10 0,-8-6 0,8 3 0,13-13 0,-12 8 0,16 3 0,-34-8 0,9 21 0,-5-6 0,-5-6 0,2 2 0,-6-5 0,-6-5 0,7 10 0,-9-19 0,0 11 0,0-10 0,0 9 0,0-9 0,0 9 0,0-9 0,0 10 0,0-11 0,0 11 0,0-11 0,0 11 0,0-11 0,0 11 0,0-10 0,0-12 0,0 12 0,0-16 0,0 26 0,0-11 0,0 11 0,0-11 0,0 11 0,0-10 0,0 9 0,0-25 0,0 1 0,0-6 0,0 9 0,0 12 0,0 9 0,0-9 0,0 9 0,0-9 0,0 10 0,0-11 0,0 11 0,0-11 0,0 11 0,0-11 0,0 11 0,0-10 0,0 9 0,0-9 0,0 10 0,0-11 0,0 11 0,0-11 0,0 11 0,-9 4 0,-9-9 0,-24 21 0,-11-12 0,-14 16 0,22 0 0,-1 0 0,26 0 0,-11 0 0,11-8 0,-11 6 0,11-7 0,-11 9 0,11 0 0,-10 0 0,9 0 0,-9 0 0,10 0 0,-11 0 0,11 0 0,-11 0 0,11 0 0,-11 0 0,11 0 0,-10 0 0,9 0 0,-9 0 0,9 0 0,-9 0 0,10 0 0,-11 0 0,-11 0 0,12 0 0,-16 0 0,26 0 0,-10 0 0,9 0 0,-9 0 0,10 0 0,-11 0 0,11 0 0,-11 0 0,11 0 0,-11 0 0,11 0 0,-10 10 0,9-8 0,-9 8 0,10-10 0,-11 0 0,11 0 0,-13 16 0,13-12 0,-13 12 0,13-16 0,-10 0 0,9 0 0,-9 0 0,10 0 0,-11 0 0,11 0 0,-11 0 0,11 0 0,-11 0 0,11 0 0,4 8 0,-7-6 0,11 7 0,-4 5 0,-7-11 0,20 20 0,-20-21 0,7 6 0,4 7 0,-11-12 0,21 20 0,-6-21 0,8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24575,'0'26'0,"0"4"0,0-9 0,9 9 0,-6-10 0,22 13 0,-21-13 0,21-1 0,-23 3 0,6-10 0,-8 19 0,14-19 0,-10 10 0,10-6 0,-14 5 0,0 9 0,0-10 0,10 11 0,-8-11 0,7 11 0,-9-11 0,0 11 0,0-11 0,0 11 0,15-10 0,-12 10 0,11-10 0,-14 10 0,0-11 0,0 11 0,0-11 0,0 10 0,0-9 0,0 9 0,0-10 0,0 11 0,9-11 0,9 13 0,3-21 0,11 14 0,-12-24 0,11 7 0,-11-9 0,11 0 0,-10 15 0,25-12 0,-15 11 0,11-14 0,-11 0 0,-11 0 0,10 0 0,12 0 0,9 0 0,-5 0 0,15 0 0,-31 0 0,12 0 0,-12 0 0,-10 0 0,11 0 0,-11 0 0,11 0 0,-11 0 0,11 0 0,-11 0 0,11 0 0,-11 0 0,10 0 0,-18-14 0,11 11 0,-7-12 0,4 15 0,11 0 0,-11 0 0,11-9 0,-11 7 0,11-8 0,-19-4 0,10 2 0,-20-19 0,6 11 0,-8-11 0,0 11 0,0-10 0,0 9 0,0-9 0,0 10 0,0-11 0,-8 19 0,14-10 0,-12 5 0,14-3 0,-8-11 0,0 11 0,0-10 0,0 9 0,0-9 0,0 10 0,0-26 0,0 16 0,15-13 0,-12 12 0,12 10 0,-15-10 0,0 11 0,0-11 0,0 11 0,0-11 0,0 11 0,0-11 0,0 11 0,0-10 0,-15 18 0,-18-14 0,2 8 0,-63 3 0,40-11 0,-45 23 0,32-27 0,22 26 0,-17-14 0,32 18 0,-11 0 0,10 0 0,11 0 0,-11 0 0,11 0 0,-11-10 0,-10 8 0,11-7 0,-16 9 0,4 0 0,-9 0 0,6 0 0,-17 0 0,32 0 0,-11 0 0,10 0 0,11 0 0,-11 0 0,11 0 0,-11 9 0,11-7 0,-10 8 0,9-10 0,-9 0 0,18 14 0,-2-10 0,14 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26.6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62 16383,'0'24'0,"0"38"0,0 27 0,0 5 0,0 5 0,0-32 0,0-22 0,0 1 0,0-25 0,0 25 0,0-16 0,0 11 0,0-10 0,0-11 0,0 11 0,0-11 0,0 26 0,0-1 0,9 7 0,-7 10 0,8-32 0,-10 16 0,0-25 0,16 11 0,-12-11 0,12 11 0,-16-12 0,0 11 0,0-11 0,8-4 0,-6 7 0,7-11 0,7 20 0,-12-34 0,12 29 0,-8-38 0,8 26 0,26-15 0,9 0 0,16 0 0,0 0 0,0 0 0,-1 0 0,1 0 0,0 0 0,0 0 0,-1 0 0,1 0 0,0 0 0,-22 0 0,1 0 0,-26 0 0,11 0 0,-11 0 0,11 0 0,-11 0 0,11 0 0,-11 0 0,11 0 0,-11 0 0,10 0 0,-9 0 0,9 0 0,-10 0 0,11 0 0,-11 0 0,11 0 0,-11 0 0,11 0 0,-11 0 0,10 0 0,-9 0 0,9 0 0,-10 0 0,13-16 0,-9-18 0,13-19 0,-13 7 0,14-15 0,-25 31 0,13-12 0,-24 12 0,6 10 0,-8-11 0,0 11 0,0-11 0,15 10 0,-12-10 0,12 10 0,-15-10 0,0 11 0,9-11 0,-7 11 0,8-11 0,-10 11 0,0-10 0,0 9 0,0-9 0,0-12 0,0 12 0,0-16 0,0 26 0,0-11 0,0 11 0,0-10 0,0 9 0,0-9 0,0 9 0,0-9 0,0 10 0,0-11 0,0 11 0,-8 4 0,5-7 0,-19 19 0,18-18 0,-19 5 0,6 6 0,-4-12 0,-12 5 0,13 6 0,1-13 0,-3 23 0,10-6 0,-20-8 0,-10 12 0,10-12 0,-30 4 0,17 9 0,-22-27 0,0 26 0,16-14 0,-32 18 0,42 0 0,-42 0 0,32 0 0,-16 0 0,-20 0 0,35 0 0,0 0 0,-43 0 0,-3 0 0,31 0 0,21 0 0,-15 0 0,31 0 0,-11 0 0,10 0 0,11 0 0,-11 0 0,11 0 0,-12 16 0,11-4 0,-12 6 0,22 5 0,-4-19 0,15 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40.57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41 30 16383,'21'68'0,"0"0"0,9 22 0,-5-26 0,-2-2 0,-7 5 0,14 0 0,-27-16 0,9-10 0,-12-10 0,0-11 0,0 11 0,14-10 0,-11 10 0,12-9 0,-15 8 0,0-10 0,0 11 0,8-11 0,-6 11 0,6-11 0,-8 11 0,0-11 0,0 10 0,15-8 0,-12 9 0,12-10 0,-15 10 0,0-11 0,0 10 0,0-9 0,0 9 0,0-9 0,8-5 0,-6 6 0,6-10 0,-8 19 0,0-11 0,0 11 0,0-11 0,15-4 0,-4-7 0,20-9 0,11 0 0,29 0 0,1 0 0,-1 0 0,-29 0 0,-11 0 0,-11 0 0,10 0 0,-9 0 0,9 0 0,-10 0 0,11 0 0,-11 0 0,11 0 0,10 0 0,-11 0 0,16 0 0,-25 0 0,9 0 0,-10 0 0,11 0 0,-11 0 0,11 0 0,-11 0 0,11 0 0,-11 0 0,10 0 0,-9 0 0,-5 14 0,7-11 0,-12 12 0,20-15 0,-11 0 0,11 0 0,-11 0 0,11 0 0,-11 0 0,10 0 0,-9 0 0,9 0 0,-9 0 0,9 0 0,-10 0 0,11 0 0,-11 0 0,11 0 0,-11 0 0,11 0 0,-11 0 0,10 0 0,-9 0 0,9 0 0,-10 0 0,11 0 0,-19-15 0,10 12 0,-5-11 0,-20 14 0,14-9 0,-9-9 0,-12-4 0,22-10 0,-12 9 0,-12-10 0,22 12 0,-12 3 0,-10-7 0,36 21 0,-36-20 0,26 7 0,-14-3 0,0-10 0,0 9 0,0-9 0,0 10 0,0-11 0,0 11 0,0-11 0,0 11 0,0-11 0,0 11 0,0-10 0,0 9 0,0-9 0,8 10 0,-6-11 0,7 11 0,9-26 0,-2 0 0,5-5 0,-10 9 0,6 10 0,-13 11 0,12-11 0,-8 20 0,-6-10 0,6 5 0,-8-3 0,0-11 0,0 11 0,0-10 0,0 9 0,0-9 0,0 10 0,0-11 0,0 11 0,0-11 0,0 11 0,0-11 0,-8 19 0,6-10 0,-21 20 0,11-7 0,-20-7 0,11 12 0,-11-12 0,12 16 0,-11 0 0,11 0 0,-11 0 0,11 0 0,-10-9 0,9 6 0,-9-6 0,10 9 0,-11 0 0,11 0 0,-11 0 0,11 0 0,-11 0 0,-10 0 0,11 0 0,-16 0 0,26 0 0,-11 0 0,11 0 0,-11 0 0,11 0 0,-11 0 0,11 0 0,-11 0 0,11 0 0,-10 0 0,9 0 0,-9 0 0,10 0 0,-11 0 0,11 0 0,-11 0 0,11 0 0,-11 0 0,11 0 0,-10 0 0,9 0 0,-9 0 0,10 0 0,-11 0 0,11 0 0,-11 0 0,11 0 0,-11 0 0,11 0 0,-11 0 0,11 0 0,-10 0 0,9 0 0,-9 0 0,10 0 0,-11 0 0,11 0 0,-11 0 0,11 0 0,-11 0 0,11 0 0,-10 0 0,9 0 0,-9 0 0,10 0 0,-11 0 0,11 0 0,-11 0 0,11 0 0,-11 0 0,19 8 0,-10-6 0,6 7 0,-5-9 0,-9 0 0,8 14 0,-9-10 0,10 10 0,-10-14 0,11 0 0,-10 0 0,18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13:4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28 132 24575,'0'26'0,"-12"20"0,9-16 0,-9 11 0,12-10 0,0-11 0,0 11 0,0-11 0,0 11 0,0-11 0,0 10 0,0-9 0,0 9 0,0-10 0,0 11 0,0-11 0,0 11 0,0-11 0,0 11 0,0-11 0,0 10 0,0-9 0,8-5 0,-6 7 0,7-12 0,-9 20 0,14-10 0,-11 10 0,12-9 0,-7-6 0,10 8 0,-6-11 0,13 5 0,-7 6 0,3-11 0,11 5 0,-12-10 0,-4 6 0,7-1 0,-19 18 0,18-18 0,-20 10 0,21-21 0,-11 6 0,18-8 0,-8 15 0,9-12 0,-10 11 0,10-14 0,-11 0 0,10 0 0,-9 0 0,-5 9 0,7-7 0,-12 6 0,20-8 0,-11 0 0,11 0 0,-11 0 0,26 0 0,0 18 0,5-14 0,-10 14 0,-10-18 0,-11 0 0,11 0 0,-11 0 0,11 0 0,-11 0 0,10 0 0,-9 0 0,9 0 0,-10 0 0,26 12 0,-16-9 0,12 9 0,-26-21 0,-7-7 0,-9-25 0,14 9 0,-10-14 0,10 25 0,-5-10 0,-6 11 0,6-11 0,-9 11 0,0-11 0,14 20 0,-10-12 0,10 7 0,-5 4 0,-7-11 0,6 7 0,-8-4 0,14 3 0,-10-5 0,10 10 0,-14-19 0,8 11 0,-6-11 0,7 11 0,-9-10 0,0 9 0,0-9 0,0 10 0,0-11 0,0 11 0,0-11 0,0 11 0,0-11 0,0 11 0,0-10 0,0 9 0,-10-9 0,8 9 0,-8-9 0,10 10 0,0-11 0,0 11 0,-14 4 0,11-7 0,-12 11 0,7-4 0,-8 7 0,4-5 0,-11 11 0,7-12 0,-4 15 0,-11-9 0,-11 6 0,11-20 0,-15 19 0,25-10 0,-10 4 0,11 8 0,-11-8 0,11 10 0,-11 0 0,11 0 0,4-14 0,-7 11 0,11-12 0,-18 15 0,10 0 0,-11 0 0,11 0 0,-11 0 0,11 0 0,-12 16 0,11-12 0,-11 12 0,11-16 0,-9 0 0,-12 0 0,12 0 0,-16 0 0,26 0 0,-11 0 0,11 0 0,-10 0 0,9 0 0,5 9 0,-7-7 0,11 6 0,-18-8 0,10 0 0,-13 16 0,21-12 0,-4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1:48.65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13:4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52 133 24575,'0'26'0,"0"5"0,0 10 0,0-11 0,0 16 0,0-26 0,0 11 0,0-11 0,0 11 0,0-11 0,0 11 0,0-11 0,0 10 0,0 12 0,0-12 0,0 16 0,0-26 0,0 11 0,0-11 0,0 11 0,0-11 0,0 10 0,-15-8 0,12 9 0,-11-10 0,14 10 0,0-11 0,0 10 0,-9-18 0,7 11 0,-6-7 0,8 5 0,0 9 0,0-10 0,0 11 0,0-11 0,8-4 0,-6 7 0,7-11 0,5 4 0,-11 7 0,20-11 0,-5 20 0,3-11 0,-3 11 0,4-20 0,-18 11 0,20-7 0,-8 5 0,-3 10 0,10-18 0,-21 10 0,21-21 0,-20 21 0,20-20 0,-7 21 0,4-22 0,-3 22 0,5-20 0,-10 18 0,19-20 0,-10 21 0,10-20 0,-9 12 0,8-6 0,-10-6 0,11 6 0,-11-9 0,13 16 0,-13-12 0,13 12 0,-13-8 0,10-5 0,-9 5 0,9-8 0,-10 0 0,11 0 0,-11 0 0,11 0 0,-11 0 0,26 0 0,-16 0 0,12 0 0,4 0 0,-16 0 0,11 0 0,-10 0 0,-11 0 0,11 0 0,-11 0 0,10 0 0,-9 0 0,9 0 0,-10 0 0,11 0 0,-11 0 0,11 0 0,-11 0 0,11 0 0,-11 0 0,10 0 0,-9 0 0,9 0 0,-10 0 0,11 0 0,-11 0 0,11 0 0,-11 0 0,11 0 0,-11 0 0,11 0 0,-11 0 0,10 0 0,-9 0 0,9-10 0,-8-6 0,8 3 0,13-13 0,-12 8 0,16 3 0,-34-8 0,9 21 0,-5-6 0,-5-6 0,2 2 0,-6-5 0,-6-5 0,7 10 0,-9-19 0,0 11 0,0-10 0,0 9 0,0-9 0,0 9 0,0-9 0,0 10 0,0-11 0,0 11 0,0-11 0,0 11 0,0-11 0,0 11 0,0-10 0,0-12 0,0 12 0,0-16 0,0 26 0,0-11 0,0 11 0,0-11 0,0 11 0,0-10 0,0 9 0,0-25 0,0 1 0,0-6 0,0 9 0,0 12 0,0 9 0,0-9 0,0 9 0,0-9 0,0 10 0,0-11 0,0 11 0,0-11 0,0 11 0,0-11 0,0 11 0,0-10 0,0 9 0,0-9 0,0 10 0,0-11 0,0 11 0,0-11 0,0 11 0,-9 4 0,-9-9 0,-24 21 0,-11-12 0,-14 16 0,22 0 0,-1 0 0,26 0 0,-11 0 0,11-8 0,-11 6 0,11-7 0,-11 9 0,11 0 0,-10 0 0,9 0 0,-9 0 0,10 0 0,-11 0 0,11 0 0,-11 0 0,11 0 0,-11 0 0,11 0 0,-10 0 0,9 0 0,-9 0 0,9 0 0,-9 0 0,10 0 0,-11 0 0,-11 0 0,12 0 0,-16 0 0,26 0 0,-10 0 0,9 0 0,-9 0 0,10 0 0,-11 0 0,11 0 0,-11 0 0,11 0 0,-11 0 0,11 0 0,-10 10 0,9-8 0,-9 8 0,10-10 0,-11 0 0,11 0 0,-13 16 0,13-12 0,-13 12 0,13-16 0,-10 0 0,9 0 0,-9 0 0,10 0 0,-11 0 0,11 0 0,-11 0 0,11 0 0,-11 0 0,11 0 0,4 8 0,-7-6 0,11 7 0,-4 5 0,-7-11 0,20 20 0,-20-21 0,7 6 0,4 7 0,-11-12 0,21 20 0,-6-21 0,8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13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24575,'0'26'0,"0"4"0,0-9 0,9 9 0,-6-10 0,22 13 0,-21-13 0,21-1 0,-23 3 0,6-10 0,-8 19 0,14-19 0,-10 10 0,10-6 0,-14 5 0,0 9 0,0-10 0,10 11 0,-8-11 0,7 11 0,-9-11 0,0 11 0,0-11 0,0 11 0,15-10 0,-12 10 0,11-10 0,-14 10 0,0-11 0,0 11 0,0-11 0,0 10 0,0-9 0,0 9 0,0-10 0,0 11 0,9-11 0,9 13 0,3-21 0,11 14 0,-12-24 0,11 7 0,-11-9 0,11 0 0,-10 15 0,25-12 0,-15 11 0,11-14 0,-11 0 0,-11 0 0,10 0 0,12 0 0,9 0 0,-5 0 0,15 0 0,-31 0 0,12 0 0,-12 0 0,-10 0 0,11 0 0,-11 0 0,11 0 0,-11 0 0,11 0 0,-11 0 0,11 0 0,-11 0 0,10 0 0,-18-14 0,11 11 0,-7-12 0,4 15 0,11 0 0,-11 0 0,11-9 0,-11 7 0,11-8 0,-19-4 0,10 2 0,-20-19 0,6 11 0,-8-11 0,0 11 0,0-10 0,0 9 0,0-9 0,0 10 0,0-11 0,-8 19 0,14-10 0,-12 5 0,14-3 0,-8-11 0,0 11 0,0-10 0,0 9 0,0-9 0,0 10 0,0-26 0,0 16 0,15-13 0,-12 12 0,12 10 0,-15-10 0,0 11 0,0-11 0,0 11 0,0-11 0,0 11 0,0-11 0,0 11 0,0-10 0,-15 18 0,-18-14 0,2 8 0,-63 3 0,40-11 0,-45 23 0,32-27 0,22 26 0,-17-14 0,32 18 0,-11 0 0,10 0 0,11 0 0,-11 0 0,11 0 0,-11-10 0,-10 8 0,11-7 0,-16 9 0,4 0 0,-9 0 0,6 0 0,-17 0 0,32 0 0,-11 0 0,10 0 0,11 0 0,-11 0 0,11 0 0,-11 9 0,11-7 0,-10 8 0,9-10 0,-9 0 0,18 14 0,-2-10 0,14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13:40.39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62 16383,'0'24'0,"0"38"0,0 27 0,0 5 0,0 5 0,0-32 0,0-22 0,0 1 0,0-25 0,0 25 0,0-16 0,0 11 0,0-10 0,0-11 0,0 11 0,0-11 0,0 26 0,0-1 0,9 7 0,-7 10 0,8-32 0,-10 16 0,0-25 0,16 11 0,-12-11 0,12 11 0,-16-12 0,0 11 0,0-11 0,8-4 0,-6 7 0,7-11 0,7 20 0,-12-34 0,12 29 0,-8-38 0,8 26 0,26-15 0,9 0 0,16 0 0,0 0 0,0 0 0,-1 0 0,1 0 0,0 0 0,0 0 0,-1 0 0,1 0 0,0 0 0,-22 0 0,1 0 0,-26 0 0,11 0 0,-11 0 0,11 0 0,-11 0 0,11 0 0,-11 0 0,11 0 0,-11 0 0,10 0 0,-9 0 0,9 0 0,-10 0 0,11 0 0,-11 0 0,11 0 0,-11 0 0,11 0 0,-11 0 0,10 0 0,-9 0 0,9 0 0,-10 0 0,13-16 0,-9-18 0,13-19 0,-13 7 0,14-15 0,-25 31 0,13-12 0,-24 12 0,6 10 0,-8-11 0,0 11 0,0-11 0,15 10 0,-12-10 0,12 10 0,-15-10 0,0 11 0,9-11 0,-7 11 0,8-11 0,-10 11 0,0-10 0,0 9 0,0-9 0,0-12 0,0 12 0,0-16 0,0 26 0,0-11 0,0 11 0,0-10 0,0 9 0,0-9 0,0 9 0,0-9 0,0 10 0,0-11 0,0 11 0,-8 4 0,5-7 0,-19 19 0,18-18 0,-19 5 0,6 6 0,-4-12 0,-12 5 0,13 6 0,1-13 0,-3 23 0,10-6 0,-20-8 0,-10 12 0,10-12 0,-30 4 0,17 9 0,-22-27 0,0 26 0,16-14 0,-32 18 0,42 0 0,-42 0 0,32 0 0,-16 0 0,-20 0 0,35 0 0,0 0 0,-43 0 0,-3 0 0,31 0 0,21 0 0,-15 0 0,31 0 0,-11 0 0,10 0 0,11 0 0,-11 0 0,11 0 0,-12 16 0,11-4 0,-12 6 0,22 5 0,-4-19 0,15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13:40.397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41 30 16383,'21'68'0,"0"0"0,9 22 0,-5-26 0,-2-2 0,-7 5 0,14 0 0,-27-16 0,9-10 0,-12-10 0,0-11 0,0 11 0,14-10 0,-11 10 0,12-9 0,-15 8 0,0-10 0,0 11 0,8-11 0,-6 11 0,6-11 0,-8 11 0,0-11 0,0 10 0,15-8 0,-12 9 0,12-10 0,-15 10 0,0-11 0,0 10 0,0-9 0,0 9 0,0-9 0,8-5 0,-6 6 0,6-10 0,-8 19 0,0-11 0,0 11 0,0-11 0,15-4 0,-4-7 0,20-9 0,11 0 0,29 0 0,1 0 0,-1 0 0,-29 0 0,-11 0 0,-11 0 0,10 0 0,-9 0 0,9 0 0,-10 0 0,11 0 0,-11 0 0,11 0 0,10 0 0,-11 0 0,16 0 0,-25 0 0,9 0 0,-10 0 0,11 0 0,-11 0 0,11 0 0,-11 0 0,11 0 0,-11 0 0,10 0 0,-9 0 0,-5 14 0,7-11 0,-12 12 0,20-15 0,-11 0 0,11 0 0,-11 0 0,11 0 0,-11 0 0,10 0 0,-9 0 0,9 0 0,-9 0 0,9 0 0,-10 0 0,11 0 0,-11 0 0,11 0 0,-11 0 0,11 0 0,-11 0 0,10 0 0,-9 0 0,9 0 0,-10 0 0,11 0 0,-19-15 0,10 12 0,-5-11 0,-20 14 0,14-9 0,-9-9 0,-12-4 0,22-10 0,-12 9 0,-12-10 0,22 12 0,-12 3 0,-10-7 0,36 21 0,-36-20 0,26 7 0,-14-3 0,0-10 0,0 9 0,0-9 0,0 10 0,0-11 0,0 11 0,0-11 0,0 11 0,0-11 0,0 11 0,0-10 0,0 9 0,0-9 0,8 10 0,-6-11 0,7 11 0,9-26 0,-2 0 0,5-5 0,-10 9 0,6 10 0,-13 11 0,12-11 0,-8 20 0,-6-10 0,6 5 0,-8-3 0,0-11 0,0 11 0,0-10 0,0 9 0,0-9 0,0 10 0,0-11 0,0 11 0,0-11 0,0 11 0,0-11 0,-8 19 0,6-10 0,-21 20 0,11-7 0,-20-7 0,11 12 0,-11-12 0,12 16 0,-11 0 0,11 0 0,-11 0 0,11 0 0,-10-9 0,9 6 0,-9-6 0,10 9 0,-11 0 0,11 0 0,-11 0 0,11 0 0,-11 0 0,-10 0 0,11 0 0,-16 0 0,26 0 0,-11 0 0,11 0 0,-11 0 0,11 0 0,-11 0 0,11 0 0,-11 0 0,11 0 0,-10 0 0,9 0 0,-9 0 0,10 0 0,-11 0 0,11 0 0,-11 0 0,11 0 0,-11 0 0,11 0 0,-10 0 0,9 0 0,-9 0 0,10 0 0,-11 0 0,11 0 0,-11 0 0,11 0 0,-11 0 0,11 0 0,-11 0 0,11 0 0,-10 0 0,9 0 0,-9 0 0,10 0 0,-11 0 0,11 0 0,-11 0 0,11 0 0,-11 0 0,11 0 0,-10 0 0,9 0 0,-9 0 0,10 0 0,-11 0 0,11 0 0,-11 0 0,11 0 0,-11 0 0,19 8 0,-10-6 0,6 7 0,-5-9 0,-9 0 0,8 14 0,-9-10 0,10 10 0,-10-14 0,11 0 0,-10 0 0,18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0:3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24575,'-35'16'0,"21"-12"0,-11 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0:4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28 132 24575,'0'26'0,"-12"20"0,9-16 0,-9 11 0,12-10 0,0-11 0,0 11 0,0-11 0,0 11 0,0-11 0,0 10 0,0-9 0,0 9 0,0-10 0,0 11 0,0-11 0,0 11 0,0-11 0,0 11 0,0-11 0,0 10 0,0-9 0,8-5 0,-6 7 0,7-12 0,-9 20 0,14-10 0,-11 10 0,12-9 0,-7-6 0,10 8 0,-6-11 0,13 5 0,-7 6 0,3-11 0,11 5 0,-12-10 0,-4 6 0,7-1 0,-19 18 0,18-18 0,-20 10 0,21-21 0,-11 6 0,18-8 0,-8 15 0,9-12 0,-10 11 0,10-14 0,-11 0 0,10 0 0,-9 0 0,-5 9 0,7-7 0,-12 6 0,20-8 0,-11 0 0,11 0 0,-11 0 0,26 0 0,0 18 0,5-14 0,-10 14 0,-10-18 0,-11 0 0,11 0 0,-11 0 0,11 0 0,-11 0 0,10 0 0,-9 0 0,9 0 0,-10 0 0,26 12 0,-16-9 0,12 9 0,-26-21 0,-7-7 0,-9-25 0,14 9 0,-10-14 0,10 25 0,-5-10 0,-6 11 0,6-11 0,-9 11 0,0-11 0,14 20 0,-10-12 0,10 7 0,-5 4 0,-7-11 0,6 7 0,-8-4 0,14 3 0,-10-5 0,10 10 0,-14-19 0,8 11 0,-6-11 0,7 11 0,-9-10 0,0 9 0,0-9 0,0 10 0,0-11 0,0 11 0,0-11 0,0 11 0,0-11 0,0 11 0,0-10 0,0 9 0,-10-9 0,8 9 0,-8-9 0,10 10 0,0-11 0,0 11 0,-14 4 0,11-7 0,-12 11 0,7-4 0,-8 7 0,4-5 0,-11 11 0,7-12 0,-4 15 0,-11-9 0,-11 6 0,11-20 0,-15 19 0,25-10 0,-10 4 0,11 8 0,-11-8 0,11 10 0,-11 0 0,11 0 0,4-14 0,-7 11 0,11-12 0,-18 15 0,10 0 0,-11 0 0,11 0 0,-11 0 0,11 0 0,-12 16 0,11-12 0,-11 12 0,11-16 0,-9 0 0,-12 0 0,12 0 0,-16 0 0,26 0 0,-11 0 0,11 0 0,-10 0 0,9 0 0,5 9 0,-7-7 0,11 6 0,-18-8 0,10 0 0,-13 16 0,21-12 0,-4 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2:00:4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52 133 24575,'0'26'0,"0"5"0,0 10 0,0-11 0,0 16 0,0-26 0,0 11 0,0-11 0,0 11 0,0-11 0,0 11 0,0-11 0,0 10 0,0 12 0,0-12 0,0 16 0,0-26 0,0 11 0,0-11 0,0 11 0,0-11 0,0 10 0,-15-8 0,12 9 0,-11-10 0,14 10 0,0-11 0,0 10 0,-9-18 0,7 11 0,-6-7 0,8 5 0,0 9 0,0-10 0,0 11 0,0-11 0,8-4 0,-6 7 0,7-11 0,5 4 0,-11 7 0,20-11 0,-5 20 0,3-11 0,-3 11 0,4-20 0,-18 11 0,20-7 0,-8 5 0,-3 10 0,10-18 0,-21 10 0,21-21 0,-20 21 0,20-20 0,-7 21 0,4-22 0,-3 22 0,5-20 0,-10 18 0,19-20 0,-10 21 0,10-20 0,-9 12 0,8-6 0,-10-6 0,11 6 0,-11-9 0,13 16 0,-13-12 0,13 12 0,-13-8 0,10-5 0,-9 5 0,9-8 0,-10 0 0,11 0 0,-11 0 0,11 0 0,-11 0 0,26 0 0,-16 0 0,12 0 0,4 0 0,-16 0 0,11 0 0,-10 0 0,-11 0 0,11 0 0,-11 0 0,10 0 0,-9 0 0,9 0 0,-10 0 0,11 0 0,-11 0 0,11 0 0,-11 0 0,11 0 0,-11 0 0,10 0 0,-9 0 0,9 0 0,-10 0 0,11 0 0,-11 0 0,11 0 0,-11 0 0,11 0 0,-11 0 0,11 0 0,-11 0 0,10 0 0,-9 0 0,9-10 0,-8-6 0,8 3 0,13-13 0,-12 8 0,16 3 0,-34-8 0,9 21 0,-5-6 0,-5-6 0,2 2 0,-6-5 0,-6-5 0,7 10 0,-9-19 0,0 11 0,0-10 0,0 9 0,0-9 0,0 9 0,0-9 0,0 10 0,0-11 0,0 11 0,0-11 0,0 11 0,0-11 0,0 11 0,0-10 0,0-12 0,0 12 0,0-16 0,0 26 0,0-11 0,0 11 0,0-11 0,0 11 0,0-10 0,0 9 0,0-25 0,0 1 0,0-6 0,0 9 0,0 12 0,0 9 0,0-9 0,0 9 0,0-9 0,0 10 0,0-11 0,0 11 0,0-11 0,0 11 0,0-11 0,0 11 0,0-10 0,0 9 0,0-9 0,0 10 0,0-11 0,0 11 0,0-11 0,0 11 0,-9 4 0,-9-9 0,-24 21 0,-11-12 0,-14 16 0,22 0 0,-1 0 0,26 0 0,-11 0 0,11-8 0,-11 6 0,11-7 0,-11 9 0,11 0 0,-10 0 0,9 0 0,-9 0 0,10 0 0,-11 0 0,11 0 0,-11 0 0,11 0 0,-11 0 0,11 0 0,-10 0 0,9 0 0,-9 0 0,9 0 0,-9 0 0,10 0 0,-11 0 0,-11 0 0,12 0 0,-16 0 0,26 0 0,-10 0 0,9 0 0,-9 0 0,10 0 0,-11 0 0,11 0 0,-11 0 0,11 0 0,-11 0 0,11 0 0,-10 10 0,9-8 0,-9 8 0,10-10 0,-11 0 0,11 0 0,-13 16 0,13-12 0,-13 12 0,13-16 0,-10 0 0,9 0 0,-9 0 0,10 0 0,-11 0 0,11 0 0,-11 0 0,11 0 0,-11 0 0,11 0 0,4 8 0,-7-6 0,11 7 0,-4 5 0,-7-11 0,20 20 0,-20-21 0,7 6 0,4 7 0,-11-12 0,21 20 0,-6-21 0,8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0FD31-BAE6-9421-1B40-E615A98C3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339E6D-D9DB-C6A4-A638-8B0376905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30A2E-7944-552B-F620-16DAB838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06EB7-7AE0-ED4D-7FE8-466A722B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B0F72-F667-3843-0D2B-DF8CDF6D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7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812E7-A405-86F8-0A55-D3483B21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547D2A-B4DC-A0EF-B051-EAC121C0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64C46-C12A-9E9A-AB9F-4380B744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8E212-1A2D-42F7-4792-3744B54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8700C-3884-1A38-7DD3-4B4AF939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94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137ACE-5C5C-14B8-18A8-55EB5959D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595E5-3BC7-F51B-ACAC-46C72DA8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78534B-C25E-432E-6414-AD32E9C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CC057-1ECF-61B9-5EB5-6241AB53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A27FD-4ED1-1F12-00E0-369A4D83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0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D6373-FC77-A0AD-799B-6CBB28A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44F70-5E4A-87EC-B339-70750314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8B566B-ADC3-4272-06A4-D211A5BB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F5533-6621-AB7E-DAB0-F40920DA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6B1DB-4587-C9CE-549C-99906EB4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1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EDEFF-DF4F-4CB9-6F6E-F5FB12A9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8E773-E482-72B4-00C6-30FF3CB3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BFB7E-F5B6-5F9B-CD2C-0549C6E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5DB25-EF85-A217-8081-F5325585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6A915-EC09-0339-5723-6D7D8905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BBB96-04AE-6F31-CC22-C6221252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76870-3298-FFE5-0EC2-787F6F631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B4D327-BEC4-C951-73FC-8CC7480D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ADF4B-00AD-AFF8-568A-CE3060BB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3F2EB-A3DB-4FF0-785C-2BF6E3A6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21D0D2-BFEF-F9CD-E22B-2BEB577B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17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FD2AC-D113-493F-9DB4-B7A2B0B7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6E9642-25ED-51F4-E145-C215EDA6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484EA9-8230-FB38-5A69-A13A5ECF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8DF7FB-97C3-822D-949C-E8D4550E8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4D8D0D-0105-F3ED-EE25-3C179628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54E2DF-1C46-1D42-3E5B-B41794DA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1BCE43-6A92-8915-97A8-B41EFACD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C4CD1D-06DC-2CA7-3711-6D3D3E47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FFC77-11C2-8530-7406-5EAA27BA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A22A2D-D962-A9FA-DC10-6E34AEA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8D2C05-B498-B324-76D6-4AC6DC4E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A7FCF1-415C-18EE-044A-9A937E86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1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7CF52C-E26B-E776-210F-B30A2F9C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DAE4FE-C484-9DC1-8AD6-FCCB017A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934404-18F8-B871-C933-770E5E98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1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9C960-66FD-FE9F-D17F-E61F0AC6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CD5E5-FF3A-6CB1-A731-3577248A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FFCA1C-1405-872B-C090-3CC4FFE8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8C0A6-30A3-524C-252B-DD7F5AAC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E06BE-E3C0-A26D-1FC3-432B75A0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FC60DE-4CD8-BD04-B485-DFCA174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8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90649-3604-B399-51E9-81F5F061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B19EBD-0B05-2A67-75F5-005D8E8A9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A0ABF6-0399-752A-C0F8-28587B5A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631F3-3D9C-E224-4864-21CAC4A3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333E24-A3DE-5705-1C08-610E6FE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B25403-60E6-4D7F-26CA-DBED729D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827787-1B3B-1531-F1C3-EB3FF652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790E98-DC82-B7E1-73F5-EA6ACC7F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6A5EF-5346-8F3E-F0C5-8FCACE41E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2B92-B5EF-3440-95AE-ECDF543A81D7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E8F82-D030-8439-ED33-B1407A6AB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EB4B7-95B3-C42E-CE24-75A2273D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C512-C6E6-5248-8C72-F2527BC38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98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2.emf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2.png"/><Relationship Id="rId17" Type="http://schemas.openxmlformats.org/officeDocument/2006/relationships/image" Target="../media/image3.jpeg"/><Relationship Id="rId2" Type="http://schemas.openxmlformats.org/officeDocument/2006/relationships/image" Target="../media/image1.emf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10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9.xml"/><Relationship Id="rId18" Type="http://schemas.openxmlformats.org/officeDocument/2006/relationships/image" Target="../media/image14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2.png"/><Relationship Id="rId17" Type="http://schemas.openxmlformats.org/officeDocument/2006/relationships/image" Target="../media/image3.jpeg"/><Relationship Id="rId2" Type="http://schemas.openxmlformats.org/officeDocument/2006/relationships/image" Target="../media/image1.emf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17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4D544-0117-512F-E5CE-429869DCB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8878D6-5F1F-8580-FA6B-CAA074B7B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3EEA9C-C010-97EC-D0E8-9758E40D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4" y="667494"/>
            <a:ext cx="6851603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3E9E183D-8B53-2125-F4B6-3258FD68293C}"/>
                  </a:ext>
                </a:extLst>
              </p14:cNvPr>
              <p14:cNvContentPartPr/>
              <p14:nvPr/>
            </p14:nvContentPartPr>
            <p14:xfrm>
              <a:off x="5163406" y="2626812"/>
              <a:ext cx="27000" cy="1332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3E9E183D-8B53-2125-F4B6-3258FD6829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4406" y="2617812"/>
                <a:ext cx="44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367A37EC-61C6-E3A6-940F-649E48299B67}"/>
                  </a:ext>
                </a:extLst>
              </p14:cNvPr>
              <p14:cNvContentPartPr/>
              <p14:nvPr/>
            </p14:nvContentPartPr>
            <p14:xfrm>
              <a:off x="4582006" y="2455092"/>
              <a:ext cx="504720" cy="44784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367A37EC-61C6-E3A6-940F-649E48299B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3006" y="2446099"/>
                <a:ext cx="522360" cy="46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F25AEA9C-15F6-136D-49F4-3989E389A2EC}"/>
                  </a:ext>
                </a:extLst>
              </p14:cNvPr>
              <p14:cNvContentPartPr/>
              <p14:nvPr/>
            </p14:nvContentPartPr>
            <p14:xfrm>
              <a:off x="4356286" y="4720572"/>
              <a:ext cx="762840" cy="59652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F25AEA9C-15F6-136D-49F4-3989E389A2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7286" y="4711577"/>
                <a:ext cx="780480" cy="614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47E19CA1-5973-1A52-F1D3-09A48BC74790}"/>
                  </a:ext>
                </a:extLst>
              </p14:cNvPr>
              <p14:cNvContentPartPr/>
              <p14:nvPr/>
            </p14:nvContentPartPr>
            <p14:xfrm>
              <a:off x="3356926" y="5330052"/>
              <a:ext cx="504720" cy="4017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47E19CA1-5973-1A52-F1D3-09A48BC747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926" y="5321044"/>
                <a:ext cx="522360" cy="41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4EA15576-8638-0316-5CE5-905E76A945D6}"/>
                  </a:ext>
                </a:extLst>
              </p14:cNvPr>
              <p14:cNvContentPartPr/>
              <p14:nvPr/>
            </p14:nvContentPartPr>
            <p14:xfrm>
              <a:off x="6155926" y="4970772"/>
              <a:ext cx="657720" cy="5032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4EA15576-8638-0316-5CE5-905E76A945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37926" y="4862772"/>
                <a:ext cx="6933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2E1A710A-B56C-5FD2-B5BE-5DFEB7F51856}"/>
                  </a:ext>
                </a:extLst>
              </p14:cNvPr>
              <p14:cNvContentPartPr/>
              <p14:nvPr/>
            </p14:nvContentPartPr>
            <p14:xfrm>
              <a:off x="4777126" y="3438252"/>
              <a:ext cx="776880" cy="51588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2E1A710A-B56C-5FD2-B5BE-5DFEB7F518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1126" y="3222252"/>
                <a:ext cx="848520" cy="9475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図 19">
            <a:extLst>
              <a:ext uri="{FF2B5EF4-FFF2-40B4-BE49-F238E27FC236}">
                <a16:creationId xmlns:a16="http://schemas.microsoft.com/office/drawing/2014/main" id="{A8B981AE-F6F4-8D53-C8B3-77FE88E963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3350" y="1250950"/>
            <a:ext cx="6845300" cy="43561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0EB64FF-774C-57C0-8F85-3F61D4387E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66449" y="1250950"/>
            <a:ext cx="6845300" cy="43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70C4C-A8DA-BC7D-5AC7-F93B1D5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248D5-59BD-69EF-8208-EEC401AA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70ED03-F122-60F4-C0B7-FD831984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57" y="315309"/>
            <a:ext cx="9918361" cy="629569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20DB3F9-E0C7-2284-AAC9-FE585BBE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65" y="279400"/>
            <a:ext cx="6802260" cy="432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1B637CA-F110-BB37-84A4-52CC3535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548" y="1391582"/>
            <a:ext cx="680225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0D806E1F-5D29-E33F-E393-4CD123F1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19" y="2311345"/>
            <a:ext cx="6851603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1B81D355-B325-C6D1-BD61-607644CD2372}"/>
                  </a:ext>
                </a:extLst>
              </p14:cNvPr>
              <p14:cNvContentPartPr/>
              <p14:nvPr/>
            </p14:nvContentPartPr>
            <p14:xfrm>
              <a:off x="5163406" y="2626812"/>
              <a:ext cx="27000" cy="133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1B81D355-B325-C6D1-BD61-607644CD2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4406" y="2617812"/>
                <a:ext cx="44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E4DE1229-B2A9-0F2F-4742-3CA47E567A5A}"/>
                  </a:ext>
                </a:extLst>
              </p14:cNvPr>
              <p14:cNvContentPartPr/>
              <p14:nvPr/>
            </p14:nvContentPartPr>
            <p14:xfrm>
              <a:off x="4582006" y="2455092"/>
              <a:ext cx="504720" cy="44784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E4DE1229-B2A9-0F2F-4742-3CA47E567A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3006" y="2446099"/>
                <a:ext cx="522360" cy="46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DC8775D8-9D9E-AADF-0AED-272D8C333F34}"/>
                  </a:ext>
                </a:extLst>
              </p14:cNvPr>
              <p14:cNvContentPartPr/>
              <p14:nvPr/>
            </p14:nvContentPartPr>
            <p14:xfrm>
              <a:off x="4356286" y="4720572"/>
              <a:ext cx="762840" cy="59652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DC8775D8-9D9E-AADF-0AED-272D8C333F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7286" y="4711577"/>
                <a:ext cx="780480" cy="614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FD795FE-42F0-3F95-4077-3FBADE919EB0}"/>
                  </a:ext>
                </a:extLst>
              </p14:cNvPr>
              <p14:cNvContentPartPr/>
              <p14:nvPr/>
            </p14:nvContentPartPr>
            <p14:xfrm>
              <a:off x="3356926" y="5330052"/>
              <a:ext cx="504720" cy="4017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FD795FE-42F0-3F95-4077-3FBADE919E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926" y="5321044"/>
                <a:ext cx="522360" cy="41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69CA62AD-87B4-25F9-CCA4-270632FF7218}"/>
                  </a:ext>
                </a:extLst>
              </p14:cNvPr>
              <p14:cNvContentPartPr/>
              <p14:nvPr/>
            </p14:nvContentPartPr>
            <p14:xfrm>
              <a:off x="6155926" y="4970772"/>
              <a:ext cx="657720" cy="50328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69CA62AD-87B4-25F9-CCA4-270632FF72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37926" y="4862772"/>
                <a:ext cx="6933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BB5010F1-5FB5-E83D-CF87-BB90116B97CA}"/>
                  </a:ext>
                </a:extLst>
              </p14:cNvPr>
              <p14:cNvContentPartPr/>
              <p14:nvPr/>
            </p14:nvContentPartPr>
            <p14:xfrm>
              <a:off x="4777126" y="3438252"/>
              <a:ext cx="776880" cy="51588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BB5010F1-5FB5-E83D-CF87-BB90116B97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1126" y="3222252"/>
                <a:ext cx="84852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0E4C067-9671-CF9D-644A-5D8E76694697}"/>
                  </a:ext>
                </a:extLst>
              </p14:cNvPr>
              <p14:cNvContentPartPr/>
              <p14:nvPr/>
            </p14:nvContentPartPr>
            <p14:xfrm>
              <a:off x="82726" y="2891772"/>
              <a:ext cx="360" cy="36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0E4C067-9671-CF9D-644A-5D8E766946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26" y="2675772"/>
                <a:ext cx="7200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1B474EC3-7C69-2948-83AE-78E768942F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62451" y="-2283339"/>
            <a:ext cx="6849238" cy="43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7894BE1-1A9B-1790-9245-EED6607EFD27}"/>
              </a:ext>
            </a:extLst>
          </p:cNvPr>
          <p:cNvGrpSpPr/>
          <p:nvPr/>
        </p:nvGrpSpPr>
        <p:grpSpPr>
          <a:xfrm>
            <a:off x="1136650" y="2227262"/>
            <a:ext cx="6851603" cy="4351338"/>
            <a:chOff x="1136650" y="2227262"/>
            <a:chExt cx="6851603" cy="4351338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0D806E1F-5D29-E33F-E393-4CD123F1F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50" y="2227262"/>
              <a:ext cx="6851603" cy="435133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インク 3">
                  <a:extLst>
                    <a:ext uri="{FF2B5EF4-FFF2-40B4-BE49-F238E27FC236}">
                      <a16:creationId xmlns:a16="http://schemas.microsoft.com/office/drawing/2014/main" id="{1B81D355-B325-C6D1-BD61-607644CD2372}"/>
                    </a:ext>
                  </a:extLst>
                </p14:cNvPr>
                <p14:cNvContentPartPr/>
                <p14:nvPr/>
              </p14:nvContentPartPr>
              <p14:xfrm>
                <a:off x="5163406" y="2626812"/>
                <a:ext cx="27000" cy="13320"/>
              </p14:xfrm>
            </p:contentPart>
          </mc:Choice>
          <mc:Fallback>
            <p:pic>
              <p:nvPicPr>
                <p:cNvPr id="4" name="インク 3">
                  <a:extLst>
                    <a:ext uri="{FF2B5EF4-FFF2-40B4-BE49-F238E27FC236}">
                      <a16:creationId xmlns:a16="http://schemas.microsoft.com/office/drawing/2014/main" id="{1B81D355-B325-C6D1-BD61-607644CD23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4406" y="2617812"/>
                  <a:ext cx="44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E4DE1229-B2A9-0F2F-4742-3CA47E567A5A}"/>
                    </a:ext>
                  </a:extLst>
                </p14:cNvPr>
                <p14:cNvContentPartPr/>
                <p14:nvPr/>
              </p14:nvContentPartPr>
              <p14:xfrm>
                <a:off x="4582006" y="2455092"/>
                <a:ext cx="504720" cy="447840"/>
              </p14:xfrm>
            </p:contentPart>
          </mc:Choice>
          <mc:Fallback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E4DE1229-B2A9-0F2F-4742-3CA47E567A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3006" y="2446099"/>
                  <a:ext cx="522360" cy="465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DC8775D8-9D9E-AADF-0AED-272D8C333F34}"/>
                    </a:ext>
                  </a:extLst>
                </p14:cNvPr>
                <p14:cNvContentPartPr/>
                <p14:nvPr/>
              </p14:nvContentPartPr>
              <p14:xfrm>
                <a:off x="4356286" y="4720572"/>
                <a:ext cx="762840" cy="596520"/>
              </p14:xfrm>
            </p:contentPart>
          </mc:Choice>
          <mc:Fallback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DC8775D8-9D9E-AADF-0AED-272D8C333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7286" y="4711577"/>
                  <a:ext cx="780480" cy="614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FFD795FE-42F0-3F95-4077-3FBADE919EB0}"/>
                    </a:ext>
                  </a:extLst>
                </p14:cNvPr>
                <p14:cNvContentPartPr/>
                <p14:nvPr/>
              </p14:nvContentPartPr>
              <p14:xfrm>
                <a:off x="3356926" y="5330052"/>
                <a:ext cx="504720" cy="401760"/>
              </p14:xfrm>
            </p:contentPart>
          </mc:Choice>
          <mc:Fallback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FFD795FE-42F0-3F95-4077-3FBADE919E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47926" y="5321044"/>
                  <a:ext cx="522360" cy="419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69CA62AD-87B4-25F9-CCA4-270632FF7218}"/>
                    </a:ext>
                  </a:extLst>
                </p14:cNvPr>
                <p14:cNvContentPartPr/>
                <p14:nvPr/>
              </p14:nvContentPartPr>
              <p14:xfrm>
                <a:off x="6155926" y="4970772"/>
                <a:ext cx="657720" cy="503280"/>
              </p14:xfrm>
            </p:contentPart>
          </mc:Choice>
          <mc:Fallback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69CA62AD-87B4-25F9-CCA4-270632FF72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37926" y="4862772"/>
                  <a:ext cx="69336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BB5010F1-5FB5-E83D-CF87-BB90116B97CA}"/>
                    </a:ext>
                  </a:extLst>
                </p14:cNvPr>
                <p14:cNvContentPartPr/>
                <p14:nvPr/>
              </p14:nvContentPartPr>
              <p14:xfrm>
                <a:off x="4777126" y="3438252"/>
                <a:ext cx="776880" cy="515880"/>
              </p14:xfrm>
            </p:contentPart>
          </mc:Choice>
          <mc:Fallback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BB5010F1-5FB5-E83D-CF87-BB90116B97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41126" y="3222252"/>
                  <a:ext cx="848520" cy="9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0E4C067-9671-CF9D-644A-5D8E76694697}"/>
                  </a:ext>
                </a:extLst>
              </p14:cNvPr>
              <p14:cNvContentPartPr/>
              <p14:nvPr/>
            </p14:nvContentPartPr>
            <p14:xfrm>
              <a:off x="82726" y="2891772"/>
              <a:ext cx="360" cy="36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0E4C067-9671-CF9D-644A-5D8E766946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26" y="2675772"/>
                <a:ext cx="7200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1B474EC3-7C69-2948-83AE-78E768942F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62451" y="-2283339"/>
            <a:ext cx="6849238" cy="43498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6DB781D-1A35-E80F-2314-4299AD1ED6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4900" y="2244254"/>
            <a:ext cx="6849803" cy="43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63329AA-1A96-64D0-BF8A-D5F8C18D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57" y="315309"/>
            <a:ext cx="9918361" cy="629569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3FD2A4-8E52-8B99-D068-1AF79EF691AD}"/>
              </a:ext>
            </a:extLst>
          </p:cNvPr>
          <p:cNvSpPr/>
          <p:nvPr/>
        </p:nvSpPr>
        <p:spPr>
          <a:xfrm>
            <a:off x="8765628" y="1397876"/>
            <a:ext cx="1849820" cy="67266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B6EAD9-35C7-451E-E5AF-165572245654}"/>
              </a:ext>
            </a:extLst>
          </p:cNvPr>
          <p:cNvSpPr/>
          <p:nvPr/>
        </p:nvSpPr>
        <p:spPr>
          <a:xfrm>
            <a:off x="7768849" y="667264"/>
            <a:ext cx="571962" cy="319834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E219A7-AA12-98D2-3A40-9E3BCB3C52EB}"/>
              </a:ext>
            </a:extLst>
          </p:cNvPr>
          <p:cNvSpPr/>
          <p:nvPr/>
        </p:nvSpPr>
        <p:spPr>
          <a:xfrm rot="2861899">
            <a:off x="2990904" y="2809103"/>
            <a:ext cx="571962" cy="319834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ひし形 8">
            <a:extLst>
              <a:ext uri="{FF2B5EF4-FFF2-40B4-BE49-F238E27FC236}">
                <a16:creationId xmlns:a16="http://schemas.microsoft.com/office/drawing/2014/main" id="{B429B826-8EC9-5540-435C-9427F7D4B54D}"/>
              </a:ext>
            </a:extLst>
          </p:cNvPr>
          <p:cNvSpPr/>
          <p:nvPr/>
        </p:nvSpPr>
        <p:spPr>
          <a:xfrm>
            <a:off x="4423152" y="5696085"/>
            <a:ext cx="1866437" cy="680001"/>
          </a:xfrm>
          <a:prstGeom prst="diamond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2C1C5C3-84A9-6C79-AE3B-A3C5F0F2A6FD}"/>
              </a:ext>
            </a:extLst>
          </p:cNvPr>
          <p:cNvSpPr/>
          <p:nvPr/>
        </p:nvSpPr>
        <p:spPr>
          <a:xfrm>
            <a:off x="2496065" y="1397876"/>
            <a:ext cx="358346" cy="369140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1ACF19-728B-8E60-B1B5-5EF3FC72BC76}"/>
              </a:ext>
            </a:extLst>
          </p:cNvPr>
          <p:cNvCxnSpPr/>
          <p:nvPr/>
        </p:nvCxnSpPr>
        <p:spPr>
          <a:xfrm>
            <a:off x="3793524" y="766119"/>
            <a:ext cx="0" cy="1779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35796C1-C28D-9744-2E4E-287B23B282BB}"/>
              </a:ext>
            </a:extLst>
          </p:cNvPr>
          <p:cNvCxnSpPr>
            <a:cxnSpLocks/>
          </p:cNvCxnSpPr>
          <p:nvPr/>
        </p:nvCxnSpPr>
        <p:spPr>
          <a:xfrm flipH="1">
            <a:off x="3945924" y="918519"/>
            <a:ext cx="1479554" cy="17793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C5DF625-29D6-2C46-5DFD-2B8C9D5BF4D5}"/>
              </a:ext>
            </a:extLst>
          </p:cNvPr>
          <p:cNvCxnSpPr>
            <a:cxnSpLocks/>
          </p:cNvCxnSpPr>
          <p:nvPr/>
        </p:nvCxnSpPr>
        <p:spPr>
          <a:xfrm flipH="1">
            <a:off x="7768849" y="5321643"/>
            <a:ext cx="266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ADC2896A-88D0-3610-CAA3-7D93FBE7584C}"/>
              </a:ext>
            </a:extLst>
          </p:cNvPr>
          <p:cNvSpPr/>
          <p:nvPr/>
        </p:nvSpPr>
        <p:spPr>
          <a:xfrm>
            <a:off x="9108919" y="3153105"/>
            <a:ext cx="331643" cy="37344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20A6EDF-E2F6-D21C-BE87-39CF6D0AA9FD}"/>
              </a:ext>
            </a:extLst>
          </p:cNvPr>
          <p:cNvSpPr/>
          <p:nvPr/>
        </p:nvSpPr>
        <p:spPr>
          <a:xfrm>
            <a:off x="5717627" y="1790595"/>
            <a:ext cx="238330" cy="163840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>
            <a:extLst>
              <a:ext uri="{FF2B5EF4-FFF2-40B4-BE49-F238E27FC236}">
                <a16:creationId xmlns:a16="http://schemas.microsoft.com/office/drawing/2014/main" id="{3354A059-4108-DE49-8B4C-59E1CE4E44B4}"/>
              </a:ext>
            </a:extLst>
          </p:cNvPr>
          <p:cNvSpPr/>
          <p:nvPr/>
        </p:nvSpPr>
        <p:spPr>
          <a:xfrm>
            <a:off x="1454344" y="2659828"/>
            <a:ext cx="1866437" cy="680001"/>
          </a:xfrm>
          <a:prstGeom prst="diamon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9560C19-AE51-C1CD-B41E-7B9922259E5B}"/>
              </a:ext>
            </a:extLst>
          </p:cNvPr>
          <p:cNvCxnSpPr/>
          <p:nvPr/>
        </p:nvCxnSpPr>
        <p:spPr>
          <a:xfrm>
            <a:off x="3476367" y="769103"/>
            <a:ext cx="0" cy="1779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EEDAD3C-CA98-EF49-DD8A-EB46F72603BC}"/>
              </a:ext>
            </a:extLst>
          </p:cNvPr>
          <p:cNvCxnSpPr>
            <a:cxnSpLocks/>
          </p:cNvCxnSpPr>
          <p:nvPr/>
        </p:nvCxnSpPr>
        <p:spPr>
          <a:xfrm flipH="1">
            <a:off x="4098324" y="1070919"/>
            <a:ext cx="1479554" cy="1779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4C213AE-3559-C65B-FAA7-56A1BDDBB33D}"/>
              </a:ext>
            </a:extLst>
          </p:cNvPr>
          <p:cNvCxnSpPr>
            <a:cxnSpLocks/>
          </p:cNvCxnSpPr>
          <p:nvPr/>
        </p:nvCxnSpPr>
        <p:spPr>
          <a:xfrm flipH="1">
            <a:off x="7768849" y="5671371"/>
            <a:ext cx="266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E00390A-4A4E-89E1-D394-9A56D513138F}"/>
              </a:ext>
            </a:extLst>
          </p:cNvPr>
          <p:cNvGrpSpPr/>
          <p:nvPr/>
        </p:nvGrpSpPr>
        <p:grpSpPr>
          <a:xfrm>
            <a:off x="1222457" y="315309"/>
            <a:ext cx="9918361" cy="6295697"/>
            <a:chOff x="1222457" y="315309"/>
            <a:chExt cx="9918361" cy="629569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928DAD7-22D5-1B12-BDF1-DA7BA7BBCAA7}"/>
                </a:ext>
              </a:extLst>
            </p:cNvPr>
            <p:cNvSpPr/>
            <p:nvPr/>
          </p:nvSpPr>
          <p:spPr>
            <a:xfrm>
              <a:off x="1222457" y="315309"/>
              <a:ext cx="9918361" cy="6295697"/>
            </a:xfrm>
            <a:prstGeom prst="rect">
              <a:avLst/>
            </a:prstGeom>
            <a:solidFill>
              <a:schemeClr val="accent3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3FD2A4-8E52-8B99-D068-1AF79EF691AD}"/>
                </a:ext>
              </a:extLst>
            </p:cNvPr>
            <p:cNvSpPr/>
            <p:nvPr/>
          </p:nvSpPr>
          <p:spPr>
            <a:xfrm>
              <a:off x="8765628" y="1397876"/>
              <a:ext cx="1849820" cy="672662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7B6EAD9-35C7-451E-E5AF-165572245654}"/>
                </a:ext>
              </a:extLst>
            </p:cNvPr>
            <p:cNvSpPr/>
            <p:nvPr/>
          </p:nvSpPr>
          <p:spPr>
            <a:xfrm>
              <a:off x="7768849" y="667264"/>
              <a:ext cx="571962" cy="3198341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1E219A7-AA12-98D2-3A40-9E3BCB3C52EB}"/>
                </a:ext>
              </a:extLst>
            </p:cNvPr>
            <p:cNvSpPr/>
            <p:nvPr/>
          </p:nvSpPr>
          <p:spPr>
            <a:xfrm rot="2861899">
              <a:off x="2990904" y="2809103"/>
              <a:ext cx="571962" cy="3198341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ひし形 8">
              <a:extLst>
                <a:ext uri="{FF2B5EF4-FFF2-40B4-BE49-F238E27FC236}">
                  <a16:creationId xmlns:a16="http://schemas.microsoft.com/office/drawing/2014/main" id="{B429B826-8EC9-5540-435C-9427F7D4B54D}"/>
                </a:ext>
              </a:extLst>
            </p:cNvPr>
            <p:cNvSpPr/>
            <p:nvPr/>
          </p:nvSpPr>
          <p:spPr>
            <a:xfrm>
              <a:off x="4423152" y="5696085"/>
              <a:ext cx="1866437" cy="680001"/>
            </a:xfrm>
            <a:prstGeom prst="diamond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12C1C5C3-84A9-6C79-AE3B-A3C5F0F2A6FD}"/>
                </a:ext>
              </a:extLst>
            </p:cNvPr>
            <p:cNvSpPr/>
            <p:nvPr/>
          </p:nvSpPr>
          <p:spPr>
            <a:xfrm>
              <a:off x="2496065" y="1397876"/>
              <a:ext cx="358346" cy="36914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D1ACF19-728B-8E60-B1B5-5EF3FC72BC76}"/>
                </a:ext>
              </a:extLst>
            </p:cNvPr>
            <p:cNvCxnSpPr/>
            <p:nvPr/>
          </p:nvCxnSpPr>
          <p:spPr>
            <a:xfrm>
              <a:off x="3793524" y="766119"/>
              <a:ext cx="0" cy="1779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35796C1-C28D-9744-2E4E-287B23B28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5924" y="918519"/>
              <a:ext cx="1479554" cy="1779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C5DF625-29D6-2C46-5DFD-2B8C9D5BF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849" y="5321643"/>
              <a:ext cx="2668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DC2896A-88D0-3610-CAA3-7D93FBE7584C}"/>
                </a:ext>
              </a:extLst>
            </p:cNvPr>
            <p:cNvSpPr/>
            <p:nvPr/>
          </p:nvSpPr>
          <p:spPr>
            <a:xfrm>
              <a:off x="9108919" y="3153105"/>
              <a:ext cx="331643" cy="37344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20A6EDF-E2F6-D21C-BE87-39CF6D0AA9FD}"/>
                </a:ext>
              </a:extLst>
            </p:cNvPr>
            <p:cNvSpPr/>
            <p:nvPr/>
          </p:nvSpPr>
          <p:spPr>
            <a:xfrm>
              <a:off x="5717627" y="1790595"/>
              <a:ext cx="238330" cy="1638406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ひし形 19">
              <a:extLst>
                <a:ext uri="{FF2B5EF4-FFF2-40B4-BE49-F238E27FC236}">
                  <a16:creationId xmlns:a16="http://schemas.microsoft.com/office/drawing/2014/main" id="{3354A059-4108-DE49-8B4C-59E1CE4E44B4}"/>
                </a:ext>
              </a:extLst>
            </p:cNvPr>
            <p:cNvSpPr/>
            <p:nvPr/>
          </p:nvSpPr>
          <p:spPr>
            <a:xfrm>
              <a:off x="1454344" y="2659828"/>
              <a:ext cx="1866437" cy="680001"/>
            </a:xfrm>
            <a:prstGeom prst="diamon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9560C19-AE51-C1CD-B41E-7B9922259E5B}"/>
                </a:ext>
              </a:extLst>
            </p:cNvPr>
            <p:cNvCxnSpPr/>
            <p:nvPr/>
          </p:nvCxnSpPr>
          <p:spPr>
            <a:xfrm>
              <a:off x="3476367" y="769103"/>
              <a:ext cx="0" cy="17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6EEDAD3C-CA98-EF49-DD8A-EB46F7260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324" y="1070919"/>
              <a:ext cx="1479554" cy="17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14C213AE-3559-C65B-FAA7-56A1BDDBB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8849" y="5671371"/>
              <a:ext cx="266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49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bg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0</Words>
  <Application>Microsoft Macintosh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裕大 遠國</dc:creator>
  <cp:lastModifiedBy>裕大 遠國</cp:lastModifiedBy>
  <cp:revision>4</cp:revision>
  <dcterms:created xsi:type="dcterms:W3CDTF">2023-11-11T11:46:49Z</dcterms:created>
  <dcterms:modified xsi:type="dcterms:W3CDTF">2023-11-19T06:55:04Z</dcterms:modified>
</cp:coreProperties>
</file>