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4F9"/>
    <a:srgbClr val="E49A38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33" autoAdjust="0"/>
  </p:normalViewPr>
  <p:slideViewPr>
    <p:cSldViewPr snapToGrid="0">
      <p:cViewPr varScale="1"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6446-153D-AF8D-6D57-D933ED48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04D7-9C54-0435-ACF8-0085A649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803E8-B253-2A1B-AA16-E98B1C35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7E2A1-4BD6-6A9E-82FF-ACCD4C8B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C8508-FDAB-CE45-8C57-DE2008ED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AB74C-D14F-27F5-B36A-8031EEB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D30E5-0E07-B473-9FE1-4DC3627A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F1B60-54B8-B6E0-CA61-6FA9B511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0B2D1-CD08-B9DB-1BB2-4D951409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77EEE-3D89-7EC1-34E3-E7698B7C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BBC43-ED2C-E78A-8DBA-1523D6C59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AABB18-0BF6-313C-50AF-89E1EF3F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6FAA1-FC34-B5FF-F3FC-AFAB74A0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D77EB-2819-4BA9-3C41-ACD3DB6C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E03D2-50FF-AC49-DE66-59A2868D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1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EFFE-390B-C946-A1F0-42133A4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B605-1ADD-2B85-3764-2CAAA2C1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0697F-660D-C59C-1634-F769815C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553BE-855B-8C0B-D0F1-AA899DE8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44C39-7DB2-80D9-9529-FB92F896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2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90FDE-A6CD-4372-1AF0-8BADF102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394BA-0842-2190-7117-6BF56ADE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430F2-7E5E-5953-6C90-E4E3FD85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0A8D6-FB9F-8DDD-EB2B-6C02FC68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6281C-84B0-C6D4-331E-63FCE4E9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07EB8-2F40-965B-36D2-F08F30EB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3D7DE-3215-0D80-7B40-18791BF22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14E870-1E47-B02C-D309-DA113438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B775E-B1C7-A6B0-2CBB-038167D7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1E4E6-BC47-DCDD-1BEB-8C807A3E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DEC08-531C-A58B-BF5C-29F7D69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3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BF6EE-C6FC-8A01-04F3-E3A8C8DE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43A83-7065-5B1E-41F9-08BCD95C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ADE5C-047B-4013-A9BD-43D0830D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CC2217-7B07-FB49-16A8-0E3877602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D39272-F099-0441-4841-CE8C73365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00BBDC-B1A2-E292-E4E8-9F75E940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A48557-D4E4-F36E-5FD4-ED271B35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446EC4-BF76-5907-43B3-AAFE97A5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EC97-7DA5-265F-16AF-F545BB84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AF2C78-F70D-A26B-99BE-D844EA21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11E34-8C55-052F-3033-2F193776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59760-49C1-E9D5-A38C-BBEED49A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203CB-D4F0-018E-7AD9-4FCD4F0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839B5A-94D2-A2D2-A712-3E809B12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FE88E5-9130-33D3-B760-3F5C5EA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2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6E127-B215-0361-65D2-BB8D7C11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597B1-E663-CF37-B217-F74E8C79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DE49D-AD3B-BDC6-CA9C-F5C7C3A4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43F9E-7125-279C-8CFB-68F8E585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9DFC9-5DA1-741A-DFAF-2802ED83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AB084-99D8-8B36-423A-D4767655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BBC7D-E53B-57F8-3C48-D34C8FC2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CCACCE-B81A-A4E6-56CE-2DA4D9B49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B5E2D-2527-96FD-9E31-C79BA96C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CDA82-AB7D-5937-0A95-7C50F07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ADCEC-05C1-1793-659C-A5410F4F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E7148-D7A6-E046-3D74-AB95350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115A7-03A7-E361-7C5E-7C1807EB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32E98-CBD8-DF48-EA56-9D738FAB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B3B62-71E9-CD35-4564-FF0AC5A9A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9483B-A6A8-4FC9-8923-6F208B312066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B129A-802F-BD18-CB52-FA95063A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0C11-4B55-F0D8-CB4C-58211426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D5D4-1369-48B6-B757-0EAE8F6D7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0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201B44-555E-449C-C691-E0AF17DB92C5}"/>
              </a:ext>
            </a:extLst>
          </p:cNvPr>
          <p:cNvSpPr/>
          <p:nvPr/>
        </p:nvSpPr>
        <p:spPr>
          <a:xfrm>
            <a:off x="1336589" y="686214"/>
            <a:ext cx="1547041" cy="2569070"/>
          </a:xfrm>
          <a:prstGeom prst="rect">
            <a:avLst/>
          </a:prstGeom>
          <a:solidFill>
            <a:srgbClr val="2BB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1A76BD-0644-B79E-6307-6555C68F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59" y="682981"/>
            <a:ext cx="1547041" cy="25754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4A1754-16C4-FDF1-782A-0898BFAD9555}"/>
              </a:ext>
            </a:extLst>
          </p:cNvPr>
          <p:cNvSpPr/>
          <p:nvPr/>
        </p:nvSpPr>
        <p:spPr>
          <a:xfrm>
            <a:off x="6420959" y="682981"/>
            <a:ext cx="1547041" cy="25754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A60CFD-81A8-6796-4F76-23213C3A8168}"/>
              </a:ext>
            </a:extLst>
          </p:cNvPr>
          <p:cNvSpPr/>
          <p:nvPr/>
        </p:nvSpPr>
        <p:spPr>
          <a:xfrm>
            <a:off x="3838473" y="674060"/>
            <a:ext cx="1547041" cy="25754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276ADF-0993-F0D9-3AD6-BCDB17049724}"/>
              </a:ext>
            </a:extLst>
          </p:cNvPr>
          <p:cNvSpPr/>
          <p:nvPr/>
        </p:nvSpPr>
        <p:spPr>
          <a:xfrm>
            <a:off x="1336589" y="2815286"/>
            <a:ext cx="1547041" cy="446377"/>
          </a:xfrm>
          <a:prstGeom prst="rect">
            <a:avLst/>
          </a:prstGeom>
          <a:solidFill>
            <a:srgbClr val="2BB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0FB86-E25A-D38A-4315-D4B684F38FE0}"/>
              </a:ext>
            </a:extLst>
          </p:cNvPr>
          <p:cNvSpPr/>
          <p:nvPr/>
        </p:nvSpPr>
        <p:spPr>
          <a:xfrm>
            <a:off x="6420959" y="689360"/>
            <a:ext cx="1547041" cy="446377"/>
          </a:xfrm>
          <a:prstGeom prst="rect">
            <a:avLst/>
          </a:prstGeom>
          <a:solidFill>
            <a:srgbClr val="333F5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DDAE2-5EA0-F88F-72B4-FE4465BBB612}"/>
              </a:ext>
            </a:extLst>
          </p:cNvPr>
          <p:cNvSpPr/>
          <p:nvPr/>
        </p:nvSpPr>
        <p:spPr>
          <a:xfrm>
            <a:off x="1336589" y="686216"/>
            <a:ext cx="1547041" cy="446377"/>
          </a:xfrm>
          <a:prstGeom prst="rect">
            <a:avLst/>
          </a:prstGeom>
          <a:solidFill>
            <a:srgbClr val="2BB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08E24-D625-D829-1621-3F944A535040}"/>
              </a:ext>
            </a:extLst>
          </p:cNvPr>
          <p:cNvSpPr/>
          <p:nvPr/>
        </p:nvSpPr>
        <p:spPr>
          <a:xfrm>
            <a:off x="6420959" y="2818432"/>
            <a:ext cx="1547041" cy="439998"/>
          </a:xfrm>
          <a:prstGeom prst="rect">
            <a:avLst/>
          </a:prstGeom>
          <a:solidFill>
            <a:srgbClr val="333F5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CF9848-77B7-8420-9411-CF9A2846EA39}"/>
              </a:ext>
            </a:extLst>
          </p:cNvPr>
          <p:cNvSpPr/>
          <p:nvPr/>
        </p:nvSpPr>
        <p:spPr>
          <a:xfrm>
            <a:off x="1336588" y="1608843"/>
            <a:ext cx="1547041" cy="78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68DE9-300E-DBB4-E8E7-D316CCC7F0B0}"/>
              </a:ext>
            </a:extLst>
          </p:cNvPr>
          <p:cNvSpPr txBox="1"/>
          <p:nvPr/>
        </p:nvSpPr>
        <p:spPr>
          <a:xfrm>
            <a:off x="1647825" y="1761243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Walking</a:t>
            </a:r>
          </a:p>
          <a:p>
            <a:pPr algn="ctr"/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Friend</a:t>
            </a:r>
            <a:endParaRPr lang="ko-KR" altLang="en-US" sz="1200" b="1">
              <a:solidFill>
                <a:schemeClr val="bg2">
                  <a:lumMod val="2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03569B-86D7-4469-DD9D-0326CD4BC73A}"/>
              </a:ext>
            </a:extLst>
          </p:cNvPr>
          <p:cNvSpPr/>
          <p:nvPr/>
        </p:nvSpPr>
        <p:spPr>
          <a:xfrm>
            <a:off x="1336589" y="686215"/>
            <a:ext cx="1547041" cy="25754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1B297B-0E73-CA91-9C4B-54E42EAB9737}"/>
              </a:ext>
            </a:extLst>
          </p:cNvPr>
          <p:cNvSpPr/>
          <p:nvPr/>
        </p:nvSpPr>
        <p:spPr>
          <a:xfrm>
            <a:off x="1676722" y="2656593"/>
            <a:ext cx="866775" cy="2095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00E12D9-604A-057A-51DA-A30CDE68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113" y="695739"/>
            <a:ext cx="1534401" cy="254738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1EC06A-410D-8F0F-C41E-7AC4D7853C13}"/>
              </a:ext>
            </a:extLst>
          </p:cNvPr>
          <p:cNvSpPr/>
          <p:nvPr/>
        </p:nvSpPr>
        <p:spPr>
          <a:xfrm>
            <a:off x="9003444" y="679836"/>
            <a:ext cx="1547041" cy="25754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Google Shape;57;p13">
            <a:extLst>
              <a:ext uri="{FF2B5EF4-FFF2-40B4-BE49-F238E27FC236}">
                <a16:creationId xmlns:a16="http://schemas.microsoft.com/office/drawing/2014/main" id="{16F5BFE1-8A0E-C3D9-5D82-3A4DD2523D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936" t="22886" r="30429" b="18596"/>
          <a:stretch/>
        </p:blipFill>
        <p:spPr>
          <a:xfrm flipH="1">
            <a:off x="7025024" y="704661"/>
            <a:ext cx="1206147" cy="129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7;p13">
            <a:extLst>
              <a:ext uri="{FF2B5EF4-FFF2-40B4-BE49-F238E27FC236}">
                <a16:creationId xmlns:a16="http://schemas.microsoft.com/office/drawing/2014/main" id="{38736B89-3407-8AEF-D913-1C702F905F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936" t="22886" r="30429" b="18596"/>
          <a:stretch/>
        </p:blipFill>
        <p:spPr>
          <a:xfrm flipH="1">
            <a:off x="9561866" y="1915215"/>
            <a:ext cx="1196291" cy="129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7FF9DFDC-AD8C-7482-3273-C35A6D4DB458}"/>
              </a:ext>
            </a:extLst>
          </p:cNvPr>
          <p:cNvSpPr/>
          <p:nvPr/>
        </p:nvSpPr>
        <p:spPr>
          <a:xfrm>
            <a:off x="9114192" y="1272234"/>
            <a:ext cx="1352550" cy="678818"/>
          </a:xfrm>
          <a:prstGeom prst="wedgeRoundRectCallout">
            <a:avLst>
              <a:gd name="adj1" fmla="val -3895"/>
              <a:gd name="adj2" fmla="val 70583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Well done!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D4EC27-C05B-7D72-FAAA-A24BB68B2976}"/>
              </a:ext>
            </a:extLst>
          </p:cNvPr>
          <p:cNvSpPr txBox="1"/>
          <p:nvPr/>
        </p:nvSpPr>
        <p:spPr>
          <a:xfrm>
            <a:off x="1625556" y="355527"/>
            <a:ext cx="9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542B6A-A7A6-5EE9-8F04-ACD1D1DFA403}"/>
              </a:ext>
            </a:extLst>
          </p:cNvPr>
          <p:cNvSpPr txBox="1"/>
          <p:nvPr/>
        </p:nvSpPr>
        <p:spPr>
          <a:xfrm>
            <a:off x="4127441" y="336992"/>
            <a:ext cx="9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23B08-E055-7241-7E01-E1F4D0662EB0}"/>
              </a:ext>
            </a:extLst>
          </p:cNvPr>
          <p:cNvSpPr txBox="1"/>
          <p:nvPr/>
        </p:nvSpPr>
        <p:spPr>
          <a:xfrm>
            <a:off x="6709927" y="335329"/>
            <a:ext cx="9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Walking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6BA7FC-6EE0-806D-8B93-2070D817853C}"/>
              </a:ext>
            </a:extLst>
          </p:cNvPr>
          <p:cNvSpPr txBox="1"/>
          <p:nvPr/>
        </p:nvSpPr>
        <p:spPr>
          <a:xfrm>
            <a:off x="9298617" y="352163"/>
            <a:ext cx="9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B86200-9FAC-C8DB-3476-D7B80261E4E1}"/>
              </a:ext>
            </a:extLst>
          </p:cNvPr>
          <p:cNvCxnSpPr>
            <a:cxnSpLocks/>
          </p:cNvCxnSpPr>
          <p:nvPr/>
        </p:nvCxnSpPr>
        <p:spPr>
          <a:xfrm flipV="1">
            <a:off x="2883630" y="1797984"/>
            <a:ext cx="967483" cy="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AF0386-4625-6D45-67B0-D802686E8BE1}"/>
              </a:ext>
            </a:extLst>
          </p:cNvPr>
          <p:cNvSpPr txBox="1"/>
          <p:nvPr/>
        </p:nvSpPr>
        <p:spPr>
          <a:xfrm>
            <a:off x="2869368" y="1327990"/>
            <a:ext cx="96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Confirmed</a:t>
            </a:r>
          </a:p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Permission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D8156D6-DA32-C818-5BC0-A912BFF48FEC}"/>
              </a:ext>
            </a:extLst>
          </p:cNvPr>
          <p:cNvCxnSpPr>
            <a:cxnSpLocks/>
            <a:stCxn id="8" idx="1"/>
            <a:endCxn id="2" idx="1"/>
          </p:cNvCxnSpPr>
          <p:nvPr/>
        </p:nvCxnSpPr>
        <p:spPr>
          <a:xfrm rot="10800000">
            <a:off x="1336589" y="1973939"/>
            <a:ext cx="12700" cy="1064536"/>
          </a:xfrm>
          <a:prstGeom prst="bentConnector3">
            <a:avLst>
              <a:gd name="adj1" fmla="val 41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34A05D-6CFB-23FB-088F-EEAF41C491AB}"/>
              </a:ext>
            </a:extLst>
          </p:cNvPr>
          <p:cNvSpPr txBox="1"/>
          <p:nvPr/>
        </p:nvSpPr>
        <p:spPr>
          <a:xfrm>
            <a:off x="716531" y="3276248"/>
            <a:ext cx="96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Permission</a:t>
            </a:r>
          </a:p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Denied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E999EF-8C5E-5C86-EEF1-1C10EC282FE7}"/>
              </a:ext>
            </a:extLst>
          </p:cNvPr>
          <p:cNvCxnSpPr>
            <a:stCxn id="19" idx="3"/>
            <a:endCxn id="3" idx="1"/>
          </p:cNvCxnSpPr>
          <p:nvPr/>
        </p:nvCxnSpPr>
        <p:spPr>
          <a:xfrm>
            <a:off x="5385514" y="1969434"/>
            <a:ext cx="1035445" cy="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EAC09E-BB5E-4524-2FE4-5F867EF70161}"/>
              </a:ext>
            </a:extLst>
          </p:cNvPr>
          <p:cNvSpPr txBox="1"/>
          <p:nvPr/>
        </p:nvSpPr>
        <p:spPr>
          <a:xfrm>
            <a:off x="5413820" y="1489387"/>
            <a:ext cx="96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Confirmed</a:t>
            </a:r>
          </a:p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6CF65A-091F-71A0-C093-A3A17F67319D}"/>
              </a:ext>
            </a:extLst>
          </p:cNvPr>
          <p:cNvCxnSpPr>
            <a:cxnSpLocks/>
          </p:cNvCxnSpPr>
          <p:nvPr/>
        </p:nvCxnSpPr>
        <p:spPr>
          <a:xfrm flipH="1">
            <a:off x="2882384" y="2145131"/>
            <a:ext cx="96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A93E31-B1AE-8181-5B4A-6C4ADFF3D3FF}"/>
              </a:ext>
            </a:extLst>
          </p:cNvPr>
          <p:cNvSpPr txBox="1"/>
          <p:nvPr/>
        </p:nvSpPr>
        <p:spPr>
          <a:xfrm>
            <a:off x="2877396" y="2209421"/>
            <a:ext cx="96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9C71C34-8007-CED0-4218-559665EFB92D}"/>
              </a:ext>
            </a:extLst>
          </p:cNvPr>
          <p:cNvCxnSpPr>
            <a:stCxn id="3" idx="2"/>
            <a:endCxn id="4" idx="2"/>
          </p:cNvCxnSpPr>
          <p:nvPr/>
        </p:nvCxnSpPr>
        <p:spPr>
          <a:xfrm rot="5400000" flipH="1">
            <a:off x="5898746" y="1962696"/>
            <a:ext cx="15301" cy="2576166"/>
          </a:xfrm>
          <a:prstGeom prst="bentConnector3">
            <a:avLst>
              <a:gd name="adj1" fmla="val -1494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8CF783-AC2B-82AE-F829-EDCB07DDD3AE}"/>
              </a:ext>
            </a:extLst>
          </p:cNvPr>
          <p:cNvSpPr txBox="1"/>
          <p:nvPr/>
        </p:nvSpPr>
        <p:spPr>
          <a:xfrm>
            <a:off x="5297855" y="3527857"/>
            <a:ext cx="121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Reset Course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E8FDABE-AE82-6CDE-EC45-3F512E9EAE29}"/>
              </a:ext>
            </a:extLst>
          </p:cNvPr>
          <p:cNvCxnSpPr>
            <a:endCxn id="23" idx="1"/>
          </p:cNvCxnSpPr>
          <p:nvPr/>
        </p:nvCxnSpPr>
        <p:spPr>
          <a:xfrm flipV="1">
            <a:off x="7968000" y="1967560"/>
            <a:ext cx="1035444" cy="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22A371-C642-BF66-D3B1-2D04C0E4E738}"/>
              </a:ext>
            </a:extLst>
          </p:cNvPr>
          <p:cNvSpPr txBox="1"/>
          <p:nvPr/>
        </p:nvSpPr>
        <p:spPr>
          <a:xfrm>
            <a:off x="8012255" y="1479194"/>
            <a:ext cx="96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Finished</a:t>
            </a:r>
          </a:p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Walking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692130-FC3A-2A2B-905F-C46234BDF178}"/>
              </a:ext>
            </a:extLst>
          </p:cNvPr>
          <p:cNvSpPr/>
          <p:nvPr/>
        </p:nvSpPr>
        <p:spPr>
          <a:xfrm>
            <a:off x="8981359" y="3614192"/>
            <a:ext cx="1547041" cy="25754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4327D2-8509-B5B6-62B5-1A758039C7B4}"/>
              </a:ext>
            </a:extLst>
          </p:cNvPr>
          <p:cNvSpPr txBox="1"/>
          <p:nvPr/>
        </p:nvSpPr>
        <p:spPr>
          <a:xfrm>
            <a:off x="9276532" y="3286519"/>
            <a:ext cx="9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Pause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162A51-A1CE-DB05-425E-85516F1DFB40}"/>
              </a:ext>
            </a:extLst>
          </p:cNvPr>
          <p:cNvSpPr/>
          <p:nvPr/>
        </p:nvSpPr>
        <p:spPr>
          <a:xfrm>
            <a:off x="8981359" y="3990444"/>
            <a:ext cx="1543882" cy="18715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C6B28C-2FF6-F3DA-42DC-9F5F09C5E1DA}"/>
              </a:ext>
            </a:extLst>
          </p:cNvPr>
          <p:cNvSpPr txBox="1"/>
          <p:nvPr/>
        </p:nvSpPr>
        <p:spPr>
          <a:xfrm>
            <a:off x="9283611" y="3706525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Paused</a:t>
            </a:r>
            <a:endParaRPr lang="ko-KR" altLang="en-US" sz="1200" b="1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6AEF7D7-17D6-72F4-E0C1-FB6CD2D26D6D}"/>
              </a:ext>
            </a:extLst>
          </p:cNvPr>
          <p:cNvSpPr/>
          <p:nvPr/>
        </p:nvSpPr>
        <p:spPr>
          <a:xfrm>
            <a:off x="9344367" y="4550959"/>
            <a:ext cx="866775" cy="2095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6C9DFD4-FADF-C7C1-BFED-C47376D5B41C}"/>
              </a:ext>
            </a:extLst>
          </p:cNvPr>
          <p:cNvSpPr/>
          <p:nvPr/>
        </p:nvSpPr>
        <p:spPr>
          <a:xfrm>
            <a:off x="9344367" y="4856204"/>
            <a:ext cx="866775" cy="20955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CECFA8-2CE0-71DD-18B2-39976DD9B3C9}"/>
              </a:ext>
            </a:extLst>
          </p:cNvPr>
          <p:cNvSpPr txBox="1"/>
          <p:nvPr/>
        </p:nvSpPr>
        <p:spPr>
          <a:xfrm>
            <a:off x="7988311" y="2508094"/>
            <a:ext cx="96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Paused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2CC0FC3-2C97-87B7-0854-00977E89924E}"/>
              </a:ext>
            </a:extLst>
          </p:cNvPr>
          <p:cNvCxnSpPr>
            <a:cxnSpLocks/>
          </p:cNvCxnSpPr>
          <p:nvPr/>
        </p:nvCxnSpPr>
        <p:spPr>
          <a:xfrm>
            <a:off x="7968000" y="2792795"/>
            <a:ext cx="1009727" cy="993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66E55B5-D97D-11DD-A553-BD2D3A559861}"/>
              </a:ext>
            </a:extLst>
          </p:cNvPr>
          <p:cNvCxnSpPr>
            <a:stCxn id="60" idx="1"/>
          </p:cNvCxnSpPr>
          <p:nvPr/>
        </p:nvCxnSpPr>
        <p:spPr>
          <a:xfrm rot="10800000">
            <a:off x="2543497" y="3249508"/>
            <a:ext cx="6437862" cy="1676698"/>
          </a:xfrm>
          <a:prstGeom prst="bentConnector3">
            <a:avLst>
              <a:gd name="adj1" fmla="val 10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356594B-7166-3E80-E063-E8FF115EF77D}"/>
              </a:ext>
            </a:extLst>
          </p:cNvPr>
          <p:cNvSpPr txBox="1"/>
          <p:nvPr/>
        </p:nvSpPr>
        <p:spPr>
          <a:xfrm>
            <a:off x="5289831" y="4963053"/>
            <a:ext cx="121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title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DF546771-D1BC-FAE7-0E51-59FD77828D5C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7968001" y="3038432"/>
            <a:ext cx="989415" cy="974165"/>
          </a:xfrm>
          <a:prstGeom prst="bentConnector3">
            <a:avLst>
              <a:gd name="adj1" fmla="val 63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F0F1B-DB42-CAAA-59FC-E3BE60770CC8}"/>
              </a:ext>
            </a:extLst>
          </p:cNvPr>
          <p:cNvSpPr txBox="1"/>
          <p:nvPr/>
        </p:nvSpPr>
        <p:spPr>
          <a:xfrm>
            <a:off x="8000284" y="4069294"/>
            <a:ext cx="96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Paused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4F9B4DF0-AC0C-2F09-BE6A-44FDD799E83D}"/>
              </a:ext>
            </a:extLst>
          </p:cNvPr>
          <p:cNvCxnSpPr>
            <a:cxnSpLocks/>
            <a:stCxn id="23" idx="3"/>
            <a:endCxn id="8" idx="2"/>
          </p:cNvCxnSpPr>
          <p:nvPr/>
        </p:nvCxnSpPr>
        <p:spPr>
          <a:xfrm flipH="1">
            <a:off x="2110110" y="1967560"/>
            <a:ext cx="8440375" cy="1294103"/>
          </a:xfrm>
          <a:prstGeom prst="bentConnector4">
            <a:avLst>
              <a:gd name="adj1" fmla="val -2708"/>
              <a:gd name="adj2" fmla="val 339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A6FE0CC-343D-D965-CA91-830905C514D3}"/>
              </a:ext>
            </a:extLst>
          </p:cNvPr>
          <p:cNvSpPr txBox="1"/>
          <p:nvPr/>
        </p:nvSpPr>
        <p:spPr>
          <a:xfrm>
            <a:off x="5385514" y="6353703"/>
            <a:ext cx="1217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title</a:t>
            </a:r>
            <a:endParaRPr lang="ko-KR" altLang="en-US" sz="12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431B6-51A8-5F17-A11C-796B07BD49F4}"/>
              </a:ext>
            </a:extLst>
          </p:cNvPr>
          <p:cNvSpPr txBox="1"/>
          <p:nvPr/>
        </p:nvSpPr>
        <p:spPr>
          <a:xfrm>
            <a:off x="571500" y="209549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Title</a:t>
            </a: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Screen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8E1C8F-32DE-10CA-B508-40DB44DC3218}"/>
              </a:ext>
            </a:extLst>
          </p:cNvPr>
          <p:cNvSpPr/>
          <p:nvPr/>
        </p:nvSpPr>
        <p:spPr>
          <a:xfrm>
            <a:off x="304801" y="444787"/>
            <a:ext cx="133350" cy="114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9F8D30-A4A6-A93D-EAC0-F32D80BEBF3A}"/>
              </a:ext>
            </a:extLst>
          </p:cNvPr>
          <p:cNvSpPr/>
          <p:nvPr/>
        </p:nvSpPr>
        <p:spPr>
          <a:xfrm>
            <a:off x="571500" y="1098183"/>
            <a:ext cx="2834210" cy="4527197"/>
          </a:xfrm>
          <a:prstGeom prst="rect">
            <a:avLst/>
          </a:prstGeom>
          <a:solidFill>
            <a:srgbClr val="2BB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586CAD-4BAB-54BA-F3A5-982F31DE7327}"/>
              </a:ext>
            </a:extLst>
          </p:cNvPr>
          <p:cNvSpPr/>
          <p:nvPr/>
        </p:nvSpPr>
        <p:spPr>
          <a:xfrm>
            <a:off x="571500" y="3089832"/>
            <a:ext cx="2834210" cy="786602"/>
          </a:xfrm>
          <a:prstGeom prst="rect">
            <a:avLst/>
          </a:prstGeom>
          <a:solidFill>
            <a:srgbClr val="2BB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D7CB5-C454-7FF7-87FC-8F3FBF985E92}"/>
              </a:ext>
            </a:extLst>
          </p:cNvPr>
          <p:cNvSpPr/>
          <p:nvPr/>
        </p:nvSpPr>
        <p:spPr>
          <a:xfrm>
            <a:off x="571500" y="1096084"/>
            <a:ext cx="2834210" cy="651280"/>
          </a:xfrm>
          <a:prstGeom prst="rect">
            <a:avLst/>
          </a:prstGeom>
          <a:solidFill>
            <a:srgbClr val="2BB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A9AFA2-92AD-C147-0D90-BBFF1BAD50D8}"/>
              </a:ext>
            </a:extLst>
          </p:cNvPr>
          <p:cNvSpPr/>
          <p:nvPr/>
        </p:nvSpPr>
        <p:spPr>
          <a:xfrm>
            <a:off x="571500" y="2209257"/>
            <a:ext cx="2834210" cy="193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8ACFC-9DBE-575C-922C-A552082A1561}"/>
              </a:ext>
            </a:extLst>
          </p:cNvPr>
          <p:cNvSpPr txBox="1"/>
          <p:nvPr/>
        </p:nvSpPr>
        <p:spPr>
          <a:xfrm>
            <a:off x="1104575" y="2819400"/>
            <a:ext cx="176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Walking</a:t>
            </a:r>
          </a:p>
          <a:p>
            <a:pPr algn="ctr"/>
            <a:r>
              <a:rPr lang="en-US" altLang="ko-KR" sz="2000" b="1">
                <a:solidFill>
                  <a:schemeClr val="bg2">
                    <a:lumMod val="2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Friend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FB4054-019A-ACFD-AEFC-D464B5EA2100}"/>
              </a:ext>
            </a:extLst>
          </p:cNvPr>
          <p:cNvSpPr/>
          <p:nvPr/>
        </p:nvSpPr>
        <p:spPr>
          <a:xfrm>
            <a:off x="571500" y="1089043"/>
            <a:ext cx="2834210" cy="45384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01B7D2-4C6C-C90C-BAA4-CB55C21144A4}"/>
              </a:ext>
            </a:extLst>
          </p:cNvPr>
          <p:cNvSpPr/>
          <p:nvPr/>
        </p:nvSpPr>
        <p:spPr>
          <a:xfrm>
            <a:off x="1191368" y="4510347"/>
            <a:ext cx="1587949" cy="369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370C8-2E9B-D7A2-C870-6F108E5EEBCA}"/>
              </a:ext>
            </a:extLst>
          </p:cNvPr>
          <p:cNvSpPr txBox="1"/>
          <p:nvPr/>
        </p:nvSpPr>
        <p:spPr>
          <a:xfrm>
            <a:off x="1191368" y="4550391"/>
            <a:ext cx="158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Start!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F248D2-E017-7348-3F87-D49D55314F07}"/>
              </a:ext>
            </a:extLst>
          </p:cNvPr>
          <p:cNvSpPr txBox="1"/>
          <p:nvPr/>
        </p:nvSpPr>
        <p:spPr>
          <a:xfrm>
            <a:off x="3857624" y="1089043"/>
            <a:ext cx="776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 &amp; Ask permissions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Ask to turn on GPS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Download data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0681D179-8A0D-666D-3D52-9ED9AE43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87900"/>
            <a:ext cx="2721155" cy="4517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5431B6-51A8-5F17-A11C-796B07BD49F4}"/>
              </a:ext>
            </a:extLst>
          </p:cNvPr>
          <p:cNvSpPr txBox="1"/>
          <p:nvPr/>
        </p:nvSpPr>
        <p:spPr>
          <a:xfrm>
            <a:off x="571500" y="209549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8E1C8F-32DE-10CA-B508-40DB44DC3218}"/>
              </a:ext>
            </a:extLst>
          </p:cNvPr>
          <p:cNvSpPr/>
          <p:nvPr/>
        </p:nvSpPr>
        <p:spPr>
          <a:xfrm>
            <a:off x="304801" y="444787"/>
            <a:ext cx="133350" cy="114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C9A5C0-B279-1443-CDC3-04104ECC2058}"/>
              </a:ext>
            </a:extLst>
          </p:cNvPr>
          <p:cNvSpPr/>
          <p:nvPr/>
        </p:nvSpPr>
        <p:spPr>
          <a:xfrm>
            <a:off x="584175" y="1066219"/>
            <a:ext cx="2718876" cy="45673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9577A-B85A-9F2A-98EA-2881707A5640}"/>
              </a:ext>
            </a:extLst>
          </p:cNvPr>
          <p:cNvSpPr txBox="1"/>
          <p:nvPr/>
        </p:nvSpPr>
        <p:spPr>
          <a:xfrm>
            <a:off x="3857624" y="1089043"/>
            <a:ext cx="776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Recommend courses based on Google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 player to select course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E17746-6D2A-1E37-FD0B-F1EAC8ACF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00474"/>
            <a:ext cx="657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0681D179-8A0D-666D-3D52-9ED9AE43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87900"/>
            <a:ext cx="2721155" cy="4517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5431B6-51A8-5F17-A11C-796B07BD49F4}"/>
              </a:ext>
            </a:extLst>
          </p:cNvPr>
          <p:cNvSpPr txBox="1"/>
          <p:nvPr/>
        </p:nvSpPr>
        <p:spPr>
          <a:xfrm>
            <a:off x="571500" y="209549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Walking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8E1C8F-32DE-10CA-B508-40DB44DC3218}"/>
              </a:ext>
            </a:extLst>
          </p:cNvPr>
          <p:cNvSpPr/>
          <p:nvPr/>
        </p:nvSpPr>
        <p:spPr>
          <a:xfrm>
            <a:off x="304801" y="444787"/>
            <a:ext cx="133350" cy="114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CBB807-114A-101F-0770-EF3CCFDE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4" y="1066218"/>
            <a:ext cx="2734801" cy="45673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A0D0AA-9608-C457-41B5-1BBD2F16C6B1}"/>
              </a:ext>
            </a:extLst>
          </p:cNvPr>
          <p:cNvSpPr/>
          <p:nvPr/>
        </p:nvSpPr>
        <p:spPr>
          <a:xfrm>
            <a:off x="569874" y="1066218"/>
            <a:ext cx="2734801" cy="45673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C9A5C0-B279-1443-CDC3-04104ECC2058}"/>
              </a:ext>
            </a:extLst>
          </p:cNvPr>
          <p:cNvSpPr/>
          <p:nvPr/>
        </p:nvSpPr>
        <p:spPr>
          <a:xfrm>
            <a:off x="571500" y="1066219"/>
            <a:ext cx="2731551" cy="45673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DB438A-24AB-9D2C-E0F9-69284AE47CFA}"/>
              </a:ext>
            </a:extLst>
          </p:cNvPr>
          <p:cNvSpPr/>
          <p:nvPr/>
        </p:nvSpPr>
        <p:spPr>
          <a:xfrm>
            <a:off x="568250" y="1072598"/>
            <a:ext cx="2736426" cy="791619"/>
          </a:xfrm>
          <a:prstGeom prst="rect">
            <a:avLst/>
          </a:prstGeom>
          <a:solidFill>
            <a:srgbClr val="333F5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E467B5-FEA4-0D31-FEEF-D0353FE79779}"/>
              </a:ext>
            </a:extLst>
          </p:cNvPr>
          <p:cNvSpPr/>
          <p:nvPr/>
        </p:nvSpPr>
        <p:spPr>
          <a:xfrm>
            <a:off x="588718" y="4853292"/>
            <a:ext cx="2721155" cy="780307"/>
          </a:xfrm>
          <a:prstGeom prst="rect">
            <a:avLst/>
          </a:prstGeom>
          <a:solidFill>
            <a:srgbClr val="333F5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2B5EC9F7-9057-2A23-EBFE-5A8772B582E9}"/>
              </a:ext>
            </a:extLst>
          </p:cNvPr>
          <p:cNvSpPr/>
          <p:nvPr/>
        </p:nvSpPr>
        <p:spPr>
          <a:xfrm>
            <a:off x="723899" y="1305085"/>
            <a:ext cx="1352550" cy="650740"/>
          </a:xfrm>
          <a:prstGeom prst="wedgeRoundRectCallout">
            <a:avLst>
              <a:gd name="adj1" fmla="val 40471"/>
              <a:gd name="adj2" fmla="val 70583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It’s that</a:t>
            </a:r>
          </a:p>
          <a:p>
            <a:pPr algn="ctr"/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a flower?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20787-D8E2-7950-5288-85F305E3B976}"/>
              </a:ext>
            </a:extLst>
          </p:cNvPr>
          <p:cNvSpPr txBox="1"/>
          <p:nvPr/>
        </p:nvSpPr>
        <p:spPr>
          <a:xfrm>
            <a:off x="1335906" y="4966446"/>
            <a:ext cx="122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3.5 km</a:t>
            </a:r>
            <a:r>
              <a:rPr lang="ko-KR" altLang="en-US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</a:t>
            </a:r>
            <a:r>
              <a:rPr lang="ko-KR" altLang="en-US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</a:t>
            </a:r>
            <a:endParaRPr lang="ko-KR" altLang="en-US" sz="120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1E3B7-CA1E-020D-4F12-B96B26F46756}"/>
              </a:ext>
            </a:extLst>
          </p:cNvPr>
          <p:cNvSpPr txBox="1"/>
          <p:nvPr/>
        </p:nvSpPr>
        <p:spPr>
          <a:xfrm>
            <a:off x="1335906" y="5203735"/>
            <a:ext cx="122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01 : 20</a:t>
            </a:r>
            <a:endParaRPr lang="ko-KR" altLang="en-US" sz="120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1B27AD-E10F-0371-373E-6EC64B0BED50}"/>
              </a:ext>
            </a:extLst>
          </p:cNvPr>
          <p:cNvSpPr/>
          <p:nvPr/>
        </p:nvSpPr>
        <p:spPr>
          <a:xfrm>
            <a:off x="588718" y="2032084"/>
            <a:ext cx="906707" cy="160692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0B6D7B-9637-EAF3-B16D-84B815B0F65A}"/>
              </a:ext>
            </a:extLst>
          </p:cNvPr>
          <p:cNvSpPr/>
          <p:nvPr/>
        </p:nvSpPr>
        <p:spPr>
          <a:xfrm>
            <a:off x="1623096" y="2420113"/>
            <a:ext cx="453354" cy="33261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B18E11-EA17-AE39-5747-7B51B6E919F2}"/>
              </a:ext>
            </a:extLst>
          </p:cNvPr>
          <p:cNvSpPr/>
          <p:nvPr/>
        </p:nvSpPr>
        <p:spPr>
          <a:xfrm>
            <a:off x="2847975" y="2420113"/>
            <a:ext cx="455077" cy="78030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Google Shape;57;p13">
            <a:extLst>
              <a:ext uri="{FF2B5EF4-FFF2-40B4-BE49-F238E27FC236}">
                <a16:creationId xmlns:a16="http://schemas.microsoft.com/office/drawing/2014/main" id="{2235C2B1-1C01-F142-6A48-75E6A3048F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936" t="22886" r="30429" b="18596"/>
          <a:stretch/>
        </p:blipFill>
        <p:spPr>
          <a:xfrm flipH="1">
            <a:off x="2076449" y="1305086"/>
            <a:ext cx="1507301" cy="17734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4B24C3-9C77-E732-2DF4-841567DBB3A8}"/>
              </a:ext>
            </a:extLst>
          </p:cNvPr>
          <p:cNvSpPr txBox="1"/>
          <p:nvPr/>
        </p:nvSpPr>
        <p:spPr>
          <a:xfrm>
            <a:off x="3857624" y="1089043"/>
            <a:ext cx="776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Walk with ‘friend’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Detect objects to collect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Scene classification to show different interaction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431B6-51A8-5F17-A11C-796B07BD49F4}"/>
              </a:ext>
            </a:extLst>
          </p:cNvPr>
          <p:cNvSpPr txBox="1"/>
          <p:nvPr/>
        </p:nvSpPr>
        <p:spPr>
          <a:xfrm>
            <a:off x="571500" y="209549"/>
            <a:ext cx="948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endParaRPr lang="ko-KR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8E1C8F-32DE-10CA-B508-40DB44DC3218}"/>
              </a:ext>
            </a:extLst>
          </p:cNvPr>
          <p:cNvSpPr/>
          <p:nvPr/>
        </p:nvSpPr>
        <p:spPr>
          <a:xfrm>
            <a:off x="304801" y="444787"/>
            <a:ext cx="133350" cy="1143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A0D0AA-9608-C457-41B5-1BBD2F16C6B1}"/>
              </a:ext>
            </a:extLst>
          </p:cNvPr>
          <p:cNvSpPr/>
          <p:nvPr/>
        </p:nvSpPr>
        <p:spPr>
          <a:xfrm>
            <a:off x="585800" y="1066218"/>
            <a:ext cx="2718876" cy="45673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C9A5C0-B279-1443-CDC3-04104ECC2058}"/>
              </a:ext>
            </a:extLst>
          </p:cNvPr>
          <p:cNvSpPr/>
          <p:nvPr/>
        </p:nvSpPr>
        <p:spPr>
          <a:xfrm>
            <a:off x="584175" y="1066219"/>
            <a:ext cx="2718876" cy="45673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DB438A-24AB-9D2C-E0F9-69284AE47CFA}"/>
              </a:ext>
            </a:extLst>
          </p:cNvPr>
          <p:cNvSpPr/>
          <p:nvPr/>
        </p:nvSpPr>
        <p:spPr>
          <a:xfrm>
            <a:off x="585800" y="1072598"/>
            <a:ext cx="2718876" cy="791619"/>
          </a:xfrm>
          <a:prstGeom prst="rect">
            <a:avLst/>
          </a:prstGeom>
          <a:solidFill>
            <a:srgbClr val="333F5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E467B5-FEA4-0D31-FEEF-D0353FE79779}"/>
              </a:ext>
            </a:extLst>
          </p:cNvPr>
          <p:cNvSpPr/>
          <p:nvPr/>
        </p:nvSpPr>
        <p:spPr>
          <a:xfrm>
            <a:off x="585800" y="3201669"/>
            <a:ext cx="2718876" cy="780307"/>
          </a:xfrm>
          <a:prstGeom prst="rect">
            <a:avLst/>
          </a:prstGeom>
          <a:solidFill>
            <a:srgbClr val="333F5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0D2C5E-5F1E-ABB7-1C92-20A7E20845BB}"/>
              </a:ext>
            </a:extLst>
          </p:cNvPr>
          <p:cNvSpPr/>
          <p:nvPr/>
        </p:nvSpPr>
        <p:spPr>
          <a:xfrm>
            <a:off x="571499" y="1066217"/>
            <a:ext cx="2731551" cy="456738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Google Shape;57;p13">
            <a:extLst>
              <a:ext uri="{FF2B5EF4-FFF2-40B4-BE49-F238E27FC236}">
                <a16:creationId xmlns:a16="http://schemas.microsoft.com/office/drawing/2014/main" id="{881518EA-8A44-D483-FA3E-F8343B61A2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936" t="22886" r="30429" b="18596"/>
          <a:stretch/>
        </p:blipFill>
        <p:spPr>
          <a:xfrm flipH="1">
            <a:off x="1776028" y="2077189"/>
            <a:ext cx="1609093" cy="18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A02C19BE-6906-C3B0-A11B-74B1D6065849}"/>
              </a:ext>
            </a:extLst>
          </p:cNvPr>
          <p:cNvSpPr/>
          <p:nvPr/>
        </p:nvSpPr>
        <p:spPr>
          <a:xfrm>
            <a:off x="955339" y="1387522"/>
            <a:ext cx="1650021" cy="867813"/>
          </a:xfrm>
          <a:prstGeom prst="wedgeRoundRectCallout">
            <a:avLst>
              <a:gd name="adj1" fmla="val -3895"/>
              <a:gd name="adj2" fmla="val 70583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>
                    <a:lumMod val="95000"/>
                    <a:lumOff val="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Well done!</a:t>
            </a:r>
          </a:p>
          <a:p>
            <a:pPr algn="ctr"/>
            <a:r>
              <a:rPr lang="en-US" altLang="ko-KR" sz="1100" b="1">
                <a:solidFill>
                  <a:schemeClr val="tx1">
                    <a:lumMod val="95000"/>
                    <a:lumOff val="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How was today’s</a:t>
            </a:r>
          </a:p>
          <a:p>
            <a:pPr algn="ctr"/>
            <a:r>
              <a:rPr lang="en-US" altLang="ko-KR" sz="1100" b="1">
                <a:solidFill>
                  <a:schemeClr val="tx1">
                    <a:lumMod val="95000"/>
                    <a:lumOff val="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stroll?</a:t>
            </a:r>
            <a:endParaRPr lang="ko-KR" altLang="en-US" sz="1100" b="1">
              <a:solidFill>
                <a:schemeClr val="tx1">
                  <a:lumMod val="95000"/>
                  <a:lumOff val="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8A9006-2BD2-FFF5-61B6-CD1EF951F105}"/>
              </a:ext>
            </a:extLst>
          </p:cNvPr>
          <p:cNvSpPr/>
          <p:nvPr/>
        </p:nvSpPr>
        <p:spPr>
          <a:xfrm>
            <a:off x="569873" y="3762075"/>
            <a:ext cx="2731550" cy="18715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E557D28-7ECD-BB8D-9820-37E22CD4E645}"/>
              </a:ext>
            </a:extLst>
          </p:cNvPr>
          <p:cNvSpPr/>
          <p:nvPr/>
        </p:nvSpPr>
        <p:spPr>
          <a:xfrm>
            <a:off x="1290721" y="4991235"/>
            <a:ext cx="1289854" cy="4773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2">
                    <a:lumMod val="2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Return to title</a:t>
            </a:r>
            <a:endParaRPr lang="ko-KR" altLang="en-US" sz="1200" b="1">
              <a:solidFill>
                <a:schemeClr val="bg2">
                  <a:lumMod val="2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F98E2C1A-11C2-9087-5742-85E5262E1B38}"/>
              </a:ext>
            </a:extLst>
          </p:cNvPr>
          <p:cNvSpPr/>
          <p:nvPr/>
        </p:nvSpPr>
        <p:spPr>
          <a:xfrm>
            <a:off x="2123470" y="3929433"/>
            <a:ext cx="138738" cy="149825"/>
          </a:xfrm>
          <a:prstGeom prst="star5">
            <a:avLst/>
          </a:prstGeom>
          <a:solidFill>
            <a:srgbClr val="2BB4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3BCD5083-319A-84A2-00A5-329D0E9647FB}"/>
              </a:ext>
            </a:extLst>
          </p:cNvPr>
          <p:cNvSpPr/>
          <p:nvPr/>
        </p:nvSpPr>
        <p:spPr>
          <a:xfrm>
            <a:off x="2354158" y="3929432"/>
            <a:ext cx="138738" cy="149825"/>
          </a:xfrm>
          <a:prstGeom prst="star5">
            <a:avLst/>
          </a:prstGeom>
          <a:solidFill>
            <a:srgbClr val="2BB4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B36B1AB4-8F3C-A077-4761-9A8D71ED486F}"/>
              </a:ext>
            </a:extLst>
          </p:cNvPr>
          <p:cNvSpPr/>
          <p:nvPr/>
        </p:nvSpPr>
        <p:spPr>
          <a:xfrm>
            <a:off x="2593195" y="3934894"/>
            <a:ext cx="138738" cy="149825"/>
          </a:xfrm>
          <a:prstGeom prst="star5">
            <a:avLst/>
          </a:prstGeom>
          <a:solidFill>
            <a:srgbClr val="2BB4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00452F7F-98E4-B645-BC87-E3CFA42FFA0E}"/>
              </a:ext>
            </a:extLst>
          </p:cNvPr>
          <p:cNvSpPr/>
          <p:nvPr/>
        </p:nvSpPr>
        <p:spPr>
          <a:xfrm>
            <a:off x="2825128" y="3934893"/>
            <a:ext cx="138738" cy="149825"/>
          </a:xfrm>
          <a:prstGeom prst="star5">
            <a:avLst/>
          </a:prstGeom>
          <a:solidFill>
            <a:srgbClr val="2BB4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4C9455E2-F6F6-4799-26C6-D91EA4B4EB58}"/>
              </a:ext>
            </a:extLst>
          </p:cNvPr>
          <p:cNvSpPr/>
          <p:nvPr/>
        </p:nvSpPr>
        <p:spPr>
          <a:xfrm>
            <a:off x="3027992" y="3934892"/>
            <a:ext cx="138738" cy="149825"/>
          </a:xfrm>
          <a:prstGeom prst="star5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8927C-7015-BD77-4550-331CDACB9630}"/>
              </a:ext>
            </a:extLst>
          </p:cNvPr>
          <p:cNvSpPr txBox="1"/>
          <p:nvPr/>
        </p:nvSpPr>
        <p:spPr>
          <a:xfrm>
            <a:off x="676997" y="3876487"/>
            <a:ext cx="122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Course Level </a:t>
            </a:r>
            <a:endParaRPr lang="ko-KR" altLang="en-US" sz="120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B6B2E-A553-EF53-12E5-6711DD8C883E}"/>
              </a:ext>
            </a:extLst>
          </p:cNvPr>
          <p:cNvSpPr txBox="1"/>
          <p:nvPr/>
        </p:nvSpPr>
        <p:spPr>
          <a:xfrm>
            <a:off x="674544" y="4129398"/>
            <a:ext cx="122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Ave. Speed</a:t>
            </a:r>
            <a:endParaRPr lang="ko-KR" altLang="en-US" sz="120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DC6557-7BFD-27EA-E96E-ABD008BCF963}"/>
              </a:ext>
            </a:extLst>
          </p:cNvPr>
          <p:cNvSpPr txBox="1"/>
          <p:nvPr/>
        </p:nvSpPr>
        <p:spPr>
          <a:xfrm>
            <a:off x="674543" y="4406397"/>
            <a:ext cx="122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Total time</a:t>
            </a:r>
            <a:endParaRPr lang="ko-KR" altLang="en-US" sz="120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01E4D-7F1F-E91B-9F53-73C6A07B2F20}"/>
              </a:ext>
            </a:extLst>
          </p:cNvPr>
          <p:cNvSpPr txBox="1"/>
          <p:nvPr/>
        </p:nvSpPr>
        <p:spPr>
          <a:xfrm>
            <a:off x="2018272" y="4134419"/>
            <a:ext cx="122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3.3 km</a:t>
            </a:r>
            <a:r>
              <a:rPr lang="ko-KR" altLang="en-US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/</a:t>
            </a:r>
            <a:r>
              <a:rPr lang="ko-KR" altLang="en-US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</a:t>
            </a:r>
            <a:endParaRPr lang="ko-KR" altLang="en-US" sz="120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90B737-0B6E-EA26-CBCC-FAC61F1B4DD6}"/>
              </a:ext>
            </a:extLst>
          </p:cNvPr>
          <p:cNvSpPr txBox="1"/>
          <p:nvPr/>
        </p:nvSpPr>
        <p:spPr>
          <a:xfrm>
            <a:off x="2026839" y="4403882"/>
            <a:ext cx="1226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20 min</a:t>
            </a:r>
            <a:endParaRPr lang="ko-KR" altLang="en-US" sz="1200"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F6D7C3-A274-39A5-C78C-3086CA6E20E2}"/>
              </a:ext>
            </a:extLst>
          </p:cNvPr>
          <p:cNvSpPr txBox="1"/>
          <p:nvPr/>
        </p:nvSpPr>
        <p:spPr>
          <a:xfrm>
            <a:off x="3857624" y="1089043"/>
            <a:ext cx="776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 back to title 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7B1133D-950B-CC21-87C3-64A085A413BB}"/>
              </a:ext>
            </a:extLst>
          </p:cNvPr>
          <p:cNvSpPr/>
          <p:nvPr/>
        </p:nvSpPr>
        <p:spPr>
          <a:xfrm>
            <a:off x="736984" y="4772100"/>
            <a:ext cx="2429745" cy="9728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bg2">
                  <a:lumMod val="2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7AA7FD-1CF0-FD65-4189-6B0DFCB996CD}"/>
              </a:ext>
            </a:extLst>
          </p:cNvPr>
          <p:cNvSpPr/>
          <p:nvPr/>
        </p:nvSpPr>
        <p:spPr>
          <a:xfrm>
            <a:off x="745682" y="4776593"/>
            <a:ext cx="1747213" cy="92789"/>
          </a:xfrm>
          <a:prstGeom prst="roundRect">
            <a:avLst/>
          </a:prstGeom>
          <a:solidFill>
            <a:srgbClr val="2BB4F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bg2">
                  <a:lumMod val="2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67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120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빙그레체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 김</dc:creator>
  <cp:lastModifiedBy>민지 김</cp:lastModifiedBy>
  <cp:revision>71</cp:revision>
  <dcterms:created xsi:type="dcterms:W3CDTF">2022-05-01T02:11:20Z</dcterms:created>
  <dcterms:modified xsi:type="dcterms:W3CDTF">2022-05-01T18:14:59Z</dcterms:modified>
</cp:coreProperties>
</file>