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915"/>
    <p:restoredTop sz="94842"/>
  </p:normalViewPr>
  <p:slideViewPr>
    <p:cSldViewPr snapToGrid="0">
      <p:cViewPr varScale="1">
        <p:scale>
          <a:sx n="128" d="100"/>
          <a:sy n="128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17043" y="1229096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67676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C8B9E751-8D56-C809-58EB-50C7E7A355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238D88A-EC8C-13E2-E5D1-E68433D47AB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016B53F-B8D3-0D88-2D0A-C239AE71966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BCFCD4E-923C-D79E-C6C6-9C46247B1AF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14</cp:revision>
  <dcterms:created xsi:type="dcterms:W3CDTF">2025-10-05T16:43:33Z</dcterms:created>
  <dcterms:modified xsi:type="dcterms:W3CDTF">2025-10-10T08:11:05Z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