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/>
    <p:restoredTop sz="94830"/>
  </p:normalViewPr>
  <p:slideViewPr>
    <p:cSldViewPr snapToGrid="0">
      <p:cViewPr varScale="1">
        <p:scale>
          <a:sx n="107" d="100"/>
          <a:sy n="107" d="100"/>
        </p:scale>
        <p:origin x="16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193080AA-BA6D-C778-7D2C-D016AE2336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17043" y="1229096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767676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F0BC8EB0-D4E3-9417-4AAB-6A77781129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C739F27-A820-A358-F2A4-B0876CFE8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637E228-8434-900D-0254-AF837975524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238D88A-EC8C-13E2-E5D1-E68433D47AB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E016B53F-B8D3-0D88-2D0A-C239AE71966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BBCFCD4E-923C-D79E-C6C6-9C46247B1AFC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54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11</cp:revision>
  <dcterms:created xsi:type="dcterms:W3CDTF">2025-10-05T16:43:33Z</dcterms:created>
  <dcterms:modified xsi:type="dcterms:W3CDTF">2025-10-09T11:41:05Z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