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</p:sldIdLst>
  <p:sldSz cx="7945438" cy="2898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3"/>
    <p:restoredTop sz="96286"/>
  </p:normalViewPr>
  <p:slideViewPr>
    <p:cSldViewPr snapToGrid="0">
      <p:cViewPr>
        <p:scale>
          <a:sx n="213" d="100"/>
          <a:sy n="213" d="100"/>
        </p:scale>
        <p:origin x="136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3180" y="474406"/>
            <a:ext cx="5959079" cy="1009203"/>
          </a:xfrm>
        </p:spPr>
        <p:txBody>
          <a:bodyPr anchor="b"/>
          <a:lstStyle>
            <a:lvl1pPr algn="ctr">
              <a:defRPr sz="253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180" y="1522528"/>
            <a:ext cx="5959079" cy="699866"/>
          </a:xfrm>
        </p:spPr>
        <p:txBody>
          <a:bodyPr/>
          <a:lstStyle>
            <a:lvl1pPr marL="0" indent="0" algn="ctr">
              <a:buNone/>
              <a:defRPr sz="1014"/>
            </a:lvl1pPr>
            <a:lvl2pPr marL="193258" indent="0" algn="ctr">
              <a:buNone/>
              <a:defRPr sz="845"/>
            </a:lvl2pPr>
            <a:lvl3pPr marL="386517" indent="0" algn="ctr">
              <a:buNone/>
              <a:defRPr sz="761"/>
            </a:lvl3pPr>
            <a:lvl4pPr marL="579775" indent="0" algn="ctr">
              <a:buNone/>
              <a:defRPr sz="676"/>
            </a:lvl4pPr>
            <a:lvl5pPr marL="773034" indent="0" algn="ctr">
              <a:buNone/>
              <a:defRPr sz="676"/>
            </a:lvl5pPr>
            <a:lvl6pPr marL="966292" indent="0" algn="ctr">
              <a:buNone/>
              <a:defRPr sz="676"/>
            </a:lvl6pPr>
            <a:lvl7pPr marL="1159551" indent="0" algn="ctr">
              <a:buNone/>
              <a:defRPr sz="676"/>
            </a:lvl7pPr>
            <a:lvl8pPr marL="1352809" indent="0" algn="ctr">
              <a:buNone/>
              <a:defRPr sz="676"/>
            </a:lvl8pPr>
            <a:lvl9pPr marL="1546068" indent="0" algn="ctr">
              <a:buNone/>
              <a:defRPr sz="67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7734-DF0B-5A45-B070-6F76D1CD3B34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7F14-2C08-2A4C-819C-12EA65D0D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81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7734-DF0B-5A45-B070-6F76D1CD3B34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7F14-2C08-2A4C-819C-12EA65D0D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54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85954" y="154333"/>
            <a:ext cx="1713235" cy="245657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249" y="154333"/>
            <a:ext cx="5040387" cy="245657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7734-DF0B-5A45-B070-6F76D1CD3B34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7F14-2C08-2A4C-819C-12EA65D0D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08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7734-DF0B-5A45-B070-6F76D1CD3B34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7F14-2C08-2A4C-819C-12EA65D0D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20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111" y="722681"/>
            <a:ext cx="6852940" cy="1205810"/>
          </a:xfrm>
        </p:spPr>
        <p:txBody>
          <a:bodyPr anchor="b"/>
          <a:lstStyle>
            <a:lvl1pPr>
              <a:defRPr sz="253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111" y="1939898"/>
            <a:ext cx="6852940" cy="634107"/>
          </a:xfrm>
        </p:spPr>
        <p:txBody>
          <a:bodyPr/>
          <a:lstStyle>
            <a:lvl1pPr marL="0" indent="0">
              <a:buNone/>
              <a:defRPr sz="1014">
                <a:solidFill>
                  <a:schemeClr val="tx1">
                    <a:tint val="82000"/>
                  </a:schemeClr>
                </a:solidFill>
              </a:defRPr>
            </a:lvl1pPr>
            <a:lvl2pPr marL="193258" indent="0">
              <a:buNone/>
              <a:defRPr sz="845">
                <a:solidFill>
                  <a:schemeClr val="tx1">
                    <a:tint val="82000"/>
                  </a:schemeClr>
                </a:solidFill>
              </a:defRPr>
            </a:lvl2pPr>
            <a:lvl3pPr marL="386517" indent="0">
              <a:buNone/>
              <a:defRPr sz="761">
                <a:solidFill>
                  <a:schemeClr val="tx1">
                    <a:tint val="82000"/>
                  </a:schemeClr>
                </a:solidFill>
              </a:defRPr>
            </a:lvl3pPr>
            <a:lvl4pPr marL="579775" indent="0">
              <a:buNone/>
              <a:defRPr sz="676">
                <a:solidFill>
                  <a:schemeClr val="tx1">
                    <a:tint val="82000"/>
                  </a:schemeClr>
                </a:solidFill>
              </a:defRPr>
            </a:lvl4pPr>
            <a:lvl5pPr marL="773034" indent="0">
              <a:buNone/>
              <a:defRPr sz="676">
                <a:solidFill>
                  <a:schemeClr val="tx1">
                    <a:tint val="82000"/>
                  </a:schemeClr>
                </a:solidFill>
              </a:defRPr>
            </a:lvl5pPr>
            <a:lvl6pPr marL="966292" indent="0">
              <a:buNone/>
              <a:defRPr sz="676">
                <a:solidFill>
                  <a:schemeClr val="tx1">
                    <a:tint val="82000"/>
                  </a:schemeClr>
                </a:solidFill>
              </a:defRPr>
            </a:lvl6pPr>
            <a:lvl7pPr marL="1159551" indent="0">
              <a:buNone/>
              <a:defRPr sz="676">
                <a:solidFill>
                  <a:schemeClr val="tx1">
                    <a:tint val="82000"/>
                  </a:schemeClr>
                </a:solidFill>
              </a:defRPr>
            </a:lvl7pPr>
            <a:lvl8pPr marL="1352809" indent="0">
              <a:buNone/>
              <a:defRPr sz="676">
                <a:solidFill>
                  <a:schemeClr val="tx1">
                    <a:tint val="82000"/>
                  </a:schemeClr>
                </a:solidFill>
              </a:defRPr>
            </a:lvl8pPr>
            <a:lvl9pPr marL="1546068" indent="0">
              <a:buNone/>
              <a:defRPr sz="67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7734-DF0B-5A45-B070-6F76D1CD3B34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7F14-2C08-2A4C-819C-12EA65D0D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58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249" y="771665"/>
            <a:ext cx="3376811" cy="183924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2378" y="771665"/>
            <a:ext cx="3376811" cy="183924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7734-DF0B-5A45-B070-6F76D1CD3B34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7F14-2C08-2A4C-819C-12EA65D0D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8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84" y="154333"/>
            <a:ext cx="6852940" cy="560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284" y="710603"/>
            <a:ext cx="3361292" cy="34825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258" indent="0">
              <a:buNone/>
              <a:defRPr sz="845" b="1"/>
            </a:lvl2pPr>
            <a:lvl3pPr marL="386517" indent="0">
              <a:buNone/>
              <a:defRPr sz="761" b="1"/>
            </a:lvl3pPr>
            <a:lvl4pPr marL="579775" indent="0">
              <a:buNone/>
              <a:defRPr sz="676" b="1"/>
            </a:lvl4pPr>
            <a:lvl5pPr marL="773034" indent="0">
              <a:buNone/>
              <a:defRPr sz="676" b="1"/>
            </a:lvl5pPr>
            <a:lvl6pPr marL="966292" indent="0">
              <a:buNone/>
              <a:defRPr sz="676" b="1"/>
            </a:lvl6pPr>
            <a:lvl7pPr marL="1159551" indent="0">
              <a:buNone/>
              <a:defRPr sz="676" b="1"/>
            </a:lvl7pPr>
            <a:lvl8pPr marL="1352809" indent="0">
              <a:buNone/>
              <a:defRPr sz="676" b="1"/>
            </a:lvl8pPr>
            <a:lvl9pPr marL="1546068" indent="0">
              <a:buNone/>
              <a:defRPr sz="67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284" y="1058858"/>
            <a:ext cx="3361292" cy="155742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2378" y="710603"/>
            <a:ext cx="3377846" cy="34825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258" indent="0">
              <a:buNone/>
              <a:defRPr sz="845" b="1"/>
            </a:lvl2pPr>
            <a:lvl3pPr marL="386517" indent="0">
              <a:buNone/>
              <a:defRPr sz="761" b="1"/>
            </a:lvl3pPr>
            <a:lvl4pPr marL="579775" indent="0">
              <a:buNone/>
              <a:defRPr sz="676" b="1"/>
            </a:lvl4pPr>
            <a:lvl5pPr marL="773034" indent="0">
              <a:buNone/>
              <a:defRPr sz="676" b="1"/>
            </a:lvl5pPr>
            <a:lvl6pPr marL="966292" indent="0">
              <a:buNone/>
              <a:defRPr sz="676" b="1"/>
            </a:lvl6pPr>
            <a:lvl7pPr marL="1159551" indent="0">
              <a:buNone/>
              <a:defRPr sz="676" b="1"/>
            </a:lvl7pPr>
            <a:lvl8pPr marL="1352809" indent="0">
              <a:buNone/>
              <a:defRPr sz="676" b="1"/>
            </a:lvl8pPr>
            <a:lvl9pPr marL="1546068" indent="0">
              <a:buNone/>
              <a:defRPr sz="67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2378" y="1058858"/>
            <a:ext cx="3377846" cy="155742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7734-DF0B-5A45-B070-6F76D1CD3B34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7F14-2C08-2A4C-819C-12EA65D0D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87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7734-DF0B-5A45-B070-6F76D1CD3B34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7F14-2C08-2A4C-819C-12EA65D0D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34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7734-DF0B-5A45-B070-6F76D1CD3B34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7F14-2C08-2A4C-819C-12EA65D0D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64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84" y="193252"/>
            <a:ext cx="2562610" cy="676381"/>
          </a:xfrm>
        </p:spPr>
        <p:txBody>
          <a:bodyPr anchor="b"/>
          <a:lstStyle>
            <a:lvl1pPr>
              <a:defRPr sz="135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846" y="417370"/>
            <a:ext cx="4022378" cy="2060009"/>
          </a:xfrm>
        </p:spPr>
        <p:txBody>
          <a:bodyPr/>
          <a:lstStyle>
            <a:lvl1pPr>
              <a:defRPr sz="1353"/>
            </a:lvl1pPr>
            <a:lvl2pPr>
              <a:defRPr sz="1184"/>
            </a:lvl2pPr>
            <a:lvl3pPr>
              <a:defRPr sz="1014"/>
            </a:lvl3pPr>
            <a:lvl4pPr>
              <a:defRPr sz="845"/>
            </a:lvl4pPr>
            <a:lvl5pPr>
              <a:defRPr sz="845"/>
            </a:lvl5pPr>
            <a:lvl6pPr>
              <a:defRPr sz="845"/>
            </a:lvl6pPr>
            <a:lvl7pPr>
              <a:defRPr sz="845"/>
            </a:lvl7pPr>
            <a:lvl8pPr>
              <a:defRPr sz="845"/>
            </a:lvl8pPr>
            <a:lvl9pPr>
              <a:defRPr sz="8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4" y="869632"/>
            <a:ext cx="2562610" cy="1611102"/>
          </a:xfrm>
        </p:spPr>
        <p:txBody>
          <a:bodyPr/>
          <a:lstStyle>
            <a:lvl1pPr marL="0" indent="0">
              <a:buNone/>
              <a:defRPr sz="676"/>
            </a:lvl1pPr>
            <a:lvl2pPr marL="193258" indent="0">
              <a:buNone/>
              <a:defRPr sz="592"/>
            </a:lvl2pPr>
            <a:lvl3pPr marL="386517" indent="0">
              <a:buNone/>
              <a:defRPr sz="507"/>
            </a:lvl3pPr>
            <a:lvl4pPr marL="579775" indent="0">
              <a:buNone/>
              <a:defRPr sz="423"/>
            </a:lvl4pPr>
            <a:lvl5pPr marL="773034" indent="0">
              <a:buNone/>
              <a:defRPr sz="423"/>
            </a:lvl5pPr>
            <a:lvl6pPr marL="966292" indent="0">
              <a:buNone/>
              <a:defRPr sz="423"/>
            </a:lvl6pPr>
            <a:lvl7pPr marL="1159551" indent="0">
              <a:buNone/>
              <a:defRPr sz="423"/>
            </a:lvl7pPr>
            <a:lvl8pPr marL="1352809" indent="0">
              <a:buNone/>
              <a:defRPr sz="423"/>
            </a:lvl8pPr>
            <a:lvl9pPr marL="1546068" indent="0">
              <a:buNone/>
              <a:defRPr sz="4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7734-DF0B-5A45-B070-6F76D1CD3B34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7F14-2C08-2A4C-819C-12EA65D0D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69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84" y="193252"/>
            <a:ext cx="2562610" cy="676381"/>
          </a:xfrm>
        </p:spPr>
        <p:txBody>
          <a:bodyPr anchor="b"/>
          <a:lstStyle>
            <a:lvl1pPr>
              <a:defRPr sz="135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77846" y="417370"/>
            <a:ext cx="4022378" cy="2060009"/>
          </a:xfrm>
        </p:spPr>
        <p:txBody>
          <a:bodyPr anchor="t"/>
          <a:lstStyle>
            <a:lvl1pPr marL="0" indent="0">
              <a:buNone/>
              <a:defRPr sz="1353"/>
            </a:lvl1pPr>
            <a:lvl2pPr marL="193258" indent="0">
              <a:buNone/>
              <a:defRPr sz="1184"/>
            </a:lvl2pPr>
            <a:lvl3pPr marL="386517" indent="0">
              <a:buNone/>
              <a:defRPr sz="1014"/>
            </a:lvl3pPr>
            <a:lvl4pPr marL="579775" indent="0">
              <a:buNone/>
              <a:defRPr sz="845"/>
            </a:lvl4pPr>
            <a:lvl5pPr marL="773034" indent="0">
              <a:buNone/>
              <a:defRPr sz="845"/>
            </a:lvl5pPr>
            <a:lvl6pPr marL="966292" indent="0">
              <a:buNone/>
              <a:defRPr sz="845"/>
            </a:lvl6pPr>
            <a:lvl7pPr marL="1159551" indent="0">
              <a:buNone/>
              <a:defRPr sz="845"/>
            </a:lvl7pPr>
            <a:lvl8pPr marL="1352809" indent="0">
              <a:buNone/>
              <a:defRPr sz="845"/>
            </a:lvl8pPr>
            <a:lvl9pPr marL="1546068" indent="0">
              <a:buNone/>
              <a:defRPr sz="84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4" y="869632"/>
            <a:ext cx="2562610" cy="1611102"/>
          </a:xfrm>
        </p:spPr>
        <p:txBody>
          <a:bodyPr/>
          <a:lstStyle>
            <a:lvl1pPr marL="0" indent="0">
              <a:buNone/>
              <a:defRPr sz="676"/>
            </a:lvl1pPr>
            <a:lvl2pPr marL="193258" indent="0">
              <a:buNone/>
              <a:defRPr sz="592"/>
            </a:lvl2pPr>
            <a:lvl3pPr marL="386517" indent="0">
              <a:buNone/>
              <a:defRPr sz="507"/>
            </a:lvl3pPr>
            <a:lvl4pPr marL="579775" indent="0">
              <a:buNone/>
              <a:defRPr sz="423"/>
            </a:lvl4pPr>
            <a:lvl5pPr marL="773034" indent="0">
              <a:buNone/>
              <a:defRPr sz="423"/>
            </a:lvl5pPr>
            <a:lvl6pPr marL="966292" indent="0">
              <a:buNone/>
              <a:defRPr sz="423"/>
            </a:lvl6pPr>
            <a:lvl7pPr marL="1159551" indent="0">
              <a:buNone/>
              <a:defRPr sz="423"/>
            </a:lvl7pPr>
            <a:lvl8pPr marL="1352809" indent="0">
              <a:buNone/>
              <a:defRPr sz="423"/>
            </a:lvl8pPr>
            <a:lvl9pPr marL="1546068" indent="0">
              <a:buNone/>
              <a:defRPr sz="4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7734-DF0B-5A45-B070-6F76D1CD3B34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7F14-2C08-2A4C-819C-12EA65D0D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95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249" y="154333"/>
            <a:ext cx="6852940" cy="56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249" y="771665"/>
            <a:ext cx="6852940" cy="18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6249" y="2686735"/>
            <a:ext cx="1787724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277734-DF0B-5A45-B070-6F76D1CD3B34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1927" y="2686735"/>
            <a:ext cx="2681585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11465" y="2686735"/>
            <a:ext cx="1787724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167F14-2C08-2A4C-819C-12EA65D0D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59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86517" rtl="0" eaLnBrk="1" latinLnBrk="0" hangingPunct="1">
        <a:lnSpc>
          <a:spcPct val="90000"/>
        </a:lnSpc>
        <a:spcBef>
          <a:spcPct val="0"/>
        </a:spcBef>
        <a:buNone/>
        <a:defRPr kumimoji="1" sz="1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629" indent="-96629" algn="l" defTabSz="386517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184" kern="1200">
          <a:solidFill>
            <a:schemeClr val="tx1"/>
          </a:solidFill>
          <a:latin typeface="+mn-lt"/>
          <a:ea typeface="+mn-ea"/>
          <a:cs typeface="+mn-cs"/>
        </a:defRPr>
      </a:lvl1pPr>
      <a:lvl2pPr marL="289888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kumimoji="1" sz="1014" kern="1200">
          <a:solidFill>
            <a:schemeClr val="tx1"/>
          </a:solidFill>
          <a:latin typeface="+mn-lt"/>
          <a:ea typeface="+mn-ea"/>
          <a:cs typeface="+mn-cs"/>
        </a:defRPr>
      </a:lvl2pPr>
      <a:lvl3pPr marL="483146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kumimoji="1"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6405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kumimoji="1"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869663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kumimoji="1"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1062921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kumimoji="1"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256180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kumimoji="1"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449438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kumimoji="1"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642697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kumimoji="1" sz="7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17" rtl="0" eaLnBrk="1" latinLnBrk="0" hangingPunct="1">
        <a:defRPr kumimoji="1" sz="761" kern="1200">
          <a:solidFill>
            <a:schemeClr val="tx1"/>
          </a:solidFill>
          <a:latin typeface="+mn-lt"/>
          <a:ea typeface="+mn-ea"/>
          <a:cs typeface="+mn-cs"/>
        </a:defRPr>
      </a:lvl1pPr>
      <a:lvl2pPr marL="193258" algn="l" defTabSz="386517" rtl="0" eaLnBrk="1" latinLnBrk="0" hangingPunct="1">
        <a:defRPr kumimoji="1" sz="761" kern="1200">
          <a:solidFill>
            <a:schemeClr val="tx1"/>
          </a:solidFill>
          <a:latin typeface="+mn-lt"/>
          <a:ea typeface="+mn-ea"/>
          <a:cs typeface="+mn-cs"/>
        </a:defRPr>
      </a:lvl2pPr>
      <a:lvl3pPr marL="386517" algn="l" defTabSz="386517" rtl="0" eaLnBrk="1" latinLnBrk="0" hangingPunct="1">
        <a:defRPr kumimoji="1" sz="761" kern="1200">
          <a:solidFill>
            <a:schemeClr val="tx1"/>
          </a:solidFill>
          <a:latin typeface="+mn-lt"/>
          <a:ea typeface="+mn-ea"/>
          <a:cs typeface="+mn-cs"/>
        </a:defRPr>
      </a:lvl3pPr>
      <a:lvl4pPr marL="579775" algn="l" defTabSz="386517" rtl="0" eaLnBrk="1" latinLnBrk="0" hangingPunct="1">
        <a:defRPr kumimoji="1"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773034" algn="l" defTabSz="386517" rtl="0" eaLnBrk="1" latinLnBrk="0" hangingPunct="1">
        <a:defRPr kumimoji="1"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966292" algn="l" defTabSz="386517" rtl="0" eaLnBrk="1" latinLnBrk="0" hangingPunct="1">
        <a:defRPr kumimoji="1"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159551" algn="l" defTabSz="386517" rtl="0" eaLnBrk="1" latinLnBrk="0" hangingPunct="1">
        <a:defRPr kumimoji="1"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352809" algn="l" defTabSz="386517" rtl="0" eaLnBrk="1" latinLnBrk="0" hangingPunct="1">
        <a:defRPr kumimoji="1"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546068" algn="l" defTabSz="386517" rtl="0" eaLnBrk="1" latinLnBrk="0" hangingPunct="1">
        <a:defRPr kumimoji="1" sz="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E8E3EA-3E80-11F5-F34B-58F45043A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994" y="288491"/>
            <a:ext cx="1933354" cy="1281223"/>
          </a:xfrm>
        </p:spPr>
        <p:txBody>
          <a:bodyPr>
            <a:normAutofit/>
          </a:bodyPr>
          <a:lstStyle/>
          <a:p>
            <a:pPr algn="l"/>
            <a:r>
              <a:rPr lang="en-US" altLang="ja-JP" sz="6400" b="1" dirty="0">
                <a:ln>
                  <a:solidFill>
                    <a:schemeClr val="bg1">
                      <a:lumMod val="95000"/>
                    </a:schemeClr>
                  </a:solidFill>
                </a:ln>
                <a:blipFill dpi="0" rotWithShape="1">
                  <a:blip r:embed="rId2"/>
                  <a:srcRect/>
                  <a:tile tx="0" ty="0" sx="57000" sy="100000" flip="none" algn="tl"/>
                </a:blipFill>
                <a:latin typeface="Bauhaus 93" pitchFamily="82" charset="0"/>
              </a:rPr>
              <a:t>PPTX</a:t>
            </a:r>
            <a:endParaRPr lang="ja-JP" altLang="en-US" sz="6400" b="1">
              <a:ln>
                <a:solidFill>
                  <a:schemeClr val="bg1">
                    <a:lumMod val="95000"/>
                  </a:schemeClr>
                </a:solidFill>
              </a:ln>
              <a:blipFill dpi="0" rotWithShape="1">
                <a:blip r:embed="rId2"/>
                <a:srcRect/>
                <a:tile tx="0" ty="0" sx="57000" sy="100000" flip="none" algn="tl"/>
              </a:blipFill>
              <a:latin typeface="Bauhaus 93" pitchFamily="82" charset="0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5CA5A2B2-FBAC-BB44-7B2E-B9FF7B00AE1E}"/>
              </a:ext>
            </a:extLst>
          </p:cNvPr>
          <p:cNvSpPr txBox="1">
            <a:spLocks/>
          </p:cNvSpPr>
          <p:nvPr/>
        </p:nvSpPr>
        <p:spPr>
          <a:xfrm>
            <a:off x="2117352" y="288491"/>
            <a:ext cx="1607335" cy="1281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6400" b="1" dirty="0">
                <a:ln>
                  <a:solidFill>
                    <a:schemeClr val="bg1">
                      <a:lumMod val="95000"/>
                    </a:schemeClr>
                  </a:solidFill>
                </a:ln>
                <a:blipFill>
                  <a:blip r:embed="rId3"/>
                  <a:stretch>
                    <a:fillRect/>
                  </a:stretch>
                </a:blipFill>
                <a:latin typeface="Bauhaus 93" pitchFamily="82" charset="0"/>
              </a:rPr>
              <a:t>GEN</a:t>
            </a:r>
            <a:endParaRPr lang="ja-JP" altLang="en-US" sz="6400" b="1">
              <a:ln>
                <a:solidFill>
                  <a:schemeClr val="bg1">
                    <a:lumMod val="95000"/>
                  </a:schemeClr>
                </a:solidFill>
              </a:ln>
              <a:blipFill>
                <a:blip r:embed="rId3"/>
                <a:stretch>
                  <a:fillRect/>
                </a:stretch>
              </a:blipFill>
              <a:latin typeface="Bauhaus 93" pitchFamily="82" charset="0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C6A1E6C6-86EB-6317-5E8C-0FEB75B173A7}"/>
              </a:ext>
            </a:extLst>
          </p:cNvPr>
          <p:cNvSpPr txBox="1">
            <a:spLocks/>
          </p:cNvSpPr>
          <p:nvPr/>
        </p:nvSpPr>
        <p:spPr>
          <a:xfrm>
            <a:off x="3488952" y="288491"/>
            <a:ext cx="3657601" cy="1281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6400" b="1" dirty="0">
                <a:ln>
                  <a:solidFill>
                    <a:schemeClr val="bg1">
                      <a:lumMod val="95000"/>
                    </a:schemeClr>
                  </a:solidFill>
                </a:ln>
                <a:latin typeface="Bauhaus 93" pitchFamily="82" charset="0"/>
              </a:rPr>
              <a:t>ERATOR</a:t>
            </a:r>
            <a:endParaRPr lang="ja-JP" altLang="en-US" sz="6400" b="1">
              <a:ln>
                <a:solidFill>
                  <a:schemeClr val="bg1">
                    <a:lumMod val="95000"/>
                  </a:schemeClr>
                </a:solidFill>
              </a:ln>
              <a:latin typeface="Bauhaus 93" pitchFamily="82" charset="0"/>
            </a:endParaRPr>
          </a:p>
        </p:txBody>
      </p:sp>
      <p:pic>
        <p:nvPicPr>
          <p:cNvPr id="3" name="グラフィックス 3">
            <a:extLst>
              <a:ext uri="{FF2B5EF4-FFF2-40B4-BE49-F238E27FC236}">
                <a16:creationId xmlns:a16="http://schemas.microsoft.com/office/drawing/2014/main" id="{1712771B-948F-027C-F8E5-00FB86E47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43619" y="252088"/>
            <a:ext cx="2635250" cy="2635250"/>
          </a:xfrm>
          <a:custGeom>
            <a:avLst/>
            <a:gdLst>
              <a:gd name="connsiteX0" fmla="*/ 0 w 2635250"/>
              <a:gd name="connsiteY0" fmla="*/ 0 h 2635250"/>
              <a:gd name="connsiteX1" fmla="*/ 2635250 w 2635250"/>
              <a:gd name="connsiteY1" fmla="*/ 0 h 2635250"/>
              <a:gd name="connsiteX2" fmla="*/ 2635250 w 2635250"/>
              <a:gd name="connsiteY2" fmla="*/ 2635250 h 2635250"/>
              <a:gd name="connsiteX3" fmla="*/ 0 w 2635250"/>
              <a:gd name="connsiteY3" fmla="*/ 2635250 h 263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250" h="2635250">
                <a:moveTo>
                  <a:pt x="0" y="0"/>
                </a:moveTo>
                <a:lnTo>
                  <a:pt x="2635250" y="0"/>
                </a:lnTo>
                <a:lnTo>
                  <a:pt x="2635250" y="2635250"/>
                </a:lnTo>
                <a:lnTo>
                  <a:pt x="0" y="26352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331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B1A60-3BEE-D1C8-F3C0-27AF9FC97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161795-110F-C62D-7F94-6098282E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994" y="288491"/>
            <a:ext cx="1933354" cy="1281223"/>
          </a:xfrm>
        </p:spPr>
        <p:txBody>
          <a:bodyPr>
            <a:normAutofit/>
          </a:bodyPr>
          <a:lstStyle/>
          <a:p>
            <a:pPr algn="l"/>
            <a:r>
              <a:rPr lang="en-US" altLang="ja-JP" sz="6400" b="1" dirty="0">
                <a:blipFill dpi="0" rotWithShape="1">
                  <a:blip r:embed="rId2"/>
                  <a:srcRect/>
                  <a:tile tx="0" ty="0" sx="57000" sy="100000" flip="none" algn="tl"/>
                </a:blipFill>
                <a:latin typeface="Bauhaus 93" pitchFamily="82" charset="0"/>
              </a:rPr>
              <a:t>PPTX</a:t>
            </a:r>
            <a:endParaRPr lang="ja-JP" altLang="en-US" sz="6400" b="1">
              <a:blipFill dpi="0" rotWithShape="1">
                <a:blip r:embed="rId2"/>
                <a:srcRect/>
                <a:tile tx="0" ty="0" sx="57000" sy="100000" flip="none" algn="tl"/>
              </a:blipFill>
              <a:latin typeface="Bauhaus 93" pitchFamily="82" charset="0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0E49184D-0AEF-0918-2953-DCF0DCE5FC02}"/>
              </a:ext>
            </a:extLst>
          </p:cNvPr>
          <p:cNvSpPr txBox="1">
            <a:spLocks/>
          </p:cNvSpPr>
          <p:nvPr/>
        </p:nvSpPr>
        <p:spPr>
          <a:xfrm>
            <a:off x="2117352" y="288491"/>
            <a:ext cx="1607335" cy="1281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6400" b="1" dirty="0">
                <a:blipFill>
                  <a:blip r:embed="rId3"/>
                  <a:stretch>
                    <a:fillRect/>
                  </a:stretch>
                </a:blipFill>
                <a:latin typeface="Bauhaus 93" pitchFamily="82" charset="0"/>
              </a:rPr>
              <a:t>GEN</a:t>
            </a:r>
            <a:endParaRPr lang="ja-JP" altLang="en-US" sz="6400" b="1">
              <a:blipFill>
                <a:blip r:embed="rId3"/>
                <a:stretch>
                  <a:fillRect/>
                </a:stretch>
              </a:blipFill>
              <a:latin typeface="Bauhaus 93" pitchFamily="82" charset="0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1C16BDBD-A152-62BD-71EF-487F9A28818A}"/>
              </a:ext>
            </a:extLst>
          </p:cNvPr>
          <p:cNvSpPr txBox="1">
            <a:spLocks/>
          </p:cNvSpPr>
          <p:nvPr/>
        </p:nvSpPr>
        <p:spPr>
          <a:xfrm>
            <a:off x="3488952" y="288491"/>
            <a:ext cx="3657601" cy="1281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6400" b="1" dirty="0">
                <a:latin typeface="Bauhaus 93" pitchFamily="82" charset="0"/>
              </a:rPr>
              <a:t>ERATOR</a:t>
            </a:r>
            <a:endParaRPr lang="ja-JP" altLang="en-US" sz="6400" b="1">
              <a:latin typeface="Bauhaus 93" pitchFamily="82" charset="0"/>
            </a:endParaRPr>
          </a:p>
        </p:txBody>
      </p:sp>
      <p:pic>
        <p:nvPicPr>
          <p:cNvPr id="3" name="グラフィックス 3">
            <a:extLst>
              <a:ext uri="{FF2B5EF4-FFF2-40B4-BE49-F238E27FC236}">
                <a16:creationId xmlns:a16="http://schemas.microsoft.com/office/drawing/2014/main" id="{9B5E4AC2-3428-A259-4C09-283F1628D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43619" y="252088"/>
            <a:ext cx="2635250" cy="2635250"/>
          </a:xfrm>
          <a:custGeom>
            <a:avLst/>
            <a:gdLst>
              <a:gd name="connsiteX0" fmla="*/ 0 w 2635250"/>
              <a:gd name="connsiteY0" fmla="*/ 0 h 2635250"/>
              <a:gd name="connsiteX1" fmla="*/ 2635250 w 2635250"/>
              <a:gd name="connsiteY1" fmla="*/ 0 h 2635250"/>
              <a:gd name="connsiteX2" fmla="*/ 2635250 w 2635250"/>
              <a:gd name="connsiteY2" fmla="*/ 2635250 h 2635250"/>
              <a:gd name="connsiteX3" fmla="*/ 0 w 2635250"/>
              <a:gd name="connsiteY3" fmla="*/ 2635250 h 263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250" h="2635250">
                <a:moveTo>
                  <a:pt x="0" y="0"/>
                </a:moveTo>
                <a:lnTo>
                  <a:pt x="2635250" y="0"/>
                </a:lnTo>
                <a:lnTo>
                  <a:pt x="2635250" y="2635250"/>
                </a:lnTo>
                <a:lnTo>
                  <a:pt x="0" y="26352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33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6</Words>
  <Application>Microsoft Macintosh PowerPoint</Application>
  <PresentationFormat>ユーザー設定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Bauhaus 93</vt:lpstr>
      <vt:lpstr>Office テーマ</vt:lpstr>
      <vt:lpstr>PPTX</vt:lpstr>
      <vt:lpstr>PPTX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浦川 佑介／市統E／TEAMS (Urakawa Yusuke)</dc:creator>
  <cp:lastModifiedBy>浦川 佑介／市統E／TEAMS (Urakawa Yusuke)</cp:lastModifiedBy>
  <cp:revision>6</cp:revision>
  <dcterms:created xsi:type="dcterms:W3CDTF">2025-11-01T08:09:25Z</dcterms:created>
  <dcterms:modified xsi:type="dcterms:W3CDTF">2025-11-01T09:11:38Z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2025-11-01T08:29:10Z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6c85d350-3774-4a07-b584-8e226920281f</vt:lpwstr>
  </property>
  <property fmtid="{D5CDD505-2E9C-101B-9397-08002B2CF9AE}" pid="7" name="MSIP_Label_defa4170-0d19-0005-0004-bc88714345d2_ActionId">
    <vt:lpwstr>4750f2e1-7b40-4cc7-a7d0-2494e3e2af5d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50, 3, 0, 1</vt:lpwstr>
  </property>
</Properties>
</file>