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676"/>
    <a:srgbClr val="FFEBE7"/>
    <a:srgbClr val="FCF5FA"/>
    <a:srgbClr val="FDEEE5"/>
    <a:srgbClr val="FFDFD9"/>
    <a:srgbClr val="FF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3"/>
    <p:restoredTop sz="94838"/>
  </p:normalViewPr>
  <p:slideViewPr>
    <p:cSldViewPr snapToGrid="0">
      <p:cViewPr varScale="1">
        <p:scale>
          <a:sx n="128" d="100"/>
          <a:sy n="128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749C5-FFD9-114C-B10A-D0464B391B79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B5317E-5330-4C47-B57A-8234620E53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66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32D84DCE-C051-03DE-B1D6-1DF19D1D5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18" y="2134590"/>
            <a:ext cx="11567158" cy="2588820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Sub Title">
            <a:extLst>
              <a:ext uri="{FF2B5EF4-FFF2-40B4-BE49-F238E27FC236}">
                <a16:creationId xmlns:a16="http://schemas.microsoft.com/office/drawing/2014/main" id="{98383E1F-BA14-DAB2-1331-9B75C6731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20" y="5248894"/>
            <a:ext cx="11567159" cy="866900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Num">
            <a:extLst>
              <a:ext uri="{FF2B5EF4-FFF2-40B4-BE49-F238E27FC236}">
                <a16:creationId xmlns:a16="http://schemas.microsoft.com/office/drawing/2014/main" id="{07FAC22B-6CD8-8517-1E80-7DAE2D5A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B15DA-11C7-0141-B5F8-718388A4C1C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Text1">
            <a:extLst>
              <a:ext uri="{FF2B5EF4-FFF2-40B4-BE49-F238E27FC236}">
                <a16:creationId xmlns:a16="http://schemas.microsoft.com/office/drawing/2014/main" id="{3A870BA1-F4D1-7DCE-933C-62413C8412F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12419" y="463139"/>
            <a:ext cx="11567157" cy="629391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Logo">
            <a:extLst>
              <a:ext uri="{FF2B5EF4-FFF2-40B4-BE49-F238E27FC236}">
                <a16:creationId xmlns:a16="http://schemas.microsoft.com/office/drawing/2014/main" id="{7214F02D-2D38-0E5D-6C46-AEA066F785D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1781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337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Rows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Message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 Upper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61479"/>
            <a:ext cx="11567160" cy="1474252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Num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Sub Title">
            <a:extLst>
              <a:ext uri="{FF2B5EF4-FFF2-40B4-BE49-F238E27FC236}">
                <a16:creationId xmlns:a16="http://schemas.microsoft.com/office/drawing/2014/main" id="{CFB8029D-253E-8847-5284-0B7DE07D1472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4" name="Body Center">
            <a:extLst>
              <a:ext uri="{FF2B5EF4-FFF2-40B4-BE49-F238E27FC236}">
                <a16:creationId xmlns:a16="http://schemas.microsoft.com/office/drawing/2014/main" id="{54576AC8-9679-29EF-9701-3F7B113F435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12420" y="3150863"/>
            <a:ext cx="11567160" cy="1474252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Body Lower">
            <a:extLst>
              <a:ext uri="{FF2B5EF4-FFF2-40B4-BE49-F238E27FC236}">
                <a16:creationId xmlns:a16="http://schemas.microsoft.com/office/drawing/2014/main" id="{FA07E7B8-D212-D217-1091-50152F4AC6F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12420" y="4737149"/>
            <a:ext cx="11567160" cy="1474252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353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ows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Message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 1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61480"/>
            <a:ext cx="11567160" cy="1044842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6" name="Num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Sub Title">
            <a:extLst>
              <a:ext uri="{FF2B5EF4-FFF2-40B4-BE49-F238E27FC236}">
                <a16:creationId xmlns:a16="http://schemas.microsoft.com/office/drawing/2014/main" id="{CFB8029D-253E-8847-5284-0B7DE07D1472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4" name="Body 2">
            <a:extLst>
              <a:ext uri="{FF2B5EF4-FFF2-40B4-BE49-F238E27FC236}">
                <a16:creationId xmlns:a16="http://schemas.microsoft.com/office/drawing/2014/main" id="{54576AC8-9679-29EF-9701-3F7B113F435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12420" y="2756732"/>
            <a:ext cx="11567160" cy="1044842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" name="Body 3">
            <a:extLst>
              <a:ext uri="{FF2B5EF4-FFF2-40B4-BE49-F238E27FC236}">
                <a16:creationId xmlns:a16="http://schemas.microsoft.com/office/drawing/2014/main" id="{FA07E7B8-D212-D217-1091-50152F4AC6F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12420" y="3951984"/>
            <a:ext cx="11567160" cy="1044842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Body 4">
            <a:extLst>
              <a:ext uri="{FF2B5EF4-FFF2-40B4-BE49-F238E27FC236}">
                <a16:creationId xmlns:a16="http://schemas.microsoft.com/office/drawing/2014/main" id="{312D6D4A-B8EE-FE74-76F3-254DD41205FB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12420" y="5147237"/>
            <a:ext cx="11567160" cy="1044842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579378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m">
            <a:extLst>
              <a:ext uri="{FF2B5EF4-FFF2-40B4-BE49-F238E27FC236}">
                <a16:creationId xmlns:a16="http://schemas.microsoft.com/office/drawing/2014/main" id="{2132AAD4-F547-CCCC-FA45-D2D977DB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Body Left">
            <a:extLst>
              <a:ext uri="{FF2B5EF4-FFF2-40B4-BE49-F238E27FC236}">
                <a16:creationId xmlns:a16="http://schemas.microsoft.com/office/drawing/2014/main" id="{7B149B07-CB7B-C7B6-FB18-70AACAA25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5653374" cy="310379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Body Right">
            <a:extLst>
              <a:ext uri="{FF2B5EF4-FFF2-40B4-BE49-F238E27FC236}">
                <a16:creationId xmlns:a16="http://schemas.microsoft.com/office/drawing/2014/main" id="{3C5981A5-53AB-2A96-23B1-0250880281D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26206" y="1591293"/>
            <a:ext cx="5653374" cy="310379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Main Message">
            <a:extLst>
              <a:ext uri="{FF2B5EF4-FFF2-40B4-BE49-F238E27FC236}">
                <a16:creationId xmlns:a16="http://schemas.microsoft.com/office/drawing/2014/main" id="{C0959A2F-C74F-1E54-D422-21360637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Notes">
            <a:extLst>
              <a:ext uri="{FF2B5EF4-FFF2-40B4-BE49-F238E27FC236}">
                <a16:creationId xmlns:a16="http://schemas.microsoft.com/office/drawing/2014/main" id="{DE1A8BED-AC36-F65C-FC5E-2702BCCE3F6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12420" y="4861347"/>
            <a:ext cx="11567160" cy="1328438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691182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ft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2"/>
            <a:ext cx="3781700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Body Right">
            <a:extLst>
              <a:ext uri="{FF2B5EF4-FFF2-40B4-BE49-F238E27FC236}">
                <a16:creationId xmlns:a16="http://schemas.microsoft.com/office/drawing/2014/main" id="{2EEED239-1A49-F825-CBFF-45D4ECE2CC5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097880" y="1591291"/>
            <a:ext cx="3781700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Body Center">
            <a:extLst>
              <a:ext uri="{FF2B5EF4-FFF2-40B4-BE49-F238E27FC236}">
                <a16:creationId xmlns:a16="http://schemas.microsoft.com/office/drawing/2014/main" id="{85A53F95-8813-EFA1-C060-8EA2C910BB88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205150" y="1591292"/>
            <a:ext cx="3781700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2199438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Body Upper Left">
            <a:extLst>
              <a:ext uri="{FF2B5EF4-FFF2-40B4-BE49-F238E27FC236}">
                <a16:creationId xmlns:a16="http://schemas.microsoft.com/office/drawing/2014/main" id="{8A4AE622-2B74-149A-7807-80FBC57B4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5653374" cy="2221581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Body Upper Right">
            <a:extLst>
              <a:ext uri="{FF2B5EF4-FFF2-40B4-BE49-F238E27FC236}">
                <a16:creationId xmlns:a16="http://schemas.microsoft.com/office/drawing/2014/main" id="{E8023149-B3EA-BB3B-36E0-A3C74242B43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26206" y="1591293"/>
            <a:ext cx="5653374" cy="2221581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Body Lower Left">
            <a:extLst>
              <a:ext uri="{FF2B5EF4-FFF2-40B4-BE49-F238E27FC236}">
                <a16:creationId xmlns:a16="http://schemas.microsoft.com/office/drawing/2014/main" id="{8EA73BA8-1280-2BE6-D8C9-F512F875FC42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12420" y="3973820"/>
            <a:ext cx="5653374" cy="2221581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Body Lower Right">
            <a:extLst>
              <a:ext uri="{FF2B5EF4-FFF2-40B4-BE49-F238E27FC236}">
                <a16:creationId xmlns:a16="http://schemas.microsoft.com/office/drawing/2014/main" id="{11A5CEEE-E1C5-0DA2-2EEB-571E170B834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226206" y="3973819"/>
            <a:ext cx="5653374" cy="2221581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8449955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Upper Left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3"/>
            <a:ext cx="3781700" cy="215575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Body Upper Right">
            <a:extLst>
              <a:ext uri="{FF2B5EF4-FFF2-40B4-BE49-F238E27FC236}">
                <a16:creationId xmlns:a16="http://schemas.microsoft.com/office/drawing/2014/main" id="{2EEED239-1A49-F825-CBFF-45D4ECE2CC5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097880" y="1591292"/>
            <a:ext cx="3781700" cy="215575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Body Upper Center">
            <a:extLst>
              <a:ext uri="{FF2B5EF4-FFF2-40B4-BE49-F238E27FC236}">
                <a16:creationId xmlns:a16="http://schemas.microsoft.com/office/drawing/2014/main" id="{85A53F95-8813-EFA1-C060-8EA2C910BB88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205150" y="1591293"/>
            <a:ext cx="3781700" cy="215575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Body Lower Left">
            <a:extLst>
              <a:ext uri="{FF2B5EF4-FFF2-40B4-BE49-F238E27FC236}">
                <a16:creationId xmlns:a16="http://schemas.microsoft.com/office/drawing/2014/main" id="{81EC92E9-7946-3875-E399-6725BED6D86F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12420" y="3901560"/>
            <a:ext cx="3781700" cy="215575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Body Lower Right">
            <a:extLst>
              <a:ext uri="{FF2B5EF4-FFF2-40B4-BE49-F238E27FC236}">
                <a16:creationId xmlns:a16="http://schemas.microsoft.com/office/drawing/2014/main" id="{39751B24-1939-D5A9-DDA0-881F58947E4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097880" y="3901559"/>
            <a:ext cx="3781700" cy="215575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Body Lower Center">
            <a:extLst>
              <a:ext uri="{FF2B5EF4-FFF2-40B4-BE49-F238E27FC236}">
                <a16:creationId xmlns:a16="http://schemas.microsoft.com/office/drawing/2014/main" id="{B1990B82-9093-C239-8EDB-70B5827F6687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4205150" y="3901560"/>
            <a:ext cx="3781700" cy="215575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165020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ne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Body Top Left">
            <a:extLst>
              <a:ext uri="{FF2B5EF4-FFF2-40B4-BE49-F238E27FC236}">
                <a16:creationId xmlns:a16="http://schemas.microsoft.com/office/drawing/2014/main" id="{FB963832-79BB-498E-BE1A-C65C8AB26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608672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3" name="Body Top Right">
            <a:extLst>
              <a:ext uri="{FF2B5EF4-FFF2-40B4-BE49-F238E27FC236}">
                <a16:creationId xmlns:a16="http://schemas.microsoft.com/office/drawing/2014/main" id="{F5002FC5-201D-4B69-5693-1EA18B47292A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097880" y="1608672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Body Top Center">
            <a:extLst>
              <a:ext uri="{FF2B5EF4-FFF2-40B4-BE49-F238E27FC236}">
                <a16:creationId xmlns:a16="http://schemas.microsoft.com/office/drawing/2014/main" id="{F27C0FD8-04A1-1B05-3638-DD57EC0D2C5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205150" y="1608672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2" name="Body Middle Left">
            <a:extLst>
              <a:ext uri="{FF2B5EF4-FFF2-40B4-BE49-F238E27FC236}">
                <a16:creationId xmlns:a16="http://schemas.microsoft.com/office/drawing/2014/main" id="{CAE5E5C6-8C6C-35AA-F674-23E1FBE9DA4D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12420" y="3191231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3" name="Body Middle Right">
            <a:extLst>
              <a:ext uri="{FF2B5EF4-FFF2-40B4-BE49-F238E27FC236}">
                <a16:creationId xmlns:a16="http://schemas.microsoft.com/office/drawing/2014/main" id="{928F9211-8C1F-0FE9-5B1E-A2D75527D46C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8097880" y="3191231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Body Center">
            <a:extLst>
              <a:ext uri="{FF2B5EF4-FFF2-40B4-BE49-F238E27FC236}">
                <a16:creationId xmlns:a16="http://schemas.microsoft.com/office/drawing/2014/main" id="{1584CD1B-0FED-02E6-64D0-42284F21985E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4205150" y="3191231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5" name="Body Bottom Left">
            <a:extLst>
              <a:ext uri="{FF2B5EF4-FFF2-40B4-BE49-F238E27FC236}">
                <a16:creationId xmlns:a16="http://schemas.microsoft.com/office/drawing/2014/main" id="{0AE8A9A9-8B8C-4411-E821-5D0AFEF6A0E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12420" y="4773791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Body Bottom Right">
            <a:extLst>
              <a:ext uri="{FF2B5EF4-FFF2-40B4-BE49-F238E27FC236}">
                <a16:creationId xmlns:a16="http://schemas.microsoft.com/office/drawing/2014/main" id="{AE118ADB-118E-2CA8-B355-97A3955F9A51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8097880" y="4773791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17" name="Body Bottom Center">
            <a:extLst>
              <a:ext uri="{FF2B5EF4-FFF2-40B4-BE49-F238E27FC236}">
                <a16:creationId xmlns:a16="http://schemas.microsoft.com/office/drawing/2014/main" id="{7130CD87-FF91-23A6-138D-FF885FCBF82A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4205150" y="4773791"/>
            <a:ext cx="3781700" cy="1398926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42385439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Key 1">
            <a:extLst>
              <a:ext uri="{FF2B5EF4-FFF2-40B4-BE49-F238E27FC236}">
                <a16:creationId xmlns:a16="http://schemas.microsoft.com/office/drawing/2014/main" id="{FB963832-79BB-498E-BE1A-C65C8AB26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608672"/>
            <a:ext cx="3027128" cy="1398926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Value 1">
            <a:extLst>
              <a:ext uri="{FF2B5EF4-FFF2-40B4-BE49-F238E27FC236}">
                <a16:creationId xmlns:a16="http://schemas.microsoft.com/office/drawing/2014/main" id="{F27C0FD8-04A1-1B05-3638-DD57EC0D2C5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498574" y="1608672"/>
            <a:ext cx="8381006" cy="1398926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Key 2">
            <a:extLst>
              <a:ext uri="{FF2B5EF4-FFF2-40B4-BE49-F238E27FC236}">
                <a16:creationId xmlns:a16="http://schemas.microsoft.com/office/drawing/2014/main" id="{CAE5E5C6-8C6C-35AA-F674-23E1FBE9DA4D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12420" y="3191231"/>
            <a:ext cx="3027128" cy="1398926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Value 2">
            <a:extLst>
              <a:ext uri="{FF2B5EF4-FFF2-40B4-BE49-F238E27FC236}">
                <a16:creationId xmlns:a16="http://schemas.microsoft.com/office/drawing/2014/main" id="{1584CD1B-0FED-02E6-64D0-42284F21985E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498574" y="3191231"/>
            <a:ext cx="8381006" cy="1398926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Key 3">
            <a:extLst>
              <a:ext uri="{FF2B5EF4-FFF2-40B4-BE49-F238E27FC236}">
                <a16:creationId xmlns:a16="http://schemas.microsoft.com/office/drawing/2014/main" id="{0AE8A9A9-8B8C-4411-E821-5D0AFEF6A0E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12420" y="4773791"/>
            <a:ext cx="3027128" cy="1398926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Value 3">
            <a:extLst>
              <a:ext uri="{FF2B5EF4-FFF2-40B4-BE49-F238E27FC236}">
                <a16:creationId xmlns:a16="http://schemas.microsoft.com/office/drawing/2014/main" id="{7130CD87-FF91-23A6-138D-FF885FCBF82A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498574" y="4773791"/>
            <a:ext cx="8381006" cy="1398926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479318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Key 1">
            <a:extLst>
              <a:ext uri="{FF2B5EF4-FFF2-40B4-BE49-F238E27FC236}">
                <a16:creationId xmlns:a16="http://schemas.microsoft.com/office/drawing/2014/main" id="{384916AB-8F47-C906-C9B1-B9EEBCFD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688184"/>
            <a:ext cx="3027128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Value 1">
            <a:extLst>
              <a:ext uri="{FF2B5EF4-FFF2-40B4-BE49-F238E27FC236}">
                <a16:creationId xmlns:a16="http://schemas.microsoft.com/office/drawing/2014/main" id="{EE74ACA6-216E-AF1E-178F-5D7B89540954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498574" y="1688184"/>
            <a:ext cx="8381006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Key 2">
            <a:extLst>
              <a:ext uri="{FF2B5EF4-FFF2-40B4-BE49-F238E27FC236}">
                <a16:creationId xmlns:a16="http://schemas.microsoft.com/office/drawing/2014/main" id="{9230C2C0-9010-B2FC-8C34-57F066C5B0E1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12420" y="2845415"/>
            <a:ext cx="3027128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Value 2">
            <a:extLst>
              <a:ext uri="{FF2B5EF4-FFF2-40B4-BE49-F238E27FC236}">
                <a16:creationId xmlns:a16="http://schemas.microsoft.com/office/drawing/2014/main" id="{08FA3604-85E6-1A78-DB9B-053D376C090F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498574" y="2845415"/>
            <a:ext cx="8381006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Key 3">
            <a:extLst>
              <a:ext uri="{FF2B5EF4-FFF2-40B4-BE49-F238E27FC236}">
                <a16:creationId xmlns:a16="http://schemas.microsoft.com/office/drawing/2014/main" id="{19EF46FA-8E54-5400-6FBE-031161060CD6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12420" y="4002646"/>
            <a:ext cx="3027128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Value 3">
            <a:extLst>
              <a:ext uri="{FF2B5EF4-FFF2-40B4-BE49-F238E27FC236}">
                <a16:creationId xmlns:a16="http://schemas.microsoft.com/office/drawing/2014/main" id="{EE1EE74C-6CEC-D66E-6D15-EE5735A6D10D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498574" y="4002646"/>
            <a:ext cx="8381006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Key 4">
            <a:extLst>
              <a:ext uri="{FF2B5EF4-FFF2-40B4-BE49-F238E27FC236}">
                <a16:creationId xmlns:a16="http://schemas.microsoft.com/office/drawing/2014/main" id="{79F2713B-680A-B222-04A7-E2E018370A7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12420" y="5159877"/>
            <a:ext cx="3027128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Value 4">
            <a:extLst>
              <a:ext uri="{FF2B5EF4-FFF2-40B4-BE49-F238E27FC236}">
                <a16:creationId xmlns:a16="http://schemas.microsoft.com/office/drawing/2014/main" id="{00EF169E-6F97-DBF2-3F61-A7F43362802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498574" y="5159877"/>
            <a:ext cx="8381006" cy="961087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179521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Key 1">
            <a:extLst>
              <a:ext uri="{FF2B5EF4-FFF2-40B4-BE49-F238E27FC236}">
                <a16:creationId xmlns:a16="http://schemas.microsoft.com/office/drawing/2014/main" id="{384916AB-8F47-C906-C9B1-B9EEBCFD6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688184"/>
            <a:ext cx="3027128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Value 1">
            <a:extLst>
              <a:ext uri="{FF2B5EF4-FFF2-40B4-BE49-F238E27FC236}">
                <a16:creationId xmlns:a16="http://schemas.microsoft.com/office/drawing/2014/main" id="{EE74ACA6-216E-AF1E-178F-5D7B89540954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498574" y="1688184"/>
            <a:ext cx="8381006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Key 2">
            <a:extLst>
              <a:ext uri="{FF2B5EF4-FFF2-40B4-BE49-F238E27FC236}">
                <a16:creationId xmlns:a16="http://schemas.microsoft.com/office/drawing/2014/main" id="{9230C2C0-9010-B2FC-8C34-57F066C5B0E1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312420" y="2611799"/>
            <a:ext cx="3027128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Value 2">
            <a:extLst>
              <a:ext uri="{FF2B5EF4-FFF2-40B4-BE49-F238E27FC236}">
                <a16:creationId xmlns:a16="http://schemas.microsoft.com/office/drawing/2014/main" id="{08FA3604-85E6-1A78-DB9B-053D376C090F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498574" y="2611799"/>
            <a:ext cx="8381006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Key 3">
            <a:extLst>
              <a:ext uri="{FF2B5EF4-FFF2-40B4-BE49-F238E27FC236}">
                <a16:creationId xmlns:a16="http://schemas.microsoft.com/office/drawing/2014/main" id="{19EF46FA-8E54-5400-6FBE-031161060CD6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12420" y="3535414"/>
            <a:ext cx="3027128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Value 3">
            <a:extLst>
              <a:ext uri="{FF2B5EF4-FFF2-40B4-BE49-F238E27FC236}">
                <a16:creationId xmlns:a16="http://schemas.microsoft.com/office/drawing/2014/main" id="{EE1EE74C-6CEC-D66E-6D15-EE5735A6D10D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3498574" y="3535414"/>
            <a:ext cx="8381006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Key 5">
            <a:extLst>
              <a:ext uri="{FF2B5EF4-FFF2-40B4-BE49-F238E27FC236}">
                <a16:creationId xmlns:a16="http://schemas.microsoft.com/office/drawing/2014/main" id="{79F2713B-680A-B222-04A7-E2E018370A7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12420" y="5382644"/>
            <a:ext cx="3027128" cy="741600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Value 5">
            <a:extLst>
              <a:ext uri="{FF2B5EF4-FFF2-40B4-BE49-F238E27FC236}">
                <a16:creationId xmlns:a16="http://schemas.microsoft.com/office/drawing/2014/main" id="{00EF169E-6F97-DBF2-3F61-A7F43362802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498574" y="5382644"/>
            <a:ext cx="8381006" cy="741600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" name="Key 3">
            <a:extLst>
              <a:ext uri="{FF2B5EF4-FFF2-40B4-BE49-F238E27FC236}">
                <a16:creationId xmlns:a16="http://schemas.microsoft.com/office/drawing/2014/main" id="{9099A763-EF8E-0DA1-0B96-6444779B20C3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312420" y="4459029"/>
            <a:ext cx="3027128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Value 3">
            <a:extLst>
              <a:ext uri="{FF2B5EF4-FFF2-40B4-BE49-F238E27FC236}">
                <a16:creationId xmlns:a16="http://schemas.microsoft.com/office/drawing/2014/main" id="{40709A5F-ABF9-3D53-5E50-17B06BD2EC84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498574" y="4459029"/>
            <a:ext cx="8381006" cy="738319"/>
          </a:xfrm>
        </p:spPr>
        <p:txBody>
          <a:bodyPr anchor="ctr">
            <a:normAutofit/>
          </a:bodyPr>
          <a:lstStyle>
            <a:lvl1pPr>
              <a:buNone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8224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o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m">
            <a:extLst>
              <a:ext uri="{FF2B5EF4-FFF2-40B4-BE49-F238E27FC236}">
                <a16:creationId xmlns:a16="http://schemas.microsoft.com/office/drawing/2014/main" id="{2132AAD4-F547-CCCC-FA45-D2D977DB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" name="Section Title">
            <a:extLst>
              <a:ext uri="{FF2B5EF4-FFF2-40B4-BE49-F238E27FC236}">
                <a16:creationId xmlns:a16="http://schemas.microsoft.com/office/drawing/2014/main" id="{D7D20AF3-74A4-EA6A-7F2A-C03F94D0D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18" y="2134590"/>
            <a:ext cx="11567158" cy="2588820"/>
          </a:xfrm>
        </p:spPr>
        <p:txBody>
          <a:bodyPr anchor="ctr">
            <a:normAutofit/>
          </a:bodyPr>
          <a:lstStyle>
            <a:lvl1pPr algn="l">
              <a:defRPr sz="4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Section Sub Title">
            <a:extLst>
              <a:ext uri="{FF2B5EF4-FFF2-40B4-BE49-F238E27FC236}">
                <a16:creationId xmlns:a16="http://schemas.microsoft.com/office/drawing/2014/main" id="{7BFF003A-4DBB-9861-C311-1FCA49BD8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17" y="4845702"/>
            <a:ext cx="11567159" cy="8669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10" name="Logo">
            <a:extLst>
              <a:ext uri="{FF2B5EF4-FFF2-40B4-BE49-F238E27FC236}">
                <a16:creationId xmlns:a16="http://schemas.microsoft.com/office/drawing/2014/main" id="{4BC56AA8-8228-D08D-0833-F41D7D6FDB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1781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790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 1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7859"/>
            <a:ext cx="5139431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Flow 2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740151" y="1597859"/>
            <a:ext cx="5139431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右矢印 1">
            <a:extLst>
              <a:ext uri="{FF2B5EF4-FFF2-40B4-BE49-F238E27FC236}">
                <a16:creationId xmlns:a16="http://schemas.microsoft.com/office/drawing/2014/main" id="{75F21B69-4754-060E-E03A-D4FEF929AD3A}"/>
              </a:ext>
            </a:extLst>
          </p:cNvPr>
          <p:cNvSpPr/>
          <p:nvPr userDrawn="1"/>
        </p:nvSpPr>
        <p:spPr>
          <a:xfrm>
            <a:off x="5847523" y="3468280"/>
            <a:ext cx="496956" cy="8448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75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 1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88" y="1597859"/>
            <a:ext cx="3437909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Flow 3">
            <a:extLst>
              <a:ext uri="{FF2B5EF4-FFF2-40B4-BE49-F238E27FC236}">
                <a16:creationId xmlns:a16="http://schemas.microsoft.com/office/drawing/2014/main" id="{2EEED239-1A49-F825-CBFF-45D4ECE2CC50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441671" y="1591291"/>
            <a:ext cx="3437909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Flow 2">
            <a:extLst>
              <a:ext uri="{FF2B5EF4-FFF2-40B4-BE49-F238E27FC236}">
                <a16:creationId xmlns:a16="http://schemas.microsoft.com/office/drawing/2014/main" id="{85A53F95-8813-EFA1-C060-8EA2C910BB88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377046" y="1591292"/>
            <a:ext cx="3437909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右矢印 3">
            <a:extLst>
              <a:ext uri="{FF2B5EF4-FFF2-40B4-BE49-F238E27FC236}">
                <a16:creationId xmlns:a16="http://schemas.microsoft.com/office/drawing/2014/main" id="{B6C99085-3D89-DED5-00A6-2719676E26FC}"/>
              </a:ext>
            </a:extLst>
          </p:cNvPr>
          <p:cNvSpPr/>
          <p:nvPr userDrawn="1"/>
        </p:nvSpPr>
        <p:spPr>
          <a:xfrm>
            <a:off x="3815210" y="3461712"/>
            <a:ext cx="496956" cy="8448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矢印 4">
            <a:extLst>
              <a:ext uri="{FF2B5EF4-FFF2-40B4-BE49-F238E27FC236}">
                <a16:creationId xmlns:a16="http://schemas.microsoft.com/office/drawing/2014/main" id="{7A65E277-B479-3438-E69E-68A0A66DB0BF}"/>
              </a:ext>
            </a:extLst>
          </p:cNvPr>
          <p:cNvSpPr/>
          <p:nvPr userDrawn="1"/>
        </p:nvSpPr>
        <p:spPr>
          <a:xfrm>
            <a:off x="7876942" y="3461712"/>
            <a:ext cx="496956" cy="8448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1745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F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 1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693" y="1597859"/>
            <a:ext cx="2179621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4" name="Flow 2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60633" y="1597859"/>
            <a:ext cx="2179621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右矢印 1">
            <a:extLst>
              <a:ext uri="{FF2B5EF4-FFF2-40B4-BE49-F238E27FC236}">
                <a16:creationId xmlns:a16="http://schemas.microsoft.com/office/drawing/2014/main" id="{75F21B69-4754-060E-E03A-D4FEF929AD3A}"/>
              </a:ext>
            </a:extLst>
          </p:cNvPr>
          <p:cNvSpPr/>
          <p:nvPr userDrawn="1"/>
        </p:nvSpPr>
        <p:spPr>
          <a:xfrm>
            <a:off x="5847523" y="3468280"/>
            <a:ext cx="496956" cy="8448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Flow 3">
            <a:extLst>
              <a:ext uri="{FF2B5EF4-FFF2-40B4-BE49-F238E27FC236}">
                <a16:creationId xmlns:a16="http://schemas.microsoft.com/office/drawing/2014/main" id="{5065A5E0-7CEB-F72B-5022-0A07C6204FE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588573" y="1597859"/>
            <a:ext cx="2179621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6" name="Flow 4">
            <a:extLst>
              <a:ext uri="{FF2B5EF4-FFF2-40B4-BE49-F238E27FC236}">
                <a16:creationId xmlns:a16="http://schemas.microsoft.com/office/drawing/2014/main" id="{E8A8F09A-6E73-1D5D-E651-D3ACC3038824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716513" y="1597859"/>
            <a:ext cx="2179621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7AC79D2C-789E-8956-CCF0-FFAD2406A49F}"/>
              </a:ext>
            </a:extLst>
          </p:cNvPr>
          <p:cNvSpPr/>
          <p:nvPr userDrawn="1"/>
        </p:nvSpPr>
        <p:spPr>
          <a:xfrm>
            <a:off x="2719583" y="3468280"/>
            <a:ext cx="496956" cy="8448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5ED27B52-A2EC-ED8E-3B8B-4E67E15BA5DB}"/>
              </a:ext>
            </a:extLst>
          </p:cNvPr>
          <p:cNvSpPr/>
          <p:nvPr userDrawn="1"/>
        </p:nvSpPr>
        <p:spPr>
          <a:xfrm>
            <a:off x="9045419" y="3468280"/>
            <a:ext cx="496956" cy="844826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01929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11567160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Num">
            <a:extLst>
              <a:ext uri="{FF2B5EF4-FFF2-40B4-BE49-F238E27FC236}">
                <a16:creationId xmlns:a16="http://schemas.microsoft.com/office/drawing/2014/main" id="{2132AAD4-F547-CCCC-FA45-D2D977DB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8" name="Sub Title">
            <a:extLst>
              <a:ext uri="{FF2B5EF4-FFF2-40B4-BE49-F238E27FC236}">
                <a16:creationId xmlns:a16="http://schemas.microsoft.com/office/drawing/2014/main" id="{0B24CCB9-A19B-FA92-B794-CE72BE6CD614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9" name="Main Message">
            <a:extLst>
              <a:ext uri="{FF2B5EF4-FFF2-40B4-BE49-F238E27FC236}">
                <a16:creationId xmlns:a16="http://schemas.microsoft.com/office/drawing/2014/main" id="{F78E5913-8F1F-46E0-8662-AC268664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3130705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 Cov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ogo">
            <a:extLst>
              <a:ext uri="{FF2B5EF4-FFF2-40B4-BE49-F238E27FC236}">
                <a16:creationId xmlns:a16="http://schemas.microsoft.com/office/drawing/2014/main" id="{4BC56AA8-8228-D08D-0833-F41D7D6FDB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38800" y="297180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7551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_b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2420" y="1584729"/>
            <a:ext cx="3472903" cy="458566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Normal color</a:t>
            </a:r>
            <a:endParaRPr kumimoji="1" lang="ja-JP" altLang="en-US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C084206-142F-4D8C-51CD-CF22B654AB3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59548" y="1584729"/>
            <a:ext cx="3472903" cy="212188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Key color</a:t>
            </a:r>
            <a:endParaRPr kumimoji="1" lang="ja-JP" altLang="en-US"/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E0CE3638-5069-A1E7-D768-8163A29072C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406677" y="1584729"/>
            <a:ext cx="3472903" cy="212188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Normal back ground</a:t>
            </a:r>
            <a:endParaRPr kumimoji="1" lang="ja-JP" altLang="en-US"/>
          </a:p>
        </p:txBody>
      </p:sp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54368A49-F7DF-B4C8-FA3F-7DAE8794834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406676" y="4041948"/>
            <a:ext cx="3472903" cy="212188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Key back ground</a:t>
            </a:r>
            <a:endParaRPr kumimoji="1" lang="ja-JP" altLang="en-US"/>
          </a:p>
        </p:txBody>
      </p:sp>
      <p:sp>
        <p:nvSpPr>
          <p:cNvPr id="5" name="コンテンツ プレースホルダー 2">
            <a:extLst>
              <a:ext uri="{FF2B5EF4-FFF2-40B4-BE49-F238E27FC236}">
                <a16:creationId xmlns:a16="http://schemas.microsoft.com/office/drawing/2014/main" id="{5344D398-434A-990D-CE2C-2A671D1BFEDF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359547" y="4041947"/>
            <a:ext cx="3472903" cy="2121885"/>
          </a:xfrm>
        </p:spPr>
        <p:txBody>
          <a:bodyPr>
            <a:normAutofit/>
          </a:bodyPr>
          <a:lstStyle>
            <a:lvl1pPr marL="0" indent="0">
              <a:buNone/>
              <a:defRPr sz="1800" b="1">
                <a:solidFill>
                  <a:srgbClr val="767676"/>
                </a:solidFill>
              </a:defRPr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kumimoji="1" lang="en-US" altLang="ja-JP" dirty="0"/>
              <a:t>Backend color</a:t>
            </a:r>
            <a:endParaRPr kumimoji="1" lang="ja-JP" altLang="en-US"/>
          </a:p>
        </p:txBody>
      </p:sp>
      <p:sp>
        <p:nvSpPr>
          <p:cNvPr id="10" name="Num">
            <a:extLst>
              <a:ext uri="{FF2B5EF4-FFF2-40B4-BE49-F238E27FC236}">
                <a16:creationId xmlns:a16="http://schemas.microsoft.com/office/drawing/2014/main" id="{4CF5A945-B1F5-B661-005B-14E20485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Sub Title">
            <a:extLst>
              <a:ext uri="{FF2B5EF4-FFF2-40B4-BE49-F238E27FC236}">
                <a16:creationId xmlns:a16="http://schemas.microsoft.com/office/drawing/2014/main" id="{DC535037-88F4-A81C-18FE-57328C5849D1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2" name="Main Message">
            <a:extLst>
              <a:ext uri="{FF2B5EF4-FFF2-40B4-BE49-F238E27FC236}">
                <a16:creationId xmlns:a16="http://schemas.microsoft.com/office/drawing/2014/main" id="{C3E2B0DB-20BE-8434-2A15-7844DD73C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05540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Covor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um">
            <a:extLst>
              <a:ext uri="{FF2B5EF4-FFF2-40B4-BE49-F238E27FC236}">
                <a16:creationId xmlns:a16="http://schemas.microsoft.com/office/drawing/2014/main" id="{2132AAD4-F547-CCCC-FA45-D2D977DB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" name="Section Title">
            <a:extLst>
              <a:ext uri="{FF2B5EF4-FFF2-40B4-BE49-F238E27FC236}">
                <a16:creationId xmlns:a16="http://schemas.microsoft.com/office/drawing/2014/main" id="{D7D20AF3-74A4-EA6A-7F2A-C03F94D0D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2418" y="2134590"/>
            <a:ext cx="11567158" cy="2588820"/>
          </a:xfrm>
        </p:spPr>
        <p:txBody>
          <a:bodyPr anchor="ctr">
            <a:normAutofit/>
          </a:bodyPr>
          <a:lstStyle>
            <a:lvl1pPr algn="ctr">
              <a:defRPr sz="4000" b="1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Section Sub Title">
            <a:extLst>
              <a:ext uri="{FF2B5EF4-FFF2-40B4-BE49-F238E27FC236}">
                <a16:creationId xmlns:a16="http://schemas.microsoft.com/office/drawing/2014/main" id="{7BFF003A-4DBB-9861-C311-1FCA49BD8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417" y="4845702"/>
            <a:ext cx="11567159" cy="8669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10" name="Logo">
            <a:extLst>
              <a:ext uri="{FF2B5EF4-FFF2-40B4-BE49-F238E27FC236}">
                <a16:creationId xmlns:a16="http://schemas.microsoft.com/office/drawing/2014/main" id="{4BC56AA8-8228-D08D-0833-F41D7D6FDB3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1781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6090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um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Agenda">
            <a:extLst>
              <a:ext uri="{FF2B5EF4-FFF2-40B4-BE49-F238E27FC236}">
                <a16:creationId xmlns:a16="http://schemas.microsoft.com/office/drawing/2014/main" id="{67FE441F-46D6-37C5-59B1-23F540F0D0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12420" y="593766"/>
            <a:ext cx="11567160" cy="5540704"/>
          </a:xfrm>
        </p:spPr>
        <p:txBody>
          <a:bodyPr>
            <a:normAutofit/>
          </a:bodyPr>
          <a:lstStyle>
            <a:lvl1pPr marL="342900" indent="-342900">
              <a:lnSpc>
                <a:spcPct val="150000"/>
              </a:lnSpc>
              <a:buFont typeface="+mj-lt"/>
              <a:buAutoNum type="arabicPeriod"/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 marL="800100" indent="-342900">
              <a:lnSpc>
                <a:spcPct val="150000"/>
              </a:lnSpc>
              <a:buFont typeface="+mj-lt"/>
              <a:buAutoNum type="arabicPeriod"/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 marL="1257300" indent="-342900">
              <a:lnSpc>
                <a:spcPct val="150000"/>
              </a:lnSpc>
              <a:buFont typeface="+mj-lt"/>
              <a:buAutoNum type="arabicPeriod"/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buFont typeface="+mj-lt"/>
              <a:buAutoNum type="arabicPeriod"/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buFont typeface="+mj-lt"/>
              <a:buAutoNum type="arabicPeriod"/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1</a:t>
            </a:r>
          </a:p>
          <a:p>
            <a:pPr lvl="0"/>
            <a:r>
              <a:rPr kumimoji="1" lang="ja-JP" altLang="en-US"/>
              <a:t>目次</a:t>
            </a:r>
            <a:r>
              <a:rPr kumimoji="1" lang="en-US" altLang="ja-JP" dirty="0"/>
              <a:t>2</a:t>
            </a:r>
          </a:p>
          <a:p>
            <a:pPr lvl="1"/>
            <a:r>
              <a:rPr kumimoji="1" lang="ja-JP" altLang="en-US"/>
              <a:t>目次</a:t>
            </a:r>
            <a:r>
              <a:rPr kumimoji="1" lang="en-US" altLang="ja-JP" dirty="0"/>
              <a:t>2-1</a:t>
            </a:r>
          </a:p>
          <a:p>
            <a:pPr lvl="1"/>
            <a:r>
              <a:rPr kumimoji="1" lang="ja-JP" altLang="en-US"/>
              <a:t>目次</a:t>
            </a:r>
            <a:r>
              <a:rPr kumimoji="1" lang="en-US" altLang="ja-JP" dirty="0"/>
              <a:t>2-2</a:t>
            </a:r>
          </a:p>
          <a:p>
            <a:pPr lvl="2"/>
            <a:r>
              <a:rPr kumimoji="1" lang="ja-JP" altLang="en-US"/>
              <a:t>目次</a:t>
            </a:r>
            <a:r>
              <a:rPr kumimoji="1" lang="en-US" altLang="ja-JP" dirty="0"/>
              <a:t>2-2-1</a:t>
            </a:r>
          </a:p>
          <a:p>
            <a:pPr lvl="2"/>
            <a:r>
              <a:rPr kumimoji="1" lang="ja-JP" altLang="en-US"/>
              <a:t>目次</a:t>
            </a:r>
            <a:r>
              <a:rPr kumimoji="1" lang="en-US" altLang="ja-JP" dirty="0"/>
              <a:t>2-2-2</a:t>
            </a:r>
          </a:p>
          <a:p>
            <a:pPr lvl="0"/>
            <a:endParaRPr kumimoji="1" lang="en-US" altLang="ja-JP" dirty="0"/>
          </a:p>
        </p:txBody>
      </p:sp>
      <p:sp>
        <p:nvSpPr>
          <p:cNvPr id="7" name="Sub Title">
            <a:extLst>
              <a:ext uri="{FF2B5EF4-FFF2-40B4-BE49-F238E27FC236}">
                <a16:creationId xmlns:a16="http://schemas.microsoft.com/office/drawing/2014/main" id="{E2C3996E-840E-0D63-ADDD-8028F4E39F1F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4" name="Logo">
            <a:extLst>
              <a:ext uri="{FF2B5EF4-FFF2-40B4-BE49-F238E27FC236}">
                <a16:creationId xmlns:a16="http://schemas.microsoft.com/office/drawing/2014/main" id="{2574E9EA-BCA3-2FB2-1B75-DE58A3A28DF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0965176" y="178130"/>
            <a:ext cx="914400" cy="914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kumimoji="1" lang="en-US" altLang="ja-JP" dirty="0"/>
              <a:t>logo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662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Message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Num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Sub Title">
            <a:extLst>
              <a:ext uri="{FF2B5EF4-FFF2-40B4-BE49-F238E27FC236}">
                <a16:creationId xmlns:a16="http://schemas.microsoft.com/office/drawing/2014/main" id="{CFB8029D-253E-8847-5284-0B7DE07D1472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8333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Rows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Message">
            <a:extLst>
              <a:ext uri="{FF2B5EF4-FFF2-40B4-BE49-F238E27FC236}">
                <a16:creationId xmlns:a16="http://schemas.microsoft.com/office/drawing/2014/main" id="{1C878911-0E99-4C7F-A17C-E4C6E06AD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Body Upper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5"/>
            <a:ext cx="11567160" cy="2178500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Num">
            <a:extLst>
              <a:ext uri="{FF2B5EF4-FFF2-40B4-BE49-F238E27FC236}">
                <a16:creationId xmlns:a16="http://schemas.microsoft.com/office/drawing/2014/main" id="{ED36DFD0-93B2-8751-F203-50EE02E97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Sub Title">
            <a:extLst>
              <a:ext uri="{FF2B5EF4-FFF2-40B4-BE49-F238E27FC236}">
                <a16:creationId xmlns:a16="http://schemas.microsoft.com/office/drawing/2014/main" id="{CFB8029D-253E-8847-5284-0B7DE07D1472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4" name="Body Lower">
            <a:extLst>
              <a:ext uri="{FF2B5EF4-FFF2-40B4-BE49-F238E27FC236}">
                <a16:creationId xmlns:a16="http://schemas.microsoft.com/office/drawing/2014/main" id="{54576AC8-9679-29EF-9701-3F7B113F435E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12420" y="3973823"/>
            <a:ext cx="11567160" cy="2178500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047242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ft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Body Right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26206" y="1591293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61077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Highlight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ft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" y="1591294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Body Upper Right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26206" y="1591293"/>
            <a:ext cx="5653374" cy="2205455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Body Lower Right">
            <a:extLst>
              <a:ext uri="{FF2B5EF4-FFF2-40B4-BE49-F238E27FC236}">
                <a16:creationId xmlns:a16="http://schemas.microsoft.com/office/drawing/2014/main" id="{9FC0B867-A5A4-87A2-DE03-45FCC27FE66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26206" y="3984640"/>
            <a:ext cx="5653374" cy="2205455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53652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Highlight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ody Left">
            <a:extLst>
              <a:ext uri="{FF2B5EF4-FFF2-40B4-BE49-F238E27FC236}">
                <a16:creationId xmlns:a16="http://schemas.microsoft.com/office/drawing/2014/main" id="{CE3F0D44-172A-CF1D-E1C1-730B2FD3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26206" y="1604426"/>
            <a:ext cx="5653374" cy="4585669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Body Upper Right">
            <a:extLst>
              <a:ext uri="{FF2B5EF4-FFF2-40B4-BE49-F238E27FC236}">
                <a16:creationId xmlns:a16="http://schemas.microsoft.com/office/drawing/2014/main" id="{F8E60AB5-72BD-C2E5-C767-BC6D3DD300C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04800" y="1591293"/>
            <a:ext cx="5653374" cy="2205455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Num">
            <a:extLst>
              <a:ext uri="{FF2B5EF4-FFF2-40B4-BE49-F238E27FC236}">
                <a16:creationId xmlns:a16="http://schemas.microsoft.com/office/drawing/2014/main" id="{56AA02C1-A54C-165A-69BE-1B530B6E5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268980" cy="365125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Sub Title">
            <a:extLst>
              <a:ext uri="{FF2B5EF4-FFF2-40B4-BE49-F238E27FC236}">
                <a16:creationId xmlns:a16="http://schemas.microsoft.com/office/drawing/2014/main" id="{764B9995-8162-9686-55CF-A601559383BA}"/>
              </a:ext>
            </a:extLst>
          </p:cNvPr>
          <p:cNvSpPr>
            <a:spLocks noGrp="1"/>
          </p:cNvSpPr>
          <p:nvPr>
            <p:ph type="subTitle" idx="15" hasCustomPrompt="1"/>
          </p:nvPr>
        </p:nvSpPr>
        <p:spPr>
          <a:xfrm>
            <a:off x="312420" y="0"/>
            <a:ext cx="4694586" cy="32063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>
                <a:solidFill>
                  <a:srgbClr val="7676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kumimoji="1" lang="ja-JP" altLang="en-US"/>
              <a:t>サブタイトル</a:t>
            </a:r>
            <a:r>
              <a:rPr kumimoji="1" lang="en-US" altLang="ja-JP" dirty="0"/>
              <a:t> </a:t>
            </a:r>
            <a:r>
              <a:rPr kumimoji="1" lang="ja-JP" altLang="en-US"/>
              <a:t>の書式設定</a:t>
            </a:r>
          </a:p>
        </p:txBody>
      </p:sp>
      <p:sp>
        <p:nvSpPr>
          <p:cNvPr id="10" name="Main Message">
            <a:extLst>
              <a:ext uri="{FF2B5EF4-FFF2-40B4-BE49-F238E27FC236}">
                <a16:creationId xmlns:a16="http://schemas.microsoft.com/office/drawing/2014/main" id="{DAE0D25B-738A-5720-EB6D-99991917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</p:spPr>
        <p:txBody>
          <a:bodyPr/>
          <a:lstStyle>
            <a:lvl1pPr>
              <a:defRPr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" name="Body Lower Right">
            <a:extLst>
              <a:ext uri="{FF2B5EF4-FFF2-40B4-BE49-F238E27FC236}">
                <a16:creationId xmlns:a16="http://schemas.microsoft.com/office/drawing/2014/main" id="{9FC0B867-A5A4-87A2-DE03-45FCC27FE667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04800" y="3984640"/>
            <a:ext cx="5653374" cy="2205455"/>
          </a:xfrm>
        </p:spPr>
        <p:txBody>
          <a:bodyPr>
            <a:normAutofit/>
          </a:bodyPr>
          <a:lstStyle>
            <a:lvl1pPr>
              <a:defRPr sz="180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  <a:lvl2pPr>
              <a:defRPr sz="160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  <a:lvl3pPr>
              <a:defRPr sz="1400">
                <a:latin typeface="Meiryo UI" panose="020B0604030504040204" pitchFamily="34" charset="-128"/>
                <a:ea typeface="Meiryo UI" panose="020B0604030504040204" pitchFamily="34" charset="-128"/>
              </a:defRPr>
            </a:lvl3pPr>
            <a:lvl4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4pPr>
            <a:lvl5pPr>
              <a:defRPr sz="1200">
                <a:latin typeface="Meiryo UI" panose="020B0604030504040204" pitchFamily="34" charset="-128"/>
                <a:ea typeface="Meiryo UI" panose="020B0604030504040204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15552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561DBA7-724F-AFFD-6136-B32B3F072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593765"/>
            <a:ext cx="11567160" cy="8312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8C0CFD-645B-EDDD-3915-45AB50898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20" y="1591294"/>
            <a:ext cx="11567160" cy="458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2979FF-2A1C-1D6E-A8A6-4B724D11E5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268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C9FB15DA-11C7-0141-B5F8-718388A4C1C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C30F11-3F8B-CE6B-E532-403702300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05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4" r:id="rId3"/>
    <p:sldLayoutId id="2147483650" r:id="rId4"/>
    <p:sldLayoutId id="2147483652" r:id="rId5"/>
    <p:sldLayoutId id="2147483672" r:id="rId6"/>
    <p:sldLayoutId id="2147483653" r:id="rId7"/>
    <p:sldLayoutId id="2147483662" r:id="rId8"/>
    <p:sldLayoutId id="2147483663" r:id="rId9"/>
    <p:sldLayoutId id="2147483673" r:id="rId10"/>
    <p:sldLayoutId id="2147483674" r:id="rId11"/>
    <p:sldLayoutId id="2147483658" r:id="rId12"/>
    <p:sldLayoutId id="2147483659" r:id="rId13"/>
    <p:sldLayoutId id="2147483660" r:id="rId14"/>
    <p:sldLayoutId id="2147483671" r:id="rId15"/>
    <p:sldLayoutId id="2147483661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55" r:id="rId23"/>
    <p:sldLayoutId id="2147483675" r:id="rId24"/>
    <p:sldLayoutId id="2147483654" r:id="rId2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2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heme">
  <a:themeElements>
    <a:clrScheme name="yurak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941100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スケルトン_private" id="{091D9AE9-F9AF-9D43-B7A5-019DF01AC8C0}" vid="{81A269FE-9877-6146-A5A8-3FC08D766AF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</Template>
  <TotalTime>113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Meiryo UI</vt:lpstr>
      <vt:lpstr>游ゴシック</vt:lpstr>
      <vt:lpstr>Arial</vt:lpstr>
      <vt:lpstr>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伸一 浦川</dc:creator>
  <cp:lastModifiedBy>浦川 佑介／市統E／TEAMS (Urakawa Yusuke)</cp:lastModifiedBy>
  <cp:revision>29</cp:revision>
  <dcterms:created xsi:type="dcterms:W3CDTF">2025-10-05T16:43:33Z</dcterms:created>
  <dcterms:modified xsi:type="dcterms:W3CDTF">2025-10-30T15:43:02Z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2025-01-15T06:08:58Z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6c85d350-3774-4a07-b584-8e226920281f</vt:lpwstr>
  </property>
  <property fmtid="{D5CDD505-2E9C-101B-9397-08002B2CF9AE}" pid="7" name="MSIP_Label_defa4170-0d19-0005-0004-bc88714345d2_ActionId">
    <vt:lpwstr>43fd5171-489b-4f15-803f-93687a87a119</vt:lpwstr>
  </property>
  <property fmtid="{D5CDD505-2E9C-101B-9397-08002B2CF9AE}" pid="8" name="MSIP_Label_defa4170-0d19-0005-0004-bc88714345d2_ContentBits">
    <vt:lpwstr>0</vt:lpwstr>
  </property>
</Properties>
</file>