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FFEBE7"/>
    <a:srgbClr val="FCF5FA"/>
    <a:srgbClr val="FDEEE5"/>
    <a:srgbClr val="FFDFD9"/>
    <a:srgbClr val="F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842"/>
  </p:normalViewPr>
  <p:slideViewPr>
    <p:cSldViewPr snapToGrid="0">
      <p:cViewPr varScale="1">
        <p:scale>
          <a:sx n="120" d="100"/>
          <a:sy n="120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49C5-FFD9-114C-B10A-D0464B391B79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317E-5330-4C47-B57A-8234620E5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6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84DCE-C051-03DE-B1D6-1DF19D1D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383E1F-BA14-DAB2-1331-9B75C673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5248894"/>
            <a:ext cx="11567159" cy="8669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AC22B-6CD8-8517-1E80-7DAE2D5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3A870BA1-F4D1-7DCE-933C-62413C8412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19" y="463139"/>
            <a:ext cx="11567157" cy="6293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7214F02D-2D38-0E5D-6C46-AEA066F785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54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E441F-46D6-37C5-59B1-23F540F0D0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593766"/>
            <a:ext cx="11567160" cy="554070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800100" indent="-342900">
              <a:lnSpc>
                <a:spcPct val="150000"/>
              </a:lnSpc>
              <a:buFont typeface="+mj-lt"/>
              <a:buAutoNum type="arabicPeriod"/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 marL="1257300" indent="-342900">
              <a:lnSpc>
                <a:spcPct val="150000"/>
              </a:lnSpc>
              <a:buFont typeface="+mj-lt"/>
              <a:buAutoNum type="arabicPeriod"/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2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2-1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2-2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2-2-1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2-2-2</a:t>
            </a:r>
          </a:p>
          <a:p>
            <a:pPr lvl="0"/>
            <a:endParaRPr kumimoji="1" lang="en-US" altLang="ja-JP" dirty="0"/>
          </a:p>
        </p:txBody>
      </p:sp>
      <p:sp>
        <p:nvSpPr>
          <p:cNvPr id="2" name="テキスト プレースホルダー 2">
            <a:extLst>
              <a:ext uri="{FF2B5EF4-FFF2-40B4-BE49-F238E27FC236}">
                <a16:creationId xmlns:a16="http://schemas.microsoft.com/office/drawing/2014/main" id="{193080AA-BA6D-C778-7D2C-D016AE23369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017043" y="1229096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767676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E2C3996E-840E-0D63-ADDD-8028F4E39F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2574E9EA-BCA3-2FB2-1B75-DE58A3A28D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66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BC739F27-A820-A358-F2A4-B0876CFE8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C8B9E751-8D56-C809-58EB-50C7E7A3552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33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Body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1637E228-8434-900D-0254-AF837975524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4E369FD4-93A8-E2C2-D23D-495B39C171A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0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1156716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2238D88A-EC8C-13E2-E5D1-E68433D47AB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E016B53F-B8D3-0D88-2D0A-C239AE71966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0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1584729"/>
            <a:ext cx="3472903" cy="458566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color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C084206-142F-4D8C-51CD-CF22B654AB3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59548" y="1584729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color</a:t>
            </a:r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CE3638-5069-A1E7-D768-8163A29072C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406677" y="1584729"/>
            <a:ext cx="3472903" cy="21218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back ground</a:t>
            </a:r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4368A49-F7DF-B4C8-FA3F-7DAE8794834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406676" y="4041948"/>
            <a:ext cx="3472903" cy="212188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back ground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44D398-434A-990D-CE2C-2A671D1BFED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59547" y="4041947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6767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Backend color</a:t>
            </a:r>
            <a:endParaRPr kumimoji="1" lang="ja-JP" altLang="en-US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BBCFCD4E-923C-D79E-C6C6-9C46247B1AFC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0554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Timeline Track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Timeline Notes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Timeline Subtitle">
            <a:extLst>
              <a:ext uri="{FF2B5EF4-FFF2-40B4-BE49-F238E27FC236}">
                <a16:creationId xmlns:a16="http://schemas.microsoft.com/office/drawing/2014/main" id="{1637E228-8434-900D-0254-AF837975524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4E369FD4-93A8-E2C2-D23D-495B39C171A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07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wo Ax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Axis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Axis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Axis Subtitle">
            <a:extLst>
              <a:ext uri="{FF2B5EF4-FFF2-40B4-BE49-F238E27FC236}">
                <a16:creationId xmlns:a16="http://schemas.microsoft.com/office/drawing/2014/main" id="{1637E228-8434-900D-0254-AF837975524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4E369FD4-93A8-E2C2-D23D-495B39C171A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07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Fact Summar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Fact Subtitle">
            <a:extLst>
              <a:ext uri="{FF2B5EF4-FFF2-40B4-BE49-F238E27FC236}">
                <a16:creationId xmlns:a16="http://schemas.microsoft.com/office/drawing/2014/main" id="{BC739F27-A820-A358-F2A4-B0876CFE8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C8B9E751-8D56-C809-58EB-50C7E7A3552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3333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61DBA7-724F-AFFD-6136-B32B3F07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C0CFD-645B-EDDD-3915-45AB5089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591294"/>
            <a:ext cx="11567160" cy="458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79FF-2A1C-1D6E-A8A6-4B724D11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C30F11-3F8B-CE6B-E532-403702300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4" r:id="rId6"/>
    <p:sldLayoutId id="2147483656" r:id="rId8"/>
    <p:sldLayoutId id="2147483657" r:id="rId9"/>
    <p:sldLayoutId id="2147483658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eme">
  <a:themeElements>
    <a:clrScheme name="yurak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941100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スケルトン_private" id="{091D9AE9-F9AF-9D43-B7A5-019DF01AC8C0}" vid="{81A269FE-9877-6146-A5A8-3FC08D766A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61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伸一 浦川</dc:creator>
  <cp:lastModifiedBy>浦川 佑介／市統E／TEAMS (Urakawa Yusuke)</cp:lastModifiedBy>
  <cp:revision>14</cp:revision>
  <dcterms:created xsi:type="dcterms:W3CDTF">2025-10-05T16:43:33Z</dcterms:created>
  <dcterms:modified xsi:type="dcterms:W3CDTF">2025-10-10T08:15:17Z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2025-01-15T06:08:58Z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6c85d350-3774-4a07-b584-8e226920281f</vt:lpwstr>
  </property>
  <property fmtid="{D5CDD505-2E9C-101B-9397-08002B2CF9AE}" pid="7" name="MSIP_Label_defa4170-0d19-0005-0004-bc88714345d2_ActionId">
    <vt:lpwstr>43fd5171-489b-4f15-803f-93687a87a119</vt:lpwstr>
  </property>
  <property fmtid="{D5CDD505-2E9C-101B-9397-08002B2CF9AE}" pid="8" name="MSIP_Label_defa4170-0d19-0005-0004-bc88714345d2_ContentBits">
    <vt:lpwstr>0</vt:lpwstr>
  </property>
</Properties>
</file>