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IdLst>
    <p:sldId id="256" r:id="rId7"/>
    <p:sldId id="257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676"/>
    <a:srgbClr val="FFEBE7"/>
    <a:srgbClr val="FCF5FA"/>
    <a:srgbClr val="FDEEE5"/>
    <a:srgbClr val="FFDFD9"/>
    <a:srgbClr val="FF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5"/>
    <p:restoredTop sz="94842"/>
  </p:normalViewPr>
  <p:slideViewPr>
    <p:cSldViewPr snapToGrid="0">
      <p:cViewPr varScale="1">
        <p:scale>
          <a:sx n="120" d="100"/>
          <a:sy n="120" d="100"/>
        </p:scale>
        <p:origin x="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749C5-FFD9-114C-B10A-D0464B391B79}" type="datetimeFigureOut">
              <a:rPr kumimoji="1" lang="ja-JP" altLang="en-US" smtClean="0"/>
              <a:t>2025/10/10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5317E-5330-4C47-B57A-8234620E53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66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 sz="2000" b="0" i="0">
                <a:solidFill>
                  <a:srgbClr val="000000"/>
                </a:solidFill>
                <a:latin typeface="Meiryo UI"/>
              </a:defRPr>
            </a:pPr>
            <a:r>
              <a:t>テンプレート指定なしで生成される最小構成サンプルです。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defRPr sz="2000" b="0" i="0">
                <a:solidFill>
                  <a:srgbClr val="000000"/>
                </a:solidFill>
                <a:latin typeface="Meiryo UI"/>
              </a:defRPr>
            </a:pPr>
            <a:r>
              <a:t>このスライドは箇条書きのみを含むため、テンプレート側の BODY プレースホルダーがなくても自動的に既定のテキストボックスが追加されます。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D84DCE-C051-03DE-B1D6-1DF19D1D5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418" y="2134590"/>
            <a:ext cx="11567158" cy="2588820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383E1F-BA14-DAB2-1331-9B75C6731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20" y="5248894"/>
            <a:ext cx="11567159" cy="866900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FAC22B-6CD8-8517-1E80-7DAE2D5A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15DA-11C7-0141-B5F8-718388A4C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3A870BA1-F4D1-7DCE-933C-62413C8412F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12419" y="463139"/>
            <a:ext cx="11567157" cy="62939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Logo">
            <a:extLst>
              <a:ext uri="{FF2B5EF4-FFF2-40B4-BE49-F238E27FC236}">
                <a16:creationId xmlns:a16="http://schemas.microsoft.com/office/drawing/2014/main" id="{7214F02D-2D38-0E5D-6C46-AEA066F785D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965176" y="178130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54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FE441F-46D6-37C5-59B1-23F540F0D0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12420" y="593766"/>
            <a:ext cx="11567160" cy="5540704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+mj-lt"/>
              <a:buAutoNum type="arabicPeriod"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800100" indent="-342900">
              <a:lnSpc>
                <a:spcPct val="150000"/>
              </a:lnSpc>
              <a:buFont typeface="+mj-lt"/>
              <a:buAutoNum type="arabicPeriod"/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 marL="1257300" indent="-342900">
              <a:lnSpc>
                <a:spcPct val="150000"/>
              </a:lnSpc>
              <a:buFont typeface="+mj-lt"/>
              <a:buAutoNum type="arabicPeriod"/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buFont typeface="+mj-lt"/>
              <a:buAutoNum type="arabicPeriod"/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buFont typeface="+mj-lt"/>
              <a:buAutoNum type="arabicPeriod"/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目次</a:t>
            </a:r>
            <a:r>
              <a:rPr kumimoji="1" lang="en-US" altLang="ja-JP" dirty="0"/>
              <a:t>1</a:t>
            </a:r>
          </a:p>
          <a:p>
            <a:pPr lvl="0"/>
            <a:r>
              <a:rPr kumimoji="1" lang="ja-JP" altLang="en-US"/>
              <a:t>目次</a:t>
            </a:r>
            <a:r>
              <a:rPr kumimoji="1" lang="en-US" altLang="ja-JP" dirty="0"/>
              <a:t>2</a:t>
            </a:r>
          </a:p>
          <a:p>
            <a:pPr lvl="1"/>
            <a:r>
              <a:rPr kumimoji="1" lang="ja-JP" altLang="en-US"/>
              <a:t>目次</a:t>
            </a:r>
            <a:r>
              <a:rPr kumimoji="1" lang="en-US" altLang="ja-JP" dirty="0"/>
              <a:t>2-1</a:t>
            </a:r>
          </a:p>
          <a:p>
            <a:pPr lvl="1"/>
            <a:r>
              <a:rPr kumimoji="1" lang="ja-JP" altLang="en-US"/>
              <a:t>目次</a:t>
            </a:r>
            <a:r>
              <a:rPr kumimoji="1" lang="en-US" altLang="ja-JP" dirty="0"/>
              <a:t>2-2</a:t>
            </a:r>
          </a:p>
          <a:p>
            <a:pPr lvl="2"/>
            <a:r>
              <a:rPr kumimoji="1" lang="ja-JP" altLang="en-US"/>
              <a:t>目次</a:t>
            </a:r>
            <a:r>
              <a:rPr kumimoji="1" lang="en-US" altLang="ja-JP" dirty="0"/>
              <a:t>2-2-1</a:t>
            </a:r>
          </a:p>
          <a:p>
            <a:pPr lvl="2"/>
            <a:r>
              <a:rPr kumimoji="1" lang="ja-JP" altLang="en-US"/>
              <a:t>目次</a:t>
            </a:r>
            <a:r>
              <a:rPr kumimoji="1" lang="en-US" altLang="ja-JP" dirty="0"/>
              <a:t>2-2-2</a:t>
            </a:r>
          </a:p>
          <a:p>
            <a:pPr lvl="0"/>
            <a:endParaRPr kumimoji="1" lang="en-US" altLang="ja-JP" dirty="0"/>
          </a:p>
        </p:txBody>
      </p:sp>
      <p:sp>
        <p:nvSpPr>
          <p:cNvPr id="2" name="テキスト プレースホルダー 2">
            <a:extLst>
              <a:ext uri="{FF2B5EF4-FFF2-40B4-BE49-F238E27FC236}">
                <a16:creationId xmlns:a16="http://schemas.microsoft.com/office/drawing/2014/main" id="{193080AA-BA6D-C778-7D2C-D016AE23369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2017043" y="1229096"/>
            <a:ext cx="4694586" cy="3206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767676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目次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E2C3996E-840E-0D63-ADDD-8028F4E39F1F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4" name="Logo">
            <a:extLst>
              <a:ext uri="{FF2B5EF4-FFF2-40B4-BE49-F238E27FC236}">
                <a16:creationId xmlns:a16="http://schemas.microsoft.com/office/drawing/2014/main" id="{2574E9EA-BCA3-2FB2-1B75-DE58A3A28DF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965176" y="178130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66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8911-0E99-4C7F-A17C-E4C6E06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Body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字幕 2">
            <a:extLst>
              <a:ext uri="{FF2B5EF4-FFF2-40B4-BE49-F238E27FC236}">
                <a16:creationId xmlns:a16="http://schemas.microsoft.com/office/drawing/2014/main" id="{BC739F27-A820-A358-F2A4-B0876CFE8CED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4" name="Logo">
            <a:extLst>
              <a:ext uri="{FF2B5EF4-FFF2-40B4-BE49-F238E27FC236}">
                <a16:creationId xmlns:a16="http://schemas.microsoft.com/office/drawing/2014/main" id="{C8B9E751-8D56-C809-58EB-50C7E7A3552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965176" y="5262563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33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8911-0E99-4C7F-A17C-E4C6E06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Body Left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91294"/>
            <a:ext cx="5653374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Body Right">
            <a:extLst>
              <a:ext uri="{FF2B5EF4-FFF2-40B4-BE49-F238E27FC236}">
                <a16:creationId xmlns:a16="http://schemas.microsoft.com/office/drawing/2014/main" id="{F8E60AB5-72BD-C2E5-C767-BC6D3DD300C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26206" y="1591293"/>
            <a:ext cx="5653374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1637E228-8434-900D-0254-AF837975524B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5" name="Logo">
            <a:extLst>
              <a:ext uri="{FF2B5EF4-FFF2-40B4-BE49-F238E27FC236}">
                <a16:creationId xmlns:a16="http://schemas.microsoft.com/office/drawing/2014/main" id="{4E369FD4-93A8-E2C2-D23D-495B39C171A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0965176" y="5262563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10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8911-0E99-4C7F-A17C-E4C6E06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Body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91294"/>
            <a:ext cx="11567160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字幕 2">
            <a:extLst>
              <a:ext uri="{FF2B5EF4-FFF2-40B4-BE49-F238E27FC236}">
                <a16:creationId xmlns:a16="http://schemas.microsoft.com/office/drawing/2014/main" id="{2238D88A-EC8C-13E2-E5D1-E68433D47AB0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E016B53F-B8D3-0D88-2D0A-C239AE71966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965176" y="5262563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07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8911-0E99-4C7F-A17C-E4C6E06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12420" y="1584729"/>
            <a:ext cx="3472903" cy="458566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Normal color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15DA-11C7-0141-B5F8-718388A4C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5C084206-142F-4D8C-51CD-CF22B654AB3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59548" y="1584729"/>
            <a:ext cx="3472903" cy="212188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Key color</a:t>
            </a:r>
            <a:endParaRPr kumimoji="1"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0CE3638-5069-A1E7-D768-8163A29072C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406677" y="1584729"/>
            <a:ext cx="3472903" cy="21218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Normal back ground</a:t>
            </a:r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54368A49-F7DF-B4C8-FA3F-7DAE8794834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8406676" y="4041948"/>
            <a:ext cx="3472903" cy="212188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Key back ground</a:t>
            </a:r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5344D398-434A-990D-CE2C-2A671D1BFEDF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59547" y="4041947"/>
            <a:ext cx="3472903" cy="212188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767676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Backend color</a:t>
            </a:r>
            <a:endParaRPr kumimoji="1" lang="ja-JP" altLang="en-US"/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BBCFCD4E-923C-D79E-C6C6-9C46247B1AFC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0554027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561DBA7-724F-AFFD-6136-B32B3F072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8C0CFD-645B-EDDD-3915-45AB50898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20" y="1591294"/>
            <a:ext cx="11567160" cy="458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2979FF-2A1C-1D6E-A8A6-4B724D11E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268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C30F11-3F8B-CE6B-E532-403702300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705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4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400" b="0" i="0">
                <a:solidFill>
                  <a:srgbClr val="000000"/>
                </a:solidFill>
                <a:latin typeface="Meiryo UI"/>
              </a:defRPr>
            </a:pPr>
            <a:r>
              <a:t>シンプル提案書サンプル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 b="0" i="0">
                <a:solidFill>
                  <a:srgbClr val="000000"/>
                </a:solidFill>
                <a:latin typeface="Meiryo UI"/>
              </a:defRPr>
            </a:pPr>
            <a:r>
              <a:t>2025 年度 提案概要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/>
        </p:txBody>
      </p:sp>
      <p:sp>
        <p:nvSpPr>
          <p:cNvPr id="5" name="Content Placeholder 4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0" i="0">
                <a:solidFill>
                  <a:srgbClr val="000000"/>
                </a:solidFill>
                <a:latin typeface="Meiryo UI"/>
              </a:defRPr>
            </a:pPr>
            <a:r>
              <a:t>概要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 b="0" i="0">
                <a:solidFill>
                  <a:srgbClr val="005BAC"/>
                </a:solidFill>
                <a:latin typeface="Meiryo UI"/>
              </a:defRPr>
            </a:pPr>
            <a:r>
              <a:t>目的: 自動生成フローの最小確認</a:t>
            </a:r>
          </a:p>
          <a:p>
            <a:pPr>
              <a:defRPr sz="1800" b="0" i="0">
                <a:solidFill>
                  <a:srgbClr val="005BAC"/>
                </a:solidFill>
                <a:latin typeface="Meiryo UI"/>
              </a:defRPr>
            </a:pPr>
            <a:r>
              <a:t>構成: タイトル + 概要スライド</a:t>
            </a:r>
          </a:p>
          <a:p>
            <a:pPr>
              <a:defRPr sz="1800" b="0" i="0">
                <a:solidFill>
                  <a:srgbClr val="005BAC"/>
                </a:solidFill>
                <a:latin typeface="Meiryo UI"/>
              </a:defRPr>
            </a:pPr>
            <a:r>
              <a:t>テンプレート: 既定レイアウトを利用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/>
        </p:txBody>
      </p:sp>
      <p:sp>
        <p:nvSpPr>
          <p:cNvPr id="5" name="Content Placeholder 4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">
  <a:themeElements>
    <a:clrScheme name="yurak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941100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スケルトン_private" id="{091D9AE9-F9AF-9D43-B7A5-019DF01AC8C0}" vid="{81A269FE-9877-6146-A5A8-3FC08D766AF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61</TotalTime>
  <Words>0</Words>
  <Application>Microsoft Macintosh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4" baseType="lpstr">
      <vt:lpstr>Meiryo UI</vt:lpstr>
      <vt:lpstr>游ゴシック</vt:lpstr>
      <vt:lpstr>Arial</vt:lpstr>
      <vt:lpstr>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伸一 浦川</dc:creator>
  <cp:lastModifiedBy>浦川 佑介／市統E／TEAMS (Urakawa Yusuke)</cp:lastModifiedBy>
  <cp:revision>14</cp:revision>
  <dcterms:created xsi:type="dcterms:W3CDTF">2025-10-05T16:43:33Z</dcterms:created>
  <dcterms:modified xsi:type="dcterms:W3CDTF">2025-10-10T08:15:17Z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2025-01-15T06:08:58Z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6c85d350-3774-4a07-b584-8e226920281f</vt:lpwstr>
  </property>
  <property fmtid="{D5CDD505-2E9C-101B-9397-08002B2CF9AE}" pid="7" name="MSIP_Label_defa4170-0d19-0005-0004-bc88714345d2_ActionId">
    <vt:lpwstr>43fd5171-489b-4f15-803f-93687a87a119</vt:lpwstr>
  </property>
  <property fmtid="{D5CDD505-2E9C-101B-9397-08002B2CF9AE}" pid="8" name="MSIP_Label_defa4170-0d19-0005-0004-bc88714345d2_ContentBits">
    <vt:lpwstr>0</vt:lpwstr>
  </property>
</Properties>
</file>