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14"/>
    <p:restoredTop sz="94830"/>
  </p:normalViewPr>
  <p:slideViewPr>
    <p:cSldViewPr snapToGrid="0">
      <p:cViewPr varScale="1">
        <p:scale>
          <a:sx n="113" d="100"/>
          <a:sy n="113" d="100"/>
        </p:scale>
        <p:origin x="19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7054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2" name="テキスト プレースホルダー 2">
            <a:extLst>
              <a:ext uri="{FF2B5EF4-FFF2-40B4-BE49-F238E27FC236}">
                <a16:creationId xmlns:a16="http://schemas.microsoft.com/office/drawing/2014/main" id="{193080AA-BA6D-C778-7D2C-D016AE23369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40B7BDF7-6EDE-1FD7-BE01-05D3A80E542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74E956C9-F090-F685-3781-B5F10A85E3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74E956C9-F090-F685-3781-B5F10A85E32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B7DB00F-278C-DB27-85FE-3DA874CE2AC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239022" y="4888089"/>
            <a:ext cx="1321330" cy="10369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DE1636C1-00D4-4103-3E74-73A327AD6CE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20" y="0"/>
            <a:ext cx="4694586" cy="3206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5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41E59-D23B-9B1C-0D9D-9A2B9B16BB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9D726B-ECC0-AEE7-AB75-B35607AD89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FBA02A-130D-D702-0F27-DDB520436AFC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3014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39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 UI</vt:lpstr>
      <vt:lpstr>游ゴシック</vt:lpstr>
      <vt:lpstr>Arial</vt:lpstr>
      <vt:lpstr>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4</cp:revision>
  <dcterms:created xsi:type="dcterms:W3CDTF">2025-10-05T16:43:33Z</dcterms:created>
  <dcterms:modified xsi:type="dcterms:W3CDTF">2025-10-09T09:20:16Z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