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838"/>
  </p:normalViewPr>
  <p:slideViewPr>
    <p:cSldViewPr snapToGrid="0">
      <p:cViewPr varScale="1">
        <p:scale>
          <a:sx n="122" d="100"/>
          <a:sy n="122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ub Title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33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Upper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61479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Center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150863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Lower">
            <a:extLst>
              <a:ext uri="{FF2B5EF4-FFF2-40B4-BE49-F238E27FC236}">
                <a16:creationId xmlns:a16="http://schemas.microsoft.com/office/drawing/2014/main" id="{FA07E7B8-D212-D217-1091-50152F4AC6F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12420" y="4737149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353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61480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2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2756732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3">
            <a:extLst>
              <a:ext uri="{FF2B5EF4-FFF2-40B4-BE49-F238E27FC236}">
                <a16:creationId xmlns:a16="http://schemas.microsoft.com/office/drawing/2014/main" id="{FA07E7B8-D212-D217-1091-50152F4AC6F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12420" y="3951984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Body 4">
            <a:extLst>
              <a:ext uri="{FF2B5EF4-FFF2-40B4-BE49-F238E27FC236}">
                <a16:creationId xmlns:a16="http://schemas.microsoft.com/office/drawing/2014/main" id="{312D6D4A-B8EE-FE74-76F3-254DD41205F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12420" y="5147237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7937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Body Left">
            <a:extLst>
              <a:ext uri="{FF2B5EF4-FFF2-40B4-BE49-F238E27FC236}">
                <a16:creationId xmlns:a16="http://schemas.microsoft.com/office/drawing/2014/main" id="{7B149B07-CB7B-C7B6-FB18-70AACAA2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310379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Right">
            <a:extLst>
              <a:ext uri="{FF2B5EF4-FFF2-40B4-BE49-F238E27FC236}">
                <a16:creationId xmlns:a16="http://schemas.microsoft.com/office/drawing/2014/main" id="{3C5981A5-53AB-2A96-23B1-0250880281D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26206" y="1591293"/>
            <a:ext cx="5653374" cy="310379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Main Message">
            <a:extLst>
              <a:ext uri="{FF2B5EF4-FFF2-40B4-BE49-F238E27FC236}">
                <a16:creationId xmlns:a16="http://schemas.microsoft.com/office/drawing/2014/main" id="{C0959A2F-C74F-1E54-D422-21360637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Notes">
            <a:extLst>
              <a:ext uri="{FF2B5EF4-FFF2-40B4-BE49-F238E27FC236}">
                <a16:creationId xmlns:a16="http://schemas.microsoft.com/office/drawing/2014/main" id="{DE1A8BED-AC36-F65C-FC5E-2702BCCE3F6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4861347"/>
            <a:ext cx="11567160" cy="1328438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911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2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Right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591291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Center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591292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1994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Body Upper Left">
            <a:extLst>
              <a:ext uri="{FF2B5EF4-FFF2-40B4-BE49-F238E27FC236}">
                <a16:creationId xmlns:a16="http://schemas.microsoft.com/office/drawing/2014/main" id="{8A4AE622-2B74-149A-7807-80FBC57B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Upper Right">
            <a:extLst>
              <a:ext uri="{FF2B5EF4-FFF2-40B4-BE49-F238E27FC236}">
                <a16:creationId xmlns:a16="http://schemas.microsoft.com/office/drawing/2014/main" id="{E8023149-B3EA-BB3B-36E0-A3C74242B43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Body Lower Left">
            <a:extLst>
              <a:ext uri="{FF2B5EF4-FFF2-40B4-BE49-F238E27FC236}">
                <a16:creationId xmlns:a16="http://schemas.microsoft.com/office/drawing/2014/main" id="{8EA73BA8-1280-2BE6-D8C9-F512F875FC4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973820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Body Lower Right">
            <a:extLst>
              <a:ext uri="{FF2B5EF4-FFF2-40B4-BE49-F238E27FC236}">
                <a16:creationId xmlns:a16="http://schemas.microsoft.com/office/drawing/2014/main" id="{11A5CEEE-E1C5-0DA2-2EEB-571E170B834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26206" y="3973819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4499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Upper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3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Upper Right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591292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Upper Center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591293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Lower Left">
            <a:extLst>
              <a:ext uri="{FF2B5EF4-FFF2-40B4-BE49-F238E27FC236}">
                <a16:creationId xmlns:a16="http://schemas.microsoft.com/office/drawing/2014/main" id="{81EC92E9-7946-3875-E399-6725BED6D86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901560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Lower Right">
            <a:extLst>
              <a:ext uri="{FF2B5EF4-FFF2-40B4-BE49-F238E27FC236}">
                <a16:creationId xmlns:a16="http://schemas.microsoft.com/office/drawing/2014/main" id="{39751B24-1939-D5A9-DDA0-881F58947E4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097880" y="3901559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Body Lower Center">
            <a:extLst>
              <a:ext uri="{FF2B5EF4-FFF2-40B4-BE49-F238E27FC236}">
                <a16:creationId xmlns:a16="http://schemas.microsoft.com/office/drawing/2014/main" id="{B1990B82-9093-C239-8EDB-70B5827F6687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05150" y="3901560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65020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Top Left">
            <a:extLst>
              <a:ext uri="{FF2B5EF4-FFF2-40B4-BE49-F238E27FC236}">
                <a16:creationId xmlns:a16="http://schemas.microsoft.com/office/drawing/2014/main" id="{FB963832-79BB-498E-BE1A-C65C8AB2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Body Top Right">
            <a:extLst>
              <a:ext uri="{FF2B5EF4-FFF2-40B4-BE49-F238E27FC236}">
                <a16:creationId xmlns:a16="http://schemas.microsoft.com/office/drawing/2014/main" id="{F5002FC5-201D-4B69-5693-1EA18B47292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Top Center">
            <a:extLst>
              <a:ext uri="{FF2B5EF4-FFF2-40B4-BE49-F238E27FC236}">
                <a16:creationId xmlns:a16="http://schemas.microsoft.com/office/drawing/2014/main" id="{F27C0FD8-04A1-1B05-3638-DD57EC0D2C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2" name="Body Middle Left">
            <a:extLst>
              <a:ext uri="{FF2B5EF4-FFF2-40B4-BE49-F238E27FC236}">
                <a16:creationId xmlns:a16="http://schemas.microsoft.com/office/drawing/2014/main" id="{CAE5E5C6-8C6C-35AA-F674-23E1FBE9DA4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Body Middle Right">
            <a:extLst>
              <a:ext uri="{FF2B5EF4-FFF2-40B4-BE49-F238E27FC236}">
                <a16:creationId xmlns:a16="http://schemas.microsoft.com/office/drawing/2014/main" id="{928F9211-8C1F-0FE9-5B1E-A2D75527D46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09788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Body Center">
            <a:extLst>
              <a:ext uri="{FF2B5EF4-FFF2-40B4-BE49-F238E27FC236}">
                <a16:creationId xmlns:a16="http://schemas.microsoft.com/office/drawing/2014/main" id="{1584CD1B-0FED-02E6-64D0-42284F21985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0515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5" name="Body Bottom Left">
            <a:extLst>
              <a:ext uri="{FF2B5EF4-FFF2-40B4-BE49-F238E27FC236}">
                <a16:creationId xmlns:a16="http://schemas.microsoft.com/office/drawing/2014/main" id="{0AE8A9A9-8B8C-4411-E821-5D0AFEF6A0E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Body Bottom Right">
            <a:extLst>
              <a:ext uri="{FF2B5EF4-FFF2-40B4-BE49-F238E27FC236}">
                <a16:creationId xmlns:a16="http://schemas.microsoft.com/office/drawing/2014/main" id="{AE118ADB-118E-2CA8-B355-97A3955F9A51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09788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7" name="Body Bottom Center">
            <a:extLst>
              <a:ext uri="{FF2B5EF4-FFF2-40B4-BE49-F238E27FC236}">
                <a16:creationId xmlns:a16="http://schemas.microsoft.com/office/drawing/2014/main" id="{7130CD87-FF91-23A6-138D-FF885FCBF82A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0515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3854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Key 1">
            <a:extLst>
              <a:ext uri="{FF2B5EF4-FFF2-40B4-BE49-F238E27FC236}">
                <a16:creationId xmlns:a16="http://schemas.microsoft.com/office/drawing/2014/main" id="{FB963832-79BB-498E-BE1A-C65C8AB2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672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Value 1">
            <a:extLst>
              <a:ext uri="{FF2B5EF4-FFF2-40B4-BE49-F238E27FC236}">
                <a16:creationId xmlns:a16="http://schemas.microsoft.com/office/drawing/2014/main" id="{F27C0FD8-04A1-1B05-3638-DD57EC0D2C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08672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Key 2">
            <a:extLst>
              <a:ext uri="{FF2B5EF4-FFF2-40B4-BE49-F238E27FC236}">
                <a16:creationId xmlns:a16="http://schemas.microsoft.com/office/drawing/2014/main" id="{CAE5E5C6-8C6C-35AA-F674-23E1FBE9DA4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191231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Value 2">
            <a:extLst>
              <a:ext uri="{FF2B5EF4-FFF2-40B4-BE49-F238E27FC236}">
                <a16:creationId xmlns:a16="http://schemas.microsoft.com/office/drawing/2014/main" id="{1584CD1B-0FED-02E6-64D0-42284F21985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3191231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Key 3">
            <a:extLst>
              <a:ext uri="{FF2B5EF4-FFF2-40B4-BE49-F238E27FC236}">
                <a16:creationId xmlns:a16="http://schemas.microsoft.com/office/drawing/2014/main" id="{0AE8A9A9-8B8C-4411-E821-5D0AFEF6A0E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773791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Value 3">
            <a:extLst>
              <a:ext uri="{FF2B5EF4-FFF2-40B4-BE49-F238E27FC236}">
                <a16:creationId xmlns:a16="http://schemas.microsoft.com/office/drawing/2014/main" id="{7130CD87-FF91-23A6-138D-FF885FCBF82A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4773791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7931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Key 1">
            <a:extLst>
              <a:ext uri="{FF2B5EF4-FFF2-40B4-BE49-F238E27FC236}">
                <a16:creationId xmlns:a16="http://schemas.microsoft.com/office/drawing/2014/main" id="{384916AB-8F47-C906-C9B1-B9EEBCFD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88184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Value 1">
            <a:extLst>
              <a:ext uri="{FF2B5EF4-FFF2-40B4-BE49-F238E27FC236}">
                <a16:creationId xmlns:a16="http://schemas.microsoft.com/office/drawing/2014/main" id="{EE74ACA6-216E-AF1E-178F-5D7B8954095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88184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Key 2">
            <a:extLst>
              <a:ext uri="{FF2B5EF4-FFF2-40B4-BE49-F238E27FC236}">
                <a16:creationId xmlns:a16="http://schemas.microsoft.com/office/drawing/2014/main" id="{9230C2C0-9010-B2FC-8C34-57F066C5B0E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2845415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Value 2">
            <a:extLst>
              <a:ext uri="{FF2B5EF4-FFF2-40B4-BE49-F238E27FC236}">
                <a16:creationId xmlns:a16="http://schemas.microsoft.com/office/drawing/2014/main" id="{08FA3604-85E6-1A78-DB9B-053D376C090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2845415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Key 3">
            <a:extLst>
              <a:ext uri="{FF2B5EF4-FFF2-40B4-BE49-F238E27FC236}">
                <a16:creationId xmlns:a16="http://schemas.microsoft.com/office/drawing/2014/main" id="{19EF46FA-8E54-5400-6FBE-031161060CD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002646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Value 3">
            <a:extLst>
              <a:ext uri="{FF2B5EF4-FFF2-40B4-BE49-F238E27FC236}">
                <a16:creationId xmlns:a16="http://schemas.microsoft.com/office/drawing/2014/main" id="{EE1EE74C-6CEC-D66E-6D15-EE5735A6D10D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4002646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Key 4">
            <a:extLst>
              <a:ext uri="{FF2B5EF4-FFF2-40B4-BE49-F238E27FC236}">
                <a16:creationId xmlns:a16="http://schemas.microsoft.com/office/drawing/2014/main" id="{79F2713B-680A-B222-04A7-E2E018370A7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2420" y="5159877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Value 4">
            <a:extLst>
              <a:ext uri="{FF2B5EF4-FFF2-40B4-BE49-F238E27FC236}">
                <a16:creationId xmlns:a16="http://schemas.microsoft.com/office/drawing/2014/main" id="{00EF169E-6F97-DBF2-3F61-A7F43362802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498574" y="5159877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79521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Key 1">
            <a:extLst>
              <a:ext uri="{FF2B5EF4-FFF2-40B4-BE49-F238E27FC236}">
                <a16:creationId xmlns:a16="http://schemas.microsoft.com/office/drawing/2014/main" id="{384916AB-8F47-C906-C9B1-B9EEBCFD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88184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Value 1">
            <a:extLst>
              <a:ext uri="{FF2B5EF4-FFF2-40B4-BE49-F238E27FC236}">
                <a16:creationId xmlns:a16="http://schemas.microsoft.com/office/drawing/2014/main" id="{EE74ACA6-216E-AF1E-178F-5D7B8954095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88184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Key 2">
            <a:extLst>
              <a:ext uri="{FF2B5EF4-FFF2-40B4-BE49-F238E27FC236}">
                <a16:creationId xmlns:a16="http://schemas.microsoft.com/office/drawing/2014/main" id="{9230C2C0-9010-B2FC-8C34-57F066C5B0E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2611799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Value 2">
            <a:extLst>
              <a:ext uri="{FF2B5EF4-FFF2-40B4-BE49-F238E27FC236}">
                <a16:creationId xmlns:a16="http://schemas.microsoft.com/office/drawing/2014/main" id="{08FA3604-85E6-1A78-DB9B-053D376C090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2611799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Key 3">
            <a:extLst>
              <a:ext uri="{FF2B5EF4-FFF2-40B4-BE49-F238E27FC236}">
                <a16:creationId xmlns:a16="http://schemas.microsoft.com/office/drawing/2014/main" id="{19EF46FA-8E54-5400-6FBE-031161060CD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3535414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Value 3">
            <a:extLst>
              <a:ext uri="{FF2B5EF4-FFF2-40B4-BE49-F238E27FC236}">
                <a16:creationId xmlns:a16="http://schemas.microsoft.com/office/drawing/2014/main" id="{EE1EE74C-6CEC-D66E-6D15-EE5735A6D10D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3535414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Key 5">
            <a:extLst>
              <a:ext uri="{FF2B5EF4-FFF2-40B4-BE49-F238E27FC236}">
                <a16:creationId xmlns:a16="http://schemas.microsoft.com/office/drawing/2014/main" id="{79F2713B-680A-B222-04A7-E2E018370A7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2420" y="5382644"/>
            <a:ext cx="3027128" cy="741600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Value 5">
            <a:extLst>
              <a:ext uri="{FF2B5EF4-FFF2-40B4-BE49-F238E27FC236}">
                <a16:creationId xmlns:a16="http://schemas.microsoft.com/office/drawing/2014/main" id="{00EF169E-6F97-DBF2-3F61-A7F43362802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498574" y="5382644"/>
            <a:ext cx="8381006" cy="741600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Key 4">
            <a:extLst>
              <a:ext uri="{FF2B5EF4-FFF2-40B4-BE49-F238E27FC236}">
                <a16:creationId xmlns:a16="http://schemas.microsoft.com/office/drawing/2014/main" id="{9099A763-EF8E-0DA1-0B96-6444779B20C3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312420" y="4459029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Value 4">
            <a:extLst>
              <a:ext uri="{FF2B5EF4-FFF2-40B4-BE49-F238E27FC236}">
                <a16:creationId xmlns:a16="http://schemas.microsoft.com/office/drawing/2014/main" id="{40709A5F-ABF9-3D53-5E50-17B06BD2EC84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498574" y="4459029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22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o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Section Title">
            <a:extLst>
              <a:ext uri="{FF2B5EF4-FFF2-40B4-BE49-F238E27FC236}">
                <a16:creationId xmlns:a16="http://schemas.microsoft.com/office/drawing/2014/main" id="{D7D20AF3-74A4-EA6A-7F2A-C03F94D0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Section Sub Title">
            <a:extLst>
              <a:ext uri="{FF2B5EF4-FFF2-40B4-BE49-F238E27FC236}">
                <a16:creationId xmlns:a16="http://schemas.microsoft.com/office/drawing/2014/main" id="{7BFF003A-4DBB-9861-C311-1FCA49BD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7" y="4845702"/>
            <a:ext cx="11567159" cy="8669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790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7859"/>
            <a:ext cx="513943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Flow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40151" y="1597859"/>
            <a:ext cx="513943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Flow Image Arrow 1">
            <a:extLst>
              <a:ext uri="{FF2B5EF4-FFF2-40B4-BE49-F238E27FC236}">
                <a16:creationId xmlns:a16="http://schemas.microsoft.com/office/drawing/2014/main" id="{75F21B69-4754-060E-E03A-D4FEF929AD3A}"/>
              </a:ext>
            </a:extLst>
          </p:cNvPr>
          <p:cNvSpPr/>
          <p:nvPr userDrawn="1"/>
        </p:nvSpPr>
        <p:spPr>
          <a:xfrm>
            <a:off x="584752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75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88" y="1597859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Flow 3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441671" y="1591291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Flow 2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77046" y="1591292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Flow Image Arrow 1">
            <a:extLst>
              <a:ext uri="{FF2B5EF4-FFF2-40B4-BE49-F238E27FC236}">
                <a16:creationId xmlns:a16="http://schemas.microsoft.com/office/drawing/2014/main" id="{B6C99085-3D89-DED5-00A6-2719676E26FC}"/>
              </a:ext>
            </a:extLst>
          </p:cNvPr>
          <p:cNvSpPr/>
          <p:nvPr userDrawn="1"/>
        </p:nvSpPr>
        <p:spPr>
          <a:xfrm>
            <a:off x="3815210" y="3461712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Flow Image Arrow 2">
            <a:extLst>
              <a:ext uri="{FF2B5EF4-FFF2-40B4-BE49-F238E27FC236}">
                <a16:creationId xmlns:a16="http://schemas.microsoft.com/office/drawing/2014/main" id="{7A65E277-B479-3438-E69E-68A0A66DB0BF}"/>
              </a:ext>
            </a:extLst>
          </p:cNvPr>
          <p:cNvSpPr/>
          <p:nvPr userDrawn="1"/>
        </p:nvSpPr>
        <p:spPr>
          <a:xfrm>
            <a:off x="7876942" y="3461712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745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9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4" name="Flow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063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Flow Image Arrow 2">
            <a:extLst>
              <a:ext uri="{FF2B5EF4-FFF2-40B4-BE49-F238E27FC236}">
                <a16:creationId xmlns:a16="http://schemas.microsoft.com/office/drawing/2014/main" id="{75F21B69-4754-060E-E03A-D4FEF929AD3A}"/>
              </a:ext>
            </a:extLst>
          </p:cNvPr>
          <p:cNvSpPr/>
          <p:nvPr userDrawn="1"/>
        </p:nvSpPr>
        <p:spPr>
          <a:xfrm>
            <a:off x="584752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Flow 3">
            <a:extLst>
              <a:ext uri="{FF2B5EF4-FFF2-40B4-BE49-F238E27FC236}">
                <a16:creationId xmlns:a16="http://schemas.microsoft.com/office/drawing/2014/main" id="{5065A5E0-7CEB-F72B-5022-0A07C6204FE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8857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Flow 4">
            <a:extLst>
              <a:ext uri="{FF2B5EF4-FFF2-40B4-BE49-F238E27FC236}">
                <a16:creationId xmlns:a16="http://schemas.microsoft.com/office/drawing/2014/main" id="{E8A8F09A-6E73-1D5D-E651-D3ACC303882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71651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7" name="Flow Image Arrow 1">
            <a:extLst>
              <a:ext uri="{FF2B5EF4-FFF2-40B4-BE49-F238E27FC236}">
                <a16:creationId xmlns:a16="http://schemas.microsoft.com/office/drawing/2014/main" id="{7AC79D2C-789E-8956-CCF0-FFAD2406A49F}"/>
              </a:ext>
            </a:extLst>
          </p:cNvPr>
          <p:cNvSpPr/>
          <p:nvPr userDrawn="1"/>
        </p:nvSpPr>
        <p:spPr>
          <a:xfrm>
            <a:off x="271958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Flow Image Arrow 3">
            <a:extLst>
              <a:ext uri="{FF2B5EF4-FFF2-40B4-BE49-F238E27FC236}">
                <a16:creationId xmlns:a16="http://schemas.microsoft.com/office/drawing/2014/main" id="{5ED27B52-A2EC-ED8E-3B8B-4E67E15BA5DB}"/>
              </a:ext>
            </a:extLst>
          </p:cNvPr>
          <p:cNvSpPr/>
          <p:nvPr userDrawn="1"/>
        </p:nvSpPr>
        <p:spPr>
          <a:xfrm>
            <a:off x="9045419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19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Sub Title">
            <a:extLst>
              <a:ext uri="{FF2B5EF4-FFF2-40B4-BE49-F238E27FC236}">
                <a16:creationId xmlns:a16="http://schemas.microsoft.com/office/drawing/2014/main" id="{0B24CCB9-A19B-FA92-B794-CE72BE6CD61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9" name="Main Message">
            <a:extLst>
              <a:ext uri="{FF2B5EF4-FFF2-40B4-BE49-F238E27FC236}">
                <a16:creationId xmlns:a16="http://schemas.microsoft.com/office/drawing/2014/main" id="{F78E5913-8F1F-46E0-8662-AC268664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 Cov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38800" y="297180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75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o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Section Title">
            <a:extLst>
              <a:ext uri="{FF2B5EF4-FFF2-40B4-BE49-F238E27FC236}">
                <a16:creationId xmlns:a16="http://schemas.microsoft.com/office/drawing/2014/main" id="{D7D20AF3-74A4-EA6A-7F2A-C03F94D0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Section Sub Title">
            <a:extLst>
              <a:ext uri="{FF2B5EF4-FFF2-40B4-BE49-F238E27FC236}">
                <a16:creationId xmlns:a16="http://schemas.microsoft.com/office/drawing/2014/main" id="{7BFF003A-4DBB-9861-C311-1FCA49BD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7" y="4845702"/>
            <a:ext cx="11567159" cy="866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09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Agenda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E2C3996E-840E-0D63-ADDD-8028F4E39F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2574E9EA-BCA3-2FB2-1B75-DE58A3A28D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Upper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5"/>
            <a:ext cx="11567160" cy="2178500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Lower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973823"/>
            <a:ext cx="11567160" cy="2178500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72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Upper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Lower Right">
            <a:extLst>
              <a:ext uri="{FF2B5EF4-FFF2-40B4-BE49-F238E27FC236}">
                <a16:creationId xmlns:a16="http://schemas.microsoft.com/office/drawing/2014/main" id="{9FC0B867-A5A4-87A2-DE03-45FCC27FE66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26206" y="3984640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3652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06" y="1604426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Upper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04800" y="1591293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Lower Right">
            <a:extLst>
              <a:ext uri="{FF2B5EF4-FFF2-40B4-BE49-F238E27FC236}">
                <a16:creationId xmlns:a16="http://schemas.microsoft.com/office/drawing/2014/main" id="{9FC0B867-A5A4-87A2-DE03-45FCC27FE66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4800" y="3984640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5552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4" r:id="rId3"/>
    <p:sldLayoutId id="2147483650" r:id="rId4"/>
    <p:sldLayoutId id="2147483652" r:id="rId5"/>
    <p:sldLayoutId id="2147483672" r:id="rId6"/>
    <p:sldLayoutId id="2147483653" r:id="rId7"/>
    <p:sldLayoutId id="2147483662" r:id="rId8"/>
    <p:sldLayoutId id="2147483663" r:id="rId9"/>
    <p:sldLayoutId id="2147483673" r:id="rId10"/>
    <p:sldLayoutId id="2147483674" r:id="rId11"/>
    <p:sldLayoutId id="2147483658" r:id="rId12"/>
    <p:sldLayoutId id="2147483659" r:id="rId13"/>
    <p:sldLayoutId id="2147483660" r:id="rId14"/>
    <p:sldLayoutId id="2147483671" r:id="rId15"/>
    <p:sldLayoutId id="2147483661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55" r:id="rId23"/>
    <p:sldLayoutId id="2147483675" r:id="rId2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114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32</cp:revision>
  <dcterms:created xsi:type="dcterms:W3CDTF">2025-10-05T16:43:33Z</dcterms:created>
  <dcterms:modified xsi:type="dcterms:W3CDTF">2025-10-31T08:12:27Z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