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some hidden notes for the presenter (they can include MD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slidy-presentation.html" TargetMode="External" /><Relationship Id="rId3" Type="http://schemas.openxmlformats.org/officeDocument/2006/relationships/hyperlink" Target="https://bookdown.org/yihui/rmarkdown/slidy-presentation.html" TargetMode="External" /><Relationship Id="rId4" Type="http://schemas.openxmlformats.org/officeDocument/2006/relationships/hyperlink" Target="https://bookdown.org/yihui/rmarkdown/slidy-presentation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beamer-presentation.html" TargetMode="External" /><Relationship Id="rId3" Type="http://schemas.openxmlformats.org/officeDocument/2006/relationships/hyperlink" Target="https://bookdown.org/yihui/rmarkdown/beamer-presentation.html" TargetMode="External" /><Relationship Id="rId4" Type="http://schemas.openxmlformats.org/officeDocument/2006/relationships/hyperlink" Target="https://bookdown.org/yihui/rmarkdown/beamer-presentation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ioslides-presentation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pexels.com/photo/beach-2833563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formats</a:t>
            </a:r>
            <a:br/>
            <a:br/>
            <a:r>
              <a:rPr/>
              <a:t>Wojciech Hardy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4/27/23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popular formats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 </a:t>
            </a:r>
            <a:r>
              <a:rPr>
                <a:hlinkClick r:id="rId3"/>
                <a:latin typeface="Courier"/>
              </a:rPr>
              <a:t>Slidy</a:t>
            </a:r>
            <a:r>
              <a:rPr>
                <a:hlinkClick r:id="rId4"/>
              </a:rPr>
              <a:t> presentation</a:t>
            </a:r>
          </a:p>
          <a:p>
            <a:pPr lvl="0" indent="0" marL="0">
              <a:buNone/>
            </a:pPr>
            <a:r>
              <a:rPr/>
              <a:t>Let’s modify the output to slidy and see what happens.</a:t>
            </a:r>
          </a:p>
          <a:p>
            <a:pPr lvl="0"/>
            <a:r>
              <a:rPr/>
              <a:t>Lots of stuff stopped working.</a:t>
            </a:r>
          </a:p>
          <a:p>
            <a:pPr lvl="0"/>
            <a:r>
              <a:rPr/>
              <a:t>But of course we have new options as well.</a:t>
            </a:r>
          </a:p>
          <a:p>
            <a:pPr lvl="0"/>
            <a:r>
              <a:rPr/>
              <a:t>Press </a:t>
            </a:r>
            <a:r>
              <a:rPr>
                <a:latin typeface="Courier"/>
              </a:rPr>
              <a:t>c</a:t>
            </a:r>
            <a:r>
              <a:rPr/>
              <a:t> for a table of contents</a:t>
            </a:r>
          </a:p>
          <a:p>
            <a:pPr lvl="0"/>
            <a:r>
              <a:rPr/>
              <a:t>Press </a:t>
            </a:r>
            <a:r>
              <a:rPr>
                <a:latin typeface="Courier"/>
              </a:rPr>
              <a:t>f</a:t>
            </a:r>
            <a:r>
              <a:rPr/>
              <a:t> to toggle the footer</a:t>
            </a:r>
          </a:p>
          <a:p>
            <a:pPr lvl="0"/>
            <a:r>
              <a:rPr/>
              <a:t>Press </a:t>
            </a:r>
            <a:r>
              <a:rPr>
                <a:latin typeface="Courier"/>
              </a:rPr>
              <a:t>a</a:t>
            </a:r>
            <a:r>
              <a:rPr/>
              <a:t> to display all slides one after another</a:t>
            </a:r>
          </a:p>
          <a:p>
            <a:pPr lvl="0"/>
            <a:r>
              <a:rPr/>
              <a:t>Press </a:t>
            </a:r>
            <a:r>
              <a:rPr>
                <a:latin typeface="Courier"/>
              </a:rPr>
              <a:t>s</a:t>
            </a:r>
            <a:r>
              <a:rPr/>
              <a:t> (</a:t>
            </a:r>
            <a:r>
              <a:rPr b="1"/>
              <a:t>s</a:t>
            </a:r>
            <a:r>
              <a:rPr/>
              <a:t>maller) or </a:t>
            </a:r>
            <a:r>
              <a:rPr>
                <a:latin typeface="Courier"/>
              </a:rPr>
              <a:t>b</a:t>
            </a:r>
            <a:r>
              <a:rPr/>
              <a:t> (</a:t>
            </a:r>
            <a:r>
              <a:rPr b="1"/>
              <a:t>b</a:t>
            </a:r>
            <a:r>
              <a:rPr/>
              <a:t>igger) to change font size</a:t>
            </a:r>
          </a:p>
          <a:p>
            <a:pPr lvl="0"/>
            <a:r>
              <a:rPr/>
              <a:t>We can also add stuff to the footer like the countdown clock, or info: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duration: 15</a:t>
            </a:r>
            <a:r>
              <a:rPr/>
              <a:t>”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footer: "Presentation for the RR course."</a:t>
            </a:r>
            <a:r>
              <a:rPr/>
              <a:t>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Beamer and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 </a:t>
            </a:r>
            <a:r>
              <a:rPr>
                <a:hlinkClick r:id="rId3"/>
                <a:latin typeface="Courier"/>
              </a:rPr>
              <a:t>Beamer</a:t>
            </a:r>
            <a:r>
              <a:rPr>
                <a:hlinkClick r:id="rId4"/>
              </a:rPr>
              <a:t> presentation</a:t>
            </a:r>
          </a:p>
          <a:p>
            <a:pPr lvl="0" indent="0" marL="0">
              <a:buNone/>
            </a:pPr>
            <a:r>
              <a:rPr/>
              <a:t>Beamer uses LaTeX, so again you can use LaTeX syntax here.</a:t>
            </a:r>
          </a:p>
          <a:p>
            <a:pPr lvl="0"/>
            <a:r>
              <a:rPr/>
              <a:t>Some nice themes here, try: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output:</a:t>
            </a:r>
            <a:br/>
            <a:r>
              <a:rPr>
                <a:latin typeface="Courier"/>
              </a:rPr>
              <a:t>beamer_presentation:</a:t>
            </a:r>
            <a:br/>
            <a:r>
              <a:rPr>
                <a:latin typeface="Courier"/>
              </a:rPr>
              <a:t>theme: "AnnArbor"</a:t>
            </a:r>
            <a:br/>
            <a:r>
              <a:rPr>
                <a:latin typeface="Courier"/>
              </a:rPr>
              <a:t>colortheme: "dolphin"</a:t>
            </a:r>
            <a:br/>
            <a:r>
              <a:rPr>
                <a:latin typeface="Courier"/>
              </a:rPr>
              <a:t>fonttheme: "structurebold"</a:t>
            </a:r>
          </a:p>
          <a:p>
            <a:pPr lvl="0" indent="0" marL="0">
              <a:buNone/>
            </a:pPr>
            <a:r>
              <a:rPr/>
              <a:t>You can also check </a:t>
            </a:r>
            <a:r>
              <a:rPr>
                <a:latin typeface="Courier"/>
              </a:rPr>
              <a:t>powerpoint_presentation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start with </a:t>
            </a:r>
            <a:r>
              <a:rPr i="1"/>
              <a:t>ioslides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basics | </a:t>
            </a:r>
            <a:r>
              <a:rPr>
                <a:latin typeface="Courier"/>
              </a:rPr>
              <a:t>output: ioslides_presentation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details and more options see </a:t>
            </a:r>
            <a:r>
              <a:rPr>
                <a:hlinkClick r:id="rId2"/>
              </a:rPr>
              <a:t>The Definitive Guide</a:t>
            </a:r>
          </a:p>
          <a:p>
            <a:pPr lvl="0"/>
            <a:r>
              <a:rPr/>
              <a:t>Remember that you can insert code chunks in all formats.</a:t>
            </a:r>
          </a:p>
          <a:p>
            <a:pPr lvl="0"/>
            <a:r>
              <a:rPr/>
              <a:t>YAML info constitutes the first main slide.</a:t>
            </a:r>
          </a:p>
          <a:p>
            <a:pPr lvl="0"/>
            <a:r>
              <a:rPr/>
              <a:t>Two hashes and a title (</a:t>
            </a:r>
            <a:r>
              <a:rPr>
                <a:latin typeface="Courier"/>
              </a:rPr>
              <a:t>## The basics of slides</a:t>
            </a:r>
            <a:r>
              <a:rPr/>
              <a:t>) create a new slide (like the one you’re reading now)</a:t>
            </a:r>
          </a:p>
          <a:p>
            <a:pPr lvl="0"/>
            <a:r>
              <a:rPr/>
              <a:t>Single hash creates a section slide (</a:t>
            </a:r>
            <a:r>
              <a:rPr>
                <a:latin typeface="Courier"/>
              </a:rPr>
              <a:t># Section 1</a:t>
            </a:r>
            <a:r>
              <a:rPr/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Sections… | they have subtitles sometimes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 pipe </a:t>
            </a:r>
            <a:r>
              <a:rPr>
                <a:latin typeface="Courier"/>
              </a:rPr>
              <a:t>|</a:t>
            </a:r>
            <a:r>
              <a:rPr/>
              <a:t> symbol in the slide title allows you to create subtitles.</a:t>
            </a:r>
          </a:p>
          <a:p>
            <a:pPr lvl="0" indent="0" marL="0">
              <a:buNone/>
            </a:pPr>
            <a:r>
              <a:rPr/>
              <a:t>e.g. </a:t>
            </a:r>
            <a:r>
              <a:rPr>
                <a:latin typeface="Courier"/>
              </a:rPr>
              <a:t>Sections... | they have subtitles sometimes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Display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ioslides provides several shortcuts for handy display modes.</a:t>
            </a:r>
          </a:p>
          <a:p>
            <a:pPr lvl="0"/>
            <a:r>
              <a:rPr>
                <a:latin typeface="Courier"/>
              </a:rPr>
              <a:t>f</a:t>
            </a:r>
            <a:r>
              <a:rPr/>
              <a:t> - fullscreen mode</a:t>
            </a:r>
          </a:p>
          <a:p>
            <a:pPr lvl="0"/>
            <a:r>
              <a:rPr>
                <a:latin typeface="Courier"/>
              </a:rPr>
              <a:t>w</a:t>
            </a:r>
            <a:r>
              <a:rPr/>
              <a:t> - widescreen mode</a:t>
            </a:r>
          </a:p>
          <a:p>
            <a:pPr lvl="0"/>
            <a:r>
              <a:rPr>
                <a:latin typeface="Courier"/>
              </a:rPr>
              <a:t>o</a:t>
            </a:r>
            <a:r>
              <a:rPr/>
              <a:t> - overview mode</a:t>
            </a:r>
          </a:p>
          <a:p>
            <a:pPr lvl="0"/>
            <a:r>
              <a:rPr>
                <a:latin typeface="Courier"/>
              </a:rPr>
              <a:t>h</a:t>
            </a:r>
            <a:r>
              <a:rPr/>
              <a:t> - code highlight mode (I’m not sure what that’s supposed to do…)</a:t>
            </a:r>
          </a:p>
          <a:p>
            <a:pPr lvl="0"/>
            <a:r>
              <a:rPr>
                <a:latin typeface="Courier"/>
              </a:rPr>
              <a:t>p</a:t>
            </a:r>
            <a:r>
              <a:rPr/>
              <a:t> - show presenter notes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incremental: true</a:t>
            </a:r>
            <a:r>
              <a:rPr/>
              <a:t> option in YAML to have the bullet points appear one by one.</a:t>
            </a:r>
          </a:p>
          <a:p>
            <a:pPr lvl="0"/>
            <a:r>
              <a:rPr/>
              <a:t>Alternatively, you can do this only for a specific list.</a:t>
            </a:r>
          </a:p>
          <a:p>
            <a:pPr lvl="0"/>
            <a:r>
              <a:rPr/>
              <a:t>to achieve this, write “</a:t>
            </a:r>
            <a:r>
              <a:rPr>
                <a:latin typeface="Courier"/>
              </a:rPr>
              <a:t>&gt; -</a:t>
            </a:r>
            <a:r>
              <a:rPr/>
              <a:t>” instead of just “</a:t>
            </a:r>
            <a:r>
              <a:rPr>
                <a:latin typeface="Courier"/>
              </a:rPr>
              <a:t>-</a:t>
            </a:r>
            <a:r>
              <a:rPr/>
              <a:t>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the presentation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“</a:t>
            </a:r>
            <a:r>
              <a:rPr>
                <a:latin typeface="Courier"/>
              </a:rPr>
              <a:t>widescreen: true</a:t>
            </a:r>
            <a:r>
              <a:rPr/>
              <a:t>” to toggle widescreen on by default.</a:t>
            </a:r>
          </a:p>
          <a:p>
            <a:pPr lvl="0"/>
            <a:r>
              <a:rPr/>
              <a:t>Use “</a:t>
            </a:r>
            <a:r>
              <a:rPr>
                <a:latin typeface="Courier"/>
              </a:rPr>
              <a:t>smaller: true</a:t>
            </a:r>
            <a:r>
              <a:rPr/>
              <a:t>” to keep the font size small.</a:t>
            </a:r>
          </a:p>
          <a:p>
            <a:pPr lvl="0"/>
            <a:r>
              <a:rPr/>
              <a:t>Alternatively, you can put “</a:t>
            </a:r>
            <a:r>
              <a:rPr>
                <a:latin typeface="Courier"/>
              </a:rPr>
              <a:t>{.smaller}</a:t>
            </a:r>
            <a:r>
              <a:rPr/>
              <a:t>” right after your slide header to apply this only locally (like in this slide)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options worth mentioning: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</a:t>
            </a:r>
            <a:r>
              <a:rPr>
                <a:latin typeface="Courier"/>
              </a:rPr>
              <a:t>transition: slower/faster/_numeric value_</a:t>
            </a:r>
            <a:r>
              <a:rPr/>
              <a:t>” to modify slide transitions.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{.build}</a:t>
            </a:r>
            <a:r>
              <a:rPr/>
              <a:t>” after a slide header, to make the content appear gradually (like here).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data-background:</a:t>
            </a:r>
            <a:r>
              <a:rPr/>
              <a:t>” attribute to modify the background image (</a:t>
            </a:r>
            <a:r>
              <a:rPr>
                <a:hlinkClick r:id="rId3"/>
              </a:rPr>
              <a:t>photo source</a:t>
            </a:r>
            <a:r>
              <a:rPr/>
              <a:t>)</a:t>
            </a:r>
          </a:p>
          <a:p>
            <a:pPr lvl="0"/>
            <a:r>
              <a:rPr/>
              <a:t>CSS styles still work (“</a:t>
            </a:r>
            <a:r>
              <a:rPr>
                <a:latin typeface="Courier"/>
              </a:rPr>
              <a:t>css: styles.css</a:t>
            </a:r>
            <a:r>
              <a:rPr/>
              <a:t>”)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logo:</a:t>
            </a:r>
            <a:r>
              <a:rPr/>
              <a:t> for a logo image”</a:t>
            </a:r>
          </a:p>
          <a:p>
            <a:pPr lvl="0"/>
            <a:r>
              <a:rPr/>
              <a:t>Use html syntax with specific classes for more options, e.g. to color stuff</a:t>
            </a:r>
          </a:p>
          <a:p>
            <a:pPr lvl="1" indent="0" marL="342900">
              <a:buNone/>
            </a:pPr>
            <a:r>
              <a:rPr/>
              <a:t>(“</a:t>
            </a:r>
            <a:r>
              <a:rPr>
                <a:latin typeface="Courier"/>
              </a:rPr>
              <a:t>&lt;div class="red2"&gt; text &lt;/div&gt;</a:t>
            </a:r>
            <a:r>
              <a:rPr/>
              <a:t>”)</a:t>
            </a:r>
          </a:p>
          <a:p>
            <a:pPr lvl="0"/>
            <a:r>
              <a:rPr/>
              <a:t>You can add notes using “</a:t>
            </a:r>
            <a:r>
              <a:rPr>
                <a:latin typeface="Courier"/>
              </a:rPr>
              <a:t>&lt;div class="notes"&gt;These are some hidden notes for the presenter (they can include MD as well)&lt;/div&gt;</a:t>
            </a:r>
            <a:r>
              <a:rPr/>
              <a:t>” and then view them using </a:t>
            </a:r>
            <a:r>
              <a:rPr>
                <a:latin typeface="Courier"/>
              </a:rPr>
              <a:t>p</a:t>
            </a:r>
            <a:r>
              <a:rPr/>
              <a:t> or adding “</a:t>
            </a:r>
            <a:r>
              <a:rPr>
                <a:latin typeface="Courier"/>
              </a:rPr>
              <a:t>?presentme=true</a:t>
            </a:r>
            <a:r>
              <a:rPr/>
              <a:t>” to the URL (try both to see the outcomes).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</dc:title>
  <dc:creator>Wojciech Hardy</dc:creator>
  <cp:keywords/>
  <dcterms:created xsi:type="dcterms:W3CDTF">2023-04-27T10:04:34Z</dcterms:created>
  <dcterms:modified xsi:type="dcterms:W3CDTF">2023-04-27T10:04:34Z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4/27/23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Presentation formats</vt:lpwstr>
  </property>
  <property fmtid="{D5CDD505-2E9C-101B-9397-08002B2CF9AE}" pid="12" name="toc-title">
    <vt:lpwstr>Table of contents</vt:lpwstr>
  </property>
</Properties>
</file>