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177594d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177594d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177594d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177594d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177594d0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177594d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177594d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177594d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177594d0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177594d0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177594d0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177594d0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K-Taste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개요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ko" sz="1100">
                <a:solidFill>
                  <a:schemeClr val="dk1"/>
                </a:solidFill>
              </a:rPr>
              <a:t>프로젝트명</a:t>
            </a:r>
            <a:r>
              <a:rPr lang="ko" sz="1100">
                <a:solidFill>
                  <a:schemeClr val="dk1"/>
                </a:solidFill>
              </a:rPr>
              <a:t>: K-Taste (가칭) – 한국인 입맛 맞춤 해외식당 리뷰 앱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ko" sz="1100">
                <a:solidFill>
                  <a:schemeClr val="dk1"/>
                </a:solidFill>
              </a:rPr>
              <a:t>목표</a:t>
            </a:r>
            <a:r>
              <a:rPr lang="ko" sz="1100">
                <a:solidFill>
                  <a:schemeClr val="dk1"/>
                </a:solidFill>
              </a:rPr>
              <a:t>: 해외 현지 식당에 대한 "한국인 시각" 리뷰를 모아, 한국 여행자와 교민들이 보다 쉽게 입맛에 맞는 식당을 찾을 수 있도록 지원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ko" sz="1100">
                <a:solidFill>
                  <a:schemeClr val="dk1"/>
                </a:solidFill>
              </a:rPr>
              <a:t>주요 기능</a:t>
            </a:r>
            <a:r>
              <a:rPr lang="ko" sz="1100">
                <a:solidFill>
                  <a:schemeClr val="dk1"/>
                </a:solidFill>
              </a:rPr>
              <a:t>: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100">
                <a:solidFill>
                  <a:schemeClr val="dk1"/>
                </a:solidFill>
              </a:rPr>
              <a:t>한국인 리뷰만 필터링된 식당 리뷰 제공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100">
                <a:solidFill>
                  <a:schemeClr val="dk1"/>
                </a:solidFill>
              </a:rPr>
              <a:t>위치 기반 추천 (구글맵 연동)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100">
                <a:solidFill>
                  <a:schemeClr val="dk1"/>
                </a:solidFill>
              </a:rPr>
              <a:t>별점, 맛/서비스/위생 점수 세부 평가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100">
                <a:solidFill>
                  <a:schemeClr val="dk1"/>
                </a:solidFill>
              </a:rPr>
              <a:t>사진 업로드 기능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100">
                <a:solidFill>
                  <a:schemeClr val="dk1"/>
                </a:solidFill>
              </a:rPr>
              <a:t>한국어 기반 리뷰 작성 및 검색 기능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100">
                <a:solidFill>
                  <a:schemeClr val="dk1"/>
                </a:solidFill>
              </a:rPr>
              <a:t>북마크/즐겨찾기 기능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ko" sz="1100">
                <a:solidFill>
                  <a:schemeClr val="dk1"/>
                </a:solidFill>
              </a:rPr>
              <a:t>개발 플랫폼</a:t>
            </a:r>
            <a:r>
              <a:rPr lang="ko" sz="1100">
                <a:solidFill>
                  <a:schemeClr val="dk1"/>
                </a:solidFill>
              </a:rPr>
              <a:t>: Flutter (iOS, Android 동시 지원)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일정 계획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00"/>
                </a:solidFill>
              </a:rPr>
              <a:t>기간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00"/>
                </a:solidFill>
              </a:rPr>
              <a:t>주요 작업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1주차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프로젝트 요구사항 정의, 화면 설계(UI/UX)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2~3주차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Flutter 기본 앱 구조 개발 (홈, 리뷰 목록, 리뷰 상세)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4~5주차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회원가입/로그인 기능, 리뷰 작성/수정/삭제 기능 구현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6주차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위치 기반 서비스 연동, 지도 기능 구현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7주차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북마크, 필터링 기능 추가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8주차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최종 수정 및 앱스토어, 플레이스토어 배포 준비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 title="스크린샷 2025-04-29 155942.png"/>
          <p:cNvPicPr preferRelativeResize="0"/>
          <p:nvPr/>
        </p:nvPicPr>
        <p:blipFill rotWithShape="1">
          <a:blip r:embed="rId3">
            <a:alphaModFix/>
          </a:blip>
          <a:srcRect b="0" l="0" r="9123" t="0"/>
          <a:stretch/>
        </p:blipFill>
        <p:spPr>
          <a:xfrm>
            <a:off x="4499200" y="1708262"/>
            <a:ext cx="4333099" cy="23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리소스 계획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주요 기술 스택</a:t>
            </a:r>
            <a:r>
              <a:rPr lang="ko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프론트엔드</a:t>
            </a:r>
            <a:r>
              <a:rPr lang="ko" sz="1100">
                <a:solidFill>
                  <a:schemeClr val="dk1"/>
                </a:solidFill>
              </a:rPr>
              <a:t>: Flutter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백엔드</a:t>
            </a:r>
            <a:r>
              <a:rPr lang="ko" sz="1100">
                <a:solidFill>
                  <a:schemeClr val="dk1"/>
                </a:solidFill>
              </a:rPr>
              <a:t>: Node.js + MariaDB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지도 API</a:t>
            </a:r>
            <a:r>
              <a:rPr lang="ko" sz="1100">
                <a:solidFill>
                  <a:schemeClr val="dk1"/>
                </a:solidFill>
              </a:rPr>
              <a:t>: Google Maps API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로그인 인증</a:t>
            </a:r>
            <a:r>
              <a:rPr lang="ko" sz="1100">
                <a:solidFill>
                  <a:schemeClr val="dk1"/>
                </a:solidFill>
              </a:rPr>
              <a:t>: 자체 OAuth2 기반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기타 도구</a:t>
            </a:r>
            <a:r>
              <a:rPr lang="ko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Figma (디자인 및 프로토타입)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리스크 관리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00"/>
                </a:solidFill>
              </a:rPr>
              <a:t>리스크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00"/>
                </a:solidFill>
              </a:rPr>
              <a:t>대응 방안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해외 지도 데이터 정확도 문제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구글맵 이외에 로컬 지도 API도 검토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한국인 리뷰 확보 부족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초기 사용자 대상 리뷰 작성 이벤트 운영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앱스토어/플레이스토어 심사 지연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사전 가이드라인 체크 및 충분한 버퍼 확보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Flutter 버전 호환성 이슈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안정화된 Flutter LTS(Long Term Support) 버전 사용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다국적 환경(언어/시간대) 대응 미흡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앱 초기 개발 시 다국어 지원(한글/영어) 구조 마련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커뮤니케이션 계획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보고 체계</a:t>
            </a:r>
            <a:r>
              <a:rPr lang="ko" sz="1100">
                <a:solidFill>
                  <a:schemeClr val="dk1"/>
                </a:solidFill>
              </a:rPr>
              <a:t>: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개발 상황은 github에 기록 및 관리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문서 관리</a:t>
            </a:r>
            <a:r>
              <a:rPr lang="ko" sz="1100">
                <a:solidFill>
                  <a:schemeClr val="dk1"/>
                </a:solidFill>
              </a:rPr>
              <a:t>: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Google Drive 또는 Notion을 통한 문서/자료 통합 관리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