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4cc666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5d4cc666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4cc666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d4cc666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d4cc666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5d4cc666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4cc666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d4cc666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4cc6667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35d4cc6667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4cc666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5d4cc666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4cc666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5d4cc666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d4cc666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5d4cc666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K-Taste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main_page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앱의 기본 실행 화면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하단에 내비게이션 바가 존재 (좌측부터 차례로 ‘홈’, ‘피드’, ‘북마크’, ‘내 리뷰’, </a:t>
            </a:r>
            <a:r>
              <a:rPr lang="ko" sz="1400" dirty="0" smtClean="0">
                <a:solidFill>
                  <a:schemeClr val="dk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dk1"/>
                </a:solidFill>
              </a:rPr>
              <a:t>내정보</a:t>
            </a:r>
            <a:r>
              <a:rPr lang="ko" sz="1400" dirty="0" smtClean="0">
                <a:solidFill>
                  <a:schemeClr val="dk1"/>
                </a:solidFill>
              </a:rPr>
              <a:t>’)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앱 실행 시 디폴트 화면은 home_screen(홈 화면)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home_screen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앱의 메인 기능이 될 지도 화면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geolocator를 통해 사용자의 위치를 받아와 위치 기반 정보 제공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상단에 식당과 지역으로 검색을 위한 검색창 존재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식당과 리뷰를 북마크 하는 것이 가능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북마크 시 bookmark_screen(북마크 화면)에 </a:t>
            </a:r>
            <a:r>
              <a:rPr lang="ko" sz="1400" dirty="0" smtClean="0">
                <a:solidFill>
                  <a:schemeClr val="dk1"/>
                </a:solidFill>
              </a:rPr>
              <a:t>저장됨</a:t>
            </a:r>
            <a:endParaRPr lang="en-US" altLang="ko" sz="14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 dirty="0" smtClean="0">
                <a:solidFill>
                  <a:srgbClr val="CC0000"/>
                </a:solidFill>
              </a:rPr>
              <a:t>북마크 </a:t>
            </a:r>
            <a:r>
              <a:rPr lang="ko" sz="1400" dirty="0">
                <a:solidFill>
                  <a:srgbClr val="CC0000"/>
                </a:solidFill>
              </a:rPr>
              <a:t>기능 현재 </a:t>
            </a:r>
            <a:r>
              <a:rPr lang="ko" sz="1400" dirty="0" smtClean="0">
                <a:solidFill>
                  <a:srgbClr val="CC0000"/>
                </a:solidFill>
              </a:rPr>
              <a:t>미구현</a:t>
            </a:r>
            <a:endParaRPr lang="en-US" altLang="ko" sz="1400" dirty="0" smtClean="0">
              <a:solidFill>
                <a:srgbClr val="CC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None/>
            </a:pPr>
            <a:endParaRPr sz="1400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feed_screen </a:t>
            </a:r>
            <a:r>
              <a:rPr lang="ko">
                <a:solidFill>
                  <a:srgbClr val="CC0000"/>
                </a:solidFill>
              </a:rPr>
              <a:t>(세부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앱의 커뮤니티 기능을 담당하게 될 화면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다른 사용자의 리뷰가 위치 혹은 개인 알고리즘을 기반으로 랜덤하게 생성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다른 사용자를 팔로우 하는 것도 가능 리뷰에 답글을 다는 것도 가능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팔로잉 하는 유저의 신규 게시글을 피드에 우선적으로 노출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이곳에서도 맘에 드는 리뷰를 북마크 가능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ko" sz="1400" dirty="0">
                <a:solidFill>
                  <a:srgbClr val="FF0000"/>
                </a:solidFill>
              </a:rPr>
              <a:t>북마크 기능 현재 </a:t>
            </a:r>
            <a:r>
              <a:rPr lang="ko" sz="1400" dirty="0" smtClean="0">
                <a:solidFill>
                  <a:srgbClr val="FF0000"/>
                </a:solidFill>
              </a:rPr>
              <a:t>미구현</a:t>
            </a:r>
            <a:endParaRPr lang="en-US" altLang="ko" sz="1400" dirty="0" smtClean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리뷰 기능 현재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미구현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bookmark_screen </a:t>
            </a:r>
            <a:r>
              <a:rPr lang="ko" dirty="0" smtClean="0">
                <a:solidFill>
                  <a:srgbClr val="CC0000"/>
                </a:solidFill>
              </a:rPr>
              <a:t>(</a:t>
            </a:r>
            <a:r>
              <a:rPr lang="ko-KR" altLang="en-US" dirty="0" smtClean="0">
                <a:solidFill>
                  <a:srgbClr val="CC0000"/>
                </a:solidFill>
              </a:rPr>
              <a:t>구현 중</a:t>
            </a:r>
            <a:r>
              <a:rPr lang="ko" dirty="0" smtClean="0">
                <a:solidFill>
                  <a:srgbClr val="CC0000"/>
                </a:solidFill>
              </a:rPr>
              <a:t>)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home_screen(홈 화면)과 feed_screen(피드 화면)에서 북마크한 내용들이 저장되는 화면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이곳에서 북마크 목록을 관리 가능 (ex_북마크 취소)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Firebase의 Firestore Database를 이용해 </a:t>
            </a:r>
            <a:r>
              <a:rPr lang="ko" sz="1400" dirty="0" smtClean="0">
                <a:solidFill>
                  <a:schemeClr val="dk1"/>
                </a:solidFill>
              </a:rPr>
              <a:t>저장</a:t>
            </a:r>
            <a:r>
              <a:rPr lang="en-US" altLang="ko" sz="1400" dirty="0" smtClean="0">
                <a:solidFill>
                  <a:schemeClr val="dk1"/>
                </a:solidFill>
              </a:rPr>
              <a:t> - DB </a:t>
            </a:r>
            <a:r>
              <a:rPr lang="ko-KR" altLang="en-US" sz="1400" dirty="0" smtClean="0">
                <a:solidFill>
                  <a:schemeClr val="dk1"/>
                </a:solidFill>
              </a:rPr>
              <a:t>생성 완료 </a:t>
            </a:r>
            <a:r>
              <a:rPr lang="en-US" altLang="ko-KR" sz="1400" dirty="0" smtClean="0">
                <a:solidFill>
                  <a:schemeClr val="dk1"/>
                </a:solidFill>
              </a:rPr>
              <a:t>2025/06/09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my_reviews_screen </a:t>
            </a:r>
            <a:r>
              <a:rPr lang="ko">
                <a:solidFill>
                  <a:srgbClr val="CC0000"/>
                </a:solidFill>
              </a:rPr>
              <a:t>(세부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사용자가 직접 쓴 리뷰들이 저장될 화면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리뷰 수정, 삭제 뿐만 아니라 신규 작성도 가능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리뷰 공개 설정 가능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전체 공개 = 모든 사용자가 볼 수 있으며 피드 랜덤 탐색의 대상이 됨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부분 공개 = 공개 범위를 설정 할 수 있음 (팔로워만, 특정 사용자만)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비공개 = 자신 이외의 사용자가 볼 수 없음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Firebase의 Firestore Database를 이용해 저장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ko" dirty="0" smtClean="0"/>
              <a:t>support</a:t>
            </a:r>
            <a:r>
              <a:rPr lang="ko" dirty="0" smtClean="0"/>
              <a:t>_screen </a:t>
            </a:r>
            <a:r>
              <a:rPr lang="ko" dirty="0">
                <a:solidFill>
                  <a:srgbClr val="CC0000"/>
                </a:solidFill>
              </a:rPr>
              <a:t>(세부 미구현)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dk1"/>
                </a:solidFill>
              </a:rPr>
              <a:t>계정 관리를 위한 화면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dk1"/>
                </a:solidFill>
              </a:rPr>
              <a:t>계정 정보 수정 및 탈퇴</a:t>
            </a:r>
            <a:r>
              <a:rPr lang="en-US" altLang="ko-KR" sz="1400" dirty="0" smtClean="0">
                <a:solidFill>
                  <a:schemeClr val="dk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dk1"/>
                </a:solidFill>
              </a:rPr>
              <a:t>앱설정</a:t>
            </a:r>
            <a:r>
              <a:rPr lang="en-US" altLang="ko-KR" sz="1400" dirty="0" smtClean="0">
                <a:solidFill>
                  <a:schemeClr val="dk1"/>
                </a:solidFill>
              </a:rPr>
              <a:t>, </a:t>
            </a:r>
            <a:r>
              <a:rPr lang="ko-KR" altLang="en-US" sz="1400" dirty="0" smtClean="0">
                <a:solidFill>
                  <a:schemeClr val="dk1"/>
                </a:solidFill>
              </a:rPr>
              <a:t>고객지원 </a:t>
            </a:r>
            <a:r>
              <a:rPr lang="ko-KR" altLang="en-US" sz="1400" dirty="0" smtClean="0">
                <a:solidFill>
                  <a:schemeClr val="dk1"/>
                </a:solidFill>
              </a:rPr>
              <a:t>등의 다양한 개인 설정 기능이 포함</a:t>
            </a:r>
            <a:r>
              <a:rPr lang="en-US" altLang="ko-KR" sz="1400" dirty="0" smtClean="0">
                <a:solidFill>
                  <a:schemeClr val="dk1"/>
                </a:solidFill>
              </a:rPr>
              <a:t> </a:t>
            </a:r>
            <a:endParaRPr sz="14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8797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프로젝트명</a:t>
            </a:r>
            <a:r>
              <a:rPr lang="ko" sz="1100">
                <a:solidFill>
                  <a:schemeClr val="dk1"/>
                </a:solidFill>
              </a:rPr>
              <a:t>: K-Taste (가칭) – 한국인 입맛 맞춤 해외식당 리뷰 앱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목표</a:t>
            </a:r>
            <a:r>
              <a:rPr lang="ko" sz="1100">
                <a:solidFill>
                  <a:schemeClr val="dk1"/>
                </a:solidFill>
              </a:rPr>
              <a:t>: 해외 현지 식당에 대한 "한국인 시각" 리뷰를 모아, 한국 여행자와 교민들이 보다 쉽게 입맛에 맞는 식당을 찾을 수 있도록 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주요 기능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한국인 리뷰만 필터링된 식당 리뷰 제공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위치 기반 추천 (구글맵 연동)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별점, 맛/서비스/위생 점수 세부 평가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사진 업로드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한국어 기반 리뷰 작성 및 검색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커뮤니티 기능 (팔로우, 북마크) - 피드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100" b="1">
                <a:solidFill>
                  <a:schemeClr val="dk1"/>
                </a:solidFill>
              </a:rPr>
              <a:t>개발 플랫폼</a:t>
            </a:r>
            <a:r>
              <a:rPr lang="ko" sz="1100">
                <a:solidFill>
                  <a:schemeClr val="dk1"/>
                </a:solidFill>
              </a:rPr>
              <a:t>: Flutter (iOS, Android 동시 지원) ※Android 우선지원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일정 계획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b="1" dirty="0">
                <a:solidFill>
                  <a:srgbClr val="000000"/>
                </a:solidFill>
              </a:rPr>
              <a:t>기간</a:t>
            </a:r>
            <a:endParaRPr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 b="1" dirty="0">
                <a:solidFill>
                  <a:srgbClr val="000000"/>
                </a:solidFill>
              </a:rPr>
              <a:t>주요 작업</a:t>
            </a:r>
            <a:endParaRPr sz="11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1주차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프로젝트 요구사항 정의, 화면 설계(UI/UX)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2~3주차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Flutter 기본 앱 구조 개발 (홈, 리뷰 목록, 리뷰 상세)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4~5주차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회원가입/로그인 </a:t>
            </a:r>
            <a:r>
              <a:rPr lang="ko" sz="1400" dirty="0" smtClean="0">
                <a:solidFill>
                  <a:srgbClr val="000000"/>
                </a:solidFill>
              </a:rPr>
              <a:t>기능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400" dirty="0" smtClean="0">
                <a:solidFill>
                  <a:srgbClr val="000000"/>
                </a:solidFill>
              </a:rPr>
              <a:t>5</a:t>
            </a:r>
            <a:r>
              <a:rPr lang="en-US" altLang="ko" sz="1400" dirty="0" smtClean="0">
                <a:solidFill>
                  <a:srgbClr val="000000"/>
                </a:solidFill>
              </a:rPr>
              <a:t>~6</a:t>
            </a:r>
            <a:r>
              <a:rPr lang="ko" sz="1400" dirty="0" smtClean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위치 기반 서비스 연동, 지도 기능 구현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400" dirty="0" smtClean="0">
                <a:solidFill>
                  <a:srgbClr val="000000"/>
                </a:solidFill>
              </a:rPr>
              <a:t>6~</a:t>
            </a:r>
            <a:r>
              <a:rPr lang="ko" sz="1400" dirty="0" smtClean="0">
                <a:solidFill>
                  <a:srgbClr val="000000"/>
                </a:solidFill>
              </a:rPr>
              <a:t>7</a:t>
            </a:r>
            <a:r>
              <a:rPr lang="ko" sz="1400" dirty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dirty="0">
                <a:solidFill>
                  <a:srgbClr val="000000"/>
                </a:solidFill>
              </a:rPr>
              <a:t>북마크, </a:t>
            </a:r>
            <a:r>
              <a:rPr lang="ko-KR" altLang="en-US" sz="1400" dirty="0" smtClean="0">
                <a:solidFill>
                  <a:srgbClr val="000000"/>
                </a:solidFill>
              </a:rPr>
              <a:t>리뷰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피드</a:t>
            </a:r>
            <a:r>
              <a:rPr lang="ko-KR" altLang="en-US" sz="1400" dirty="0" smtClean="0">
                <a:solidFill>
                  <a:srgbClr val="000000"/>
                </a:solidFill>
              </a:rPr>
              <a:t> 등의 커뮤니티 기능 구현</a:t>
            </a:r>
            <a:r>
              <a:rPr lang="en-US" altLang="ko-KR" sz="1400" dirty="0" smtClean="0">
                <a:solidFill>
                  <a:srgbClr val="000000"/>
                </a:solidFill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</a:rPr>
            </a:br>
            <a:r>
              <a:rPr lang="ko" sz="1400" dirty="0" smtClean="0">
                <a:solidFill>
                  <a:srgbClr val="000000"/>
                </a:solidFill>
              </a:rPr>
              <a:t>8</a:t>
            </a:r>
            <a:r>
              <a:rPr lang="ko" sz="1400" dirty="0">
                <a:solidFill>
                  <a:srgbClr val="000000"/>
                </a:solidFill>
              </a:rPr>
              <a:t>주차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1400" dirty="0" err="1" smtClean="0">
                <a:solidFill>
                  <a:srgbClr val="000000"/>
                </a:solidFill>
              </a:rPr>
              <a:t>내정보</a:t>
            </a:r>
            <a:r>
              <a:rPr lang="ko-KR" altLang="en-US" sz="1400" dirty="0" smtClean="0">
                <a:solidFill>
                  <a:srgbClr val="000000"/>
                </a:solidFill>
              </a:rPr>
              <a:t> 화면 생성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ko" sz="1400" dirty="0" smtClean="0">
                <a:solidFill>
                  <a:srgbClr val="000000"/>
                </a:solidFill>
              </a:rPr>
              <a:t>최종 </a:t>
            </a:r>
            <a:r>
              <a:rPr lang="ko" sz="1400" dirty="0">
                <a:solidFill>
                  <a:srgbClr val="000000"/>
                </a:solidFill>
              </a:rPr>
              <a:t>수정 및 </a:t>
            </a:r>
            <a:r>
              <a:rPr lang="ko" sz="1400" dirty="0" smtClean="0">
                <a:solidFill>
                  <a:srgbClr val="000000"/>
                </a:solidFill>
              </a:rPr>
              <a:t>앱스토어, 플레이스토어 </a:t>
            </a:r>
            <a:r>
              <a:rPr lang="ko" sz="1400" dirty="0">
                <a:solidFill>
                  <a:srgbClr val="000000"/>
                </a:solidFill>
              </a:rPr>
              <a:t>배포 준비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리소스 계획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주요 기술 스택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프론트엔드</a:t>
            </a:r>
            <a:r>
              <a:rPr lang="ko" sz="1100">
                <a:solidFill>
                  <a:schemeClr val="dk1"/>
                </a:solidFill>
              </a:rPr>
              <a:t>: Flutter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백엔드</a:t>
            </a:r>
            <a:r>
              <a:rPr lang="ko" sz="1100">
                <a:solidFill>
                  <a:schemeClr val="dk1"/>
                </a:solidFill>
              </a:rPr>
              <a:t>: Node.js 기반의 Firebase 서비스 이용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지도 API</a:t>
            </a:r>
            <a:r>
              <a:rPr lang="ko" sz="1100">
                <a:solidFill>
                  <a:schemeClr val="dk1"/>
                </a:solidFill>
              </a:rPr>
              <a:t>: Google Maps API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로그인 인증</a:t>
            </a:r>
            <a:r>
              <a:rPr lang="ko" sz="1100">
                <a:solidFill>
                  <a:schemeClr val="dk1"/>
                </a:solidFill>
              </a:rPr>
              <a:t>: Firebase의 Authentication 기능 (이메일 + 비밀번호)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100" b="1">
                <a:solidFill>
                  <a:schemeClr val="dk1"/>
                </a:solidFill>
              </a:rPr>
              <a:t>기타 도구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Figma (디자인 및 프로토타입)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리스크 관리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 b="1">
                <a:solidFill>
                  <a:srgbClr val="000000"/>
                </a:solidFill>
              </a:rPr>
              <a:t>리스크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 b="1">
                <a:solidFill>
                  <a:srgbClr val="000000"/>
                </a:solidFill>
              </a:rPr>
              <a:t>대응 방안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해외 지도 데이터 정확도 문제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구글맵 이외에 로컬 지도 API도 검토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한국인 리뷰 확보 부족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초기 사용자 대상 리뷰 작성 이벤트 운영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앱스토어/플레이스토어 심사 지연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사전 가이드라인 체크 및 충분한 버퍼 확보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Flutter 버전 호환성 이슈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안정화된 Flutter LTS(Long Term Support) 버전 사용 및 지속적인 업데이트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다국적 환경(언어/시간대) 대응 미흡</a:t>
            </a:r>
            <a:endParaRPr sz="110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앱 초기 개발 시 다국어 지원(한글/영어) 구조 마련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커뮤니케이션 계획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보고 체계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개발 상황은 github에 기록 및 관리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문서 관리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Google Drive 또는 Notion을 통한 문서/자료 통합 관리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본 PPT에 내용 지속적 추가 예정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splash_screen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앱 실행시 K-Taste 문구와 함께 실행 (일러스트레이터를 이용한 로고로 전환 가능성 있음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앱 최초 실행시 login_screen(로그인 화면)으로 이동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자동로그인이 등록되어 있다면 바로 MainPage(메인 화면)으로 이동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login_screen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이메일과 비밀번호를 통한 로그인 성공시 main_page(메인 화면)으로 이동</a:t>
            </a:r>
            <a:endParaRPr sz="1400" dirty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자동로그인 체크박스 활성 시 다음 실행부터 로그인 정보 기억 </a:t>
            </a:r>
            <a:endParaRPr sz="1400" dirty="0" smtClean="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 smtClean="0">
                <a:solidFill>
                  <a:schemeClr val="dk1"/>
                </a:solidFill>
              </a:rPr>
              <a:t>계정이 </a:t>
            </a:r>
            <a:r>
              <a:rPr lang="ko" sz="1400" dirty="0">
                <a:solidFill>
                  <a:schemeClr val="dk1"/>
                </a:solidFill>
              </a:rPr>
              <a:t>없다면 회원가입 하기를 통해 signup_screen(회원가입 화면)으로 이동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signup_screen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이메일과 비밀번호를 입력받고 회원가입 버튼을 누르면 Firebase의 서버에 저장됨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</a:rPr>
              <a:t>계정이 생성되었다면  계정 생성 완료를 alert창을 통해 </a:t>
            </a:r>
            <a:r>
              <a:rPr lang="ko" sz="1400" dirty="0" smtClean="0">
                <a:solidFill>
                  <a:schemeClr val="dk1"/>
                </a:solidFill>
              </a:rPr>
              <a:t>알림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dirty="0" smtClean="0">
                <a:solidFill>
                  <a:schemeClr val="dk1"/>
                </a:solidFill>
              </a:rPr>
              <a:t>확인 </a:t>
            </a:r>
            <a:r>
              <a:rPr lang="ko" sz="1400" dirty="0">
                <a:solidFill>
                  <a:schemeClr val="dk1"/>
                </a:solidFill>
              </a:rPr>
              <a:t>시 로그인을 위한 login_screen(로그인 화면)으로 이동 됨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716</Words>
  <Application>Microsoft Office PowerPoint</Application>
  <PresentationFormat>화면 슬라이드 쇼(16:9)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K-Taste</vt:lpstr>
      <vt:lpstr>프로젝트 개요</vt:lpstr>
      <vt:lpstr>일정 계획</vt:lpstr>
      <vt:lpstr>리소스 계획</vt:lpstr>
      <vt:lpstr>리스크 관리</vt:lpstr>
      <vt:lpstr>커뮤니케이션 계획</vt:lpstr>
      <vt:lpstr>splash_screen</vt:lpstr>
      <vt:lpstr>login_screen</vt:lpstr>
      <vt:lpstr>signup_screen</vt:lpstr>
      <vt:lpstr>main_page</vt:lpstr>
      <vt:lpstr>home_screen</vt:lpstr>
      <vt:lpstr>feed_screen (세부 미구현)</vt:lpstr>
      <vt:lpstr>bookmark_screen (구현 중)</vt:lpstr>
      <vt:lpstr>my_reviews_screen (세부 미구현)</vt:lpstr>
      <vt:lpstr>support_screen (세부 미구현)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K-Taste</dc:title>
  <cp:lastModifiedBy>ITSW</cp:lastModifiedBy>
  <cp:revision>2</cp:revision>
  <dcterms:modified xsi:type="dcterms:W3CDTF">2025-06-10T06:30:19Z</dcterms:modified>
</cp:coreProperties>
</file>