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d4cc6667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35d4cc6667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d4cc6667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35d4cc6667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d4cc6667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35d4cc6667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d4cc6667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5d4cc6667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d4cc6667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35d4cc6667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d4cc6667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35d4cc6667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d4cc6667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35d4cc6667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d4cc6667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35d4cc6667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/>
              <a:t>K-Taste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 dirty="0"/>
              <a:t>login_screen</a:t>
            </a:r>
            <a:endParaRPr dirty="0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ko" sz="1400" dirty="0">
                <a:solidFill>
                  <a:schemeClr val="dk1"/>
                </a:solidFill>
              </a:rPr>
              <a:t>이메일과 비밀번호를 통한 로그인 성공시 main_page(메인 화면)으로 이동</a:t>
            </a:r>
            <a:endParaRPr sz="1400" dirty="0">
              <a:solidFill>
                <a:srgbClr val="CC0000"/>
              </a:solidFill>
            </a:endParaRPr>
          </a:p>
          <a:p>
            <a:pPr marL="285750" indent="-285750">
              <a:spcBef>
                <a:spcPts val="1200"/>
              </a:spcBef>
            </a:pPr>
            <a:r>
              <a:rPr lang="ko" sz="1400" dirty="0">
                <a:solidFill>
                  <a:schemeClr val="dk1"/>
                </a:solidFill>
              </a:rPr>
              <a:t>자동로그인 체크박스 활성 시 다음 실행부터 로그인 정보 기억 </a:t>
            </a:r>
            <a:endParaRPr sz="1400" dirty="0" smtClean="0">
              <a:solidFill>
                <a:srgbClr val="CC0000"/>
              </a:solidFill>
            </a:endParaRPr>
          </a:p>
          <a:p>
            <a:pPr marL="285750" indent="-285750">
              <a:spcBef>
                <a:spcPts val="1200"/>
              </a:spcBef>
            </a:pPr>
            <a:r>
              <a:rPr lang="ko" sz="1400" dirty="0" smtClean="0">
                <a:solidFill>
                  <a:schemeClr val="dk1"/>
                </a:solidFill>
              </a:rPr>
              <a:t>계정이 </a:t>
            </a:r>
            <a:r>
              <a:rPr lang="ko" sz="1400" dirty="0">
                <a:solidFill>
                  <a:schemeClr val="dk1"/>
                </a:solidFill>
              </a:rPr>
              <a:t>없다면 회원가입 하기를 통해 signup_screen(회원가입 화면)으로 이동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3074" name="Picture 2" descr="https://soft-earthworm-9f2.notion.site/image/attachment%3Aa041cd62-3951-4e35-89b6-51cb41261d28%3Aktlogin.png?table=block&amp;id=2119e38a-e6ea-8082-827e-e2575726c19d&amp;spaceId=4846c544-bd5e-4949-b7ec-d9734a3c0870&amp;width=2000&amp;userId=&amp;cache=v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" t="750" r="1" b="-1"/>
          <a:stretch/>
        </p:blipFill>
        <p:spPr bwMode="auto">
          <a:xfrm>
            <a:off x="5829299" y="1122829"/>
            <a:ext cx="1620371" cy="3560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signup_screen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ko" sz="1400" dirty="0">
                <a:solidFill>
                  <a:schemeClr val="dk1"/>
                </a:solidFill>
              </a:rPr>
              <a:t>이메일과 비밀번호를 입력받고 회원가입 버튼을 누르면 Firebase의 서버에 저장됨</a:t>
            </a:r>
            <a:endParaRPr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</a:pPr>
            <a:r>
              <a:rPr lang="ko" sz="1400" dirty="0">
                <a:solidFill>
                  <a:schemeClr val="dk1"/>
                </a:solidFill>
              </a:rPr>
              <a:t>계정이 생성되었다면  계정 생성 완료를 alert창을 통해 </a:t>
            </a:r>
            <a:r>
              <a:rPr lang="ko" sz="1400" dirty="0" smtClean="0">
                <a:solidFill>
                  <a:schemeClr val="dk1"/>
                </a:solidFill>
              </a:rPr>
              <a:t>알림</a:t>
            </a:r>
            <a:endParaRPr lang="en-US" altLang="ko"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</a:pPr>
            <a:r>
              <a:rPr lang="ko" sz="1400" dirty="0" smtClean="0">
                <a:solidFill>
                  <a:schemeClr val="dk1"/>
                </a:solidFill>
              </a:rPr>
              <a:t>확인 </a:t>
            </a:r>
            <a:r>
              <a:rPr lang="ko" sz="1400" dirty="0">
                <a:solidFill>
                  <a:schemeClr val="dk1"/>
                </a:solidFill>
              </a:rPr>
              <a:t>시 로그인을 위한 login_screen(로그인 화면)으로 이동 됨</a:t>
            </a: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225" y="1152475"/>
            <a:ext cx="1660466" cy="36939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s://soft-earthworm-9f2.notion.site/image/attachment%3Aca0485ce-647d-4df9-9e71-cdbfecf20fc1%3AktFA.png?table=block&amp;id=2119e38a-e6ea-806b-9e69-c21efe7e1025&amp;spaceId=4846c544-bd5e-4949-b7ec-d9734a3c0870&amp;width=2000&amp;userId=&amp;cache=v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00" y="3183481"/>
            <a:ext cx="4798182" cy="166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 dirty="0"/>
              <a:t>main_page</a:t>
            </a:r>
            <a:endParaRPr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ko" sz="1400" dirty="0">
                <a:solidFill>
                  <a:schemeClr val="dk1"/>
                </a:solidFill>
              </a:rPr>
              <a:t>앱의 기본 실행 화면</a:t>
            </a:r>
            <a:endParaRPr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</a:pPr>
            <a:r>
              <a:rPr lang="ko" sz="1400" dirty="0">
                <a:solidFill>
                  <a:schemeClr val="dk1"/>
                </a:solidFill>
              </a:rPr>
              <a:t>하단에 내비게이션 바가 존재 (좌측부터 차례로 ‘홈’, ‘피드’, ‘북마크’, ‘내 리뷰’, </a:t>
            </a:r>
            <a:r>
              <a:rPr lang="ko" sz="1400" dirty="0" smtClean="0">
                <a:solidFill>
                  <a:schemeClr val="dk1"/>
                </a:solidFill>
              </a:rPr>
              <a:t>‘</a:t>
            </a:r>
            <a:r>
              <a:rPr lang="ko-KR" altLang="en-US" sz="1400" dirty="0" err="1" smtClean="0">
                <a:solidFill>
                  <a:schemeClr val="dk1"/>
                </a:solidFill>
              </a:rPr>
              <a:t>내정보</a:t>
            </a:r>
            <a:r>
              <a:rPr lang="ko" sz="1400" dirty="0" smtClean="0">
                <a:solidFill>
                  <a:schemeClr val="dk1"/>
                </a:solidFill>
              </a:rPr>
              <a:t>’)</a:t>
            </a:r>
            <a:endParaRPr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ko" sz="1400" dirty="0">
                <a:solidFill>
                  <a:schemeClr val="dk1"/>
                </a:solidFill>
              </a:rPr>
              <a:t>앱 실행 시 디폴트 화면은 home_screen(홈 화면)</a:t>
            </a: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828" y="2016452"/>
            <a:ext cx="3486637" cy="6668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home_screen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ko" sz="1400" dirty="0">
                <a:solidFill>
                  <a:schemeClr val="dk1"/>
                </a:solidFill>
              </a:rPr>
              <a:t>앱의 메인 기능이 될 지도 화면</a:t>
            </a:r>
            <a:endParaRPr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</a:pPr>
            <a:r>
              <a:rPr lang="ko" sz="1400" dirty="0">
                <a:solidFill>
                  <a:schemeClr val="dk1"/>
                </a:solidFill>
              </a:rPr>
              <a:t>geolocator를 통해 사용자의 위치를 받아와 위치 기반 정보 제공</a:t>
            </a:r>
            <a:endParaRPr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</a:pPr>
            <a:r>
              <a:rPr lang="ko" sz="1400" dirty="0">
                <a:solidFill>
                  <a:schemeClr val="dk1"/>
                </a:solidFill>
              </a:rPr>
              <a:t>상단에 식당과 지역으로 검색을 위한 검색창 존재</a:t>
            </a:r>
            <a:endParaRPr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</a:pPr>
            <a:r>
              <a:rPr lang="ko" sz="1400" dirty="0">
                <a:solidFill>
                  <a:schemeClr val="dk1"/>
                </a:solidFill>
              </a:rPr>
              <a:t>식당과 리뷰를 북마크 하는 것이 가능</a:t>
            </a:r>
            <a:endParaRPr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</a:pPr>
            <a:r>
              <a:rPr lang="ko" sz="1400" dirty="0">
                <a:solidFill>
                  <a:schemeClr val="dk1"/>
                </a:solidFill>
              </a:rPr>
              <a:t>북마크 시 bookmark_screen(북마크 화면)에 </a:t>
            </a:r>
            <a:r>
              <a:rPr lang="ko" sz="1400" dirty="0" smtClean="0">
                <a:solidFill>
                  <a:schemeClr val="dk1"/>
                </a:solidFill>
              </a:rPr>
              <a:t>저장됨</a:t>
            </a:r>
            <a:endParaRPr lang="en-US" altLang="ko" sz="1400" dirty="0" smtClean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ko" sz="1400" dirty="0" smtClean="0">
                <a:solidFill>
                  <a:srgbClr val="CC0000"/>
                </a:solidFill>
              </a:rPr>
              <a:t>북마크 </a:t>
            </a:r>
            <a:r>
              <a:rPr lang="ko" sz="1400" dirty="0">
                <a:solidFill>
                  <a:srgbClr val="CC0000"/>
                </a:solidFill>
              </a:rPr>
              <a:t>기능 현재 </a:t>
            </a:r>
            <a:r>
              <a:rPr lang="ko" sz="1400" dirty="0" smtClean="0">
                <a:solidFill>
                  <a:srgbClr val="CC0000"/>
                </a:solidFill>
              </a:rPr>
              <a:t>미구현</a:t>
            </a:r>
            <a:endParaRPr lang="en-US" altLang="ko" sz="1400" dirty="0" smtClean="0">
              <a:solidFill>
                <a:srgbClr val="CC0000"/>
              </a:solidFill>
            </a:endParaRPr>
          </a:p>
          <a:p>
            <a:pPr>
              <a:spcBef>
                <a:spcPts val="1200"/>
              </a:spcBef>
              <a:buClr>
                <a:srgbClr val="CC0000"/>
              </a:buClr>
            </a:pPr>
            <a:endParaRPr sz="1400" dirty="0">
              <a:solidFill>
                <a:srgbClr val="CC0000"/>
              </a:solidFill>
            </a:endParaRPr>
          </a:p>
          <a:p>
            <a:pPr marL="285750" indent="-285750">
              <a:spcBef>
                <a:spcPts val="1200"/>
              </a:spcBef>
            </a:pPr>
            <a:endParaRPr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</a:pPr>
            <a:endParaRPr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4098" name="Picture 2" descr="https://soft-earthworm-9f2.notion.site/image/attachment%3Aa2dbeb7b-479f-4b66-a162-858e7b3db8a5%3Akthome.png?table=block&amp;id=2119e38a-e6ea-80a5-b17d-c8645584f584&amp;spaceId=4846c544-bd5e-4949-b7ec-d9734a3c0870&amp;width=2000&amp;userId=&amp;cache=v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" t="519" b="-1"/>
          <a:stretch/>
        </p:blipFill>
        <p:spPr bwMode="auto">
          <a:xfrm>
            <a:off x="5637411" y="1152474"/>
            <a:ext cx="1576936" cy="353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feed_screen </a:t>
            </a:r>
            <a:r>
              <a:rPr lang="ko">
                <a:solidFill>
                  <a:srgbClr val="CC0000"/>
                </a:solidFill>
              </a:rPr>
              <a:t>(세부 미구현)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/>
            <a:r>
              <a:rPr lang="ko" sz="1400" dirty="0">
                <a:solidFill>
                  <a:schemeClr val="dk1"/>
                </a:solidFill>
              </a:rPr>
              <a:t>앱의 커뮤니티 기능을 담당하게 될 화면</a:t>
            </a:r>
            <a:endParaRPr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</a:pPr>
            <a:r>
              <a:rPr lang="ko" sz="1400" dirty="0">
                <a:solidFill>
                  <a:schemeClr val="dk1"/>
                </a:solidFill>
              </a:rPr>
              <a:t>다른 사용자의 리뷰가 위치 혹은 개인 알고리즘을 기반으로 랜덤하게 생성</a:t>
            </a:r>
            <a:endParaRPr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</a:pPr>
            <a:r>
              <a:rPr lang="ko" sz="1400" dirty="0">
                <a:solidFill>
                  <a:schemeClr val="dk1"/>
                </a:solidFill>
              </a:rPr>
              <a:t>다른 사용자를 팔로우 하는 것도 가능 리뷰에 답글을 다는 것도 가능</a:t>
            </a:r>
            <a:endParaRPr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</a:pPr>
            <a:r>
              <a:rPr lang="ko" sz="1400" dirty="0">
                <a:solidFill>
                  <a:schemeClr val="dk1"/>
                </a:solidFill>
              </a:rPr>
              <a:t>팔로잉 하는 유저의 신규 게시글을 피드에 우선적으로 노출</a:t>
            </a:r>
            <a:endParaRPr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</a:pPr>
            <a:r>
              <a:rPr lang="ko" sz="1400" dirty="0">
                <a:solidFill>
                  <a:schemeClr val="dk1"/>
                </a:solidFill>
              </a:rPr>
              <a:t>이곳에서도 맘에 드는 리뷰를 북마크 가능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ko" sz="1400" dirty="0">
                <a:solidFill>
                  <a:srgbClr val="FF0000"/>
                </a:solidFill>
              </a:rPr>
              <a:t>북마크 기능 현재 </a:t>
            </a:r>
            <a:r>
              <a:rPr lang="ko" sz="1400" dirty="0" smtClean="0">
                <a:solidFill>
                  <a:srgbClr val="FF0000"/>
                </a:solidFill>
              </a:rPr>
              <a:t>미구현</a:t>
            </a:r>
            <a:endParaRPr lang="en-US" altLang="ko" sz="1400" dirty="0" smtClean="0">
              <a:solidFill>
                <a:srgbClr val="FF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리뷰 기능 현재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미구현</a:t>
            </a:r>
            <a:endParaRPr sz="1400" dirty="0">
              <a:solidFill>
                <a:srgbClr val="FF0000"/>
              </a:solidFill>
            </a:endParaRPr>
          </a:p>
          <a:p>
            <a:pPr marL="285750" indent="-285750">
              <a:spcBef>
                <a:spcPts val="1200"/>
              </a:spcBef>
            </a:pPr>
            <a:endParaRPr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532" y="1152475"/>
            <a:ext cx="1527956" cy="3401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 dirty="0"/>
              <a:t>bookmark_screen </a:t>
            </a:r>
            <a:r>
              <a:rPr lang="ko" dirty="0" smtClean="0">
                <a:solidFill>
                  <a:srgbClr val="CC0000"/>
                </a:solidFill>
              </a:rPr>
              <a:t>(</a:t>
            </a:r>
            <a:r>
              <a:rPr lang="ko-KR" altLang="en-US" dirty="0" smtClean="0">
                <a:solidFill>
                  <a:srgbClr val="CC0000"/>
                </a:solidFill>
              </a:rPr>
              <a:t>구현 중</a:t>
            </a:r>
            <a:r>
              <a:rPr lang="ko" dirty="0" smtClean="0">
                <a:solidFill>
                  <a:srgbClr val="CC0000"/>
                </a:solidFill>
              </a:rPr>
              <a:t>)</a:t>
            </a:r>
            <a:endParaRPr dirty="0">
              <a:solidFill>
                <a:srgbClr val="CC0000"/>
              </a:solidFill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ko" sz="1400" dirty="0">
                <a:solidFill>
                  <a:schemeClr val="dk1"/>
                </a:solidFill>
              </a:rPr>
              <a:t>home_screen(홈 화면)과 feed_screen(피드 화면)에서 북마크한 내용들이 저장되는 화면</a:t>
            </a:r>
            <a:endParaRPr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</a:pPr>
            <a:r>
              <a:rPr lang="ko" sz="1400" dirty="0">
                <a:solidFill>
                  <a:schemeClr val="dk1"/>
                </a:solidFill>
              </a:rPr>
              <a:t>이곳에서 북마크 목록을 관리 가능 (ex_북마크 취소)</a:t>
            </a:r>
            <a:endParaRPr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ko" sz="1400" dirty="0">
                <a:solidFill>
                  <a:schemeClr val="dk1"/>
                </a:solidFill>
              </a:rPr>
              <a:t>Firebase의 Firestore Database를 이용해 </a:t>
            </a:r>
            <a:r>
              <a:rPr lang="ko" sz="1400" dirty="0" smtClean="0">
                <a:solidFill>
                  <a:schemeClr val="dk1"/>
                </a:solidFill>
              </a:rPr>
              <a:t>저장</a:t>
            </a:r>
            <a:r>
              <a:rPr lang="en-US" altLang="ko" sz="1400" dirty="0" smtClean="0">
                <a:solidFill>
                  <a:schemeClr val="dk1"/>
                </a:solidFill>
              </a:rPr>
              <a:t> - DB </a:t>
            </a:r>
            <a:r>
              <a:rPr lang="ko-KR" altLang="en-US" sz="1400" dirty="0" smtClean="0">
                <a:solidFill>
                  <a:schemeClr val="dk1"/>
                </a:solidFill>
              </a:rPr>
              <a:t>생성 완료 </a:t>
            </a:r>
            <a:r>
              <a:rPr lang="en-US" altLang="ko-KR" sz="1400" dirty="0" smtClean="0">
                <a:solidFill>
                  <a:schemeClr val="dk1"/>
                </a:solidFill>
              </a:rPr>
              <a:t>2025/06/09</a:t>
            </a: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009" y="1152475"/>
            <a:ext cx="1407839" cy="3184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my_reviews_screen </a:t>
            </a:r>
            <a:r>
              <a:rPr lang="ko">
                <a:solidFill>
                  <a:srgbClr val="CC0000"/>
                </a:solidFill>
              </a:rPr>
              <a:t>(세부 미구현)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/>
            <a:r>
              <a:rPr lang="ko" sz="1400">
                <a:solidFill>
                  <a:schemeClr val="dk1"/>
                </a:solidFill>
              </a:rPr>
              <a:t>사용자가 직접 쓴 리뷰들이 저장될 화면</a:t>
            </a:r>
            <a:endParaRPr sz="140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</a:pPr>
            <a:r>
              <a:rPr lang="ko" sz="1400">
                <a:solidFill>
                  <a:schemeClr val="dk1"/>
                </a:solidFill>
              </a:rPr>
              <a:t>리뷰 수정, 삭제 뿐만 아니라 신규 작성도 가능</a:t>
            </a:r>
            <a:endParaRPr sz="140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</a:pPr>
            <a:r>
              <a:rPr lang="ko" sz="1400">
                <a:solidFill>
                  <a:schemeClr val="dk1"/>
                </a:solidFill>
              </a:rPr>
              <a:t>리뷰 공개 설정 가능</a:t>
            </a:r>
            <a:endParaRPr sz="1400">
              <a:solidFill>
                <a:schemeClr val="dk1"/>
              </a:solidFill>
            </a:endParaRPr>
          </a:p>
          <a:p>
            <a:pPr>
              <a:spcBef>
                <a:spcPts val="1200"/>
              </a:spcBef>
              <a:buClr>
                <a:schemeClr val="dk1"/>
              </a:buClr>
            </a:pPr>
            <a:r>
              <a:rPr lang="ko" sz="1400">
                <a:solidFill>
                  <a:schemeClr val="dk1"/>
                </a:solidFill>
              </a:rPr>
              <a:t>전체 공개 = 모든 사용자가 볼 수 있으며 피드 랜덤 탐색의 대상이 됨</a:t>
            </a:r>
            <a:endParaRPr sz="140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ko" sz="1400">
                <a:solidFill>
                  <a:schemeClr val="dk1"/>
                </a:solidFill>
              </a:rPr>
              <a:t>부분 공개 = 공개 범위를 설정 할 수 있음 (팔로워만, 특정 사용자만)</a:t>
            </a:r>
            <a:endParaRPr sz="140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ko" sz="1400">
                <a:solidFill>
                  <a:schemeClr val="dk1"/>
                </a:solidFill>
              </a:rPr>
              <a:t>비공개 = 자신 이외의 사용자가 볼 수 없음</a:t>
            </a:r>
            <a:endParaRPr sz="140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ko" sz="1400">
                <a:solidFill>
                  <a:schemeClr val="dk1"/>
                </a:solidFill>
              </a:rPr>
              <a:t>Firebase의 Firestore Database를 이용해 저장</a:t>
            </a:r>
            <a:endParaRPr sz="140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157" y="1082489"/>
            <a:ext cx="1591717" cy="354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altLang="ko" dirty="0" smtClean="0"/>
              <a:t>support</a:t>
            </a:r>
            <a:r>
              <a:rPr lang="ko" dirty="0" smtClean="0"/>
              <a:t>_screen </a:t>
            </a:r>
            <a:r>
              <a:rPr lang="ko" dirty="0">
                <a:solidFill>
                  <a:srgbClr val="CC0000"/>
                </a:solidFill>
              </a:rPr>
              <a:t>(세부 미구현)</a:t>
            </a:r>
            <a:endParaRPr dirty="0">
              <a:solidFill>
                <a:srgbClr val="CC0000"/>
              </a:solidFill>
            </a:endParaRPr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ko-KR" altLang="en-US" sz="1400" dirty="0" smtClean="0">
                <a:solidFill>
                  <a:schemeClr val="dk1"/>
                </a:solidFill>
              </a:rPr>
              <a:t>계정 관리를 위한 화면</a:t>
            </a:r>
            <a:endParaRPr lang="en-US" altLang="ko-KR" sz="1400" dirty="0" smtClean="0">
              <a:solidFill>
                <a:schemeClr val="dk1"/>
              </a:solidFill>
            </a:endParaRPr>
          </a:p>
          <a:p>
            <a:pPr marL="285750" indent="-285750"/>
            <a:endParaRPr lang="en-US" altLang="ko-KR" sz="1400" dirty="0">
              <a:solidFill>
                <a:schemeClr val="dk1"/>
              </a:solidFill>
            </a:endParaRPr>
          </a:p>
          <a:p>
            <a:pPr marL="285750" indent="-285750"/>
            <a:r>
              <a:rPr lang="ko-KR" altLang="en-US" sz="1400" dirty="0" smtClean="0">
                <a:solidFill>
                  <a:schemeClr val="dk1"/>
                </a:solidFill>
              </a:rPr>
              <a:t>계정 정보 수정 및 탈퇴</a:t>
            </a:r>
            <a:r>
              <a:rPr lang="en-US" altLang="ko-KR" sz="1400" dirty="0" smtClean="0">
                <a:solidFill>
                  <a:schemeClr val="dk1"/>
                </a:solidFill>
              </a:rPr>
              <a:t>, </a:t>
            </a:r>
            <a:r>
              <a:rPr lang="ko-KR" altLang="en-US" sz="1400" dirty="0" smtClean="0">
                <a:solidFill>
                  <a:schemeClr val="dk1"/>
                </a:solidFill>
              </a:rPr>
              <a:t>로그아웃</a:t>
            </a:r>
            <a:r>
              <a:rPr lang="en-US" altLang="ko-KR" sz="1400" dirty="0" smtClean="0">
                <a:solidFill>
                  <a:schemeClr val="dk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dk1"/>
                </a:solidFill>
              </a:rPr>
              <a:t>앱설정</a:t>
            </a:r>
            <a:r>
              <a:rPr lang="en-US" altLang="ko-KR" sz="1400" dirty="0" smtClean="0">
                <a:solidFill>
                  <a:schemeClr val="dk1"/>
                </a:solidFill>
              </a:rPr>
              <a:t>, </a:t>
            </a:r>
            <a:r>
              <a:rPr lang="ko-KR" altLang="en-US" sz="1400" dirty="0" smtClean="0">
                <a:solidFill>
                  <a:schemeClr val="dk1"/>
                </a:solidFill>
              </a:rPr>
              <a:t>고객지원 등의 다양한 개인 설정 기능이 </a:t>
            </a:r>
            <a:r>
              <a:rPr lang="ko-KR" altLang="en-US" sz="1400" dirty="0" smtClean="0">
                <a:solidFill>
                  <a:schemeClr val="dk1"/>
                </a:solidFill>
              </a:rPr>
              <a:t>포함</a:t>
            </a:r>
            <a:endParaRPr lang="en-US" altLang="ko-KR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-    </a:t>
            </a:r>
            <a:r>
              <a:rPr lang="ko-KR" altLang="en-US" dirty="0" smtClean="0">
                <a:solidFill>
                  <a:srgbClr val="FF0000"/>
                </a:solidFill>
              </a:rPr>
              <a:t>로그아웃만 구현</a:t>
            </a:r>
            <a:endParaRPr sz="14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39" y="1152475"/>
            <a:ext cx="1585420" cy="3513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프로젝트 개요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28797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1100" b="1">
                <a:solidFill>
                  <a:schemeClr val="dk1"/>
                </a:solidFill>
              </a:rPr>
              <a:t>프로젝트명</a:t>
            </a:r>
            <a:r>
              <a:rPr lang="ko" sz="1100">
                <a:solidFill>
                  <a:schemeClr val="dk1"/>
                </a:solidFill>
              </a:rPr>
              <a:t>: K-Taste (가칭) – 한국인 입맛 맞춤 해외식당 리뷰 앱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1100" b="1">
                <a:solidFill>
                  <a:schemeClr val="dk1"/>
                </a:solidFill>
              </a:rPr>
              <a:t>목표</a:t>
            </a:r>
            <a:r>
              <a:rPr lang="ko" sz="1100">
                <a:solidFill>
                  <a:schemeClr val="dk1"/>
                </a:solidFill>
              </a:rPr>
              <a:t>: 해외 현지 식당에 대한 "한국인 시각" 리뷰를 모아, 한국 여행자와 교민들이 보다 쉽게 입맛에 맞는 식당을 찾을 수 있도록 지원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1100" b="1">
                <a:solidFill>
                  <a:schemeClr val="dk1"/>
                </a:solidFill>
              </a:rPr>
              <a:t>주요 기능</a:t>
            </a:r>
            <a:r>
              <a:rPr lang="ko" sz="1100">
                <a:solidFill>
                  <a:schemeClr val="dk1"/>
                </a:solidFill>
              </a:rPr>
              <a:t>: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한국인 리뷰만 필터링된 식당 리뷰 제공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위치 기반 추천 (구글맵 연동)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별점, 맛/서비스/위생 점수 세부 평가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사진 업로드 기능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한국어 기반 리뷰 작성 및 검색 기능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커뮤니티 기능 (팔로우, 북마크) - 피드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1100" b="1">
                <a:solidFill>
                  <a:schemeClr val="dk1"/>
                </a:solidFill>
              </a:rPr>
              <a:t>개발 플랫폼</a:t>
            </a:r>
            <a:r>
              <a:rPr lang="ko" sz="1100">
                <a:solidFill>
                  <a:schemeClr val="dk1"/>
                </a:solidFill>
              </a:rPr>
              <a:t>: Flutter (iOS, Android 동시 지원) ※Android 우선지원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일정 계획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 b="1" dirty="0">
                <a:solidFill>
                  <a:srgbClr val="000000"/>
                </a:solidFill>
              </a:rPr>
              <a:t>기간</a:t>
            </a:r>
            <a:endParaRPr sz="11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 b="1" dirty="0">
                <a:solidFill>
                  <a:srgbClr val="000000"/>
                </a:solidFill>
              </a:rPr>
              <a:t>주요 작업</a:t>
            </a:r>
            <a:endParaRPr sz="11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 dirty="0">
                <a:solidFill>
                  <a:srgbClr val="000000"/>
                </a:solidFill>
              </a:rPr>
              <a:t>1주차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 dirty="0">
                <a:solidFill>
                  <a:srgbClr val="000000"/>
                </a:solidFill>
              </a:rPr>
              <a:t>프로젝트 요구사항 정의, 화면 설계(UI/UX)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 dirty="0">
                <a:solidFill>
                  <a:srgbClr val="000000"/>
                </a:solidFill>
              </a:rPr>
              <a:t>2~3주차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 dirty="0">
                <a:solidFill>
                  <a:srgbClr val="000000"/>
                </a:solidFill>
              </a:rPr>
              <a:t>Flutter 기본 앱 구조 개발 (홈, 리뷰 목록, 리뷰 상세)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 dirty="0" smtClean="0">
                <a:solidFill>
                  <a:srgbClr val="000000"/>
                </a:solidFill>
              </a:rPr>
              <a:t>4~</a:t>
            </a:r>
            <a:r>
              <a:rPr lang="en-US" altLang="ko" sz="1400" dirty="0">
                <a:solidFill>
                  <a:srgbClr val="000000"/>
                </a:solidFill>
              </a:rPr>
              <a:t>5</a:t>
            </a:r>
            <a:r>
              <a:rPr lang="ko" sz="1400" dirty="0" smtClean="0">
                <a:solidFill>
                  <a:srgbClr val="000000"/>
                </a:solidFill>
              </a:rPr>
              <a:t>주차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 dirty="0">
                <a:solidFill>
                  <a:srgbClr val="000000"/>
                </a:solidFill>
              </a:rPr>
              <a:t>회원가입/로그인 </a:t>
            </a:r>
            <a:r>
              <a:rPr lang="ko" sz="1400" dirty="0" smtClean="0">
                <a:solidFill>
                  <a:srgbClr val="000000"/>
                </a:solidFill>
              </a:rPr>
              <a:t>기능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" sz="1400" dirty="0" smtClean="0">
                <a:solidFill>
                  <a:srgbClr val="000000"/>
                </a:solidFill>
              </a:rPr>
              <a:t>5~8</a:t>
            </a:r>
            <a:r>
              <a:rPr lang="ko" sz="1400" dirty="0" smtClean="0">
                <a:solidFill>
                  <a:srgbClr val="000000"/>
                </a:solidFill>
              </a:rPr>
              <a:t>주차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 dirty="0">
                <a:solidFill>
                  <a:srgbClr val="000000"/>
                </a:solidFill>
              </a:rPr>
              <a:t>위치 기반 서비스 연동, 지도 기능 구현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" sz="1400" dirty="0" smtClean="0">
                <a:solidFill>
                  <a:srgbClr val="000000"/>
                </a:solidFill>
              </a:rPr>
              <a:t>6~</a:t>
            </a:r>
            <a:r>
              <a:rPr lang="en-US" altLang="ko" sz="1400" dirty="0">
                <a:solidFill>
                  <a:srgbClr val="000000"/>
                </a:solidFill>
              </a:rPr>
              <a:t>8</a:t>
            </a:r>
            <a:r>
              <a:rPr lang="ko" sz="1400" dirty="0" smtClean="0">
                <a:solidFill>
                  <a:srgbClr val="000000"/>
                </a:solidFill>
              </a:rPr>
              <a:t>주차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 dirty="0">
                <a:solidFill>
                  <a:srgbClr val="000000"/>
                </a:solidFill>
              </a:rPr>
              <a:t>북마크, </a:t>
            </a:r>
            <a:r>
              <a:rPr lang="ko-KR" altLang="en-US" sz="1400" dirty="0" smtClean="0">
                <a:solidFill>
                  <a:srgbClr val="000000"/>
                </a:solidFill>
              </a:rPr>
              <a:t>리뷰</a:t>
            </a:r>
            <a:r>
              <a:rPr lang="en-US" altLang="ko-KR" sz="1400" dirty="0" smtClean="0">
                <a:solidFill>
                  <a:srgbClr val="000000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00000"/>
                </a:solidFill>
              </a:rPr>
              <a:t>피드</a:t>
            </a:r>
            <a:r>
              <a:rPr lang="ko-KR" altLang="en-US" sz="1400" dirty="0" smtClean="0">
                <a:solidFill>
                  <a:srgbClr val="000000"/>
                </a:solidFill>
              </a:rPr>
              <a:t> 등의 커뮤니티 기능 구현</a:t>
            </a:r>
            <a:r>
              <a:rPr lang="en-US" altLang="ko-KR" sz="1400" dirty="0" smtClean="0">
                <a:solidFill>
                  <a:srgbClr val="000000"/>
                </a:solidFill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</a:rPr>
            </a:br>
            <a:r>
              <a:rPr lang="ko" sz="1400" dirty="0" smtClean="0">
                <a:solidFill>
                  <a:srgbClr val="000000"/>
                </a:solidFill>
              </a:rPr>
              <a:t>8</a:t>
            </a:r>
            <a:r>
              <a:rPr lang="ko" sz="1400" dirty="0">
                <a:solidFill>
                  <a:srgbClr val="000000"/>
                </a:solidFill>
              </a:rPr>
              <a:t>주차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 sz="1400" dirty="0" err="1" smtClean="0">
                <a:solidFill>
                  <a:srgbClr val="000000"/>
                </a:solidFill>
              </a:rPr>
              <a:t>내정보</a:t>
            </a:r>
            <a:r>
              <a:rPr lang="ko-KR" altLang="en-US" sz="1400" dirty="0" smtClean="0">
                <a:solidFill>
                  <a:srgbClr val="000000"/>
                </a:solidFill>
              </a:rPr>
              <a:t> 화면 생성</a:t>
            </a:r>
            <a:r>
              <a:rPr lang="en-US" altLang="ko-KR" sz="1400" dirty="0" smtClean="0">
                <a:solidFill>
                  <a:srgbClr val="000000"/>
                </a:solidFill>
              </a:rPr>
              <a:t>, </a:t>
            </a:r>
            <a:r>
              <a:rPr lang="ko" sz="1400" dirty="0" smtClean="0">
                <a:solidFill>
                  <a:srgbClr val="000000"/>
                </a:solidFill>
              </a:rPr>
              <a:t>최종 </a:t>
            </a:r>
            <a:r>
              <a:rPr lang="ko" sz="1400" dirty="0">
                <a:solidFill>
                  <a:srgbClr val="000000"/>
                </a:solidFill>
              </a:rPr>
              <a:t>수정 및 </a:t>
            </a:r>
            <a:r>
              <a:rPr lang="ko" sz="1400" dirty="0" smtClean="0">
                <a:solidFill>
                  <a:srgbClr val="000000"/>
                </a:solidFill>
              </a:rPr>
              <a:t>앱스토어, 플레이스토어 </a:t>
            </a:r>
            <a:r>
              <a:rPr lang="ko" sz="1400" dirty="0">
                <a:solidFill>
                  <a:srgbClr val="000000"/>
                </a:solidFill>
              </a:rPr>
              <a:t>배포 준비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리소스 계획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>
                <a:solidFill>
                  <a:schemeClr val="dk1"/>
                </a:solidFill>
              </a:rPr>
              <a:t>주요 기술 스택</a:t>
            </a:r>
            <a:r>
              <a:rPr lang="k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프론트엔드</a:t>
            </a:r>
            <a:r>
              <a:rPr lang="ko" sz="1100">
                <a:solidFill>
                  <a:schemeClr val="dk1"/>
                </a:solidFill>
              </a:rPr>
              <a:t>: Flutter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백엔드</a:t>
            </a:r>
            <a:r>
              <a:rPr lang="ko" sz="1100">
                <a:solidFill>
                  <a:schemeClr val="dk1"/>
                </a:solidFill>
              </a:rPr>
              <a:t>: Node.js 기반의 Firebase 서비스 이용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지도 API</a:t>
            </a:r>
            <a:r>
              <a:rPr lang="ko" sz="1100">
                <a:solidFill>
                  <a:schemeClr val="dk1"/>
                </a:solidFill>
              </a:rPr>
              <a:t>: Google Maps API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로그인 인증</a:t>
            </a:r>
            <a:r>
              <a:rPr lang="ko" sz="1100">
                <a:solidFill>
                  <a:schemeClr val="dk1"/>
                </a:solidFill>
              </a:rPr>
              <a:t>: Firebase의 Authentication 기능 (이메일 + 비밀번호)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 sz="1100" b="1">
                <a:solidFill>
                  <a:schemeClr val="dk1"/>
                </a:solidFill>
              </a:rPr>
              <a:t>기타 도구</a:t>
            </a:r>
            <a:r>
              <a:rPr lang="k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Figma (디자인 및 프로토타입)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리스크 관리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 b="1" dirty="0">
                <a:solidFill>
                  <a:srgbClr val="000000"/>
                </a:solidFill>
              </a:rPr>
              <a:t>리스크</a:t>
            </a:r>
            <a:endParaRPr sz="1400" b="1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400" b="1" dirty="0">
                <a:solidFill>
                  <a:srgbClr val="000000"/>
                </a:solidFill>
              </a:rPr>
              <a:t>대응 방안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 dirty="0">
                <a:solidFill>
                  <a:srgbClr val="000000"/>
                </a:solidFill>
              </a:rPr>
              <a:t>해외 지도 데이터 정확도 문제</a:t>
            </a:r>
            <a:endParaRPr sz="1100" dirty="0">
              <a:solidFill>
                <a:srgbClr val="00000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ko" sz="1100" dirty="0">
                <a:solidFill>
                  <a:srgbClr val="000000"/>
                </a:solidFill>
              </a:rPr>
              <a:t>구글맵 이외에 로컬 지도 API도 검토</a:t>
            </a: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 dirty="0">
                <a:solidFill>
                  <a:srgbClr val="000000"/>
                </a:solidFill>
              </a:rPr>
              <a:t>한국인 리뷰 확보 부족</a:t>
            </a:r>
            <a:endParaRPr sz="1100" dirty="0">
              <a:solidFill>
                <a:srgbClr val="00000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ko" sz="1100" dirty="0">
                <a:solidFill>
                  <a:srgbClr val="000000"/>
                </a:solidFill>
              </a:rPr>
              <a:t>초기 사용자 대상 리뷰 작성 이벤트 운영</a:t>
            </a: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 dirty="0">
                <a:solidFill>
                  <a:srgbClr val="000000"/>
                </a:solidFill>
              </a:rPr>
              <a:t>앱스토어/플레이스토어 심사 지연</a:t>
            </a:r>
            <a:endParaRPr sz="1100" dirty="0">
              <a:solidFill>
                <a:srgbClr val="00000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ko" sz="1100" dirty="0">
                <a:solidFill>
                  <a:srgbClr val="000000"/>
                </a:solidFill>
              </a:rPr>
              <a:t>사전 가이드라인 체크 및 충분한 버퍼 확보</a:t>
            </a: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 dirty="0">
                <a:solidFill>
                  <a:srgbClr val="000000"/>
                </a:solidFill>
              </a:rPr>
              <a:t>Flutter 버전 호환성 이슈</a:t>
            </a:r>
            <a:endParaRPr sz="1100" dirty="0">
              <a:solidFill>
                <a:srgbClr val="00000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ko" sz="1100" dirty="0">
                <a:solidFill>
                  <a:srgbClr val="000000"/>
                </a:solidFill>
              </a:rPr>
              <a:t>안정화된 Flutter LTS(Long Term Support) 버전 사용 및 지속적인 업데이트</a:t>
            </a: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 dirty="0">
                <a:solidFill>
                  <a:srgbClr val="000000"/>
                </a:solidFill>
              </a:rPr>
              <a:t>다국적 환경(언어/시간대) 대응 미흡</a:t>
            </a:r>
            <a:endParaRPr sz="1100" dirty="0">
              <a:solidFill>
                <a:srgbClr val="00000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ko" sz="1100" dirty="0">
                <a:solidFill>
                  <a:srgbClr val="000000"/>
                </a:solidFill>
              </a:rPr>
              <a:t>앱 초기 개발 시 다국어 지원(한글/영어) 구조 마련</a:t>
            </a: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커뮤니케이션 계획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 dirty="0">
                <a:solidFill>
                  <a:schemeClr val="dk1"/>
                </a:solidFill>
              </a:rPr>
              <a:t>보고 체계</a:t>
            </a:r>
            <a:r>
              <a:rPr lang="ko" sz="1100" dirty="0">
                <a:solidFill>
                  <a:schemeClr val="dk1"/>
                </a:solidFill>
              </a:rPr>
              <a:t>:</a:t>
            </a:r>
            <a:br>
              <a:rPr lang="ko" sz="1100" dirty="0">
                <a:solidFill>
                  <a:schemeClr val="dk1"/>
                </a:solidFill>
              </a:rPr>
            </a:b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dirty="0">
                <a:solidFill>
                  <a:schemeClr val="dk1"/>
                </a:solidFill>
              </a:rPr>
              <a:t>개발 상황은 github에 기록 및 </a:t>
            </a:r>
            <a:r>
              <a:rPr lang="ko" sz="1100" dirty="0" smtClean="0">
                <a:solidFill>
                  <a:schemeClr val="dk1"/>
                </a:solidFill>
              </a:rPr>
              <a:t>관리</a:t>
            </a:r>
            <a:endParaRPr lang="en-US" altLang="ko" sz="1100" dirty="0" smtClean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altLang="ko" sz="1100" dirty="0" smtClean="0">
                <a:solidFill>
                  <a:schemeClr val="dk1"/>
                </a:solidFill>
              </a:rPr>
              <a:t>React </a:t>
            </a:r>
            <a:r>
              <a:rPr lang="en-US" altLang="ko" sz="1100" dirty="0" err="1" smtClean="0">
                <a:solidFill>
                  <a:schemeClr val="dk1"/>
                </a:solidFill>
              </a:rPr>
              <a:t>GanttChart</a:t>
            </a:r>
            <a:r>
              <a:rPr lang="ko-KR" altLang="en-US" sz="1100" dirty="0" smtClean="0">
                <a:solidFill>
                  <a:schemeClr val="dk1"/>
                </a:solidFill>
              </a:rPr>
              <a:t>를 이용한 개발 상황 업데이트</a:t>
            </a:r>
            <a:r>
              <a:rPr lang="ko" sz="1100" dirty="0">
                <a:solidFill>
                  <a:schemeClr val="dk1"/>
                </a:solidFill>
              </a:rPr>
              <a:t/>
            </a:r>
            <a:br>
              <a:rPr lang="ko" sz="1100" dirty="0">
                <a:solidFill>
                  <a:schemeClr val="dk1"/>
                </a:solidFill>
              </a:rPr>
            </a:b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 dirty="0">
                <a:solidFill>
                  <a:schemeClr val="dk1"/>
                </a:solidFill>
              </a:rPr>
              <a:t>문서 관리</a:t>
            </a:r>
            <a:r>
              <a:rPr lang="ko" sz="1100" dirty="0">
                <a:solidFill>
                  <a:schemeClr val="dk1"/>
                </a:solidFill>
              </a:rPr>
              <a:t>:</a:t>
            </a:r>
            <a:br>
              <a:rPr lang="ko" sz="1100" dirty="0">
                <a:solidFill>
                  <a:schemeClr val="dk1"/>
                </a:solidFill>
              </a:rPr>
            </a:br>
            <a:endParaRPr sz="1100" dirty="0" smtClean="0">
              <a:solidFill>
                <a:schemeClr val="dk1"/>
              </a:solidFill>
            </a:endParaRPr>
          </a:p>
          <a:p>
            <a:pPr lvl="0" indent="-29845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ko-KR" altLang="en-US" sz="1100" dirty="0">
                <a:solidFill>
                  <a:schemeClr val="dk1"/>
                </a:solidFill>
              </a:rPr>
              <a:t>본 </a:t>
            </a:r>
            <a:r>
              <a:rPr lang="en-US" altLang="ko-KR" sz="1100" dirty="0">
                <a:solidFill>
                  <a:schemeClr val="dk1"/>
                </a:solidFill>
              </a:rPr>
              <a:t>PPT</a:t>
            </a:r>
            <a:r>
              <a:rPr lang="ko-KR" altLang="en-US" sz="1100" dirty="0">
                <a:solidFill>
                  <a:schemeClr val="dk1"/>
                </a:solidFill>
              </a:rPr>
              <a:t>에 내용 지속적 추가 </a:t>
            </a:r>
            <a:r>
              <a:rPr lang="ko-KR" altLang="en-US" sz="1100" dirty="0" smtClean="0">
                <a:solidFill>
                  <a:schemeClr val="dk1"/>
                </a:solidFill>
              </a:rPr>
              <a:t>예정</a:t>
            </a:r>
            <a:endParaRPr lang="ko-KR" altLang="en-US"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간트차트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11700" y="1065069"/>
            <a:ext cx="1705359" cy="3416400"/>
          </a:xfrm>
        </p:spPr>
        <p:txBody>
          <a:bodyPr>
            <a:noAutofit/>
          </a:bodyPr>
          <a:lstStyle/>
          <a:p>
            <a:pPr marL="139700" indent="0">
              <a:buNone/>
            </a:pPr>
            <a:r>
              <a:rPr lang="en-US" altLang="ko-KR" sz="700" dirty="0"/>
              <a:t>import React, { </a:t>
            </a:r>
            <a:r>
              <a:rPr lang="en-US" altLang="ko-KR" sz="700" dirty="0" err="1"/>
              <a:t>useEffect</a:t>
            </a:r>
            <a:r>
              <a:rPr lang="en-US" altLang="ko-KR" sz="700" dirty="0"/>
              <a:t>, </a:t>
            </a:r>
            <a:r>
              <a:rPr lang="en-US" altLang="ko-KR" sz="700" dirty="0" err="1"/>
              <a:t>useRef</a:t>
            </a:r>
            <a:r>
              <a:rPr lang="en-US" altLang="ko-KR" sz="700" dirty="0"/>
              <a:t> } from "react";</a:t>
            </a:r>
          </a:p>
          <a:p>
            <a:pPr marL="139700" indent="0">
              <a:buNone/>
            </a:pPr>
            <a:r>
              <a:rPr lang="en-US" altLang="ko-KR" sz="700" dirty="0"/>
              <a:t>import Gantt from "frappe-</a:t>
            </a:r>
            <a:r>
              <a:rPr lang="en-US" altLang="ko-KR" sz="700" dirty="0" err="1"/>
              <a:t>gantt</a:t>
            </a:r>
            <a:r>
              <a:rPr lang="en-US" altLang="ko-KR" sz="700" dirty="0"/>
              <a:t>";</a:t>
            </a:r>
          </a:p>
          <a:p>
            <a:pPr marL="139700" indent="0">
              <a:buNone/>
            </a:pPr>
            <a:r>
              <a:rPr lang="en-US" altLang="ko-KR" sz="700" dirty="0"/>
              <a:t>import "frappe-</a:t>
            </a:r>
            <a:r>
              <a:rPr lang="en-US" altLang="ko-KR" sz="700" dirty="0" err="1"/>
              <a:t>gantt</a:t>
            </a:r>
            <a:r>
              <a:rPr lang="en-US" altLang="ko-KR" sz="700" dirty="0"/>
              <a:t>/</a:t>
            </a:r>
            <a:r>
              <a:rPr lang="en-US" altLang="ko-KR" sz="700" dirty="0" err="1"/>
              <a:t>dist</a:t>
            </a:r>
            <a:r>
              <a:rPr lang="en-US" altLang="ko-KR" sz="700" dirty="0"/>
              <a:t>/frappe-gantt.css";</a:t>
            </a:r>
          </a:p>
          <a:p>
            <a:pPr marL="139700" indent="0">
              <a:buNone/>
            </a:pPr>
            <a:endParaRPr lang="en-US" altLang="ko-KR" sz="700" dirty="0"/>
          </a:p>
          <a:p>
            <a:pPr marL="139700" indent="0">
              <a:buNone/>
            </a:pPr>
            <a:r>
              <a:rPr lang="en-US" altLang="ko-KR" sz="700" dirty="0" err="1"/>
              <a:t>const</a:t>
            </a:r>
            <a:r>
              <a:rPr lang="en-US" altLang="ko-KR" sz="700" dirty="0"/>
              <a:t> </a:t>
            </a:r>
            <a:r>
              <a:rPr lang="en-US" altLang="ko-KR" sz="700" dirty="0" err="1"/>
              <a:t>GanttChart</a:t>
            </a:r>
            <a:r>
              <a:rPr lang="en-US" altLang="ko-KR" sz="700" dirty="0"/>
              <a:t> = () =&gt; {</a:t>
            </a:r>
          </a:p>
          <a:p>
            <a:pPr marL="139700" indent="0">
              <a:buNone/>
            </a:pPr>
            <a:r>
              <a:rPr lang="en-US" altLang="ko-KR" sz="700" dirty="0"/>
              <a:t>  </a:t>
            </a:r>
            <a:r>
              <a:rPr lang="en-US" altLang="ko-KR" sz="700" dirty="0" err="1"/>
              <a:t>const</a:t>
            </a:r>
            <a:r>
              <a:rPr lang="en-US" altLang="ko-KR" sz="700" dirty="0"/>
              <a:t> tasks = [</a:t>
            </a:r>
          </a:p>
          <a:p>
            <a:pPr marL="139700" indent="0">
              <a:buNone/>
            </a:pPr>
            <a:r>
              <a:rPr lang="en-US" altLang="ko-KR" sz="700" dirty="0"/>
              <a:t>    {</a:t>
            </a:r>
          </a:p>
          <a:p>
            <a:pPr marL="139700" indent="0">
              <a:buNone/>
            </a:pPr>
            <a:r>
              <a:rPr lang="en-US" altLang="ko-KR" sz="700" dirty="0"/>
              <a:t>      id: "1",</a:t>
            </a:r>
          </a:p>
          <a:p>
            <a:pPr marL="139700" indent="0">
              <a:buNone/>
            </a:pPr>
            <a:r>
              <a:rPr lang="en-US" altLang="ko-KR" sz="700" dirty="0"/>
              <a:t>      name: "</a:t>
            </a:r>
            <a:r>
              <a:rPr lang="ko-KR" altLang="en-US" sz="700" dirty="0"/>
              <a:t>요구사항 정의 및 화면 설계</a:t>
            </a:r>
            <a:r>
              <a:rPr lang="en-US" altLang="ko-KR" sz="700" dirty="0"/>
              <a:t>",</a:t>
            </a:r>
          </a:p>
          <a:p>
            <a:pPr marL="139700" indent="0">
              <a:buNone/>
            </a:pPr>
            <a:r>
              <a:rPr lang="en-US" altLang="ko-KR" sz="700" dirty="0"/>
              <a:t>      start: "2025-05-01",</a:t>
            </a:r>
          </a:p>
          <a:p>
            <a:pPr marL="139700" indent="0">
              <a:buNone/>
            </a:pPr>
            <a:r>
              <a:rPr lang="en-US" altLang="ko-KR" sz="700" dirty="0"/>
              <a:t>      end: "2025-05-07",</a:t>
            </a:r>
          </a:p>
          <a:p>
            <a:pPr marL="139700" indent="0">
              <a:buNone/>
            </a:pPr>
            <a:r>
              <a:rPr lang="en-US" altLang="ko-KR" sz="700" dirty="0"/>
              <a:t>      progress: 100,</a:t>
            </a:r>
          </a:p>
          <a:p>
            <a:pPr marL="139700" indent="0">
              <a:buNone/>
            </a:pPr>
            <a:r>
              <a:rPr lang="en-US" altLang="ko-KR" sz="700" dirty="0"/>
              <a:t>    },</a:t>
            </a:r>
          </a:p>
          <a:p>
            <a:pPr marL="139700" indent="0">
              <a:buNone/>
            </a:pPr>
            <a:r>
              <a:rPr lang="en-US" altLang="ko-KR" sz="700" dirty="0"/>
              <a:t>    {</a:t>
            </a:r>
          </a:p>
          <a:p>
            <a:pPr marL="139700" indent="0">
              <a:buNone/>
            </a:pPr>
            <a:r>
              <a:rPr lang="en-US" altLang="ko-KR" sz="700" dirty="0"/>
              <a:t>      id: "2",</a:t>
            </a:r>
          </a:p>
          <a:p>
            <a:pPr marL="139700" indent="0">
              <a:buNone/>
            </a:pPr>
            <a:r>
              <a:rPr lang="en-US" altLang="ko-KR" sz="700" dirty="0"/>
              <a:t>      name: "</a:t>
            </a:r>
            <a:r>
              <a:rPr lang="ko-KR" altLang="en-US" sz="700" dirty="0"/>
              <a:t>기본 앱 구조 개발</a:t>
            </a:r>
            <a:r>
              <a:rPr lang="en-US" altLang="ko-KR" sz="700" dirty="0"/>
              <a:t>",</a:t>
            </a:r>
          </a:p>
          <a:p>
            <a:pPr marL="139700" indent="0">
              <a:buNone/>
            </a:pPr>
            <a:r>
              <a:rPr lang="en-US" altLang="ko-KR" sz="700" dirty="0"/>
              <a:t>      start: "2025-05-08",</a:t>
            </a:r>
          </a:p>
          <a:p>
            <a:pPr marL="139700" indent="0">
              <a:buNone/>
            </a:pPr>
            <a:r>
              <a:rPr lang="en-US" altLang="ko-KR" sz="700" dirty="0"/>
              <a:t>      end: "2025-05-21",</a:t>
            </a:r>
          </a:p>
          <a:p>
            <a:pPr marL="139700" indent="0">
              <a:buNone/>
            </a:pPr>
            <a:r>
              <a:rPr lang="en-US" altLang="ko-KR" sz="700" dirty="0"/>
              <a:t>      progress: 100,</a:t>
            </a:r>
          </a:p>
          <a:p>
            <a:pPr marL="139700" indent="0">
              <a:buNone/>
            </a:pPr>
            <a:r>
              <a:rPr lang="en-US" altLang="ko-KR" sz="700" dirty="0"/>
              <a:t>    },</a:t>
            </a:r>
          </a:p>
          <a:p>
            <a:pPr marL="139700" indent="0">
              <a:buNone/>
            </a:pPr>
            <a:r>
              <a:rPr lang="en-US" altLang="ko-KR" sz="700" dirty="0"/>
              <a:t>    {</a:t>
            </a:r>
          </a:p>
          <a:p>
            <a:pPr marL="139700" indent="0">
              <a:buNone/>
            </a:pPr>
            <a:r>
              <a:rPr lang="en-US" altLang="ko-KR" sz="700" dirty="0"/>
              <a:t>      id: "3",</a:t>
            </a:r>
          </a:p>
          <a:p>
            <a:pPr marL="139700" indent="0">
              <a:buNone/>
            </a:pPr>
            <a:r>
              <a:rPr lang="en-US" altLang="ko-KR" sz="700" dirty="0"/>
              <a:t>      name: "</a:t>
            </a:r>
            <a:r>
              <a:rPr lang="ko-KR" altLang="en-US" sz="700" dirty="0"/>
              <a:t>회원가입</a:t>
            </a:r>
            <a:r>
              <a:rPr lang="en-US" altLang="ko-KR" sz="700" dirty="0"/>
              <a:t>/</a:t>
            </a:r>
            <a:r>
              <a:rPr lang="ko-KR" altLang="en-US" sz="700" dirty="0"/>
              <a:t>로그인 기능 구현</a:t>
            </a:r>
            <a:r>
              <a:rPr lang="en-US" altLang="ko-KR" sz="700" dirty="0"/>
              <a:t>",</a:t>
            </a:r>
          </a:p>
          <a:p>
            <a:pPr marL="139700" indent="0">
              <a:buNone/>
            </a:pPr>
            <a:r>
              <a:rPr lang="en-US" altLang="ko-KR" sz="700" dirty="0"/>
              <a:t>      start: "2025-05-22",</a:t>
            </a:r>
          </a:p>
          <a:p>
            <a:pPr marL="139700" indent="0">
              <a:buNone/>
            </a:pPr>
            <a:r>
              <a:rPr lang="en-US" altLang="ko-KR" sz="700" dirty="0"/>
              <a:t>      end: "2025-06-08",</a:t>
            </a:r>
          </a:p>
          <a:p>
            <a:pPr marL="139700" indent="0">
              <a:buNone/>
            </a:pPr>
            <a:r>
              <a:rPr lang="en-US" altLang="ko-KR" sz="700" dirty="0"/>
              <a:t>      progress: 90,</a:t>
            </a:r>
          </a:p>
          <a:p>
            <a:pPr marL="139700" indent="0">
              <a:buNone/>
            </a:pPr>
            <a:r>
              <a:rPr lang="en-US" altLang="ko-KR" sz="700" dirty="0"/>
              <a:t>    </a:t>
            </a:r>
            <a:r>
              <a:rPr lang="en-US" altLang="ko-KR" sz="700" dirty="0" smtClean="0"/>
              <a:t>},</a:t>
            </a:r>
            <a:endParaRPr lang="en-US" altLang="ko-KR" sz="7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2"/>
          </p:nvPr>
        </p:nvSpPr>
        <p:spPr>
          <a:xfrm>
            <a:off x="4982206" y="1017725"/>
            <a:ext cx="1682701" cy="3416400"/>
          </a:xfrm>
        </p:spPr>
        <p:txBody>
          <a:bodyPr>
            <a:noAutofit/>
          </a:bodyPr>
          <a:lstStyle/>
          <a:p>
            <a:pPr marL="139700" indent="0">
              <a:buNone/>
            </a:pPr>
            <a:r>
              <a:rPr lang="en-US" altLang="ko-KR" sz="700" dirty="0" smtClean="0"/>
              <a:t>    </a:t>
            </a:r>
            <a:r>
              <a:rPr lang="en-US" altLang="ko-KR" sz="700" dirty="0"/>
              <a:t>{</a:t>
            </a:r>
          </a:p>
          <a:p>
            <a:pPr marL="139700" indent="0">
              <a:buNone/>
            </a:pPr>
            <a:r>
              <a:rPr lang="en-US" altLang="ko-KR" sz="700" dirty="0"/>
              <a:t>      id: "8",</a:t>
            </a:r>
          </a:p>
          <a:p>
            <a:pPr marL="139700" indent="0">
              <a:buNone/>
            </a:pPr>
            <a:r>
              <a:rPr lang="en-US" altLang="ko-KR" sz="700" dirty="0"/>
              <a:t>      name: "</a:t>
            </a:r>
            <a:r>
              <a:rPr lang="ko-KR" altLang="en-US" sz="700" dirty="0" err="1"/>
              <a:t>내정보</a:t>
            </a:r>
            <a:r>
              <a:rPr lang="ko-KR" altLang="en-US" sz="700" dirty="0"/>
              <a:t> 기능</a:t>
            </a:r>
            <a:r>
              <a:rPr lang="en-US" altLang="ko-KR" sz="700" dirty="0"/>
              <a:t>",</a:t>
            </a:r>
          </a:p>
          <a:p>
            <a:pPr marL="139700" indent="0">
              <a:buNone/>
            </a:pPr>
            <a:r>
              <a:rPr lang="en-US" altLang="ko-KR" sz="700" dirty="0"/>
              <a:t>      start: "2025-06-22",</a:t>
            </a:r>
          </a:p>
          <a:p>
            <a:pPr marL="139700" indent="0">
              <a:buNone/>
            </a:pPr>
            <a:r>
              <a:rPr lang="en-US" altLang="ko-KR" sz="700" dirty="0"/>
              <a:t>      end: "2025-06-23",</a:t>
            </a:r>
          </a:p>
          <a:p>
            <a:pPr marL="139700" indent="0">
              <a:buNone/>
            </a:pPr>
            <a:r>
              <a:rPr lang="en-US" altLang="ko-KR" sz="700" dirty="0"/>
              <a:t>      progress: 20,</a:t>
            </a:r>
          </a:p>
          <a:p>
            <a:pPr marL="139700" indent="0">
              <a:buNone/>
            </a:pPr>
            <a:r>
              <a:rPr lang="en-US" altLang="ko-KR" sz="700" dirty="0"/>
              <a:t>    },</a:t>
            </a:r>
          </a:p>
          <a:p>
            <a:pPr marL="139700" indent="0">
              <a:buNone/>
            </a:pPr>
            <a:r>
              <a:rPr lang="en-US" altLang="ko-KR" sz="700" dirty="0"/>
              <a:t>    {</a:t>
            </a:r>
          </a:p>
          <a:p>
            <a:pPr marL="139700" indent="0">
              <a:buNone/>
            </a:pPr>
            <a:r>
              <a:rPr lang="en-US" altLang="ko-KR" sz="700" dirty="0"/>
              <a:t>      id: "9",</a:t>
            </a:r>
          </a:p>
          <a:p>
            <a:pPr marL="139700" indent="0">
              <a:buNone/>
            </a:pPr>
            <a:r>
              <a:rPr lang="en-US" altLang="ko-KR" sz="700" dirty="0"/>
              <a:t>      name: "</a:t>
            </a:r>
            <a:r>
              <a:rPr lang="ko-KR" altLang="en-US" sz="700" dirty="0"/>
              <a:t>최종 수정 및 배포 준비</a:t>
            </a:r>
            <a:r>
              <a:rPr lang="en-US" altLang="ko-KR" sz="700" dirty="0"/>
              <a:t>",</a:t>
            </a:r>
          </a:p>
          <a:p>
            <a:pPr marL="139700" indent="0">
              <a:buNone/>
            </a:pPr>
            <a:r>
              <a:rPr lang="en-US" altLang="ko-KR" sz="700" dirty="0"/>
              <a:t>      start: "2025-06-22",</a:t>
            </a:r>
          </a:p>
          <a:p>
            <a:pPr marL="139700" indent="0">
              <a:buNone/>
            </a:pPr>
            <a:r>
              <a:rPr lang="en-US" altLang="ko-KR" sz="700" dirty="0"/>
              <a:t>      end: "2025-06-25",</a:t>
            </a:r>
          </a:p>
          <a:p>
            <a:pPr marL="139700" indent="0">
              <a:buNone/>
            </a:pPr>
            <a:r>
              <a:rPr lang="en-US" altLang="ko-KR" sz="700" dirty="0"/>
              <a:t>      progress: 0,</a:t>
            </a:r>
          </a:p>
          <a:p>
            <a:pPr marL="139700" indent="0">
              <a:buNone/>
            </a:pPr>
            <a:r>
              <a:rPr lang="en-US" altLang="ko-KR" sz="700" dirty="0"/>
              <a:t>    },</a:t>
            </a:r>
          </a:p>
          <a:p>
            <a:pPr marL="139700" indent="0">
              <a:buNone/>
            </a:pPr>
            <a:r>
              <a:rPr lang="en-US" altLang="ko-KR" sz="700" dirty="0"/>
              <a:t>  ];</a:t>
            </a:r>
          </a:p>
          <a:p>
            <a:pPr marL="139700" indent="0">
              <a:buNone/>
            </a:pPr>
            <a:endParaRPr lang="en-US" altLang="ko-KR" sz="700" dirty="0"/>
          </a:p>
          <a:p>
            <a:pPr marL="139700" indent="0">
              <a:buNone/>
            </a:pPr>
            <a:r>
              <a:rPr lang="en-US" altLang="ko-KR" sz="700" dirty="0"/>
              <a:t>  </a:t>
            </a:r>
            <a:r>
              <a:rPr lang="en-US" altLang="ko-KR" sz="700" dirty="0" err="1"/>
              <a:t>const</a:t>
            </a:r>
            <a:r>
              <a:rPr lang="en-US" altLang="ko-KR" sz="700" dirty="0"/>
              <a:t> </a:t>
            </a:r>
            <a:r>
              <a:rPr lang="en-US" altLang="ko-KR" sz="700" dirty="0" err="1"/>
              <a:t>ganttRef</a:t>
            </a:r>
            <a:r>
              <a:rPr lang="en-US" altLang="ko-KR" sz="700" dirty="0"/>
              <a:t> = </a:t>
            </a:r>
            <a:r>
              <a:rPr lang="en-US" altLang="ko-KR" sz="700" dirty="0" err="1"/>
              <a:t>useRef</a:t>
            </a:r>
            <a:r>
              <a:rPr lang="en-US" altLang="ko-KR" sz="700" dirty="0"/>
              <a:t>(null);</a:t>
            </a:r>
          </a:p>
          <a:p>
            <a:pPr marL="139700" indent="0">
              <a:buNone/>
            </a:pPr>
            <a:endParaRPr lang="en-US" altLang="ko-KR" sz="700" dirty="0"/>
          </a:p>
          <a:p>
            <a:pPr marL="139700" indent="0">
              <a:buNone/>
            </a:pPr>
            <a:r>
              <a:rPr lang="en-US" altLang="ko-KR" sz="700" dirty="0"/>
              <a:t>  </a:t>
            </a:r>
            <a:r>
              <a:rPr lang="en-US" altLang="ko-KR" sz="700" dirty="0" err="1"/>
              <a:t>useEffect</a:t>
            </a:r>
            <a:r>
              <a:rPr lang="en-US" altLang="ko-KR" sz="700" dirty="0"/>
              <a:t>(() =&gt; {</a:t>
            </a:r>
          </a:p>
          <a:p>
            <a:pPr marL="139700" indent="0">
              <a:buNone/>
            </a:pPr>
            <a:r>
              <a:rPr lang="en-US" altLang="ko-KR" sz="700" dirty="0"/>
              <a:t>    if (</a:t>
            </a:r>
            <a:r>
              <a:rPr lang="en-US" altLang="ko-KR" sz="700" dirty="0" err="1"/>
              <a:t>ganttRef.current</a:t>
            </a:r>
            <a:r>
              <a:rPr lang="en-US" altLang="ko-KR" sz="700" dirty="0"/>
              <a:t>) {</a:t>
            </a:r>
          </a:p>
          <a:p>
            <a:pPr marL="139700" indent="0">
              <a:buNone/>
            </a:pPr>
            <a:r>
              <a:rPr lang="en-US" altLang="ko-KR" sz="700" dirty="0"/>
              <a:t>      new Gantt(</a:t>
            </a:r>
            <a:r>
              <a:rPr lang="en-US" altLang="ko-KR" sz="700" dirty="0" err="1"/>
              <a:t>ganttRef.current</a:t>
            </a:r>
            <a:r>
              <a:rPr lang="en-US" altLang="ko-KR" sz="700" dirty="0"/>
              <a:t>, tasks, {</a:t>
            </a:r>
          </a:p>
          <a:p>
            <a:pPr marL="139700" indent="0">
              <a:buNone/>
            </a:pPr>
            <a:r>
              <a:rPr lang="en-US" altLang="ko-KR" sz="700" dirty="0"/>
              <a:t>        </a:t>
            </a:r>
            <a:r>
              <a:rPr lang="en-US" altLang="ko-KR" sz="700" dirty="0" err="1"/>
              <a:t>view_mode</a:t>
            </a:r>
            <a:r>
              <a:rPr lang="en-US" altLang="ko-KR" sz="700" dirty="0"/>
              <a:t>: "Week",</a:t>
            </a:r>
          </a:p>
          <a:p>
            <a:pPr marL="139700" indent="0">
              <a:buNone/>
            </a:pPr>
            <a:r>
              <a:rPr lang="en-US" altLang="ko-KR" sz="700" dirty="0"/>
              <a:t>        language: "</a:t>
            </a:r>
            <a:r>
              <a:rPr lang="en-US" altLang="ko-KR" sz="700" dirty="0" err="1"/>
              <a:t>ko</a:t>
            </a:r>
            <a:r>
              <a:rPr lang="en-US" altLang="ko-KR" sz="700" dirty="0"/>
              <a:t>",</a:t>
            </a:r>
          </a:p>
          <a:p>
            <a:pPr marL="139700" indent="0">
              <a:buNone/>
            </a:pPr>
            <a:r>
              <a:rPr lang="en-US" altLang="ko-KR" sz="700" dirty="0"/>
              <a:t>      });</a:t>
            </a:r>
          </a:p>
          <a:p>
            <a:pPr marL="139700" indent="0">
              <a:buNone/>
            </a:pPr>
            <a:r>
              <a:rPr lang="en-US" altLang="ko-KR" sz="700" dirty="0"/>
              <a:t>    }</a:t>
            </a:r>
          </a:p>
          <a:p>
            <a:pPr marL="139700" indent="0">
              <a:buNone/>
            </a:pPr>
            <a:r>
              <a:rPr lang="en-US" altLang="ko-KR" sz="700" dirty="0"/>
              <a:t>  }, []);</a:t>
            </a:r>
          </a:p>
          <a:p>
            <a:pPr marL="139700" indent="0">
              <a:buNone/>
            </a:pPr>
            <a:endParaRPr lang="en-US" altLang="ko-KR" sz="700" dirty="0"/>
          </a:p>
          <a:p>
            <a:pPr marL="139700" indent="0">
              <a:buNone/>
            </a:pPr>
            <a:r>
              <a:rPr lang="en-US" altLang="ko-KR" sz="700" dirty="0"/>
              <a:t>  return &lt;div ref={</a:t>
            </a:r>
            <a:r>
              <a:rPr lang="en-US" altLang="ko-KR" sz="700" dirty="0" err="1"/>
              <a:t>ganttRef</a:t>
            </a:r>
            <a:r>
              <a:rPr lang="en-US" altLang="ko-KR" sz="700" dirty="0"/>
              <a:t>}&gt;&lt;/div&gt;;</a:t>
            </a:r>
          </a:p>
          <a:p>
            <a:pPr marL="139700" indent="0">
              <a:buNone/>
            </a:pPr>
            <a:r>
              <a:rPr lang="en-US" altLang="ko-KR" sz="700" dirty="0"/>
              <a:t>};</a:t>
            </a:r>
          </a:p>
          <a:p>
            <a:pPr marL="139700" indent="0">
              <a:buNone/>
            </a:pPr>
            <a:endParaRPr lang="en-US" altLang="ko-KR" sz="700" dirty="0"/>
          </a:p>
          <a:p>
            <a:pPr marL="139700" indent="0">
              <a:buNone/>
            </a:pPr>
            <a:r>
              <a:rPr lang="en-US" altLang="ko-KR" sz="700" dirty="0"/>
              <a:t>export default </a:t>
            </a:r>
            <a:r>
              <a:rPr lang="en-US" altLang="ko-KR" sz="700" dirty="0" err="1"/>
              <a:t>GanttChart</a:t>
            </a:r>
            <a:r>
              <a:rPr lang="en-US" altLang="ko-KR" sz="700" dirty="0"/>
              <a:t>;</a:t>
            </a:r>
            <a:endParaRPr lang="ko-KR" altLang="en-US" sz="700" dirty="0"/>
          </a:p>
        </p:txBody>
      </p:sp>
      <p:sp>
        <p:nvSpPr>
          <p:cNvPr id="10" name="텍스트 개체 틀 7"/>
          <p:cNvSpPr txBox="1">
            <a:spLocks/>
          </p:cNvSpPr>
          <p:nvPr/>
        </p:nvSpPr>
        <p:spPr>
          <a:xfrm>
            <a:off x="2646953" y="1065069"/>
            <a:ext cx="170535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buFont typeface="Arial"/>
              <a:buNone/>
            </a:pPr>
            <a:r>
              <a:rPr lang="en-US" altLang="ko-KR" sz="700" dirty="0" smtClean="0"/>
              <a:t>    {</a:t>
            </a:r>
          </a:p>
          <a:p>
            <a:pPr marL="139700" indent="0">
              <a:buFont typeface="Arial"/>
              <a:buNone/>
            </a:pPr>
            <a:r>
              <a:rPr lang="en-US" altLang="ko-KR" sz="700" dirty="0" smtClean="0"/>
              <a:t>      id: "4",</a:t>
            </a:r>
          </a:p>
          <a:p>
            <a:pPr marL="139700" indent="0">
              <a:buFont typeface="Arial"/>
              <a:buNone/>
            </a:pPr>
            <a:r>
              <a:rPr lang="en-US" altLang="ko-KR" sz="700" dirty="0" smtClean="0"/>
              <a:t>      name: "</a:t>
            </a:r>
            <a:r>
              <a:rPr lang="ko-KR" altLang="en-US" sz="700" dirty="0" smtClean="0"/>
              <a:t>위치 기반 서비스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지도 기능</a:t>
            </a:r>
            <a:r>
              <a:rPr lang="en-US" altLang="ko-KR" sz="700" dirty="0" smtClean="0"/>
              <a:t>",</a:t>
            </a:r>
          </a:p>
          <a:p>
            <a:pPr marL="139700" indent="0">
              <a:buFont typeface="Arial"/>
              <a:buNone/>
            </a:pPr>
            <a:r>
              <a:rPr lang="en-US" altLang="ko-KR" sz="700" dirty="0" smtClean="0"/>
              <a:t>      start: "2025-06-05",</a:t>
            </a:r>
          </a:p>
          <a:p>
            <a:pPr marL="139700" indent="0">
              <a:buFont typeface="Arial"/>
              <a:buNone/>
            </a:pPr>
            <a:r>
              <a:rPr lang="en-US" altLang="ko-KR" sz="700" dirty="0" smtClean="0"/>
              <a:t>      end: "2025-06-22",</a:t>
            </a:r>
          </a:p>
          <a:p>
            <a:pPr marL="139700" indent="0">
              <a:buFont typeface="Arial"/>
              <a:buNone/>
            </a:pPr>
            <a:r>
              <a:rPr lang="en-US" altLang="ko-KR" sz="700" dirty="0" smtClean="0"/>
              <a:t>      progress: 80,</a:t>
            </a:r>
          </a:p>
          <a:p>
            <a:pPr marL="139700" indent="0">
              <a:buFont typeface="Arial"/>
              <a:buNone/>
            </a:pPr>
            <a:r>
              <a:rPr lang="en-US" altLang="ko-KR" sz="700" dirty="0" smtClean="0"/>
              <a:t>    },</a:t>
            </a:r>
          </a:p>
          <a:p>
            <a:pPr marL="139700" indent="0">
              <a:buFont typeface="Arial"/>
              <a:buNone/>
            </a:pPr>
            <a:r>
              <a:rPr lang="en-US" altLang="ko-KR" sz="700" dirty="0" smtClean="0"/>
              <a:t>    {</a:t>
            </a:r>
          </a:p>
          <a:p>
            <a:pPr marL="139700" indent="0">
              <a:buFont typeface="Arial"/>
              <a:buNone/>
            </a:pPr>
            <a:r>
              <a:rPr lang="en-US" altLang="ko-KR" sz="700" dirty="0" smtClean="0"/>
              <a:t>      id: "5",</a:t>
            </a:r>
          </a:p>
          <a:p>
            <a:pPr marL="139700" indent="0">
              <a:buFont typeface="Arial"/>
              <a:buNone/>
            </a:pPr>
            <a:r>
              <a:rPr lang="en-US" altLang="ko-KR" sz="700" dirty="0" smtClean="0"/>
              <a:t>      name: "</a:t>
            </a:r>
            <a:r>
              <a:rPr lang="ko-KR" altLang="en-US" sz="700" dirty="0" err="1" smtClean="0"/>
              <a:t>북마크</a:t>
            </a:r>
            <a:r>
              <a:rPr lang="ko-KR" altLang="en-US" sz="700" dirty="0" smtClean="0"/>
              <a:t> 기능</a:t>
            </a:r>
            <a:r>
              <a:rPr lang="en-US" altLang="ko-KR" sz="700" dirty="0" smtClean="0"/>
              <a:t>",</a:t>
            </a:r>
          </a:p>
          <a:p>
            <a:pPr marL="139700" indent="0">
              <a:buFont typeface="Arial"/>
              <a:buNone/>
            </a:pPr>
            <a:r>
              <a:rPr lang="en-US" altLang="ko-KR" sz="700" dirty="0" smtClean="0"/>
              <a:t>      start: "2025-06-10",</a:t>
            </a:r>
          </a:p>
          <a:p>
            <a:pPr marL="139700" indent="0">
              <a:buFont typeface="Arial"/>
              <a:buNone/>
            </a:pPr>
            <a:r>
              <a:rPr lang="en-US" altLang="ko-KR" sz="700" dirty="0" smtClean="0"/>
              <a:t>      end: "2025-06-22",</a:t>
            </a:r>
          </a:p>
          <a:p>
            <a:pPr marL="139700" indent="0">
              <a:buFont typeface="Arial"/>
              <a:buNone/>
            </a:pPr>
            <a:r>
              <a:rPr lang="en-US" altLang="ko-KR" sz="700" dirty="0" smtClean="0"/>
              <a:t>      progress: 20,</a:t>
            </a:r>
          </a:p>
          <a:p>
            <a:pPr marL="139700" indent="0">
              <a:buFont typeface="Arial"/>
              <a:buNone/>
            </a:pPr>
            <a:r>
              <a:rPr lang="en-US" altLang="ko-KR" sz="700" dirty="0" smtClean="0"/>
              <a:t>    },</a:t>
            </a:r>
          </a:p>
          <a:p>
            <a:pPr marL="139700" indent="0">
              <a:buNone/>
            </a:pPr>
            <a:r>
              <a:rPr lang="en-US" altLang="ko-KR" sz="700" dirty="0"/>
              <a:t> </a:t>
            </a:r>
            <a:r>
              <a:rPr lang="en-US" altLang="ko-KR" sz="700" dirty="0" smtClean="0"/>
              <a:t>   { </a:t>
            </a:r>
            <a:endParaRPr lang="en-US" altLang="ko-KR" sz="700" dirty="0"/>
          </a:p>
          <a:p>
            <a:pPr marL="139700" indent="0">
              <a:buNone/>
            </a:pPr>
            <a:r>
              <a:rPr lang="en-US" altLang="ko-KR" sz="700" dirty="0"/>
              <a:t>      id: "6",</a:t>
            </a:r>
          </a:p>
          <a:p>
            <a:pPr marL="139700" indent="0">
              <a:buNone/>
            </a:pPr>
            <a:r>
              <a:rPr lang="en-US" altLang="ko-KR" sz="700" dirty="0"/>
              <a:t>      name: "</a:t>
            </a:r>
            <a:r>
              <a:rPr lang="ko-KR" altLang="en-US" sz="700" dirty="0"/>
              <a:t>리뷰 기능</a:t>
            </a:r>
            <a:r>
              <a:rPr lang="en-US" altLang="ko-KR" sz="700" dirty="0"/>
              <a:t>",</a:t>
            </a:r>
          </a:p>
          <a:p>
            <a:pPr marL="139700" indent="0">
              <a:buNone/>
            </a:pPr>
            <a:r>
              <a:rPr lang="en-US" altLang="ko-KR" sz="700" dirty="0"/>
              <a:t>      start: "2025-06-14",</a:t>
            </a:r>
          </a:p>
          <a:p>
            <a:pPr marL="139700" indent="0">
              <a:buNone/>
            </a:pPr>
            <a:r>
              <a:rPr lang="en-US" altLang="ko-KR" sz="700" dirty="0"/>
              <a:t>      end: "2025-06-22",</a:t>
            </a:r>
          </a:p>
          <a:p>
            <a:pPr marL="139700" indent="0">
              <a:buNone/>
            </a:pPr>
            <a:r>
              <a:rPr lang="en-US" altLang="ko-KR" sz="700" dirty="0"/>
              <a:t>      progress: 50,</a:t>
            </a:r>
          </a:p>
          <a:p>
            <a:pPr marL="139700" indent="0">
              <a:buNone/>
            </a:pPr>
            <a:r>
              <a:rPr lang="en-US" altLang="ko-KR" sz="700" dirty="0"/>
              <a:t>    },</a:t>
            </a:r>
          </a:p>
          <a:p>
            <a:pPr marL="139700" indent="0">
              <a:buNone/>
            </a:pPr>
            <a:r>
              <a:rPr lang="en-US" altLang="ko-KR" sz="700" dirty="0"/>
              <a:t>    {</a:t>
            </a:r>
          </a:p>
          <a:p>
            <a:pPr marL="139700" indent="0">
              <a:buNone/>
            </a:pPr>
            <a:r>
              <a:rPr lang="en-US" altLang="ko-KR" sz="700" dirty="0"/>
              <a:t>      id: "7",</a:t>
            </a:r>
          </a:p>
          <a:p>
            <a:pPr marL="139700" indent="0">
              <a:buNone/>
            </a:pPr>
            <a:r>
              <a:rPr lang="en-US" altLang="ko-KR" sz="700" dirty="0"/>
              <a:t>      name: "</a:t>
            </a:r>
            <a:r>
              <a:rPr lang="ko-KR" altLang="en-US" sz="700" dirty="0" err="1"/>
              <a:t>피드</a:t>
            </a:r>
            <a:r>
              <a:rPr lang="ko-KR" altLang="en-US" sz="700" dirty="0"/>
              <a:t> 기능</a:t>
            </a:r>
            <a:r>
              <a:rPr lang="en-US" altLang="ko-KR" sz="700" dirty="0"/>
              <a:t>",</a:t>
            </a:r>
          </a:p>
          <a:p>
            <a:pPr marL="139700" indent="0">
              <a:buNone/>
            </a:pPr>
            <a:r>
              <a:rPr lang="en-US" altLang="ko-KR" sz="700" dirty="0"/>
              <a:t>      start: "2025-06-17",</a:t>
            </a:r>
          </a:p>
          <a:p>
            <a:pPr marL="139700" indent="0">
              <a:buNone/>
            </a:pPr>
            <a:r>
              <a:rPr lang="en-US" altLang="ko-KR" sz="700" dirty="0"/>
              <a:t>      end: "2025-06-22",</a:t>
            </a:r>
          </a:p>
          <a:p>
            <a:pPr marL="139700" indent="0">
              <a:buNone/>
            </a:pPr>
            <a:r>
              <a:rPr lang="en-US" altLang="ko-KR" sz="700" dirty="0"/>
              <a:t>      progress: 20,</a:t>
            </a:r>
          </a:p>
          <a:p>
            <a:pPr marL="139700" indent="0">
              <a:buNone/>
            </a:pPr>
            <a:r>
              <a:rPr lang="en-US" altLang="ko-KR" sz="700" dirty="0"/>
              <a:t>    },</a:t>
            </a:r>
          </a:p>
        </p:txBody>
      </p:sp>
    </p:spTree>
    <p:extLst>
      <p:ext uri="{BB962C8B-B14F-4D97-AF65-F5344CB8AC3E}">
        <p14:creationId xmlns:p14="http://schemas.microsoft.com/office/powerpoint/2010/main" val="22548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18"/>
          <a:stretch/>
        </p:blipFill>
        <p:spPr>
          <a:xfrm>
            <a:off x="1138164" y="275665"/>
            <a:ext cx="6217377" cy="13213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27"/>
          <a:stretch/>
        </p:blipFill>
        <p:spPr>
          <a:xfrm>
            <a:off x="1265911" y="1332105"/>
            <a:ext cx="6089630" cy="18247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18" b="44130"/>
          <a:stretch/>
        </p:blipFill>
        <p:spPr>
          <a:xfrm>
            <a:off x="1265911" y="3167675"/>
            <a:ext cx="6089630" cy="19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splash_screen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 dirty="0">
                <a:solidFill>
                  <a:schemeClr val="dk1"/>
                </a:solidFill>
              </a:rPr>
              <a:t>앱 실행시 K-Taste 문구와 함께 실행 (</a:t>
            </a:r>
            <a:r>
              <a:rPr lang="ko" sz="1400" dirty="0" smtClean="0">
                <a:solidFill>
                  <a:schemeClr val="dk1"/>
                </a:solidFill>
              </a:rPr>
              <a:t>일</a:t>
            </a:r>
            <a:r>
              <a:rPr lang="ko-KR" altLang="en-US" dirty="0">
                <a:solidFill>
                  <a:schemeClr val="dk1"/>
                </a:solidFill>
              </a:rPr>
              <a:t>러</a:t>
            </a:r>
            <a:r>
              <a:rPr lang="ko" sz="1400" dirty="0" smtClean="0">
                <a:solidFill>
                  <a:schemeClr val="dk1"/>
                </a:solidFill>
              </a:rPr>
              <a:t>스트레이터를 </a:t>
            </a:r>
            <a:r>
              <a:rPr lang="ko" sz="1400" dirty="0">
                <a:solidFill>
                  <a:schemeClr val="dk1"/>
                </a:solidFill>
              </a:rPr>
              <a:t>이용한 로고로 전환 가능성 </a:t>
            </a:r>
            <a:r>
              <a:rPr lang="ko" sz="1400" dirty="0" smtClean="0">
                <a:solidFill>
                  <a:schemeClr val="dk1"/>
                </a:solidFill>
              </a:rPr>
              <a:t>있음</a:t>
            </a:r>
            <a:endParaRPr lang="en-US" altLang="ko" sz="1400" dirty="0" smtClean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 dirty="0">
                <a:solidFill>
                  <a:schemeClr val="dk1"/>
                </a:solidFill>
              </a:rPr>
              <a:t>앱 최초 실행시 login_screen(로그인 화면)으로 </a:t>
            </a:r>
            <a:r>
              <a:rPr lang="ko" sz="1400" dirty="0" smtClean="0">
                <a:solidFill>
                  <a:schemeClr val="dk1"/>
                </a:solidFill>
              </a:rPr>
              <a:t>이동</a:t>
            </a:r>
            <a:endParaRPr lang="en-US" altLang="ko" sz="1400" dirty="0" smtClean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 dirty="0">
                <a:solidFill>
                  <a:schemeClr val="dk1"/>
                </a:solidFill>
              </a:rPr>
              <a:t>자동로그인이 등록되어 있다면 바로 MainPage(메인 화면)으로 이동</a:t>
            </a: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" t="654" r="-1"/>
          <a:stretch/>
        </p:blipFill>
        <p:spPr>
          <a:xfrm>
            <a:off x="5442699" y="1152475"/>
            <a:ext cx="1674156" cy="341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1136</Words>
  <Application>Microsoft Office PowerPoint</Application>
  <PresentationFormat>화면 슬라이드 쇼(16:9)</PresentationFormat>
  <Paragraphs>197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K-Taste</vt:lpstr>
      <vt:lpstr>프로젝트 개요</vt:lpstr>
      <vt:lpstr>일정 계획</vt:lpstr>
      <vt:lpstr>리소스 계획</vt:lpstr>
      <vt:lpstr>리스크 관리</vt:lpstr>
      <vt:lpstr>커뮤니케이션 계획</vt:lpstr>
      <vt:lpstr>간트차트</vt:lpstr>
      <vt:lpstr>PowerPoint 프레젠테이션</vt:lpstr>
      <vt:lpstr>splash_screen</vt:lpstr>
      <vt:lpstr>login_screen</vt:lpstr>
      <vt:lpstr>signup_screen</vt:lpstr>
      <vt:lpstr>main_page</vt:lpstr>
      <vt:lpstr>home_screen</vt:lpstr>
      <vt:lpstr>feed_screen (세부 미구현)</vt:lpstr>
      <vt:lpstr>bookmark_screen (구현 중)</vt:lpstr>
      <vt:lpstr>my_reviews_screen (세부 미구현)</vt:lpstr>
      <vt:lpstr>support_screen (세부 미구현)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K-Taste</dc:title>
  <cp:lastModifiedBy>ITSW</cp:lastModifiedBy>
  <cp:revision>7</cp:revision>
  <dcterms:modified xsi:type="dcterms:W3CDTF">2025-06-24T04:04:08Z</dcterms:modified>
</cp:coreProperties>
</file>