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35" r:id="rId2"/>
    <p:sldMasterId id="2147483753" r:id="rId3"/>
  </p:sldMasterIdLst>
  <p:sldIdLst>
    <p:sldId id="280" r:id="rId4"/>
    <p:sldId id="282" r:id="rId5"/>
    <p:sldId id="311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main\Dropbox\1.%20Big%20Data%20y%20Data%20Analytics%20-%20Cenfotec%20-%202019\5.%20Data%20Science%20with%20Python\1-%20Get%20Started%20with%20Data%20Science%20and%20Python\default%20of%20credit%20card%20clients%20.%20anali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general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Hoja2!$B$23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Hoja2!$A$24:$A$26</c:f>
              <c:strCache>
                <c:ptCount val="2"/>
                <c:pt idx="0">
                  <c:v>No Incumplirá</c:v>
                </c:pt>
                <c:pt idx="1">
                  <c:v>Incumplirá</c:v>
                </c:pt>
              </c:strCache>
            </c:strRef>
          </c:cat>
          <c:val>
            <c:numRef>
              <c:f>Hoja2!$B$24:$B$26</c:f>
              <c:numCache>
                <c:formatCode>0.00%</c:formatCode>
                <c:ptCount val="2"/>
                <c:pt idx="0">
                  <c:v>0.77880000000000005</c:v>
                </c:pt>
                <c:pt idx="1">
                  <c:v>0.22120000000000001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por estado civil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Hoja2!$G$3:$G$4</c:f>
              <c:strCache>
                <c:ptCount val="1"/>
                <c:pt idx="0">
                  <c:v>No Incumplirá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Hoja2!$F$5:$F$9</c:f>
              <c:strCache>
                <c:ptCount val="4"/>
                <c:pt idx="0">
                  <c:v>Casado</c:v>
                </c:pt>
                <c:pt idx="1">
                  <c:v>Soltero</c:v>
                </c:pt>
                <c:pt idx="2">
                  <c:v>Divorciado</c:v>
                </c:pt>
                <c:pt idx="3">
                  <c:v>Otro</c:v>
                </c:pt>
              </c:strCache>
            </c:strRef>
          </c:cat>
          <c:val>
            <c:numRef>
              <c:f>Hoja2!$G$5:$G$9</c:f>
              <c:numCache>
                <c:formatCode>0.00%</c:formatCode>
                <c:ptCount val="4"/>
                <c:pt idx="0">
                  <c:v>0.34843333333333332</c:v>
                </c:pt>
                <c:pt idx="1">
                  <c:v>0.42076666666666668</c:v>
                </c:pt>
                <c:pt idx="2">
                  <c:v>7.966666666666667E-3</c:v>
                </c:pt>
                <c:pt idx="3">
                  <c:v>1.6333333333333334E-3</c:v>
                </c:pt>
              </c:numCache>
            </c:numRef>
          </c:val>
        </c:ser>
        <c:ser>
          <c:idx val="1"/>
          <c:order val="1"/>
          <c:tx>
            <c:strRef>
              <c:f>Hoja2!$H$3:$H$4</c:f>
              <c:strCache>
                <c:ptCount val="1"/>
                <c:pt idx="0">
                  <c:v>Incumplirá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Hoja2!$F$5:$F$9</c:f>
              <c:strCache>
                <c:ptCount val="4"/>
                <c:pt idx="0">
                  <c:v>Casado</c:v>
                </c:pt>
                <c:pt idx="1">
                  <c:v>Soltero</c:v>
                </c:pt>
                <c:pt idx="2">
                  <c:v>Divorciado</c:v>
                </c:pt>
                <c:pt idx="3">
                  <c:v>Otro</c:v>
                </c:pt>
              </c:strCache>
            </c:strRef>
          </c:cat>
          <c:val>
            <c:numRef>
              <c:f>Hoja2!$H$5:$H$9</c:f>
              <c:numCache>
                <c:formatCode>0.00%</c:formatCode>
                <c:ptCount val="4"/>
                <c:pt idx="0">
                  <c:v>0.10686666666666667</c:v>
                </c:pt>
                <c:pt idx="1">
                  <c:v>0.11136666666666667</c:v>
                </c:pt>
                <c:pt idx="2">
                  <c:v>2.8E-3</c:v>
                </c:pt>
                <c:pt idx="3">
                  <c:v>1.6666666666666666E-4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124440"/>
        <c:axId val="372118168"/>
      </c:barChart>
      <c:catAx>
        <c:axId val="37212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18168"/>
        <c:crosses val="autoZero"/>
        <c:auto val="1"/>
        <c:lblAlgn val="ctr"/>
        <c:lblOffset val="100"/>
        <c:noMultiLvlLbl val="0"/>
      </c:catAx>
      <c:valAx>
        <c:axId val="372118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44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por grado académico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Hoja2!$B$10:$B$11</c:f>
              <c:strCache>
                <c:ptCount val="1"/>
                <c:pt idx="0">
                  <c:v>No Incumplirá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Hoja2!$A$12:$A$16</c:f>
              <c:strCache>
                <c:ptCount val="4"/>
                <c:pt idx="0">
                  <c:v>Postgrado</c:v>
                </c:pt>
                <c:pt idx="1">
                  <c:v>Universidad</c:v>
                </c:pt>
                <c:pt idx="2">
                  <c:v>Colegio</c:v>
                </c:pt>
                <c:pt idx="3">
                  <c:v>Otros</c:v>
                </c:pt>
              </c:strCache>
            </c:strRef>
          </c:cat>
          <c:val>
            <c:numRef>
              <c:f>Hoja2!$B$12:$B$16</c:f>
              <c:numCache>
                <c:formatCode>0.00%</c:formatCode>
                <c:ptCount val="4"/>
                <c:pt idx="0">
                  <c:v>0.28496666666666665</c:v>
                </c:pt>
                <c:pt idx="1">
                  <c:v>0.35666666666666669</c:v>
                </c:pt>
                <c:pt idx="2">
                  <c:v>0.12266666666666666</c:v>
                </c:pt>
                <c:pt idx="3">
                  <c:v>1.4500000000000001E-2</c:v>
                </c:pt>
              </c:numCache>
            </c:numRef>
          </c:val>
        </c:ser>
        <c:ser>
          <c:idx val="1"/>
          <c:order val="1"/>
          <c:tx>
            <c:strRef>
              <c:f>Hoja2!$C$10:$C$11</c:f>
              <c:strCache>
                <c:ptCount val="1"/>
                <c:pt idx="0">
                  <c:v>Incumplirá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Hoja2!$A$12:$A$16</c:f>
              <c:strCache>
                <c:ptCount val="4"/>
                <c:pt idx="0">
                  <c:v>Postgrado</c:v>
                </c:pt>
                <c:pt idx="1">
                  <c:v>Universidad</c:v>
                </c:pt>
                <c:pt idx="2">
                  <c:v>Colegio</c:v>
                </c:pt>
                <c:pt idx="3">
                  <c:v>Otros</c:v>
                </c:pt>
              </c:strCache>
            </c:strRef>
          </c:cat>
          <c:val>
            <c:numRef>
              <c:f>Hoja2!$C$12:$C$16</c:f>
              <c:numCache>
                <c:formatCode>0.00%</c:formatCode>
                <c:ptCount val="4"/>
                <c:pt idx="0">
                  <c:v>6.7866666666666672E-2</c:v>
                </c:pt>
                <c:pt idx="1">
                  <c:v>0.111</c:v>
                </c:pt>
                <c:pt idx="2">
                  <c:v>4.123333333333333E-2</c:v>
                </c:pt>
                <c:pt idx="3">
                  <c:v>1.1000000000000001E-3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121304"/>
        <c:axId val="372125224"/>
      </c:barChart>
      <c:catAx>
        <c:axId val="37212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5224"/>
        <c:crosses val="autoZero"/>
        <c:auto val="1"/>
        <c:lblAlgn val="ctr"/>
        <c:lblOffset val="100"/>
        <c:noMultiLvlLbl val="0"/>
      </c:catAx>
      <c:valAx>
        <c:axId val="37212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1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dinámica2</c:name>
    <c:fmtId val="7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por sexo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Hoja2!$B$3:$B$4</c:f>
              <c:strCache>
                <c:ptCount val="1"/>
                <c:pt idx="0">
                  <c:v>No Incumplirá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Hoja2!$A$5:$A$7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Hoja2!$B$5:$B$7</c:f>
              <c:numCache>
                <c:formatCode>0.00%</c:formatCode>
                <c:ptCount val="2"/>
                <c:pt idx="0">
                  <c:v>0.30049999999999999</c:v>
                </c:pt>
                <c:pt idx="1">
                  <c:v>0.4783</c:v>
                </c:pt>
              </c:numCache>
            </c:numRef>
          </c:val>
        </c:ser>
        <c:ser>
          <c:idx val="1"/>
          <c:order val="1"/>
          <c:tx>
            <c:strRef>
              <c:f>Hoja2!$C$3:$C$4</c:f>
              <c:strCache>
                <c:ptCount val="1"/>
                <c:pt idx="0">
                  <c:v>Incumplirá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Hoja2!$A$5:$A$7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Hoja2!$C$5:$C$7</c:f>
              <c:numCache>
                <c:formatCode>0.00%</c:formatCode>
                <c:ptCount val="2"/>
                <c:pt idx="0">
                  <c:v>9.5766666666666667E-2</c:v>
                </c:pt>
                <c:pt idx="1">
                  <c:v>0.12543333333333334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2125616"/>
        <c:axId val="372122088"/>
      </c:barChart>
      <c:catAx>
        <c:axId val="37212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2088"/>
        <c:crosses val="autoZero"/>
        <c:auto val="1"/>
        <c:lblAlgn val="ctr"/>
        <c:lblOffset val="100"/>
        <c:noMultiLvlLbl val="0"/>
      </c:catAx>
      <c:valAx>
        <c:axId val="37212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por edad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Hoja2!$G$11:$G$12</c:f>
              <c:strCache>
                <c:ptCount val="1"/>
                <c:pt idx="0">
                  <c:v>No Incumplirá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Hoja2!$F$13:$F$19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</c:strCache>
            </c:strRef>
          </c:cat>
          <c:val>
            <c:numRef>
              <c:f>Hoja2!$G$13:$G$19</c:f>
              <c:numCache>
                <c:formatCode>0.00%</c:formatCode>
                <c:ptCount val="6"/>
                <c:pt idx="0">
                  <c:v>0.24736666666666668</c:v>
                </c:pt>
                <c:pt idx="1">
                  <c:v>0.29873333333333335</c:v>
                </c:pt>
                <c:pt idx="2">
                  <c:v>0.16596666666666668</c:v>
                </c:pt>
                <c:pt idx="3">
                  <c:v>5.8633333333333336E-2</c:v>
                </c:pt>
                <c:pt idx="4">
                  <c:v>7.4999999999999997E-3</c:v>
                </c:pt>
                <c:pt idx="5">
                  <c:v>5.9999999999999995E-4</c:v>
                </c:pt>
              </c:numCache>
            </c:numRef>
          </c:val>
        </c:ser>
        <c:ser>
          <c:idx val="1"/>
          <c:order val="1"/>
          <c:tx>
            <c:strRef>
              <c:f>Hoja2!$H$11:$H$12</c:f>
              <c:strCache>
                <c:ptCount val="1"/>
                <c:pt idx="0">
                  <c:v>Incumplirá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Hoja2!$F$13:$F$19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</c:strCache>
            </c:strRef>
          </c:cat>
          <c:val>
            <c:numRef>
              <c:f>Hoja2!$H$13:$H$19</c:f>
              <c:numCache>
                <c:formatCode>0.00%</c:formatCode>
                <c:ptCount val="6"/>
                <c:pt idx="0">
                  <c:v>7.3233333333333331E-2</c:v>
                </c:pt>
                <c:pt idx="1">
                  <c:v>7.5866666666666666E-2</c:v>
                </c:pt>
                <c:pt idx="2">
                  <c:v>4.9500000000000002E-2</c:v>
                </c:pt>
                <c:pt idx="3">
                  <c:v>1.9400000000000001E-2</c:v>
                </c:pt>
                <c:pt idx="4">
                  <c:v>2.9666666666666665E-3</c:v>
                </c:pt>
                <c:pt idx="5">
                  <c:v>2.3333333333333333E-4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122480"/>
        <c:axId val="372122872"/>
      </c:barChart>
      <c:catAx>
        <c:axId val="37212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2872"/>
        <c:crosses val="autoZero"/>
        <c:auto val="1"/>
        <c:lblAlgn val="ctr"/>
        <c:lblOffset val="100"/>
        <c:noMultiLvlLbl val="0"/>
      </c:catAx>
      <c:valAx>
        <c:axId val="37212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2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. analisis.xlsx]Hoja2!Tabla dinámica7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Análisis por Límite de Crédito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Hoja2!$L$3:$L$4</c:f>
              <c:strCache>
                <c:ptCount val="1"/>
                <c:pt idx="0">
                  <c:v>No Incumplirá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Hoja2!$K$5:$K$15</c:f>
              <c:strCache>
                <c:ptCount val="10"/>
                <c:pt idx="0">
                  <c:v>10k - 100k</c:v>
                </c:pt>
                <c:pt idx="1">
                  <c:v>100k-200k</c:v>
                </c:pt>
                <c:pt idx="2">
                  <c:v>200k-300k</c:v>
                </c:pt>
                <c:pt idx="3">
                  <c:v>300k-400k</c:v>
                </c:pt>
                <c:pt idx="4">
                  <c:v>400k-500k</c:v>
                </c:pt>
                <c:pt idx="5">
                  <c:v>500k-600k</c:v>
                </c:pt>
                <c:pt idx="6">
                  <c:v>600k-700k</c:v>
                </c:pt>
                <c:pt idx="7">
                  <c:v>700k-800k</c:v>
                </c:pt>
                <c:pt idx="8">
                  <c:v>800k-900k</c:v>
                </c:pt>
                <c:pt idx="9">
                  <c:v>900k-1000k</c:v>
                </c:pt>
              </c:strCache>
            </c:strRef>
          </c:cat>
          <c:val>
            <c:numRef>
              <c:f>Hoja2!$L$5:$L$15</c:f>
              <c:numCache>
                <c:formatCode>0.000%</c:formatCode>
                <c:ptCount val="10"/>
                <c:pt idx="0">
                  <c:v>0.26793333333333336</c:v>
                </c:pt>
                <c:pt idx="1">
                  <c:v>0.19543333333333332</c:v>
                </c:pt>
                <c:pt idx="2">
                  <c:v>0.16819999999999999</c:v>
                </c:pt>
                <c:pt idx="3">
                  <c:v>8.6333333333333331E-2</c:v>
                </c:pt>
                <c:pt idx="4">
                  <c:v>3.3433333333333336E-2</c:v>
                </c:pt>
                <c:pt idx="5">
                  <c:v>2.46E-2</c:v>
                </c:pt>
                <c:pt idx="6">
                  <c:v>1.9333333333333333E-3</c:v>
                </c:pt>
                <c:pt idx="7">
                  <c:v>8.3333333333333339E-4</c:v>
                </c:pt>
                <c:pt idx="8">
                  <c:v>6.666666666666667E-5</c:v>
                </c:pt>
                <c:pt idx="9">
                  <c:v>3.3333333333333335E-5</c:v>
                </c:pt>
              </c:numCache>
            </c:numRef>
          </c:val>
        </c:ser>
        <c:ser>
          <c:idx val="1"/>
          <c:order val="1"/>
          <c:tx>
            <c:strRef>
              <c:f>Hoja2!$M$3:$M$4</c:f>
              <c:strCache>
                <c:ptCount val="1"/>
                <c:pt idx="0">
                  <c:v>Incumplirá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Hoja2!$K$5:$K$15</c:f>
              <c:strCache>
                <c:ptCount val="10"/>
                <c:pt idx="0">
                  <c:v>10k - 100k</c:v>
                </c:pt>
                <c:pt idx="1">
                  <c:v>100k-200k</c:v>
                </c:pt>
                <c:pt idx="2">
                  <c:v>200k-300k</c:v>
                </c:pt>
                <c:pt idx="3">
                  <c:v>300k-400k</c:v>
                </c:pt>
                <c:pt idx="4">
                  <c:v>400k-500k</c:v>
                </c:pt>
                <c:pt idx="5">
                  <c:v>500k-600k</c:v>
                </c:pt>
                <c:pt idx="6">
                  <c:v>600k-700k</c:v>
                </c:pt>
                <c:pt idx="7">
                  <c:v>700k-800k</c:v>
                </c:pt>
                <c:pt idx="8">
                  <c:v>800k-900k</c:v>
                </c:pt>
                <c:pt idx="9">
                  <c:v>900k-1000k</c:v>
                </c:pt>
              </c:strCache>
            </c:strRef>
          </c:cat>
          <c:val>
            <c:numRef>
              <c:f>Hoja2!$M$5:$M$15</c:f>
              <c:numCache>
                <c:formatCode>0.000%</c:formatCode>
                <c:ptCount val="10"/>
                <c:pt idx="0">
                  <c:v>0.11373333333333334</c:v>
                </c:pt>
                <c:pt idx="1">
                  <c:v>5.1233333333333332E-2</c:v>
                </c:pt>
                <c:pt idx="2">
                  <c:v>3.2899999999999999E-2</c:v>
                </c:pt>
                <c:pt idx="3">
                  <c:v>1.5066666666666667E-2</c:v>
                </c:pt>
                <c:pt idx="4">
                  <c:v>4.7999999999999996E-3</c:v>
                </c:pt>
                <c:pt idx="5">
                  <c:v>3.1666666666666666E-3</c:v>
                </c:pt>
                <c:pt idx="6">
                  <c:v>2.0000000000000001E-4</c:v>
                </c:pt>
                <c:pt idx="7">
                  <c:v>1E-4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121696"/>
        <c:axId val="372123264"/>
      </c:barChart>
      <c:catAx>
        <c:axId val="37212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3264"/>
        <c:crosses val="autoZero"/>
        <c:auto val="1"/>
        <c:lblAlgn val="ctr"/>
        <c:lblOffset val="100"/>
        <c:noMultiLvlLbl val="0"/>
      </c:catAx>
      <c:valAx>
        <c:axId val="3721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21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9C544-749C-43ED-8150-1E76AC209A3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2642D-96EC-43E0-B5A0-1F462B61682D}">
      <dgm:prSet phldrT="[Texto]"/>
      <dgm:spPr/>
      <dgm:t>
        <a:bodyPr/>
        <a:lstStyle/>
        <a:p>
          <a:r>
            <a:rPr lang="es-CR" dirty="0" smtClean="0"/>
            <a:t>Antecedentes del proyecto</a:t>
          </a:r>
          <a:endParaRPr lang="en-US" dirty="0"/>
        </a:p>
      </dgm:t>
    </dgm:pt>
    <dgm:pt modelId="{659C128C-99A4-4CA9-A79D-B14406EF382B}" type="parTrans" cxnId="{5A33F2A3-EB40-4898-AA71-B44B309E8B66}">
      <dgm:prSet/>
      <dgm:spPr/>
      <dgm:t>
        <a:bodyPr/>
        <a:lstStyle/>
        <a:p>
          <a:endParaRPr lang="en-US"/>
        </a:p>
      </dgm:t>
    </dgm:pt>
    <dgm:pt modelId="{FDEB2C3E-572A-4A81-9B2C-6B36B349305E}" type="sibTrans" cxnId="{5A33F2A3-EB40-4898-AA71-B44B309E8B66}">
      <dgm:prSet/>
      <dgm:spPr/>
      <dgm:t>
        <a:bodyPr/>
        <a:lstStyle/>
        <a:p>
          <a:endParaRPr lang="en-US"/>
        </a:p>
      </dgm:t>
    </dgm:pt>
    <dgm:pt modelId="{1A9A6016-A975-4876-8A9D-8FA696F3CC1C}">
      <dgm:prSet phldrT="[Texto]"/>
      <dgm:spPr/>
      <dgm:t>
        <a:bodyPr/>
        <a:lstStyle/>
        <a:p>
          <a:r>
            <a:rPr lang="es-CR" dirty="0" smtClean="0"/>
            <a:t>Marco de trabajo de procesamiento de los datos</a:t>
          </a:r>
          <a:endParaRPr lang="en-US" dirty="0"/>
        </a:p>
      </dgm:t>
    </dgm:pt>
    <dgm:pt modelId="{3E4346FF-517A-4D55-9B64-D93D48D0D07A}" type="parTrans" cxnId="{5933E1CB-A046-4E5A-969F-C39BDEF01806}">
      <dgm:prSet/>
      <dgm:spPr/>
      <dgm:t>
        <a:bodyPr/>
        <a:lstStyle/>
        <a:p>
          <a:endParaRPr lang="en-US"/>
        </a:p>
      </dgm:t>
    </dgm:pt>
    <dgm:pt modelId="{337FA1FD-A3F4-417B-AEC5-3D3BA872D0DB}" type="sibTrans" cxnId="{5933E1CB-A046-4E5A-969F-C39BDEF01806}">
      <dgm:prSet/>
      <dgm:spPr/>
      <dgm:t>
        <a:bodyPr/>
        <a:lstStyle/>
        <a:p>
          <a:endParaRPr lang="en-US"/>
        </a:p>
      </dgm:t>
    </dgm:pt>
    <dgm:pt modelId="{531A3C2F-D6CD-4B02-9AF8-C4CAD459BCEE}">
      <dgm:prSet phldrT="[Texto]"/>
      <dgm:spPr/>
      <dgm:t>
        <a:bodyPr/>
        <a:lstStyle/>
        <a:p>
          <a:r>
            <a:rPr lang="es-CR" dirty="0" smtClean="0"/>
            <a:t>Descripción de los datos</a:t>
          </a:r>
          <a:endParaRPr lang="en-US" dirty="0"/>
        </a:p>
      </dgm:t>
    </dgm:pt>
    <dgm:pt modelId="{E2CEA335-C99F-4CD3-91C1-42F1FFA7BF34}" type="parTrans" cxnId="{471A461D-776D-4607-B01D-1E7F56E76809}">
      <dgm:prSet/>
      <dgm:spPr/>
      <dgm:t>
        <a:bodyPr/>
        <a:lstStyle/>
        <a:p>
          <a:endParaRPr lang="en-US"/>
        </a:p>
      </dgm:t>
    </dgm:pt>
    <dgm:pt modelId="{0D7797FC-25EE-498A-AC74-BEFC702B5E46}" type="sibTrans" cxnId="{471A461D-776D-4607-B01D-1E7F56E76809}">
      <dgm:prSet/>
      <dgm:spPr/>
      <dgm:t>
        <a:bodyPr/>
        <a:lstStyle/>
        <a:p>
          <a:endParaRPr lang="en-US"/>
        </a:p>
      </dgm:t>
    </dgm:pt>
    <dgm:pt modelId="{9BA2B5D1-F625-4654-ABE0-585F45692237}">
      <dgm:prSet phldrT="[Texto]"/>
      <dgm:spPr/>
      <dgm:t>
        <a:bodyPr/>
        <a:lstStyle/>
        <a:p>
          <a:r>
            <a:rPr lang="es-CR" dirty="0" smtClean="0"/>
            <a:t>Método de procesamiento y situaciones identificadas en los datos</a:t>
          </a:r>
          <a:endParaRPr lang="en-US" dirty="0"/>
        </a:p>
      </dgm:t>
    </dgm:pt>
    <dgm:pt modelId="{9C1A76FC-D305-48FF-895B-FA5041CC45DD}" type="parTrans" cxnId="{2B086A53-A868-4A65-BBFD-98F2C90DBA53}">
      <dgm:prSet/>
      <dgm:spPr/>
      <dgm:t>
        <a:bodyPr/>
        <a:lstStyle/>
        <a:p>
          <a:endParaRPr lang="en-US"/>
        </a:p>
      </dgm:t>
    </dgm:pt>
    <dgm:pt modelId="{6A72FA6D-5096-48D0-A849-B308D7D72CCA}" type="sibTrans" cxnId="{2B086A53-A868-4A65-BBFD-98F2C90DBA53}">
      <dgm:prSet/>
      <dgm:spPr/>
      <dgm:t>
        <a:bodyPr/>
        <a:lstStyle/>
        <a:p>
          <a:endParaRPr lang="en-US"/>
        </a:p>
      </dgm:t>
    </dgm:pt>
    <dgm:pt modelId="{861990E7-C4DF-41F9-8DD6-C3D8826C63E5}">
      <dgm:prSet phldrT="[Texto]"/>
      <dgm:spPr/>
      <dgm:t>
        <a:bodyPr/>
        <a:lstStyle/>
        <a:p>
          <a:r>
            <a:rPr lang="es-CR" dirty="0" smtClean="0"/>
            <a:t>Diagrama de flujo del procesamiento de los datos</a:t>
          </a:r>
          <a:endParaRPr lang="en-US" dirty="0"/>
        </a:p>
      </dgm:t>
    </dgm:pt>
    <dgm:pt modelId="{CF5634C2-2769-4AD2-9E68-3539F9723993}" type="parTrans" cxnId="{3A1897E1-4181-4CE5-ABBB-90A2C3CAD069}">
      <dgm:prSet/>
      <dgm:spPr/>
      <dgm:t>
        <a:bodyPr/>
        <a:lstStyle/>
        <a:p>
          <a:endParaRPr lang="en-US"/>
        </a:p>
      </dgm:t>
    </dgm:pt>
    <dgm:pt modelId="{891B2E3A-D25B-4B55-9099-46CB9E66875E}" type="sibTrans" cxnId="{3A1897E1-4181-4CE5-ABBB-90A2C3CAD069}">
      <dgm:prSet/>
      <dgm:spPr/>
      <dgm:t>
        <a:bodyPr/>
        <a:lstStyle/>
        <a:p>
          <a:endParaRPr lang="en-US"/>
        </a:p>
      </dgm:t>
    </dgm:pt>
    <dgm:pt modelId="{657A571A-9B50-46F7-BE03-06F2BBD88211}">
      <dgm:prSet phldrT="[Texto]"/>
      <dgm:spPr/>
      <dgm:t>
        <a:bodyPr/>
        <a:lstStyle/>
        <a:p>
          <a:r>
            <a:rPr lang="es-CR" dirty="0" smtClean="0"/>
            <a:t>Análisis inicial de los datos</a:t>
          </a:r>
          <a:endParaRPr lang="en-US" dirty="0"/>
        </a:p>
      </dgm:t>
    </dgm:pt>
    <dgm:pt modelId="{930F812B-B220-4849-AE17-13DE65701349}" type="parTrans" cxnId="{58E4B31F-78B4-4BDB-91EB-41048CAC6983}">
      <dgm:prSet/>
      <dgm:spPr/>
      <dgm:t>
        <a:bodyPr/>
        <a:lstStyle/>
        <a:p>
          <a:endParaRPr lang="en-US"/>
        </a:p>
      </dgm:t>
    </dgm:pt>
    <dgm:pt modelId="{8EA61A5B-F1AD-4A25-B7A8-7038CD03580E}" type="sibTrans" cxnId="{58E4B31F-78B4-4BDB-91EB-41048CAC6983}">
      <dgm:prSet/>
      <dgm:spPr/>
      <dgm:t>
        <a:bodyPr/>
        <a:lstStyle/>
        <a:p>
          <a:endParaRPr lang="en-US"/>
        </a:p>
      </dgm:t>
    </dgm:pt>
    <dgm:pt modelId="{0598E804-1539-466C-95C8-E874812DE9A3}">
      <dgm:prSet phldrT="[Texto]"/>
      <dgm:spPr/>
      <dgm:t>
        <a:bodyPr/>
        <a:lstStyle/>
        <a:p>
          <a:endParaRPr lang="en-US" dirty="0"/>
        </a:p>
      </dgm:t>
    </dgm:pt>
    <dgm:pt modelId="{B75A26DA-9AA2-4021-868C-8DAC25D82DFF}" type="parTrans" cxnId="{F2D85F3B-8671-4EFC-BCA2-98E2C3E3C182}">
      <dgm:prSet/>
      <dgm:spPr/>
      <dgm:t>
        <a:bodyPr/>
        <a:lstStyle/>
        <a:p>
          <a:endParaRPr lang="en-US"/>
        </a:p>
      </dgm:t>
    </dgm:pt>
    <dgm:pt modelId="{68F3A0EC-0BBE-46B4-A11F-7C662FE7FA84}" type="sibTrans" cxnId="{F2D85F3B-8671-4EFC-BCA2-98E2C3E3C182}">
      <dgm:prSet/>
      <dgm:spPr/>
      <dgm:t>
        <a:bodyPr/>
        <a:lstStyle/>
        <a:p>
          <a:endParaRPr lang="en-US"/>
        </a:p>
      </dgm:t>
    </dgm:pt>
    <dgm:pt modelId="{36FD1DAF-002A-4204-A491-8D0AB4708123}">
      <dgm:prSet phldrT="[Texto]"/>
      <dgm:spPr/>
      <dgm:t>
        <a:bodyPr/>
        <a:lstStyle/>
        <a:p>
          <a:r>
            <a:rPr lang="es-CR" dirty="0" smtClean="0"/>
            <a:t>Objetivos del proyecto</a:t>
          </a:r>
          <a:endParaRPr lang="en-US" dirty="0"/>
        </a:p>
      </dgm:t>
    </dgm:pt>
    <dgm:pt modelId="{01E25A75-D665-4926-AC2B-1B5AF7BE9687}" type="parTrans" cxnId="{86EEF36D-BB60-400E-813D-7A0123E5071C}">
      <dgm:prSet/>
      <dgm:spPr/>
      <dgm:t>
        <a:bodyPr/>
        <a:lstStyle/>
        <a:p>
          <a:endParaRPr lang="en-US"/>
        </a:p>
      </dgm:t>
    </dgm:pt>
    <dgm:pt modelId="{53165582-ACCA-4002-A9BF-217692C21EA8}" type="sibTrans" cxnId="{86EEF36D-BB60-400E-813D-7A0123E5071C}">
      <dgm:prSet/>
      <dgm:spPr/>
      <dgm:t>
        <a:bodyPr/>
        <a:lstStyle/>
        <a:p>
          <a:endParaRPr lang="en-US"/>
        </a:p>
      </dgm:t>
    </dgm:pt>
    <dgm:pt modelId="{F988CA28-211F-40BF-8B68-F924008D75BD}" type="pres">
      <dgm:prSet presAssocID="{2009C544-749C-43ED-8150-1E76AC209A3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EFBE915-01AF-45C5-A2E0-67137865169F}" type="pres">
      <dgm:prSet presAssocID="{2009C544-749C-43ED-8150-1E76AC209A35}" presName="Name1" presStyleCnt="0"/>
      <dgm:spPr/>
    </dgm:pt>
    <dgm:pt modelId="{A84A5A58-D484-41BD-9CC2-DA77233C26C5}" type="pres">
      <dgm:prSet presAssocID="{2009C544-749C-43ED-8150-1E76AC209A35}" presName="cycle" presStyleCnt="0"/>
      <dgm:spPr/>
    </dgm:pt>
    <dgm:pt modelId="{5E9900FB-1E88-4D8D-B851-9F1FD9AB495C}" type="pres">
      <dgm:prSet presAssocID="{2009C544-749C-43ED-8150-1E76AC209A35}" presName="srcNode" presStyleLbl="node1" presStyleIdx="0" presStyleCnt="7"/>
      <dgm:spPr/>
    </dgm:pt>
    <dgm:pt modelId="{9933EA02-41B7-47A8-B1A1-A13D9F37E584}" type="pres">
      <dgm:prSet presAssocID="{2009C544-749C-43ED-8150-1E76AC209A35}" presName="conn" presStyleLbl="parChTrans1D2" presStyleIdx="0" presStyleCnt="1"/>
      <dgm:spPr/>
      <dgm:t>
        <a:bodyPr/>
        <a:lstStyle/>
        <a:p>
          <a:endParaRPr lang="en-US"/>
        </a:p>
      </dgm:t>
    </dgm:pt>
    <dgm:pt modelId="{FA16C811-DE6D-4008-87DE-4BE24DD10D75}" type="pres">
      <dgm:prSet presAssocID="{2009C544-749C-43ED-8150-1E76AC209A35}" presName="extraNode" presStyleLbl="node1" presStyleIdx="0" presStyleCnt="7"/>
      <dgm:spPr/>
    </dgm:pt>
    <dgm:pt modelId="{F04C8E1B-C486-4F44-B49D-3D55F6AE91D5}" type="pres">
      <dgm:prSet presAssocID="{2009C544-749C-43ED-8150-1E76AC209A35}" presName="dstNode" presStyleLbl="node1" presStyleIdx="0" presStyleCnt="7"/>
      <dgm:spPr/>
    </dgm:pt>
    <dgm:pt modelId="{CF8568C3-ABE3-4C48-ACA1-B4AC98BF8C3C}" type="pres">
      <dgm:prSet presAssocID="{F9B2642D-96EC-43E0-B5A0-1F462B61682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1E40E-C94E-43BE-A992-06C39E901D23}" type="pres">
      <dgm:prSet presAssocID="{F9B2642D-96EC-43E0-B5A0-1F462B61682D}" presName="accent_1" presStyleCnt="0"/>
      <dgm:spPr/>
    </dgm:pt>
    <dgm:pt modelId="{D9FE7666-A761-4087-BCB5-A6D1C1F41FD9}" type="pres">
      <dgm:prSet presAssocID="{F9B2642D-96EC-43E0-B5A0-1F462B61682D}" presName="accentRepeatNode" presStyleLbl="solidFgAcc1" presStyleIdx="0" presStyleCnt="7"/>
      <dgm:spPr/>
    </dgm:pt>
    <dgm:pt modelId="{726E5B89-44A2-4A89-9CFC-CB3C1779A7F8}" type="pres">
      <dgm:prSet presAssocID="{36FD1DAF-002A-4204-A491-8D0AB470812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504FC-71E3-4D4A-854C-D9F628B4B2B4}" type="pres">
      <dgm:prSet presAssocID="{36FD1DAF-002A-4204-A491-8D0AB4708123}" presName="accent_2" presStyleCnt="0"/>
      <dgm:spPr/>
    </dgm:pt>
    <dgm:pt modelId="{73301B0B-4EBB-4AE8-81AF-1A6D4898AD3F}" type="pres">
      <dgm:prSet presAssocID="{36FD1DAF-002A-4204-A491-8D0AB4708123}" presName="accentRepeatNode" presStyleLbl="solidFgAcc1" presStyleIdx="1" presStyleCnt="7"/>
      <dgm:spPr/>
    </dgm:pt>
    <dgm:pt modelId="{5D1C4C6E-7F58-4F81-BBB5-FC2FAF31547E}" type="pres">
      <dgm:prSet presAssocID="{1A9A6016-A975-4876-8A9D-8FA696F3CC1C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CA286-E710-46EF-B5AB-F4259F63A147}" type="pres">
      <dgm:prSet presAssocID="{1A9A6016-A975-4876-8A9D-8FA696F3CC1C}" presName="accent_3" presStyleCnt="0"/>
      <dgm:spPr/>
    </dgm:pt>
    <dgm:pt modelId="{7DBE8AF4-5E4B-433B-96F6-D704AE91EE49}" type="pres">
      <dgm:prSet presAssocID="{1A9A6016-A975-4876-8A9D-8FA696F3CC1C}" presName="accentRepeatNode" presStyleLbl="solidFgAcc1" presStyleIdx="2" presStyleCnt="7"/>
      <dgm:spPr/>
    </dgm:pt>
    <dgm:pt modelId="{86C726B2-7754-4E1D-A63B-C2A9BAE85D21}" type="pres">
      <dgm:prSet presAssocID="{531A3C2F-D6CD-4B02-9AF8-C4CAD459BCE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A3B25-0757-4C93-B0DA-C513C6FEC819}" type="pres">
      <dgm:prSet presAssocID="{531A3C2F-D6CD-4B02-9AF8-C4CAD459BCEE}" presName="accent_4" presStyleCnt="0"/>
      <dgm:spPr/>
    </dgm:pt>
    <dgm:pt modelId="{71F8AE8A-18D8-4484-AE71-EB6715B2AF63}" type="pres">
      <dgm:prSet presAssocID="{531A3C2F-D6CD-4B02-9AF8-C4CAD459BCEE}" presName="accentRepeatNode" presStyleLbl="solidFgAcc1" presStyleIdx="3" presStyleCnt="7"/>
      <dgm:spPr/>
    </dgm:pt>
    <dgm:pt modelId="{AF06F729-F542-4DCC-8C3F-3C631E3891E0}" type="pres">
      <dgm:prSet presAssocID="{9BA2B5D1-F625-4654-ABE0-585F4569223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FCC17-D33C-4D91-89D8-B3F1EF99E950}" type="pres">
      <dgm:prSet presAssocID="{9BA2B5D1-F625-4654-ABE0-585F45692237}" presName="accent_5" presStyleCnt="0"/>
      <dgm:spPr/>
    </dgm:pt>
    <dgm:pt modelId="{E0EF48D7-7D5C-4BDA-BEB1-388DBE6ECA11}" type="pres">
      <dgm:prSet presAssocID="{9BA2B5D1-F625-4654-ABE0-585F45692237}" presName="accentRepeatNode" presStyleLbl="solidFgAcc1" presStyleIdx="4" presStyleCnt="7" custLinFactNeighborX="-1794"/>
      <dgm:spPr/>
    </dgm:pt>
    <dgm:pt modelId="{4663DF07-FA09-44ED-A15B-6F65BD7C0B05}" type="pres">
      <dgm:prSet presAssocID="{861990E7-C4DF-41F9-8DD6-C3D8826C63E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574C1-8627-42AB-83D5-2EDCBFD82A16}" type="pres">
      <dgm:prSet presAssocID="{861990E7-C4DF-41F9-8DD6-C3D8826C63E5}" presName="accent_6" presStyleCnt="0"/>
      <dgm:spPr/>
    </dgm:pt>
    <dgm:pt modelId="{DB8D7EA3-8700-4110-AA98-51E4CA26B0CA}" type="pres">
      <dgm:prSet presAssocID="{861990E7-C4DF-41F9-8DD6-C3D8826C63E5}" presName="accentRepeatNode" presStyleLbl="solidFgAcc1" presStyleIdx="5" presStyleCnt="7"/>
      <dgm:spPr/>
    </dgm:pt>
    <dgm:pt modelId="{16B41B4B-D21D-4DBC-8E13-201B4295313E}" type="pres">
      <dgm:prSet presAssocID="{657A571A-9B50-46F7-BE03-06F2BBD8821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37EE-CC4F-4D88-AA77-7A1C62F7E3C2}" type="pres">
      <dgm:prSet presAssocID="{657A571A-9B50-46F7-BE03-06F2BBD88211}" presName="accent_7" presStyleCnt="0"/>
      <dgm:spPr/>
    </dgm:pt>
    <dgm:pt modelId="{6E7AC898-4E73-4F41-942E-5E91701E8F3E}" type="pres">
      <dgm:prSet presAssocID="{657A571A-9B50-46F7-BE03-06F2BBD88211}" presName="accentRepeatNode" presStyleLbl="solidFgAcc1" presStyleIdx="6" presStyleCnt="7"/>
      <dgm:spPr/>
    </dgm:pt>
  </dgm:ptLst>
  <dgm:cxnLst>
    <dgm:cxn modelId="{F2D85F3B-8671-4EFC-BCA2-98E2C3E3C182}" srcId="{2009C544-749C-43ED-8150-1E76AC209A35}" destId="{0598E804-1539-466C-95C8-E874812DE9A3}" srcOrd="7" destOrd="0" parTransId="{B75A26DA-9AA2-4021-868C-8DAC25D82DFF}" sibTransId="{68F3A0EC-0BBE-46B4-A11F-7C662FE7FA84}"/>
    <dgm:cxn modelId="{BE75A990-1DDC-4442-97D0-2E02F666BB25}" type="presOf" srcId="{531A3C2F-D6CD-4B02-9AF8-C4CAD459BCEE}" destId="{86C726B2-7754-4E1D-A63B-C2A9BAE85D21}" srcOrd="0" destOrd="0" presId="urn:microsoft.com/office/officeart/2008/layout/VerticalCurvedList"/>
    <dgm:cxn modelId="{58E4B31F-78B4-4BDB-91EB-41048CAC6983}" srcId="{2009C544-749C-43ED-8150-1E76AC209A35}" destId="{657A571A-9B50-46F7-BE03-06F2BBD88211}" srcOrd="6" destOrd="0" parTransId="{930F812B-B220-4849-AE17-13DE65701349}" sibTransId="{8EA61A5B-F1AD-4A25-B7A8-7038CD03580E}"/>
    <dgm:cxn modelId="{7B433EFB-268B-44D4-8FD4-E6396E9BEEC2}" type="presOf" srcId="{1A9A6016-A975-4876-8A9D-8FA696F3CC1C}" destId="{5D1C4C6E-7F58-4F81-BBB5-FC2FAF31547E}" srcOrd="0" destOrd="0" presId="urn:microsoft.com/office/officeart/2008/layout/VerticalCurvedList"/>
    <dgm:cxn modelId="{F6304426-0ACD-4A65-9B19-0BB6EFE17EEB}" type="presOf" srcId="{FDEB2C3E-572A-4A81-9B2C-6B36B349305E}" destId="{9933EA02-41B7-47A8-B1A1-A13D9F37E584}" srcOrd="0" destOrd="0" presId="urn:microsoft.com/office/officeart/2008/layout/VerticalCurvedList"/>
    <dgm:cxn modelId="{86EEF36D-BB60-400E-813D-7A0123E5071C}" srcId="{2009C544-749C-43ED-8150-1E76AC209A35}" destId="{36FD1DAF-002A-4204-A491-8D0AB4708123}" srcOrd="1" destOrd="0" parTransId="{01E25A75-D665-4926-AC2B-1B5AF7BE9687}" sibTransId="{53165582-ACCA-4002-A9BF-217692C21EA8}"/>
    <dgm:cxn modelId="{5933E1CB-A046-4E5A-969F-C39BDEF01806}" srcId="{2009C544-749C-43ED-8150-1E76AC209A35}" destId="{1A9A6016-A975-4876-8A9D-8FA696F3CC1C}" srcOrd="2" destOrd="0" parTransId="{3E4346FF-517A-4D55-9B64-D93D48D0D07A}" sibTransId="{337FA1FD-A3F4-417B-AEC5-3D3BA872D0DB}"/>
    <dgm:cxn modelId="{81E367DF-99EF-45B8-B3B3-46A91D47B54A}" type="presOf" srcId="{F9B2642D-96EC-43E0-B5A0-1F462B61682D}" destId="{CF8568C3-ABE3-4C48-ACA1-B4AC98BF8C3C}" srcOrd="0" destOrd="0" presId="urn:microsoft.com/office/officeart/2008/layout/VerticalCurvedList"/>
    <dgm:cxn modelId="{5A33F2A3-EB40-4898-AA71-B44B309E8B66}" srcId="{2009C544-749C-43ED-8150-1E76AC209A35}" destId="{F9B2642D-96EC-43E0-B5A0-1F462B61682D}" srcOrd="0" destOrd="0" parTransId="{659C128C-99A4-4CA9-A79D-B14406EF382B}" sibTransId="{FDEB2C3E-572A-4A81-9B2C-6B36B349305E}"/>
    <dgm:cxn modelId="{471A461D-776D-4607-B01D-1E7F56E76809}" srcId="{2009C544-749C-43ED-8150-1E76AC209A35}" destId="{531A3C2F-D6CD-4B02-9AF8-C4CAD459BCEE}" srcOrd="3" destOrd="0" parTransId="{E2CEA335-C99F-4CD3-91C1-42F1FFA7BF34}" sibTransId="{0D7797FC-25EE-498A-AC74-BEFC702B5E46}"/>
    <dgm:cxn modelId="{3A1897E1-4181-4CE5-ABBB-90A2C3CAD069}" srcId="{2009C544-749C-43ED-8150-1E76AC209A35}" destId="{861990E7-C4DF-41F9-8DD6-C3D8826C63E5}" srcOrd="5" destOrd="0" parTransId="{CF5634C2-2769-4AD2-9E68-3539F9723993}" sibTransId="{891B2E3A-D25B-4B55-9099-46CB9E66875E}"/>
    <dgm:cxn modelId="{F97D3F62-7E9E-4B37-B5FB-3FCF7AB11FAF}" type="presOf" srcId="{9BA2B5D1-F625-4654-ABE0-585F45692237}" destId="{AF06F729-F542-4DCC-8C3F-3C631E3891E0}" srcOrd="0" destOrd="0" presId="urn:microsoft.com/office/officeart/2008/layout/VerticalCurvedList"/>
    <dgm:cxn modelId="{EFF9BFFC-DCD7-4F00-ADEE-C89D064F682B}" type="presOf" srcId="{2009C544-749C-43ED-8150-1E76AC209A35}" destId="{F988CA28-211F-40BF-8B68-F924008D75BD}" srcOrd="0" destOrd="0" presId="urn:microsoft.com/office/officeart/2008/layout/VerticalCurvedList"/>
    <dgm:cxn modelId="{7A134EB8-8B77-454C-95C6-D03A16742759}" type="presOf" srcId="{861990E7-C4DF-41F9-8DD6-C3D8826C63E5}" destId="{4663DF07-FA09-44ED-A15B-6F65BD7C0B05}" srcOrd="0" destOrd="0" presId="urn:microsoft.com/office/officeart/2008/layout/VerticalCurvedList"/>
    <dgm:cxn modelId="{2B086A53-A868-4A65-BBFD-98F2C90DBA53}" srcId="{2009C544-749C-43ED-8150-1E76AC209A35}" destId="{9BA2B5D1-F625-4654-ABE0-585F45692237}" srcOrd="4" destOrd="0" parTransId="{9C1A76FC-D305-48FF-895B-FA5041CC45DD}" sibTransId="{6A72FA6D-5096-48D0-A849-B308D7D72CCA}"/>
    <dgm:cxn modelId="{469F8940-056A-44DF-BC14-EF2C4F1D6854}" type="presOf" srcId="{657A571A-9B50-46F7-BE03-06F2BBD88211}" destId="{16B41B4B-D21D-4DBC-8E13-201B4295313E}" srcOrd="0" destOrd="0" presId="urn:microsoft.com/office/officeart/2008/layout/VerticalCurvedList"/>
    <dgm:cxn modelId="{CE290318-A408-4E8E-AF82-2B32CD14434A}" type="presOf" srcId="{36FD1DAF-002A-4204-A491-8D0AB4708123}" destId="{726E5B89-44A2-4A89-9CFC-CB3C1779A7F8}" srcOrd="0" destOrd="0" presId="urn:microsoft.com/office/officeart/2008/layout/VerticalCurvedList"/>
    <dgm:cxn modelId="{88B07C44-4D8D-4901-AA54-BB43A6C5390C}" type="presParOf" srcId="{F988CA28-211F-40BF-8B68-F924008D75BD}" destId="{2EFBE915-01AF-45C5-A2E0-67137865169F}" srcOrd="0" destOrd="0" presId="urn:microsoft.com/office/officeart/2008/layout/VerticalCurvedList"/>
    <dgm:cxn modelId="{1B198635-6E9C-4624-84E7-03E0C53D596F}" type="presParOf" srcId="{2EFBE915-01AF-45C5-A2E0-67137865169F}" destId="{A84A5A58-D484-41BD-9CC2-DA77233C26C5}" srcOrd="0" destOrd="0" presId="urn:microsoft.com/office/officeart/2008/layout/VerticalCurvedList"/>
    <dgm:cxn modelId="{798CD6FB-FF64-4572-8C16-84418AA9048B}" type="presParOf" srcId="{A84A5A58-D484-41BD-9CC2-DA77233C26C5}" destId="{5E9900FB-1E88-4D8D-B851-9F1FD9AB495C}" srcOrd="0" destOrd="0" presId="urn:microsoft.com/office/officeart/2008/layout/VerticalCurvedList"/>
    <dgm:cxn modelId="{23FB007A-0ADB-410D-88E9-B7326EB8F77A}" type="presParOf" srcId="{A84A5A58-D484-41BD-9CC2-DA77233C26C5}" destId="{9933EA02-41B7-47A8-B1A1-A13D9F37E584}" srcOrd="1" destOrd="0" presId="urn:microsoft.com/office/officeart/2008/layout/VerticalCurvedList"/>
    <dgm:cxn modelId="{7DDE0635-DDDE-406A-B3AA-085CD9AC54C2}" type="presParOf" srcId="{A84A5A58-D484-41BD-9CC2-DA77233C26C5}" destId="{FA16C811-DE6D-4008-87DE-4BE24DD10D75}" srcOrd="2" destOrd="0" presId="urn:microsoft.com/office/officeart/2008/layout/VerticalCurvedList"/>
    <dgm:cxn modelId="{BE1D5069-5F88-4E13-8794-1946C12A52DE}" type="presParOf" srcId="{A84A5A58-D484-41BD-9CC2-DA77233C26C5}" destId="{F04C8E1B-C486-4F44-B49D-3D55F6AE91D5}" srcOrd="3" destOrd="0" presId="urn:microsoft.com/office/officeart/2008/layout/VerticalCurvedList"/>
    <dgm:cxn modelId="{57070C97-0EC9-4055-BABB-9BF32E2A2EE5}" type="presParOf" srcId="{2EFBE915-01AF-45C5-A2E0-67137865169F}" destId="{CF8568C3-ABE3-4C48-ACA1-B4AC98BF8C3C}" srcOrd="1" destOrd="0" presId="urn:microsoft.com/office/officeart/2008/layout/VerticalCurvedList"/>
    <dgm:cxn modelId="{E9E6DFFF-143A-4AE6-AB2A-ECAD9108E44F}" type="presParOf" srcId="{2EFBE915-01AF-45C5-A2E0-67137865169F}" destId="{A0E1E40E-C94E-43BE-A992-06C39E901D23}" srcOrd="2" destOrd="0" presId="urn:microsoft.com/office/officeart/2008/layout/VerticalCurvedList"/>
    <dgm:cxn modelId="{F76B5D92-13D3-439C-8AAD-97540EA3E36A}" type="presParOf" srcId="{A0E1E40E-C94E-43BE-A992-06C39E901D23}" destId="{D9FE7666-A761-4087-BCB5-A6D1C1F41FD9}" srcOrd="0" destOrd="0" presId="urn:microsoft.com/office/officeart/2008/layout/VerticalCurvedList"/>
    <dgm:cxn modelId="{9D090426-5051-4E4E-9ABB-DF42593541E7}" type="presParOf" srcId="{2EFBE915-01AF-45C5-A2E0-67137865169F}" destId="{726E5B89-44A2-4A89-9CFC-CB3C1779A7F8}" srcOrd="3" destOrd="0" presId="urn:microsoft.com/office/officeart/2008/layout/VerticalCurvedList"/>
    <dgm:cxn modelId="{EC0F4730-5894-48A5-8AC6-DD2928CA478D}" type="presParOf" srcId="{2EFBE915-01AF-45C5-A2E0-67137865169F}" destId="{DE4504FC-71E3-4D4A-854C-D9F628B4B2B4}" srcOrd="4" destOrd="0" presId="urn:microsoft.com/office/officeart/2008/layout/VerticalCurvedList"/>
    <dgm:cxn modelId="{3F5BAD4E-79E2-4604-B0AB-BA502EA3AE44}" type="presParOf" srcId="{DE4504FC-71E3-4D4A-854C-D9F628B4B2B4}" destId="{73301B0B-4EBB-4AE8-81AF-1A6D4898AD3F}" srcOrd="0" destOrd="0" presId="urn:microsoft.com/office/officeart/2008/layout/VerticalCurvedList"/>
    <dgm:cxn modelId="{9E4EF2CB-2717-4EC2-A74D-32B0BF452D23}" type="presParOf" srcId="{2EFBE915-01AF-45C5-A2E0-67137865169F}" destId="{5D1C4C6E-7F58-4F81-BBB5-FC2FAF31547E}" srcOrd="5" destOrd="0" presId="urn:microsoft.com/office/officeart/2008/layout/VerticalCurvedList"/>
    <dgm:cxn modelId="{EA36C60C-A184-4910-B40B-6E53A7026435}" type="presParOf" srcId="{2EFBE915-01AF-45C5-A2E0-67137865169F}" destId="{475CA286-E710-46EF-B5AB-F4259F63A147}" srcOrd="6" destOrd="0" presId="urn:microsoft.com/office/officeart/2008/layout/VerticalCurvedList"/>
    <dgm:cxn modelId="{B5FE9FE1-F012-4E13-A81E-A00B49A39F21}" type="presParOf" srcId="{475CA286-E710-46EF-B5AB-F4259F63A147}" destId="{7DBE8AF4-5E4B-433B-96F6-D704AE91EE49}" srcOrd="0" destOrd="0" presId="urn:microsoft.com/office/officeart/2008/layout/VerticalCurvedList"/>
    <dgm:cxn modelId="{F2D7F18E-510C-4A3C-8EA7-D89A61D9B9C0}" type="presParOf" srcId="{2EFBE915-01AF-45C5-A2E0-67137865169F}" destId="{86C726B2-7754-4E1D-A63B-C2A9BAE85D21}" srcOrd="7" destOrd="0" presId="urn:microsoft.com/office/officeart/2008/layout/VerticalCurvedList"/>
    <dgm:cxn modelId="{14335903-4836-4721-8360-1FA445339A39}" type="presParOf" srcId="{2EFBE915-01AF-45C5-A2E0-67137865169F}" destId="{0FBA3B25-0757-4C93-B0DA-C513C6FEC819}" srcOrd="8" destOrd="0" presId="urn:microsoft.com/office/officeart/2008/layout/VerticalCurvedList"/>
    <dgm:cxn modelId="{839F9A72-3CE0-485D-8805-A78BF79C77BA}" type="presParOf" srcId="{0FBA3B25-0757-4C93-B0DA-C513C6FEC819}" destId="{71F8AE8A-18D8-4484-AE71-EB6715B2AF63}" srcOrd="0" destOrd="0" presId="urn:microsoft.com/office/officeart/2008/layout/VerticalCurvedList"/>
    <dgm:cxn modelId="{A977505C-F701-4013-A3E0-62B20C0A612B}" type="presParOf" srcId="{2EFBE915-01AF-45C5-A2E0-67137865169F}" destId="{AF06F729-F542-4DCC-8C3F-3C631E3891E0}" srcOrd="9" destOrd="0" presId="urn:microsoft.com/office/officeart/2008/layout/VerticalCurvedList"/>
    <dgm:cxn modelId="{BBFD55A8-22FA-47EC-BE1B-DB1813F48C10}" type="presParOf" srcId="{2EFBE915-01AF-45C5-A2E0-67137865169F}" destId="{D85FCC17-D33C-4D91-89D8-B3F1EF99E950}" srcOrd="10" destOrd="0" presId="urn:microsoft.com/office/officeart/2008/layout/VerticalCurvedList"/>
    <dgm:cxn modelId="{350EEB3A-3983-48E1-B030-FB5090BA0DC7}" type="presParOf" srcId="{D85FCC17-D33C-4D91-89D8-B3F1EF99E950}" destId="{E0EF48D7-7D5C-4BDA-BEB1-388DBE6ECA11}" srcOrd="0" destOrd="0" presId="urn:microsoft.com/office/officeart/2008/layout/VerticalCurvedList"/>
    <dgm:cxn modelId="{37D45DD9-51AA-4AB4-9788-22A2853F1D8A}" type="presParOf" srcId="{2EFBE915-01AF-45C5-A2E0-67137865169F}" destId="{4663DF07-FA09-44ED-A15B-6F65BD7C0B05}" srcOrd="11" destOrd="0" presId="urn:microsoft.com/office/officeart/2008/layout/VerticalCurvedList"/>
    <dgm:cxn modelId="{4508D2CA-0A06-40DA-B096-866D7D805610}" type="presParOf" srcId="{2EFBE915-01AF-45C5-A2E0-67137865169F}" destId="{4A0574C1-8627-42AB-83D5-2EDCBFD82A16}" srcOrd="12" destOrd="0" presId="urn:microsoft.com/office/officeart/2008/layout/VerticalCurvedList"/>
    <dgm:cxn modelId="{FB073291-798C-4A91-B853-CA276A7EAF98}" type="presParOf" srcId="{4A0574C1-8627-42AB-83D5-2EDCBFD82A16}" destId="{DB8D7EA3-8700-4110-AA98-51E4CA26B0CA}" srcOrd="0" destOrd="0" presId="urn:microsoft.com/office/officeart/2008/layout/VerticalCurvedList"/>
    <dgm:cxn modelId="{08329285-339D-4797-9952-58C1864E0879}" type="presParOf" srcId="{2EFBE915-01AF-45C5-A2E0-67137865169F}" destId="{16B41B4B-D21D-4DBC-8E13-201B4295313E}" srcOrd="13" destOrd="0" presId="urn:microsoft.com/office/officeart/2008/layout/VerticalCurvedList"/>
    <dgm:cxn modelId="{785E5E22-5480-4AB3-8D45-75CFDF59CACC}" type="presParOf" srcId="{2EFBE915-01AF-45C5-A2E0-67137865169F}" destId="{BE8937EE-CC4F-4D88-AA77-7A1C62F7E3C2}" srcOrd="14" destOrd="0" presId="urn:microsoft.com/office/officeart/2008/layout/VerticalCurvedList"/>
    <dgm:cxn modelId="{282E4AC4-3985-47E4-A509-B547B5C81417}" type="presParOf" srcId="{BE8937EE-CC4F-4D88-AA77-7A1C62F7E3C2}" destId="{6E7AC898-4E73-4F41-942E-5E91701E8F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361CC-45A0-445E-B641-8A1A9DC70B8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8F3CD-4675-48D4-ABEC-F288156C2E40}">
      <dgm:prSet phldrT="[Texto]"/>
      <dgm:spPr/>
      <dgm:t>
        <a:bodyPr/>
        <a:lstStyle/>
        <a:p>
          <a:r>
            <a:rPr lang="es-ES" b="0" i="0" dirty="0" smtClean="0">
              <a:solidFill>
                <a:schemeClr val="tx1"/>
              </a:solidFill>
            </a:rPr>
            <a:t>Un impago (o default en inglés) es el incumplimiento de las obligaciones legales o condiciones de un préstamo, al término del plazo que se estipuló oportunamente para cancelarlo.</a:t>
          </a:r>
          <a:endParaRPr lang="en-US" dirty="0">
            <a:solidFill>
              <a:schemeClr val="tx1"/>
            </a:solidFill>
          </a:endParaRPr>
        </a:p>
      </dgm:t>
    </dgm:pt>
    <dgm:pt modelId="{AFE9DA02-5C13-42F1-BCA4-B6D91BA8C03F}" type="parTrans" cxnId="{274CEFDB-6A73-4AED-A033-704201659F05}">
      <dgm:prSet/>
      <dgm:spPr/>
      <dgm:t>
        <a:bodyPr/>
        <a:lstStyle/>
        <a:p>
          <a:endParaRPr lang="en-US"/>
        </a:p>
      </dgm:t>
    </dgm:pt>
    <dgm:pt modelId="{59163D42-8174-462A-A9A9-BA388BA407E9}" type="sibTrans" cxnId="{274CEFDB-6A73-4AED-A033-704201659F05}">
      <dgm:prSet/>
      <dgm:spPr/>
      <dgm:t>
        <a:bodyPr/>
        <a:lstStyle/>
        <a:p>
          <a:endParaRPr lang="en-US"/>
        </a:p>
      </dgm:t>
    </dgm:pt>
    <dgm:pt modelId="{57D43A6D-C024-47C6-9F2D-724E7A55F816}">
      <dgm:prSet/>
      <dgm:spPr/>
      <dgm:t>
        <a:bodyPr/>
        <a:lstStyle/>
        <a:p>
          <a:r>
            <a:rPr lang="es-ES" b="0" i="0" dirty="0" smtClean="0">
              <a:solidFill>
                <a:schemeClr val="tx1"/>
              </a:solidFill>
            </a:rPr>
            <a:t>Se llamará moroso al individuo o empresa reconocida legalmente como deudor, es decir, que ha incurrido en el impago en cuestión.</a:t>
          </a:r>
          <a:endParaRPr lang="en-US" dirty="0">
            <a:solidFill>
              <a:schemeClr val="tx1"/>
            </a:solidFill>
          </a:endParaRPr>
        </a:p>
      </dgm:t>
    </dgm:pt>
    <dgm:pt modelId="{D3443752-B679-4EC4-82E3-97EC979A1979}" type="parTrans" cxnId="{418B449F-D2B3-4046-ACB5-1589292E4427}">
      <dgm:prSet/>
      <dgm:spPr/>
      <dgm:t>
        <a:bodyPr/>
        <a:lstStyle/>
        <a:p>
          <a:endParaRPr lang="en-US"/>
        </a:p>
      </dgm:t>
    </dgm:pt>
    <dgm:pt modelId="{7C601C02-4E7C-486C-82AC-44C32F3279F3}" type="sibTrans" cxnId="{418B449F-D2B3-4046-ACB5-1589292E4427}">
      <dgm:prSet/>
      <dgm:spPr/>
      <dgm:t>
        <a:bodyPr/>
        <a:lstStyle/>
        <a:p>
          <a:endParaRPr lang="en-US"/>
        </a:p>
      </dgm:t>
    </dgm:pt>
    <dgm:pt modelId="{3C8F7C5E-66C6-4F6A-BFB7-CFE75DC94741}">
      <dgm:prSet/>
      <dgm:spPr/>
      <dgm:t>
        <a:bodyPr/>
        <a:lstStyle/>
        <a:p>
          <a:r>
            <a:rPr lang="es-ES" b="0" i="0" dirty="0" smtClean="0">
              <a:solidFill>
                <a:schemeClr val="tx1"/>
              </a:solidFill>
            </a:rPr>
            <a:t>Además de poder recibir una sanción legal por haber incurrido en un impago, el moroso, será incluido en listados automatizados, los cuales son consultados por las entidades financieras y crediticias a la hora de emitir un préstamo y el hecho de estar incluido en dicha lista, le impedirá al moroso que el nuevo préstamo se materialice</a:t>
          </a:r>
          <a:endParaRPr lang="en-US" dirty="0">
            <a:solidFill>
              <a:schemeClr val="tx1"/>
            </a:solidFill>
          </a:endParaRPr>
        </a:p>
      </dgm:t>
    </dgm:pt>
    <dgm:pt modelId="{D8A41BAE-2C20-4234-A982-50CABC9954F5}" type="parTrans" cxnId="{6173FE70-4985-4BB1-B918-47FA345290E6}">
      <dgm:prSet/>
      <dgm:spPr/>
      <dgm:t>
        <a:bodyPr/>
        <a:lstStyle/>
        <a:p>
          <a:endParaRPr lang="en-US"/>
        </a:p>
      </dgm:t>
    </dgm:pt>
    <dgm:pt modelId="{F53453DE-4803-4164-A252-B84C1DEACC29}" type="sibTrans" cxnId="{6173FE70-4985-4BB1-B918-47FA345290E6}">
      <dgm:prSet/>
      <dgm:spPr/>
      <dgm:t>
        <a:bodyPr/>
        <a:lstStyle/>
        <a:p>
          <a:endParaRPr lang="en-US"/>
        </a:p>
      </dgm:t>
    </dgm:pt>
    <dgm:pt modelId="{E88D1C12-9F3D-4913-AEFD-2B0DB8AFCD44}" type="pres">
      <dgm:prSet presAssocID="{9B9361CC-45A0-445E-B641-8A1A9DC70B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83827-1A40-42C4-A475-45BB26CB598D}" type="pres">
      <dgm:prSet presAssocID="{A678F3CD-4675-48D4-ABEC-F288156C2E40}" presName="composite" presStyleCnt="0"/>
      <dgm:spPr/>
    </dgm:pt>
    <dgm:pt modelId="{9321C96F-F2EF-4519-8782-E520F88E14C2}" type="pres">
      <dgm:prSet presAssocID="{A678F3CD-4675-48D4-ABEC-F288156C2E40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C1AB6-BA35-4EB6-B8A1-62DAEC04F7D3}" type="pres">
      <dgm:prSet presAssocID="{A678F3CD-4675-48D4-ABEC-F288156C2E40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0ADE549-C52D-482C-9B2D-8C016B51F6A1}" type="pres">
      <dgm:prSet presAssocID="{59163D42-8174-462A-A9A9-BA388BA407E9}" presName="sibTrans" presStyleCnt="0"/>
      <dgm:spPr/>
    </dgm:pt>
    <dgm:pt modelId="{97729FF9-4C6F-456B-8179-CBB6E0916B0F}" type="pres">
      <dgm:prSet presAssocID="{57D43A6D-C024-47C6-9F2D-724E7A55F816}" presName="composite" presStyleCnt="0"/>
      <dgm:spPr/>
    </dgm:pt>
    <dgm:pt modelId="{4027288F-E357-4091-AC63-7E47FEBBE941}" type="pres">
      <dgm:prSet presAssocID="{57D43A6D-C024-47C6-9F2D-724E7A55F816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4F60-C3A8-49D3-9EC9-A8D50111A3F7}" type="pres">
      <dgm:prSet presAssocID="{57D43A6D-C024-47C6-9F2D-724E7A55F816}" presName="rect2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4F3474-4960-4ABE-BE6A-C84AAF65F2F3}" type="pres">
      <dgm:prSet presAssocID="{7C601C02-4E7C-486C-82AC-44C32F3279F3}" presName="sibTrans" presStyleCnt="0"/>
      <dgm:spPr/>
    </dgm:pt>
    <dgm:pt modelId="{BFCCF749-CF66-45E0-9873-01F8727FAD7B}" type="pres">
      <dgm:prSet presAssocID="{3C8F7C5E-66C6-4F6A-BFB7-CFE75DC94741}" presName="composite" presStyleCnt="0"/>
      <dgm:spPr/>
    </dgm:pt>
    <dgm:pt modelId="{2AC70B47-37CB-4051-91B8-BBBD9C4D6319}" type="pres">
      <dgm:prSet presAssocID="{3C8F7C5E-66C6-4F6A-BFB7-CFE75DC94741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A20F6-2DBF-4030-B676-6C6A875C165B}" type="pres">
      <dgm:prSet presAssocID="{3C8F7C5E-66C6-4F6A-BFB7-CFE75DC94741}" presName="rect2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5B082A2F-159D-4E9A-BC4E-BAD9F7D9D571}" type="presOf" srcId="{3C8F7C5E-66C6-4F6A-BFB7-CFE75DC94741}" destId="{2AC70B47-37CB-4051-91B8-BBBD9C4D6319}" srcOrd="0" destOrd="0" presId="urn:microsoft.com/office/officeart/2008/layout/PictureStrips"/>
    <dgm:cxn modelId="{6173FE70-4985-4BB1-B918-47FA345290E6}" srcId="{9B9361CC-45A0-445E-B641-8A1A9DC70B8D}" destId="{3C8F7C5E-66C6-4F6A-BFB7-CFE75DC94741}" srcOrd="2" destOrd="0" parTransId="{D8A41BAE-2C20-4234-A982-50CABC9954F5}" sibTransId="{F53453DE-4803-4164-A252-B84C1DEACC29}"/>
    <dgm:cxn modelId="{64DD0CC6-180D-44D6-9A97-DC22B5E36DAF}" type="presOf" srcId="{9B9361CC-45A0-445E-B641-8A1A9DC70B8D}" destId="{E88D1C12-9F3D-4913-AEFD-2B0DB8AFCD44}" srcOrd="0" destOrd="0" presId="urn:microsoft.com/office/officeart/2008/layout/PictureStrips"/>
    <dgm:cxn modelId="{418B449F-D2B3-4046-ACB5-1589292E4427}" srcId="{9B9361CC-45A0-445E-B641-8A1A9DC70B8D}" destId="{57D43A6D-C024-47C6-9F2D-724E7A55F816}" srcOrd="1" destOrd="0" parTransId="{D3443752-B679-4EC4-82E3-97EC979A1979}" sibTransId="{7C601C02-4E7C-486C-82AC-44C32F3279F3}"/>
    <dgm:cxn modelId="{26EF510A-C80F-4D48-A2F1-C5B907BF43CA}" type="presOf" srcId="{57D43A6D-C024-47C6-9F2D-724E7A55F816}" destId="{4027288F-E357-4091-AC63-7E47FEBBE941}" srcOrd="0" destOrd="0" presId="urn:microsoft.com/office/officeart/2008/layout/PictureStrips"/>
    <dgm:cxn modelId="{274CEFDB-6A73-4AED-A033-704201659F05}" srcId="{9B9361CC-45A0-445E-B641-8A1A9DC70B8D}" destId="{A678F3CD-4675-48D4-ABEC-F288156C2E40}" srcOrd="0" destOrd="0" parTransId="{AFE9DA02-5C13-42F1-BCA4-B6D91BA8C03F}" sibTransId="{59163D42-8174-462A-A9A9-BA388BA407E9}"/>
    <dgm:cxn modelId="{7177C131-87F9-4D10-BACA-C0244C939FA3}" type="presOf" srcId="{A678F3CD-4675-48D4-ABEC-F288156C2E40}" destId="{9321C96F-F2EF-4519-8782-E520F88E14C2}" srcOrd="0" destOrd="0" presId="urn:microsoft.com/office/officeart/2008/layout/PictureStrips"/>
    <dgm:cxn modelId="{8F36E2BD-DC38-4C7D-ADE3-A19391B1B0E8}" type="presParOf" srcId="{E88D1C12-9F3D-4913-AEFD-2B0DB8AFCD44}" destId="{ABF83827-1A40-42C4-A475-45BB26CB598D}" srcOrd="0" destOrd="0" presId="urn:microsoft.com/office/officeart/2008/layout/PictureStrips"/>
    <dgm:cxn modelId="{F85C48E0-F2C6-4CC3-8CFE-CD372419FCE0}" type="presParOf" srcId="{ABF83827-1A40-42C4-A475-45BB26CB598D}" destId="{9321C96F-F2EF-4519-8782-E520F88E14C2}" srcOrd="0" destOrd="0" presId="urn:microsoft.com/office/officeart/2008/layout/PictureStrips"/>
    <dgm:cxn modelId="{851DD834-4A9F-48C8-92E1-5D6F073B035D}" type="presParOf" srcId="{ABF83827-1A40-42C4-A475-45BB26CB598D}" destId="{DADC1AB6-BA35-4EB6-B8A1-62DAEC04F7D3}" srcOrd="1" destOrd="0" presId="urn:microsoft.com/office/officeart/2008/layout/PictureStrips"/>
    <dgm:cxn modelId="{C995B1B4-63D1-4166-BD2B-A1E3FD2488DA}" type="presParOf" srcId="{E88D1C12-9F3D-4913-AEFD-2B0DB8AFCD44}" destId="{60ADE549-C52D-482C-9B2D-8C016B51F6A1}" srcOrd="1" destOrd="0" presId="urn:microsoft.com/office/officeart/2008/layout/PictureStrips"/>
    <dgm:cxn modelId="{42D4E994-674F-4E94-939F-2159127843AB}" type="presParOf" srcId="{E88D1C12-9F3D-4913-AEFD-2B0DB8AFCD44}" destId="{97729FF9-4C6F-456B-8179-CBB6E0916B0F}" srcOrd="2" destOrd="0" presId="urn:microsoft.com/office/officeart/2008/layout/PictureStrips"/>
    <dgm:cxn modelId="{3ED0BD0F-040B-4008-A11C-DB407383678E}" type="presParOf" srcId="{97729FF9-4C6F-456B-8179-CBB6E0916B0F}" destId="{4027288F-E357-4091-AC63-7E47FEBBE941}" srcOrd="0" destOrd="0" presId="urn:microsoft.com/office/officeart/2008/layout/PictureStrips"/>
    <dgm:cxn modelId="{FA8076B1-1F7F-48FA-A2D5-C0312F089857}" type="presParOf" srcId="{97729FF9-4C6F-456B-8179-CBB6E0916B0F}" destId="{0F0A4F60-C3A8-49D3-9EC9-A8D50111A3F7}" srcOrd="1" destOrd="0" presId="urn:microsoft.com/office/officeart/2008/layout/PictureStrips"/>
    <dgm:cxn modelId="{9C5E7866-0D96-4CBB-AE87-17CEC4C6C076}" type="presParOf" srcId="{E88D1C12-9F3D-4913-AEFD-2B0DB8AFCD44}" destId="{764F3474-4960-4ABE-BE6A-C84AAF65F2F3}" srcOrd="3" destOrd="0" presId="urn:microsoft.com/office/officeart/2008/layout/PictureStrips"/>
    <dgm:cxn modelId="{1D675BAF-5EEA-4EE5-9360-AF61C2B648EF}" type="presParOf" srcId="{E88D1C12-9F3D-4913-AEFD-2B0DB8AFCD44}" destId="{BFCCF749-CF66-45E0-9873-01F8727FAD7B}" srcOrd="4" destOrd="0" presId="urn:microsoft.com/office/officeart/2008/layout/PictureStrips"/>
    <dgm:cxn modelId="{66FA14BD-D366-4FB6-91E4-99B31938F969}" type="presParOf" srcId="{BFCCF749-CF66-45E0-9873-01F8727FAD7B}" destId="{2AC70B47-37CB-4051-91B8-BBBD9C4D6319}" srcOrd="0" destOrd="0" presId="urn:microsoft.com/office/officeart/2008/layout/PictureStrips"/>
    <dgm:cxn modelId="{3899CBA2-3EC2-477B-AE95-DDB36B21AD37}" type="presParOf" srcId="{BFCCF749-CF66-45E0-9873-01F8727FAD7B}" destId="{692A20F6-2DBF-4030-B676-6C6A875C165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63FCF-9521-4EE2-AAC2-BDCAAFA5E0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CC86B-0C9C-4978-A602-5D5A2365648F}">
      <dgm:prSet phldrT="[Texto]"/>
      <dgm:spPr/>
      <dgm:t>
        <a:bodyPr/>
        <a:lstStyle/>
        <a:p>
          <a:r>
            <a:rPr lang="es-CR" b="1" dirty="0" smtClean="0"/>
            <a:t>1. “B” Pregunta de negocio:</a:t>
          </a:r>
          <a:endParaRPr lang="en-US" b="1" dirty="0"/>
        </a:p>
      </dgm:t>
    </dgm:pt>
    <dgm:pt modelId="{6F452CE8-64D7-4ECA-9315-69C4F52C531D}" type="parTrans" cxnId="{605F5DEE-F098-4AB6-B1A1-1517B6059177}">
      <dgm:prSet/>
      <dgm:spPr/>
      <dgm:t>
        <a:bodyPr/>
        <a:lstStyle/>
        <a:p>
          <a:endParaRPr lang="en-US"/>
        </a:p>
      </dgm:t>
    </dgm:pt>
    <dgm:pt modelId="{F55B403C-1DBA-4968-91D3-035A9665D4D2}" type="sibTrans" cxnId="{605F5DEE-F098-4AB6-B1A1-1517B6059177}">
      <dgm:prSet/>
      <dgm:spPr/>
      <dgm:t>
        <a:bodyPr/>
        <a:lstStyle/>
        <a:p>
          <a:endParaRPr lang="en-US"/>
        </a:p>
      </dgm:t>
    </dgm:pt>
    <dgm:pt modelId="{9AD7758E-6380-46BE-B976-499B817B9C42}">
      <dgm:prSet phldrT="[Texto]"/>
      <dgm:spPr/>
      <dgm:t>
        <a:bodyPr/>
        <a:lstStyle/>
        <a:p>
          <a:r>
            <a:rPr lang="es-CR" b="1" dirty="0" smtClean="0"/>
            <a:t>2. “A” Plan de análisis:</a:t>
          </a:r>
          <a:endParaRPr lang="en-US" b="1" dirty="0"/>
        </a:p>
      </dgm:t>
    </dgm:pt>
    <dgm:pt modelId="{BEB65C51-6326-4F8C-A0AB-135AE8EC9086}" type="parTrans" cxnId="{9E60F4F6-AFC6-467C-959D-87A54FAED1C9}">
      <dgm:prSet/>
      <dgm:spPr/>
      <dgm:t>
        <a:bodyPr/>
        <a:lstStyle/>
        <a:p>
          <a:endParaRPr lang="en-US"/>
        </a:p>
      </dgm:t>
    </dgm:pt>
    <dgm:pt modelId="{B2E8AA1F-48B1-4B0C-B908-B2FEF4EA0435}" type="sibTrans" cxnId="{9E60F4F6-AFC6-467C-959D-87A54FAED1C9}">
      <dgm:prSet/>
      <dgm:spPr/>
      <dgm:t>
        <a:bodyPr/>
        <a:lstStyle/>
        <a:p>
          <a:endParaRPr lang="en-US"/>
        </a:p>
      </dgm:t>
    </dgm:pt>
    <dgm:pt modelId="{EF18B3D3-DF0C-4BE2-B6EC-34235872B14F}">
      <dgm:prSet phldrT="[Texto]"/>
      <dgm:spPr/>
      <dgm:t>
        <a:bodyPr/>
        <a:lstStyle/>
        <a:p>
          <a:r>
            <a:rPr lang="es-CR" b="1" dirty="0" smtClean="0"/>
            <a:t>Objetivo:</a:t>
          </a:r>
          <a:r>
            <a:rPr lang="es-CR" dirty="0" smtClean="0"/>
            <a:t> Tomar acciones proactivas con los clientes que el próximo mes incumplirán en el pago de su préstamo</a:t>
          </a:r>
          <a:endParaRPr lang="en-US" dirty="0"/>
        </a:p>
      </dgm:t>
    </dgm:pt>
    <dgm:pt modelId="{F7DA6B99-0342-4415-B5A1-9C2AE9B0A981}" type="parTrans" cxnId="{6ED319BC-A4E3-4768-A39E-A2F6E6AC53B8}">
      <dgm:prSet/>
      <dgm:spPr/>
      <dgm:t>
        <a:bodyPr/>
        <a:lstStyle/>
        <a:p>
          <a:endParaRPr lang="en-US"/>
        </a:p>
      </dgm:t>
    </dgm:pt>
    <dgm:pt modelId="{DDACA06C-1328-4D1E-92F3-7B57C671396B}" type="sibTrans" cxnId="{6ED319BC-A4E3-4768-A39E-A2F6E6AC53B8}">
      <dgm:prSet/>
      <dgm:spPr/>
      <dgm:t>
        <a:bodyPr/>
        <a:lstStyle/>
        <a:p>
          <a:endParaRPr lang="en-US"/>
        </a:p>
      </dgm:t>
    </dgm:pt>
    <dgm:pt modelId="{D241E759-A773-47B8-ADFD-E7F7C90C7FF1}">
      <dgm:prSet phldrT="[Texto]"/>
      <dgm:spPr/>
      <dgm:t>
        <a:bodyPr/>
        <a:lstStyle/>
        <a:p>
          <a:r>
            <a:rPr lang="es-CR" dirty="0" smtClean="0"/>
            <a:t>¿Se puede predecir con un buen nivel de predicción cuales clientes incumplirán en el pago de sus prestamos el próximo mes?</a:t>
          </a:r>
          <a:endParaRPr lang="en-US" dirty="0"/>
        </a:p>
      </dgm:t>
    </dgm:pt>
    <dgm:pt modelId="{319A7ABF-EFCF-4475-A979-8D52E7EB4601}" type="parTrans" cxnId="{54284424-F232-4470-A0F0-994DF37D351B}">
      <dgm:prSet/>
      <dgm:spPr/>
      <dgm:t>
        <a:bodyPr/>
        <a:lstStyle/>
        <a:p>
          <a:endParaRPr lang="en-US"/>
        </a:p>
      </dgm:t>
    </dgm:pt>
    <dgm:pt modelId="{34612257-DBF1-477E-AE16-17AA196C4DC6}" type="sibTrans" cxnId="{54284424-F232-4470-A0F0-994DF37D351B}">
      <dgm:prSet/>
      <dgm:spPr/>
      <dgm:t>
        <a:bodyPr/>
        <a:lstStyle/>
        <a:p>
          <a:endParaRPr lang="en-US"/>
        </a:p>
      </dgm:t>
    </dgm:pt>
    <dgm:pt modelId="{F6717329-B6F0-4777-B3CE-A9856C875088}">
      <dgm:prSet phldrT="[Texto]"/>
      <dgm:spPr/>
      <dgm:t>
        <a:bodyPr/>
        <a:lstStyle/>
        <a:p>
          <a:r>
            <a:rPr lang="es-CR" b="1" dirty="0" smtClean="0"/>
            <a:t>Metodología: </a:t>
          </a:r>
          <a:r>
            <a:rPr lang="es-CR" dirty="0" smtClean="0"/>
            <a:t>Uso de algoritmos de Machine </a:t>
          </a:r>
          <a:r>
            <a:rPr lang="es-CR" dirty="0" err="1" smtClean="0"/>
            <a:t>Learning</a:t>
          </a:r>
          <a:r>
            <a:rPr lang="es-CR" dirty="0" smtClean="0"/>
            <a:t> para el entrenamiento y predicción de datos</a:t>
          </a:r>
          <a:endParaRPr lang="en-US" dirty="0"/>
        </a:p>
      </dgm:t>
    </dgm:pt>
    <dgm:pt modelId="{5BFDF86B-18C6-4BE7-A952-E50863746153}" type="parTrans" cxnId="{B31832A8-DF4E-4F8C-90F2-C2F46F7EF353}">
      <dgm:prSet/>
      <dgm:spPr/>
      <dgm:t>
        <a:bodyPr/>
        <a:lstStyle/>
        <a:p>
          <a:endParaRPr lang="en-US"/>
        </a:p>
      </dgm:t>
    </dgm:pt>
    <dgm:pt modelId="{93844FA5-4C9C-4ABE-B02D-C0900BB2725A}" type="sibTrans" cxnId="{B31832A8-DF4E-4F8C-90F2-C2F46F7EF353}">
      <dgm:prSet/>
      <dgm:spPr/>
      <dgm:t>
        <a:bodyPr/>
        <a:lstStyle/>
        <a:p>
          <a:endParaRPr lang="en-US"/>
        </a:p>
      </dgm:t>
    </dgm:pt>
    <dgm:pt modelId="{272ED9E5-0B01-483C-A5B1-CCC72A6A5F60}">
      <dgm:prSet phldrT="[Texto]"/>
      <dgm:spPr/>
      <dgm:t>
        <a:bodyPr/>
        <a:lstStyle/>
        <a:p>
          <a:r>
            <a:rPr lang="es-CR" b="1" dirty="0" smtClean="0"/>
            <a:t>3. “D” Recolección de datos:</a:t>
          </a:r>
          <a:endParaRPr lang="en-US" b="1" dirty="0"/>
        </a:p>
      </dgm:t>
    </dgm:pt>
    <dgm:pt modelId="{1AF4C127-26B2-487E-B361-F7A1F75516C6}" type="parTrans" cxnId="{404F9103-D302-4F99-8AD2-F048BF9AACB4}">
      <dgm:prSet/>
      <dgm:spPr/>
      <dgm:t>
        <a:bodyPr/>
        <a:lstStyle/>
        <a:p>
          <a:endParaRPr lang="en-US"/>
        </a:p>
      </dgm:t>
    </dgm:pt>
    <dgm:pt modelId="{3A04B1A0-0D15-4B1E-AAEC-D0DF48A9F3DF}" type="sibTrans" cxnId="{404F9103-D302-4F99-8AD2-F048BF9AACB4}">
      <dgm:prSet/>
      <dgm:spPr/>
      <dgm:t>
        <a:bodyPr/>
        <a:lstStyle/>
        <a:p>
          <a:endParaRPr lang="en-US"/>
        </a:p>
      </dgm:t>
    </dgm:pt>
    <dgm:pt modelId="{9A2204F6-3A7A-4FAF-B15F-72D3871D8373}">
      <dgm:prSet phldrT="[Texto]"/>
      <dgm:spPr/>
      <dgm:t>
        <a:bodyPr/>
        <a:lstStyle/>
        <a:p>
          <a:r>
            <a:rPr lang="es-CR" dirty="0" smtClean="0"/>
            <a:t>Se utilizará un set de datos históricos de clientes financieros de Taiwán</a:t>
          </a:r>
          <a:endParaRPr lang="en-US" dirty="0"/>
        </a:p>
      </dgm:t>
    </dgm:pt>
    <dgm:pt modelId="{7ACB654B-22B8-4084-B3B3-6E3199054912}" type="parTrans" cxnId="{7CD3A142-9BD0-420B-A9F8-BFC330EB29CD}">
      <dgm:prSet/>
      <dgm:spPr/>
      <dgm:t>
        <a:bodyPr/>
        <a:lstStyle/>
        <a:p>
          <a:endParaRPr lang="en-US"/>
        </a:p>
      </dgm:t>
    </dgm:pt>
    <dgm:pt modelId="{CF84EBDC-F53F-4536-981C-E3D34012B3AE}" type="sibTrans" cxnId="{7CD3A142-9BD0-420B-A9F8-BFC330EB29CD}">
      <dgm:prSet/>
      <dgm:spPr/>
      <dgm:t>
        <a:bodyPr/>
        <a:lstStyle/>
        <a:p>
          <a:endParaRPr lang="en-US"/>
        </a:p>
      </dgm:t>
    </dgm:pt>
    <dgm:pt modelId="{A7BAA9C2-8CD0-46B6-B462-6DEA0B66E4B9}">
      <dgm:prSet phldrT="[Texto]"/>
      <dgm:spPr/>
      <dgm:t>
        <a:bodyPr/>
        <a:lstStyle/>
        <a:p>
          <a:r>
            <a:rPr lang="es-CR" dirty="0" smtClean="0"/>
            <a:t>Se aplicarán técnicas como: análisis estadístico, correlación, varianza, etc.; para reducir atributos que no agreguen valor</a:t>
          </a:r>
          <a:endParaRPr lang="en-US" dirty="0"/>
        </a:p>
      </dgm:t>
    </dgm:pt>
    <dgm:pt modelId="{0F95CF08-ED6D-4AF4-8129-9CF45E65A22E}" type="parTrans" cxnId="{2921F9C4-0CEE-4502-A4D5-39FD16275ED9}">
      <dgm:prSet/>
      <dgm:spPr/>
      <dgm:t>
        <a:bodyPr/>
        <a:lstStyle/>
        <a:p>
          <a:endParaRPr lang="en-US"/>
        </a:p>
      </dgm:t>
    </dgm:pt>
    <dgm:pt modelId="{CC0207BE-D4A6-4E10-BED6-5E9EB60136BB}" type="sibTrans" cxnId="{2921F9C4-0CEE-4502-A4D5-39FD16275ED9}">
      <dgm:prSet/>
      <dgm:spPr/>
      <dgm:t>
        <a:bodyPr/>
        <a:lstStyle/>
        <a:p>
          <a:endParaRPr lang="en-US"/>
        </a:p>
      </dgm:t>
    </dgm:pt>
    <dgm:pt modelId="{81E13B6F-E1D4-45F4-910B-26E545A1CAB9}">
      <dgm:prSet phldrT="[Texto]"/>
      <dgm:spPr/>
      <dgm:t>
        <a:bodyPr/>
        <a:lstStyle/>
        <a:p>
          <a:r>
            <a:rPr lang="es-CR" b="1" dirty="0" smtClean="0"/>
            <a:t>4. “I” Análisis inicial de los datos:</a:t>
          </a:r>
          <a:endParaRPr lang="en-US" b="1" dirty="0"/>
        </a:p>
      </dgm:t>
    </dgm:pt>
    <dgm:pt modelId="{46A1A76A-E7FC-40F3-B63F-45377E22390D}" type="parTrans" cxnId="{0FF19817-6D52-4D7C-9EFE-BB6A8D3ABDA4}">
      <dgm:prSet/>
      <dgm:spPr/>
      <dgm:t>
        <a:bodyPr/>
        <a:lstStyle/>
        <a:p>
          <a:endParaRPr lang="en-US"/>
        </a:p>
      </dgm:t>
    </dgm:pt>
    <dgm:pt modelId="{968324CD-644D-45FE-8E3B-A2A6B5707776}" type="sibTrans" cxnId="{0FF19817-6D52-4D7C-9EFE-BB6A8D3ABDA4}">
      <dgm:prSet/>
      <dgm:spPr/>
      <dgm:t>
        <a:bodyPr/>
        <a:lstStyle/>
        <a:p>
          <a:endParaRPr lang="en-US"/>
        </a:p>
      </dgm:t>
    </dgm:pt>
    <dgm:pt modelId="{0CFA9C64-6E80-4A89-9F5F-878AA2E90C68}">
      <dgm:prSet phldrT="[Texto]"/>
      <dgm:spPr/>
      <dgm:t>
        <a:bodyPr/>
        <a:lstStyle/>
        <a:p>
          <a:r>
            <a:rPr lang="es-CR" dirty="0" smtClean="0"/>
            <a:t>Se realizó un análisis inicial de los datos basado en algunas de las principales características que se presentan como: edad, género, nivel académico, estado civil, limite de crédito y porcentaje de clientes que incumplen. Este análisis detallado se presenta más adelante.</a:t>
          </a:r>
          <a:endParaRPr lang="en-US" dirty="0"/>
        </a:p>
      </dgm:t>
    </dgm:pt>
    <dgm:pt modelId="{95CE43CC-2396-48DA-AE11-D61CD32F8655}" type="parTrans" cxnId="{4F14E220-AD82-4091-8880-38FEE0050349}">
      <dgm:prSet/>
      <dgm:spPr/>
      <dgm:t>
        <a:bodyPr/>
        <a:lstStyle/>
        <a:p>
          <a:endParaRPr lang="en-US"/>
        </a:p>
      </dgm:t>
    </dgm:pt>
    <dgm:pt modelId="{4BA0BDA0-74ED-40FF-A02C-AB4D7F55E8BC}" type="sibTrans" cxnId="{4F14E220-AD82-4091-8880-38FEE0050349}">
      <dgm:prSet/>
      <dgm:spPr/>
      <dgm:t>
        <a:bodyPr/>
        <a:lstStyle/>
        <a:p>
          <a:endParaRPr lang="en-US"/>
        </a:p>
      </dgm:t>
    </dgm:pt>
    <dgm:pt modelId="{982C43AD-2663-4594-B610-ABC0C318F7E8}">
      <dgm:prSet phldrT="[Texto]"/>
      <dgm:spPr/>
      <dgm:t>
        <a:bodyPr/>
        <a:lstStyle/>
        <a:p>
          <a:r>
            <a:rPr lang="es-CR" b="1" dirty="0" smtClean="0"/>
            <a:t>5. “R” Recomendaciones:</a:t>
          </a:r>
          <a:endParaRPr lang="en-US" b="1" dirty="0"/>
        </a:p>
      </dgm:t>
    </dgm:pt>
    <dgm:pt modelId="{4AC482C9-27D5-40CF-B283-21E45921AD5A}" type="parTrans" cxnId="{A372B3A4-2561-4160-B561-5367D85721D9}">
      <dgm:prSet/>
      <dgm:spPr/>
      <dgm:t>
        <a:bodyPr/>
        <a:lstStyle/>
        <a:p>
          <a:endParaRPr lang="en-US"/>
        </a:p>
      </dgm:t>
    </dgm:pt>
    <dgm:pt modelId="{7A6B3024-F6B0-4640-B61F-ABF644CB5DB7}" type="sibTrans" cxnId="{A372B3A4-2561-4160-B561-5367D85721D9}">
      <dgm:prSet/>
      <dgm:spPr/>
      <dgm:t>
        <a:bodyPr/>
        <a:lstStyle/>
        <a:p>
          <a:endParaRPr lang="en-US"/>
        </a:p>
      </dgm:t>
    </dgm:pt>
    <dgm:pt modelId="{3CD0B4FD-E6DC-49F7-B4FC-CF756C804C14}">
      <dgm:prSet phldrT="[Texto]"/>
      <dgm:spPr/>
      <dgm:t>
        <a:bodyPr/>
        <a:lstStyle/>
        <a:p>
          <a:r>
            <a:rPr lang="es-CR" dirty="0" smtClean="0"/>
            <a:t>Una vez se haya seleccionado el modelo de predicción que genere los resultados con mejor calidad de predicción, se le presentará a Negocio cuales son los resultados predichos contra los resultados reales. </a:t>
          </a:r>
          <a:endParaRPr lang="en-US" dirty="0"/>
        </a:p>
      </dgm:t>
    </dgm:pt>
    <dgm:pt modelId="{DDDA26B6-AD74-4095-A613-2D8C91C8F843}" type="parTrans" cxnId="{DC64A3F8-0215-417C-A314-2C62EDC54672}">
      <dgm:prSet/>
      <dgm:spPr/>
      <dgm:t>
        <a:bodyPr/>
        <a:lstStyle/>
        <a:p>
          <a:endParaRPr lang="en-US"/>
        </a:p>
      </dgm:t>
    </dgm:pt>
    <dgm:pt modelId="{0072F5F3-8513-4045-823B-FE80E588377E}" type="sibTrans" cxnId="{DC64A3F8-0215-417C-A314-2C62EDC54672}">
      <dgm:prSet/>
      <dgm:spPr/>
      <dgm:t>
        <a:bodyPr/>
        <a:lstStyle/>
        <a:p>
          <a:endParaRPr lang="en-US"/>
        </a:p>
      </dgm:t>
    </dgm:pt>
    <dgm:pt modelId="{32A2653D-96D1-4D59-A2CA-FE31E068D059}">
      <dgm:prSet phldrT="[Texto]"/>
      <dgm:spPr/>
      <dgm:t>
        <a:bodyPr/>
        <a:lstStyle/>
        <a:p>
          <a:r>
            <a:rPr lang="es-CR" dirty="0" smtClean="0"/>
            <a:t>Esto para que pueda validar que tan bueno es el nivel de predicción y así tenga la confianza en usar este modelo para utilizar en Producción el modelo y así tomar decisiones con base en las predicciones</a:t>
          </a:r>
          <a:endParaRPr lang="en-US" dirty="0"/>
        </a:p>
      </dgm:t>
    </dgm:pt>
    <dgm:pt modelId="{CA67042F-0D49-47CA-B808-D893E5BFAB69}" type="parTrans" cxnId="{6109FCBE-D991-4982-A736-D8184962F221}">
      <dgm:prSet/>
      <dgm:spPr/>
      <dgm:t>
        <a:bodyPr/>
        <a:lstStyle/>
        <a:p>
          <a:endParaRPr lang="en-US"/>
        </a:p>
      </dgm:t>
    </dgm:pt>
    <dgm:pt modelId="{B8C8201C-8DDD-429D-87A0-76F0A1277375}" type="sibTrans" cxnId="{6109FCBE-D991-4982-A736-D8184962F221}">
      <dgm:prSet/>
      <dgm:spPr/>
      <dgm:t>
        <a:bodyPr/>
        <a:lstStyle/>
        <a:p>
          <a:endParaRPr lang="en-US"/>
        </a:p>
      </dgm:t>
    </dgm:pt>
    <dgm:pt modelId="{92DA682D-E8C4-449F-B708-4DD058D6A971}" type="pres">
      <dgm:prSet presAssocID="{5A063FCF-9521-4EE2-AAC2-BDCAAFA5E0C2}" presName="linear" presStyleCnt="0">
        <dgm:presLayoutVars>
          <dgm:dir/>
          <dgm:animLvl val="lvl"/>
          <dgm:resizeHandles val="exact"/>
        </dgm:presLayoutVars>
      </dgm:prSet>
      <dgm:spPr/>
    </dgm:pt>
    <dgm:pt modelId="{EE460F0C-6F66-4A9A-B0D0-87615A4CC3E6}" type="pres">
      <dgm:prSet presAssocID="{80ACC86B-0C9C-4978-A602-5D5A2365648F}" presName="parentLin" presStyleCnt="0"/>
      <dgm:spPr/>
    </dgm:pt>
    <dgm:pt modelId="{8A612F3F-E9CE-4139-A26A-6EDB0350F9EC}" type="pres">
      <dgm:prSet presAssocID="{80ACC86B-0C9C-4978-A602-5D5A2365648F}" presName="parentLeftMargin" presStyleLbl="node1" presStyleIdx="0" presStyleCnt="5"/>
      <dgm:spPr/>
    </dgm:pt>
    <dgm:pt modelId="{1E10CF66-F7F9-425B-AAB3-0B2243015A45}" type="pres">
      <dgm:prSet presAssocID="{80ACC86B-0C9C-4978-A602-5D5A2365648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9FF6E-FA3E-432F-A825-F0DC5B5E4CBB}" type="pres">
      <dgm:prSet presAssocID="{80ACC86B-0C9C-4978-A602-5D5A2365648F}" presName="negativeSpace" presStyleCnt="0"/>
      <dgm:spPr/>
    </dgm:pt>
    <dgm:pt modelId="{C9226603-6196-42D0-8DFD-EECB6A2CBDE7}" type="pres">
      <dgm:prSet presAssocID="{80ACC86B-0C9C-4978-A602-5D5A2365648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B97AD-0B24-45FC-9F38-698338F71D5A}" type="pres">
      <dgm:prSet presAssocID="{F55B403C-1DBA-4968-91D3-035A9665D4D2}" presName="spaceBetweenRectangles" presStyleCnt="0"/>
      <dgm:spPr/>
    </dgm:pt>
    <dgm:pt modelId="{A00B3ADA-C03D-4AE8-AC70-5C5B7C077E1A}" type="pres">
      <dgm:prSet presAssocID="{9AD7758E-6380-46BE-B976-499B817B9C42}" presName="parentLin" presStyleCnt="0"/>
      <dgm:spPr/>
    </dgm:pt>
    <dgm:pt modelId="{8F325230-A4AC-49FB-96B2-88DA1A44A58B}" type="pres">
      <dgm:prSet presAssocID="{9AD7758E-6380-46BE-B976-499B817B9C42}" presName="parentLeftMargin" presStyleLbl="node1" presStyleIdx="0" presStyleCnt="5"/>
      <dgm:spPr/>
    </dgm:pt>
    <dgm:pt modelId="{CA316203-27E3-4D8B-A2F7-9AD4BE5897DC}" type="pres">
      <dgm:prSet presAssocID="{9AD7758E-6380-46BE-B976-499B817B9C4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1D0C0-BC79-4B12-B820-BA28EBA1AD90}" type="pres">
      <dgm:prSet presAssocID="{9AD7758E-6380-46BE-B976-499B817B9C42}" presName="negativeSpace" presStyleCnt="0"/>
      <dgm:spPr/>
    </dgm:pt>
    <dgm:pt modelId="{83DDD640-D2EA-498E-A1AC-D398876AB5C8}" type="pres">
      <dgm:prSet presAssocID="{9AD7758E-6380-46BE-B976-499B817B9C4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778F3-CFCD-4D6D-91D7-049E19D54D9B}" type="pres">
      <dgm:prSet presAssocID="{B2E8AA1F-48B1-4B0C-B908-B2FEF4EA0435}" presName="spaceBetweenRectangles" presStyleCnt="0"/>
      <dgm:spPr/>
    </dgm:pt>
    <dgm:pt modelId="{B8BE4B66-3A59-4F59-9100-7419F477983D}" type="pres">
      <dgm:prSet presAssocID="{272ED9E5-0B01-483C-A5B1-CCC72A6A5F60}" presName="parentLin" presStyleCnt="0"/>
      <dgm:spPr/>
    </dgm:pt>
    <dgm:pt modelId="{823FE70F-8E42-4289-BC2C-9CF361BCE695}" type="pres">
      <dgm:prSet presAssocID="{272ED9E5-0B01-483C-A5B1-CCC72A6A5F60}" presName="parentLeftMargin" presStyleLbl="node1" presStyleIdx="1" presStyleCnt="5"/>
      <dgm:spPr/>
    </dgm:pt>
    <dgm:pt modelId="{AB86EFDD-9054-4A9D-BD5F-69B15564E6F7}" type="pres">
      <dgm:prSet presAssocID="{272ED9E5-0B01-483C-A5B1-CCC72A6A5F6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21C9D-51DF-4DED-9FF0-120386D88D18}" type="pres">
      <dgm:prSet presAssocID="{272ED9E5-0B01-483C-A5B1-CCC72A6A5F60}" presName="negativeSpace" presStyleCnt="0"/>
      <dgm:spPr/>
    </dgm:pt>
    <dgm:pt modelId="{C13BE62C-243B-4889-A256-3FDE4B78947A}" type="pres">
      <dgm:prSet presAssocID="{272ED9E5-0B01-483C-A5B1-CCC72A6A5F6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4102F-350A-40F4-84E6-1EFD3CF7E130}" type="pres">
      <dgm:prSet presAssocID="{3A04B1A0-0D15-4B1E-AAEC-D0DF48A9F3DF}" presName="spaceBetweenRectangles" presStyleCnt="0"/>
      <dgm:spPr/>
    </dgm:pt>
    <dgm:pt modelId="{0DEDED6F-5147-4D5D-9D60-131511D0E22F}" type="pres">
      <dgm:prSet presAssocID="{81E13B6F-E1D4-45F4-910B-26E545A1CAB9}" presName="parentLin" presStyleCnt="0"/>
      <dgm:spPr/>
    </dgm:pt>
    <dgm:pt modelId="{E2A924CD-1FFB-4F35-97A1-117E8DAF7EBB}" type="pres">
      <dgm:prSet presAssocID="{81E13B6F-E1D4-45F4-910B-26E545A1CAB9}" presName="parentLeftMargin" presStyleLbl="node1" presStyleIdx="2" presStyleCnt="5"/>
      <dgm:spPr/>
    </dgm:pt>
    <dgm:pt modelId="{858D79DF-2CB1-4EDB-A86B-AF44CAFEBCBA}" type="pres">
      <dgm:prSet presAssocID="{81E13B6F-E1D4-45F4-910B-26E545A1CA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2AB169-32BF-480D-9C43-DBDD17CEA45E}" type="pres">
      <dgm:prSet presAssocID="{81E13B6F-E1D4-45F4-910B-26E545A1CAB9}" presName="negativeSpace" presStyleCnt="0"/>
      <dgm:spPr/>
    </dgm:pt>
    <dgm:pt modelId="{F6C43C79-3EC9-4592-B1EF-0344C718BFAC}" type="pres">
      <dgm:prSet presAssocID="{81E13B6F-E1D4-45F4-910B-26E545A1CAB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CB8A-20B8-4DCF-B633-90009548A398}" type="pres">
      <dgm:prSet presAssocID="{968324CD-644D-45FE-8E3B-A2A6B5707776}" presName="spaceBetweenRectangles" presStyleCnt="0"/>
      <dgm:spPr/>
    </dgm:pt>
    <dgm:pt modelId="{9E5190CB-56A7-4FF4-A43B-7D558B00BF9A}" type="pres">
      <dgm:prSet presAssocID="{982C43AD-2663-4594-B610-ABC0C318F7E8}" presName="parentLin" presStyleCnt="0"/>
      <dgm:spPr/>
    </dgm:pt>
    <dgm:pt modelId="{09334FC9-ABC1-43E5-9A15-67E15E94895A}" type="pres">
      <dgm:prSet presAssocID="{982C43AD-2663-4594-B610-ABC0C318F7E8}" presName="parentLeftMargin" presStyleLbl="node1" presStyleIdx="3" presStyleCnt="5"/>
      <dgm:spPr/>
    </dgm:pt>
    <dgm:pt modelId="{982C497F-A2D1-4621-9939-76F8682283C2}" type="pres">
      <dgm:prSet presAssocID="{982C43AD-2663-4594-B610-ABC0C318F7E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55857-5EB7-43B1-8FF8-CBAC21BBF203}" type="pres">
      <dgm:prSet presAssocID="{982C43AD-2663-4594-B610-ABC0C318F7E8}" presName="negativeSpace" presStyleCnt="0"/>
      <dgm:spPr/>
    </dgm:pt>
    <dgm:pt modelId="{7FDB3359-CC80-4E24-84EC-6464D0F61EDC}" type="pres">
      <dgm:prSet presAssocID="{982C43AD-2663-4594-B610-ABC0C318F7E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84424-F232-4470-A0F0-994DF37D351B}" srcId="{80ACC86B-0C9C-4978-A602-5D5A2365648F}" destId="{D241E759-A773-47B8-ADFD-E7F7C90C7FF1}" srcOrd="0" destOrd="0" parTransId="{319A7ABF-EFCF-4475-A979-8D52E7EB4601}" sibTransId="{34612257-DBF1-477E-AE16-17AA196C4DC6}"/>
    <dgm:cxn modelId="{4A34D54E-6F01-4047-B591-FCC161447956}" type="presOf" srcId="{D241E759-A773-47B8-ADFD-E7F7C90C7FF1}" destId="{C9226603-6196-42D0-8DFD-EECB6A2CBDE7}" srcOrd="0" destOrd="0" presId="urn:microsoft.com/office/officeart/2005/8/layout/list1"/>
    <dgm:cxn modelId="{642B3E54-44ED-4314-8230-F5E93445CBBA}" type="presOf" srcId="{A7BAA9C2-8CD0-46B6-B462-6DEA0B66E4B9}" destId="{C13BE62C-243B-4889-A256-3FDE4B78947A}" srcOrd="0" destOrd="1" presId="urn:microsoft.com/office/officeart/2005/8/layout/list1"/>
    <dgm:cxn modelId="{C4365491-0F69-4AB5-9183-0DCD814D3D44}" type="presOf" srcId="{982C43AD-2663-4594-B610-ABC0C318F7E8}" destId="{09334FC9-ABC1-43E5-9A15-67E15E94895A}" srcOrd="0" destOrd="0" presId="urn:microsoft.com/office/officeart/2005/8/layout/list1"/>
    <dgm:cxn modelId="{0FF19817-6D52-4D7C-9EFE-BB6A8D3ABDA4}" srcId="{5A063FCF-9521-4EE2-AAC2-BDCAAFA5E0C2}" destId="{81E13B6F-E1D4-45F4-910B-26E545A1CAB9}" srcOrd="3" destOrd="0" parTransId="{46A1A76A-E7FC-40F3-B63F-45377E22390D}" sibTransId="{968324CD-644D-45FE-8E3B-A2A6B5707776}"/>
    <dgm:cxn modelId="{4F14E220-AD82-4091-8880-38FEE0050349}" srcId="{81E13B6F-E1D4-45F4-910B-26E545A1CAB9}" destId="{0CFA9C64-6E80-4A89-9F5F-878AA2E90C68}" srcOrd="0" destOrd="0" parTransId="{95CE43CC-2396-48DA-AE11-D61CD32F8655}" sibTransId="{4BA0BDA0-74ED-40FF-A02C-AB4D7F55E8BC}"/>
    <dgm:cxn modelId="{A372B3A4-2561-4160-B561-5367D85721D9}" srcId="{5A063FCF-9521-4EE2-AAC2-BDCAAFA5E0C2}" destId="{982C43AD-2663-4594-B610-ABC0C318F7E8}" srcOrd="4" destOrd="0" parTransId="{4AC482C9-27D5-40CF-B283-21E45921AD5A}" sibTransId="{7A6B3024-F6B0-4640-B61F-ABF644CB5DB7}"/>
    <dgm:cxn modelId="{8F13A1DD-F253-4B62-951D-505454FB4DF9}" type="presOf" srcId="{81E13B6F-E1D4-45F4-910B-26E545A1CAB9}" destId="{858D79DF-2CB1-4EDB-A86B-AF44CAFEBCBA}" srcOrd="1" destOrd="0" presId="urn:microsoft.com/office/officeart/2005/8/layout/list1"/>
    <dgm:cxn modelId="{40E98B16-4697-48A1-A690-D858398D1ADD}" type="presOf" srcId="{F6717329-B6F0-4777-B3CE-A9856C875088}" destId="{83DDD640-D2EA-498E-A1AC-D398876AB5C8}" srcOrd="0" destOrd="1" presId="urn:microsoft.com/office/officeart/2005/8/layout/list1"/>
    <dgm:cxn modelId="{7CFD4C3C-B4E3-4DC6-9224-0AC35A1092C2}" type="presOf" srcId="{272ED9E5-0B01-483C-A5B1-CCC72A6A5F60}" destId="{823FE70F-8E42-4289-BC2C-9CF361BCE695}" srcOrd="0" destOrd="0" presId="urn:microsoft.com/office/officeart/2005/8/layout/list1"/>
    <dgm:cxn modelId="{7CD3A142-9BD0-420B-A9F8-BFC330EB29CD}" srcId="{272ED9E5-0B01-483C-A5B1-CCC72A6A5F60}" destId="{9A2204F6-3A7A-4FAF-B15F-72D3871D8373}" srcOrd="0" destOrd="0" parTransId="{7ACB654B-22B8-4084-B3B3-6E3199054912}" sibTransId="{CF84EBDC-F53F-4536-981C-E3D34012B3AE}"/>
    <dgm:cxn modelId="{6ED319BC-A4E3-4768-A39E-A2F6E6AC53B8}" srcId="{9AD7758E-6380-46BE-B976-499B817B9C42}" destId="{EF18B3D3-DF0C-4BE2-B6EC-34235872B14F}" srcOrd="0" destOrd="0" parTransId="{F7DA6B99-0342-4415-B5A1-9C2AE9B0A981}" sibTransId="{DDACA06C-1328-4D1E-92F3-7B57C671396B}"/>
    <dgm:cxn modelId="{DC64A3F8-0215-417C-A314-2C62EDC54672}" srcId="{982C43AD-2663-4594-B610-ABC0C318F7E8}" destId="{3CD0B4FD-E6DC-49F7-B4FC-CF756C804C14}" srcOrd="0" destOrd="0" parTransId="{DDDA26B6-AD74-4095-A613-2D8C91C8F843}" sibTransId="{0072F5F3-8513-4045-823B-FE80E588377E}"/>
    <dgm:cxn modelId="{605F5DEE-F098-4AB6-B1A1-1517B6059177}" srcId="{5A063FCF-9521-4EE2-AAC2-BDCAAFA5E0C2}" destId="{80ACC86B-0C9C-4978-A602-5D5A2365648F}" srcOrd="0" destOrd="0" parTransId="{6F452CE8-64D7-4ECA-9315-69C4F52C531D}" sibTransId="{F55B403C-1DBA-4968-91D3-035A9665D4D2}"/>
    <dgm:cxn modelId="{A61E8B6D-6C6D-42F2-8734-E682037DB58A}" type="presOf" srcId="{5A063FCF-9521-4EE2-AAC2-BDCAAFA5E0C2}" destId="{92DA682D-E8C4-449F-B708-4DD058D6A971}" srcOrd="0" destOrd="0" presId="urn:microsoft.com/office/officeart/2005/8/layout/list1"/>
    <dgm:cxn modelId="{2921F9C4-0CEE-4502-A4D5-39FD16275ED9}" srcId="{272ED9E5-0B01-483C-A5B1-CCC72A6A5F60}" destId="{A7BAA9C2-8CD0-46B6-B462-6DEA0B66E4B9}" srcOrd="1" destOrd="0" parTransId="{0F95CF08-ED6D-4AF4-8129-9CF45E65A22E}" sibTransId="{CC0207BE-D4A6-4E10-BED6-5E9EB60136BB}"/>
    <dgm:cxn modelId="{B31832A8-DF4E-4F8C-90F2-C2F46F7EF353}" srcId="{9AD7758E-6380-46BE-B976-499B817B9C42}" destId="{F6717329-B6F0-4777-B3CE-A9856C875088}" srcOrd="1" destOrd="0" parTransId="{5BFDF86B-18C6-4BE7-A952-E50863746153}" sibTransId="{93844FA5-4C9C-4ABE-B02D-C0900BB2725A}"/>
    <dgm:cxn modelId="{C3F5C84C-8FAE-413C-B63C-F635A630CFBD}" type="presOf" srcId="{982C43AD-2663-4594-B610-ABC0C318F7E8}" destId="{982C497F-A2D1-4621-9939-76F8682283C2}" srcOrd="1" destOrd="0" presId="urn:microsoft.com/office/officeart/2005/8/layout/list1"/>
    <dgm:cxn modelId="{A3678798-D163-4906-B6DB-FB69435B80C6}" type="presOf" srcId="{81E13B6F-E1D4-45F4-910B-26E545A1CAB9}" destId="{E2A924CD-1FFB-4F35-97A1-117E8DAF7EBB}" srcOrd="0" destOrd="0" presId="urn:microsoft.com/office/officeart/2005/8/layout/list1"/>
    <dgm:cxn modelId="{5F459D8C-550F-40A9-AEA3-12C9F07D8D5F}" type="presOf" srcId="{272ED9E5-0B01-483C-A5B1-CCC72A6A5F60}" destId="{AB86EFDD-9054-4A9D-BD5F-69B15564E6F7}" srcOrd="1" destOrd="0" presId="urn:microsoft.com/office/officeart/2005/8/layout/list1"/>
    <dgm:cxn modelId="{6C4716D7-D1B9-4E8C-9B6E-C4FAABEB4971}" type="presOf" srcId="{9AD7758E-6380-46BE-B976-499B817B9C42}" destId="{8F325230-A4AC-49FB-96B2-88DA1A44A58B}" srcOrd="0" destOrd="0" presId="urn:microsoft.com/office/officeart/2005/8/layout/list1"/>
    <dgm:cxn modelId="{446B627D-EC83-4B10-92DF-84628B0C1986}" type="presOf" srcId="{9AD7758E-6380-46BE-B976-499B817B9C42}" destId="{CA316203-27E3-4D8B-A2F7-9AD4BE5897DC}" srcOrd="1" destOrd="0" presId="urn:microsoft.com/office/officeart/2005/8/layout/list1"/>
    <dgm:cxn modelId="{404F9103-D302-4F99-8AD2-F048BF9AACB4}" srcId="{5A063FCF-9521-4EE2-AAC2-BDCAAFA5E0C2}" destId="{272ED9E5-0B01-483C-A5B1-CCC72A6A5F60}" srcOrd="2" destOrd="0" parTransId="{1AF4C127-26B2-487E-B361-F7A1F75516C6}" sibTransId="{3A04B1A0-0D15-4B1E-AAEC-D0DF48A9F3DF}"/>
    <dgm:cxn modelId="{9E60F4F6-AFC6-467C-959D-87A54FAED1C9}" srcId="{5A063FCF-9521-4EE2-AAC2-BDCAAFA5E0C2}" destId="{9AD7758E-6380-46BE-B976-499B817B9C42}" srcOrd="1" destOrd="0" parTransId="{BEB65C51-6326-4F8C-A0AB-135AE8EC9086}" sibTransId="{B2E8AA1F-48B1-4B0C-B908-B2FEF4EA0435}"/>
    <dgm:cxn modelId="{8EFFD553-F6D0-4EAB-9588-CD4EA1A3E6E1}" type="presOf" srcId="{0CFA9C64-6E80-4A89-9F5F-878AA2E90C68}" destId="{F6C43C79-3EC9-4592-B1EF-0344C718BFAC}" srcOrd="0" destOrd="0" presId="urn:microsoft.com/office/officeart/2005/8/layout/list1"/>
    <dgm:cxn modelId="{0684688B-98A5-43A6-AAE9-D62C1BCDE24B}" type="presOf" srcId="{80ACC86B-0C9C-4978-A602-5D5A2365648F}" destId="{8A612F3F-E9CE-4139-A26A-6EDB0350F9EC}" srcOrd="0" destOrd="0" presId="urn:microsoft.com/office/officeart/2005/8/layout/list1"/>
    <dgm:cxn modelId="{9601ACE3-EAA7-435F-96CA-494AE6A5213C}" type="presOf" srcId="{EF18B3D3-DF0C-4BE2-B6EC-34235872B14F}" destId="{83DDD640-D2EA-498E-A1AC-D398876AB5C8}" srcOrd="0" destOrd="0" presId="urn:microsoft.com/office/officeart/2005/8/layout/list1"/>
    <dgm:cxn modelId="{5601EEA5-DA46-460D-9116-E40925BCB66F}" type="presOf" srcId="{32A2653D-96D1-4D59-A2CA-FE31E068D059}" destId="{7FDB3359-CC80-4E24-84EC-6464D0F61EDC}" srcOrd="0" destOrd="1" presId="urn:microsoft.com/office/officeart/2005/8/layout/list1"/>
    <dgm:cxn modelId="{68CCAB55-3036-45AC-9078-5CEED5CA19B2}" type="presOf" srcId="{9A2204F6-3A7A-4FAF-B15F-72D3871D8373}" destId="{C13BE62C-243B-4889-A256-3FDE4B78947A}" srcOrd="0" destOrd="0" presId="urn:microsoft.com/office/officeart/2005/8/layout/list1"/>
    <dgm:cxn modelId="{2EB10BAC-9B62-4E31-8ABE-DF715344404D}" type="presOf" srcId="{80ACC86B-0C9C-4978-A602-5D5A2365648F}" destId="{1E10CF66-F7F9-425B-AAB3-0B2243015A45}" srcOrd="1" destOrd="0" presId="urn:microsoft.com/office/officeart/2005/8/layout/list1"/>
    <dgm:cxn modelId="{6109FCBE-D991-4982-A736-D8184962F221}" srcId="{982C43AD-2663-4594-B610-ABC0C318F7E8}" destId="{32A2653D-96D1-4D59-A2CA-FE31E068D059}" srcOrd="1" destOrd="0" parTransId="{CA67042F-0D49-47CA-B808-D893E5BFAB69}" sibTransId="{B8C8201C-8DDD-429D-87A0-76F0A1277375}"/>
    <dgm:cxn modelId="{8F52EB73-8CF9-4F56-8599-595CFD2EF5DA}" type="presOf" srcId="{3CD0B4FD-E6DC-49F7-B4FC-CF756C804C14}" destId="{7FDB3359-CC80-4E24-84EC-6464D0F61EDC}" srcOrd="0" destOrd="0" presId="urn:microsoft.com/office/officeart/2005/8/layout/list1"/>
    <dgm:cxn modelId="{ECE3CD5A-3426-4856-A051-27182F29AF1F}" type="presParOf" srcId="{92DA682D-E8C4-449F-B708-4DD058D6A971}" destId="{EE460F0C-6F66-4A9A-B0D0-87615A4CC3E6}" srcOrd="0" destOrd="0" presId="urn:microsoft.com/office/officeart/2005/8/layout/list1"/>
    <dgm:cxn modelId="{CE6073C8-4A0F-4117-8990-57F8CB43C546}" type="presParOf" srcId="{EE460F0C-6F66-4A9A-B0D0-87615A4CC3E6}" destId="{8A612F3F-E9CE-4139-A26A-6EDB0350F9EC}" srcOrd="0" destOrd="0" presId="urn:microsoft.com/office/officeart/2005/8/layout/list1"/>
    <dgm:cxn modelId="{DDCE7619-6395-4B64-93F5-AC2A54F6B94B}" type="presParOf" srcId="{EE460F0C-6F66-4A9A-B0D0-87615A4CC3E6}" destId="{1E10CF66-F7F9-425B-AAB3-0B2243015A45}" srcOrd="1" destOrd="0" presId="urn:microsoft.com/office/officeart/2005/8/layout/list1"/>
    <dgm:cxn modelId="{E3263A2D-EEB5-47F0-B9A6-E21547D8899A}" type="presParOf" srcId="{92DA682D-E8C4-449F-B708-4DD058D6A971}" destId="{0FC9FF6E-FA3E-432F-A825-F0DC5B5E4CBB}" srcOrd="1" destOrd="0" presId="urn:microsoft.com/office/officeart/2005/8/layout/list1"/>
    <dgm:cxn modelId="{27B28219-7BF8-43AB-8B90-0C00F2578374}" type="presParOf" srcId="{92DA682D-E8C4-449F-B708-4DD058D6A971}" destId="{C9226603-6196-42D0-8DFD-EECB6A2CBDE7}" srcOrd="2" destOrd="0" presId="urn:microsoft.com/office/officeart/2005/8/layout/list1"/>
    <dgm:cxn modelId="{4130856E-DD88-447D-B7D7-0D7E347846DD}" type="presParOf" srcId="{92DA682D-E8C4-449F-B708-4DD058D6A971}" destId="{420B97AD-0B24-45FC-9F38-698338F71D5A}" srcOrd="3" destOrd="0" presId="urn:microsoft.com/office/officeart/2005/8/layout/list1"/>
    <dgm:cxn modelId="{80415DC3-68C1-4209-8CF0-35803D1A2E8C}" type="presParOf" srcId="{92DA682D-E8C4-449F-B708-4DD058D6A971}" destId="{A00B3ADA-C03D-4AE8-AC70-5C5B7C077E1A}" srcOrd="4" destOrd="0" presId="urn:microsoft.com/office/officeart/2005/8/layout/list1"/>
    <dgm:cxn modelId="{83D00215-A6CE-4CBF-AB4E-20060622403D}" type="presParOf" srcId="{A00B3ADA-C03D-4AE8-AC70-5C5B7C077E1A}" destId="{8F325230-A4AC-49FB-96B2-88DA1A44A58B}" srcOrd="0" destOrd="0" presId="urn:microsoft.com/office/officeart/2005/8/layout/list1"/>
    <dgm:cxn modelId="{9CDD9579-2D94-415E-8E0E-6EF96E6FA78D}" type="presParOf" srcId="{A00B3ADA-C03D-4AE8-AC70-5C5B7C077E1A}" destId="{CA316203-27E3-4D8B-A2F7-9AD4BE5897DC}" srcOrd="1" destOrd="0" presId="urn:microsoft.com/office/officeart/2005/8/layout/list1"/>
    <dgm:cxn modelId="{919FCF74-8C40-40C7-935C-83364600B2F4}" type="presParOf" srcId="{92DA682D-E8C4-449F-B708-4DD058D6A971}" destId="{5F81D0C0-BC79-4B12-B820-BA28EBA1AD90}" srcOrd="5" destOrd="0" presId="urn:microsoft.com/office/officeart/2005/8/layout/list1"/>
    <dgm:cxn modelId="{D4FC6FE2-3721-4FF8-9C89-404FFE9FE67A}" type="presParOf" srcId="{92DA682D-E8C4-449F-B708-4DD058D6A971}" destId="{83DDD640-D2EA-498E-A1AC-D398876AB5C8}" srcOrd="6" destOrd="0" presId="urn:microsoft.com/office/officeart/2005/8/layout/list1"/>
    <dgm:cxn modelId="{B4A71E31-45C7-4BD8-8771-23490A0AFAE8}" type="presParOf" srcId="{92DA682D-E8C4-449F-B708-4DD058D6A971}" destId="{2A3778F3-CFCD-4D6D-91D7-049E19D54D9B}" srcOrd="7" destOrd="0" presId="urn:microsoft.com/office/officeart/2005/8/layout/list1"/>
    <dgm:cxn modelId="{86CFAA59-B22A-4850-B616-890B2613017F}" type="presParOf" srcId="{92DA682D-E8C4-449F-B708-4DD058D6A971}" destId="{B8BE4B66-3A59-4F59-9100-7419F477983D}" srcOrd="8" destOrd="0" presId="urn:microsoft.com/office/officeart/2005/8/layout/list1"/>
    <dgm:cxn modelId="{E4815DE3-DCAC-4F55-A62B-0BACBC6B933C}" type="presParOf" srcId="{B8BE4B66-3A59-4F59-9100-7419F477983D}" destId="{823FE70F-8E42-4289-BC2C-9CF361BCE695}" srcOrd="0" destOrd="0" presId="urn:microsoft.com/office/officeart/2005/8/layout/list1"/>
    <dgm:cxn modelId="{DCDD9425-AFEE-4BF7-9F2F-2235E3E22EC3}" type="presParOf" srcId="{B8BE4B66-3A59-4F59-9100-7419F477983D}" destId="{AB86EFDD-9054-4A9D-BD5F-69B15564E6F7}" srcOrd="1" destOrd="0" presId="urn:microsoft.com/office/officeart/2005/8/layout/list1"/>
    <dgm:cxn modelId="{AE3868B2-7F88-4B41-9F48-D3D8CC0852B3}" type="presParOf" srcId="{92DA682D-E8C4-449F-B708-4DD058D6A971}" destId="{AA421C9D-51DF-4DED-9FF0-120386D88D18}" srcOrd="9" destOrd="0" presId="urn:microsoft.com/office/officeart/2005/8/layout/list1"/>
    <dgm:cxn modelId="{EA590E1C-FBDF-4864-9A5B-C8AF71475D97}" type="presParOf" srcId="{92DA682D-E8C4-449F-B708-4DD058D6A971}" destId="{C13BE62C-243B-4889-A256-3FDE4B78947A}" srcOrd="10" destOrd="0" presId="urn:microsoft.com/office/officeart/2005/8/layout/list1"/>
    <dgm:cxn modelId="{9510E5A8-6019-41E3-B6FA-5F4FE1E50EC0}" type="presParOf" srcId="{92DA682D-E8C4-449F-B708-4DD058D6A971}" destId="{6724102F-350A-40F4-84E6-1EFD3CF7E130}" srcOrd="11" destOrd="0" presId="urn:microsoft.com/office/officeart/2005/8/layout/list1"/>
    <dgm:cxn modelId="{2315B4F9-EA65-47F9-B8F8-B05AC2D8971C}" type="presParOf" srcId="{92DA682D-E8C4-449F-B708-4DD058D6A971}" destId="{0DEDED6F-5147-4D5D-9D60-131511D0E22F}" srcOrd="12" destOrd="0" presId="urn:microsoft.com/office/officeart/2005/8/layout/list1"/>
    <dgm:cxn modelId="{60475064-8CE8-4CD6-98F6-58A50A0E8263}" type="presParOf" srcId="{0DEDED6F-5147-4D5D-9D60-131511D0E22F}" destId="{E2A924CD-1FFB-4F35-97A1-117E8DAF7EBB}" srcOrd="0" destOrd="0" presId="urn:microsoft.com/office/officeart/2005/8/layout/list1"/>
    <dgm:cxn modelId="{8143CE91-40C2-4A7C-B9E3-C5459F2279C2}" type="presParOf" srcId="{0DEDED6F-5147-4D5D-9D60-131511D0E22F}" destId="{858D79DF-2CB1-4EDB-A86B-AF44CAFEBCBA}" srcOrd="1" destOrd="0" presId="urn:microsoft.com/office/officeart/2005/8/layout/list1"/>
    <dgm:cxn modelId="{045274DA-0968-4D55-9FDC-4E72E5D8AB3D}" type="presParOf" srcId="{92DA682D-E8C4-449F-B708-4DD058D6A971}" destId="{6C2AB169-32BF-480D-9C43-DBDD17CEA45E}" srcOrd="13" destOrd="0" presId="urn:microsoft.com/office/officeart/2005/8/layout/list1"/>
    <dgm:cxn modelId="{D0B9D180-8B09-4133-BD74-A07724EE1A41}" type="presParOf" srcId="{92DA682D-E8C4-449F-B708-4DD058D6A971}" destId="{F6C43C79-3EC9-4592-B1EF-0344C718BFAC}" srcOrd="14" destOrd="0" presId="urn:microsoft.com/office/officeart/2005/8/layout/list1"/>
    <dgm:cxn modelId="{9CC270E1-4888-4247-B0DB-6234A677DC15}" type="presParOf" srcId="{92DA682D-E8C4-449F-B708-4DD058D6A971}" destId="{719FCB8A-20B8-4DCF-B633-90009548A398}" srcOrd="15" destOrd="0" presId="urn:microsoft.com/office/officeart/2005/8/layout/list1"/>
    <dgm:cxn modelId="{4CD1151E-E9D2-4863-B051-5C0CF6A1E545}" type="presParOf" srcId="{92DA682D-E8C4-449F-B708-4DD058D6A971}" destId="{9E5190CB-56A7-4FF4-A43B-7D558B00BF9A}" srcOrd="16" destOrd="0" presId="urn:microsoft.com/office/officeart/2005/8/layout/list1"/>
    <dgm:cxn modelId="{87FACFF2-0760-43AC-98C2-120325F62C9F}" type="presParOf" srcId="{9E5190CB-56A7-4FF4-A43B-7D558B00BF9A}" destId="{09334FC9-ABC1-43E5-9A15-67E15E94895A}" srcOrd="0" destOrd="0" presId="urn:microsoft.com/office/officeart/2005/8/layout/list1"/>
    <dgm:cxn modelId="{263BFB5E-ECFA-4C1E-B3B3-75F1C928D612}" type="presParOf" srcId="{9E5190CB-56A7-4FF4-A43B-7D558B00BF9A}" destId="{982C497F-A2D1-4621-9939-76F8682283C2}" srcOrd="1" destOrd="0" presId="urn:microsoft.com/office/officeart/2005/8/layout/list1"/>
    <dgm:cxn modelId="{18590234-B9A8-4832-A722-ED4DCB265203}" type="presParOf" srcId="{92DA682D-E8C4-449F-B708-4DD058D6A971}" destId="{D3F55857-5EB7-43B1-8FF8-CBAC21BBF203}" srcOrd="17" destOrd="0" presId="urn:microsoft.com/office/officeart/2005/8/layout/list1"/>
    <dgm:cxn modelId="{4A9380BC-70FD-4062-BFF8-3AED35C504F7}" type="presParOf" srcId="{92DA682D-E8C4-449F-B708-4DD058D6A971}" destId="{7FDB3359-CC80-4E24-84EC-6464D0F61ED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8AE515-C527-4557-8D10-AAF3831E0BF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60402-9B4A-4771-BF60-700B878E3718}">
      <dgm:prSet phldrT="[Texto]"/>
      <dgm:spPr/>
      <dgm:t>
        <a:bodyPr/>
        <a:lstStyle/>
        <a:p>
          <a:r>
            <a:rPr lang="es-CR" dirty="0" smtClean="0"/>
            <a:t>Carga de los datos</a:t>
          </a:r>
          <a:endParaRPr lang="en-US" dirty="0"/>
        </a:p>
      </dgm:t>
    </dgm:pt>
    <dgm:pt modelId="{15BF4A75-C8C0-48F1-A37F-C9B74F9A3A51}" type="parTrans" cxnId="{25BA9A06-5E52-4CA6-AAAE-449F82F804F0}">
      <dgm:prSet/>
      <dgm:spPr/>
      <dgm:t>
        <a:bodyPr/>
        <a:lstStyle/>
        <a:p>
          <a:endParaRPr lang="en-US"/>
        </a:p>
      </dgm:t>
    </dgm:pt>
    <dgm:pt modelId="{9AC50053-FCFE-42F3-B191-383FA9F07DED}" type="sibTrans" cxnId="{25BA9A06-5E52-4CA6-AAAE-449F82F804F0}">
      <dgm:prSet/>
      <dgm:spPr/>
      <dgm:t>
        <a:bodyPr/>
        <a:lstStyle/>
        <a:p>
          <a:endParaRPr lang="en-US"/>
        </a:p>
      </dgm:t>
    </dgm:pt>
    <dgm:pt modelId="{D15423B7-B77B-4427-A400-6C131E2D5E66}">
      <dgm:prSet phldrT="[Texto]"/>
      <dgm:spPr/>
      <dgm:t>
        <a:bodyPr/>
        <a:lstStyle/>
        <a:p>
          <a:r>
            <a:rPr lang="es-CR" dirty="0" err="1" smtClean="0"/>
            <a:t>Estadisticias</a:t>
          </a:r>
          <a:r>
            <a:rPr lang="es-CR" dirty="0" smtClean="0"/>
            <a:t> generales: </a:t>
          </a:r>
          <a:r>
            <a:rPr lang="es-CR" dirty="0" err="1" smtClean="0"/>
            <a:t>Prom</a:t>
          </a:r>
          <a:r>
            <a:rPr lang="es-CR" dirty="0" smtClean="0"/>
            <a:t>, Min, Max, etc…</a:t>
          </a:r>
          <a:endParaRPr lang="en-US" dirty="0"/>
        </a:p>
      </dgm:t>
    </dgm:pt>
    <dgm:pt modelId="{4053B49A-1294-44D7-9155-39BAF1D40C40}" type="parTrans" cxnId="{6D36BA41-5741-4CA3-86A0-54D747595CC5}">
      <dgm:prSet/>
      <dgm:spPr/>
      <dgm:t>
        <a:bodyPr/>
        <a:lstStyle/>
        <a:p>
          <a:endParaRPr lang="en-US"/>
        </a:p>
      </dgm:t>
    </dgm:pt>
    <dgm:pt modelId="{E4246638-3556-44FE-9635-28944B31A1AC}" type="sibTrans" cxnId="{6D36BA41-5741-4CA3-86A0-54D747595CC5}">
      <dgm:prSet/>
      <dgm:spPr/>
      <dgm:t>
        <a:bodyPr/>
        <a:lstStyle/>
        <a:p>
          <a:endParaRPr lang="en-US"/>
        </a:p>
      </dgm:t>
    </dgm:pt>
    <dgm:pt modelId="{85454943-5D5D-44D7-BA00-8072B3B531F1}">
      <dgm:prSet phldrT="[Texto]"/>
      <dgm:spPr/>
      <dgm:t>
        <a:bodyPr/>
        <a:lstStyle/>
        <a:p>
          <a:r>
            <a:rPr lang="es-CR" dirty="0" smtClean="0"/>
            <a:t>Tipo de datos</a:t>
          </a:r>
          <a:endParaRPr lang="en-US" dirty="0"/>
        </a:p>
      </dgm:t>
    </dgm:pt>
    <dgm:pt modelId="{8370EC00-722F-450A-9E7E-C081E2955210}" type="parTrans" cxnId="{450D1009-070C-4654-A152-96FE766854E5}">
      <dgm:prSet/>
      <dgm:spPr/>
      <dgm:t>
        <a:bodyPr/>
        <a:lstStyle/>
        <a:p>
          <a:endParaRPr lang="en-US"/>
        </a:p>
      </dgm:t>
    </dgm:pt>
    <dgm:pt modelId="{721F0103-03E7-4814-A12A-B70E1535AA00}" type="sibTrans" cxnId="{450D1009-070C-4654-A152-96FE766854E5}">
      <dgm:prSet/>
      <dgm:spPr/>
      <dgm:t>
        <a:bodyPr/>
        <a:lstStyle/>
        <a:p>
          <a:endParaRPr lang="en-US"/>
        </a:p>
      </dgm:t>
    </dgm:pt>
    <dgm:pt modelId="{BEBF2215-01C4-47BA-9303-0181C2789D69}">
      <dgm:prSet phldrT="[Texto]"/>
      <dgm:spPr/>
      <dgm:t>
        <a:bodyPr/>
        <a:lstStyle/>
        <a:p>
          <a:r>
            <a:rPr lang="es-CR" dirty="0" smtClean="0"/>
            <a:t>Análisis gráfico: Identificar tendencias o patrones</a:t>
          </a:r>
          <a:endParaRPr lang="en-US" dirty="0"/>
        </a:p>
      </dgm:t>
    </dgm:pt>
    <dgm:pt modelId="{D51BBFF9-9B7B-4C30-B441-D19B657A3410}" type="parTrans" cxnId="{05C66ACC-5129-447A-B422-C15D8426D3AA}">
      <dgm:prSet/>
      <dgm:spPr/>
      <dgm:t>
        <a:bodyPr/>
        <a:lstStyle/>
        <a:p>
          <a:endParaRPr lang="en-US"/>
        </a:p>
      </dgm:t>
    </dgm:pt>
    <dgm:pt modelId="{03744F1C-2795-4B25-AE41-1F3318ADFB17}" type="sibTrans" cxnId="{05C66ACC-5129-447A-B422-C15D8426D3AA}">
      <dgm:prSet/>
      <dgm:spPr/>
      <dgm:t>
        <a:bodyPr/>
        <a:lstStyle/>
        <a:p>
          <a:endParaRPr lang="en-US"/>
        </a:p>
      </dgm:t>
    </dgm:pt>
    <dgm:pt modelId="{A8D25FA6-011F-4BF7-97B6-E757CDEFE8F2}">
      <dgm:prSet phldrT="[Texto]"/>
      <dgm:spPr/>
      <dgm:t>
        <a:bodyPr/>
        <a:lstStyle/>
        <a:p>
          <a:r>
            <a:rPr lang="es-CR" dirty="0" smtClean="0"/>
            <a:t>Análisis de varianza y correlación</a:t>
          </a:r>
          <a:endParaRPr lang="en-US" dirty="0"/>
        </a:p>
      </dgm:t>
    </dgm:pt>
    <dgm:pt modelId="{888799B3-BD85-4AF9-8C4D-3B5270EF3E24}" type="parTrans" cxnId="{6BF832ED-3F05-4B29-9865-5AA873A3FA06}">
      <dgm:prSet/>
      <dgm:spPr/>
      <dgm:t>
        <a:bodyPr/>
        <a:lstStyle/>
        <a:p>
          <a:endParaRPr lang="en-US"/>
        </a:p>
      </dgm:t>
    </dgm:pt>
    <dgm:pt modelId="{BB798286-AB8E-4486-8088-948848A69A74}" type="sibTrans" cxnId="{6BF832ED-3F05-4B29-9865-5AA873A3FA06}">
      <dgm:prSet/>
      <dgm:spPr/>
      <dgm:t>
        <a:bodyPr/>
        <a:lstStyle/>
        <a:p>
          <a:endParaRPr lang="en-US"/>
        </a:p>
      </dgm:t>
    </dgm:pt>
    <dgm:pt modelId="{930BD545-AF5E-4156-A78C-30682C00B5AB}">
      <dgm:prSet phldrT="[Texto]"/>
      <dgm:spPr/>
      <dgm:t>
        <a:bodyPr/>
        <a:lstStyle/>
        <a:p>
          <a:r>
            <a:rPr lang="es-CR" b="1" dirty="0" err="1" smtClean="0"/>
            <a:t>Preprocessing</a:t>
          </a:r>
          <a:r>
            <a:rPr lang="es-CR" b="1" dirty="0" smtClean="0"/>
            <a:t>:</a:t>
          </a:r>
          <a:r>
            <a:rPr lang="es-CR" dirty="0" smtClean="0"/>
            <a:t> Cambiar tipo de dato, Eliminar atributos, “</a:t>
          </a:r>
          <a:r>
            <a:rPr lang="es-CR" dirty="0" err="1" smtClean="0"/>
            <a:t>Dummificar</a:t>
          </a:r>
          <a:r>
            <a:rPr lang="es-CR" dirty="0" smtClean="0"/>
            <a:t>” atributos, PCA, etc…</a:t>
          </a:r>
          <a:endParaRPr lang="en-US" dirty="0"/>
        </a:p>
      </dgm:t>
    </dgm:pt>
    <dgm:pt modelId="{D76B7728-A40E-4FDD-86D7-3BFB0C8713A9}" type="parTrans" cxnId="{6D0299F8-AF9B-46CE-99FE-283FC6819E0F}">
      <dgm:prSet/>
      <dgm:spPr/>
      <dgm:t>
        <a:bodyPr/>
        <a:lstStyle/>
        <a:p>
          <a:endParaRPr lang="en-US"/>
        </a:p>
      </dgm:t>
    </dgm:pt>
    <dgm:pt modelId="{56C3416A-3DEE-484D-BF77-DF0A96CF5053}" type="sibTrans" cxnId="{6D0299F8-AF9B-46CE-99FE-283FC6819E0F}">
      <dgm:prSet/>
      <dgm:spPr/>
      <dgm:t>
        <a:bodyPr/>
        <a:lstStyle/>
        <a:p>
          <a:endParaRPr lang="en-US"/>
        </a:p>
      </dgm:t>
    </dgm:pt>
    <dgm:pt modelId="{2AA41555-96EA-4340-93A1-62E53F4E35D3}" type="pres">
      <dgm:prSet presAssocID="{7A8AE515-C527-4557-8D10-AAF3831E0BF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091A04-C0D2-49DB-B256-F0A677DDCAAE}" type="pres">
      <dgm:prSet presAssocID="{8A960402-9B4A-4771-BF60-700B878E3718}" presName="comp" presStyleCnt="0"/>
      <dgm:spPr/>
    </dgm:pt>
    <dgm:pt modelId="{D50F5729-A415-46F9-B4C3-95A2C9A6AB6D}" type="pres">
      <dgm:prSet presAssocID="{8A960402-9B4A-4771-BF60-700B878E3718}" presName="box" presStyleLbl="node1" presStyleIdx="0" presStyleCnt="6"/>
      <dgm:spPr/>
      <dgm:t>
        <a:bodyPr/>
        <a:lstStyle/>
        <a:p>
          <a:endParaRPr lang="en-US"/>
        </a:p>
      </dgm:t>
    </dgm:pt>
    <dgm:pt modelId="{8FDA82D8-0138-46FC-A311-B24FD57790EC}" type="pres">
      <dgm:prSet presAssocID="{8A960402-9B4A-4771-BF60-700B878E3718}" presName="img" presStyleLbl="fgImgPlace1" presStyleIdx="0" presStyleCnt="6"/>
      <dgm:spPr/>
    </dgm:pt>
    <dgm:pt modelId="{789E6E64-2189-479F-B858-7A0B4B29D9D1}" type="pres">
      <dgm:prSet presAssocID="{8A960402-9B4A-4771-BF60-700B878E3718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F627-CE97-411E-8700-408823C7CCEF}" type="pres">
      <dgm:prSet presAssocID="{9AC50053-FCFE-42F3-B191-383FA9F07DED}" presName="spacer" presStyleCnt="0"/>
      <dgm:spPr/>
    </dgm:pt>
    <dgm:pt modelId="{346B3422-6FEC-4EBC-9E52-B9004FE98336}" type="pres">
      <dgm:prSet presAssocID="{D15423B7-B77B-4427-A400-6C131E2D5E66}" presName="comp" presStyleCnt="0"/>
      <dgm:spPr/>
    </dgm:pt>
    <dgm:pt modelId="{D06DE610-67CB-4927-9356-DA431D57D9EF}" type="pres">
      <dgm:prSet presAssocID="{D15423B7-B77B-4427-A400-6C131E2D5E66}" presName="box" presStyleLbl="node1" presStyleIdx="1" presStyleCnt="6"/>
      <dgm:spPr/>
      <dgm:t>
        <a:bodyPr/>
        <a:lstStyle/>
        <a:p>
          <a:endParaRPr lang="en-US"/>
        </a:p>
      </dgm:t>
    </dgm:pt>
    <dgm:pt modelId="{EC289736-2BC7-4DC3-876C-DAB3913857D9}" type="pres">
      <dgm:prSet presAssocID="{D15423B7-B77B-4427-A400-6C131E2D5E66}" presName="img" presStyleLbl="fgImgPlace1" presStyleIdx="1" presStyleCnt="6"/>
      <dgm:spPr/>
    </dgm:pt>
    <dgm:pt modelId="{8ABCBB4D-296D-4377-9455-13D40A302D58}" type="pres">
      <dgm:prSet presAssocID="{D15423B7-B77B-4427-A400-6C131E2D5E66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583B5-E4BD-44A2-8E21-4F8D78BF7FCA}" type="pres">
      <dgm:prSet presAssocID="{E4246638-3556-44FE-9635-28944B31A1AC}" presName="spacer" presStyleCnt="0"/>
      <dgm:spPr/>
    </dgm:pt>
    <dgm:pt modelId="{07517A3C-D456-4680-92E9-CB5D8B1ECD2F}" type="pres">
      <dgm:prSet presAssocID="{85454943-5D5D-44D7-BA00-8072B3B531F1}" presName="comp" presStyleCnt="0"/>
      <dgm:spPr/>
    </dgm:pt>
    <dgm:pt modelId="{6392B01C-11ED-48E0-95D8-3589D9ACFA51}" type="pres">
      <dgm:prSet presAssocID="{85454943-5D5D-44D7-BA00-8072B3B531F1}" presName="box" presStyleLbl="node1" presStyleIdx="2" presStyleCnt="6"/>
      <dgm:spPr/>
      <dgm:t>
        <a:bodyPr/>
        <a:lstStyle/>
        <a:p>
          <a:endParaRPr lang="en-US"/>
        </a:p>
      </dgm:t>
    </dgm:pt>
    <dgm:pt modelId="{D8B3730E-0EF9-41E1-A9BE-92F4261A5248}" type="pres">
      <dgm:prSet presAssocID="{85454943-5D5D-44D7-BA00-8072B3B531F1}" presName="img" presStyleLbl="fgImgPlace1" presStyleIdx="2" presStyleCnt="6"/>
      <dgm:spPr/>
    </dgm:pt>
    <dgm:pt modelId="{D19293D8-00FE-45EE-93A8-57528F7E551C}" type="pres">
      <dgm:prSet presAssocID="{85454943-5D5D-44D7-BA00-8072B3B531F1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5D4A4-6BAA-4E0C-B427-E4D44D4C21CB}" type="pres">
      <dgm:prSet presAssocID="{721F0103-03E7-4814-A12A-B70E1535AA00}" presName="spacer" presStyleCnt="0"/>
      <dgm:spPr/>
    </dgm:pt>
    <dgm:pt modelId="{CC8FEFF4-CD7C-4E19-9F43-B4537697181F}" type="pres">
      <dgm:prSet presAssocID="{BEBF2215-01C4-47BA-9303-0181C2789D69}" presName="comp" presStyleCnt="0"/>
      <dgm:spPr/>
    </dgm:pt>
    <dgm:pt modelId="{E5168D69-19E6-44B2-919D-7324061D7CF9}" type="pres">
      <dgm:prSet presAssocID="{BEBF2215-01C4-47BA-9303-0181C2789D69}" presName="box" presStyleLbl="node1" presStyleIdx="3" presStyleCnt="6"/>
      <dgm:spPr/>
      <dgm:t>
        <a:bodyPr/>
        <a:lstStyle/>
        <a:p>
          <a:endParaRPr lang="en-US"/>
        </a:p>
      </dgm:t>
    </dgm:pt>
    <dgm:pt modelId="{DE19611B-3629-4622-806D-557D1B843003}" type="pres">
      <dgm:prSet presAssocID="{BEBF2215-01C4-47BA-9303-0181C2789D69}" presName="img" presStyleLbl="fgImgPlace1" presStyleIdx="3" presStyleCnt="6"/>
      <dgm:spPr/>
    </dgm:pt>
    <dgm:pt modelId="{9EC50E2C-9AC5-481A-A147-5B5071C2915C}" type="pres">
      <dgm:prSet presAssocID="{BEBF2215-01C4-47BA-9303-0181C2789D6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4ABB1-4A1A-499C-B4CB-84AA071872E0}" type="pres">
      <dgm:prSet presAssocID="{03744F1C-2795-4B25-AE41-1F3318ADFB17}" presName="spacer" presStyleCnt="0"/>
      <dgm:spPr/>
    </dgm:pt>
    <dgm:pt modelId="{88C000D3-F918-4450-80C0-D4DA00E033D8}" type="pres">
      <dgm:prSet presAssocID="{A8D25FA6-011F-4BF7-97B6-E757CDEFE8F2}" presName="comp" presStyleCnt="0"/>
      <dgm:spPr/>
    </dgm:pt>
    <dgm:pt modelId="{205BAFDB-01CD-42CB-B2F5-3807ADD71DA9}" type="pres">
      <dgm:prSet presAssocID="{A8D25FA6-011F-4BF7-97B6-E757CDEFE8F2}" presName="box" presStyleLbl="node1" presStyleIdx="4" presStyleCnt="6"/>
      <dgm:spPr/>
      <dgm:t>
        <a:bodyPr/>
        <a:lstStyle/>
        <a:p>
          <a:endParaRPr lang="en-US"/>
        </a:p>
      </dgm:t>
    </dgm:pt>
    <dgm:pt modelId="{8B5A4119-95D3-4FD1-8BC0-050DB819D8AC}" type="pres">
      <dgm:prSet presAssocID="{A8D25FA6-011F-4BF7-97B6-E757CDEFE8F2}" presName="img" presStyleLbl="fgImgPlace1" presStyleIdx="4" presStyleCnt="6"/>
      <dgm:spPr/>
    </dgm:pt>
    <dgm:pt modelId="{0D4BEE6A-E564-4053-9289-98DC1AD9B0A0}" type="pres">
      <dgm:prSet presAssocID="{A8D25FA6-011F-4BF7-97B6-E757CDEFE8F2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2E3F-A860-4F7C-84BE-359D61C73F49}" type="pres">
      <dgm:prSet presAssocID="{BB798286-AB8E-4486-8088-948848A69A74}" presName="spacer" presStyleCnt="0"/>
      <dgm:spPr/>
    </dgm:pt>
    <dgm:pt modelId="{A9838F74-7977-421C-997F-4E9969D71046}" type="pres">
      <dgm:prSet presAssocID="{930BD545-AF5E-4156-A78C-30682C00B5AB}" presName="comp" presStyleCnt="0"/>
      <dgm:spPr/>
    </dgm:pt>
    <dgm:pt modelId="{F7E8DB72-C49C-4ECC-8D4E-7ABEB45F016D}" type="pres">
      <dgm:prSet presAssocID="{930BD545-AF5E-4156-A78C-30682C00B5AB}" presName="box" presStyleLbl="node1" presStyleIdx="5" presStyleCnt="6"/>
      <dgm:spPr/>
      <dgm:t>
        <a:bodyPr/>
        <a:lstStyle/>
        <a:p>
          <a:endParaRPr lang="en-US"/>
        </a:p>
      </dgm:t>
    </dgm:pt>
    <dgm:pt modelId="{E2DB1B50-E034-43E9-8761-04204E035C84}" type="pres">
      <dgm:prSet presAssocID="{930BD545-AF5E-4156-A78C-30682C00B5AB}" presName="img" presStyleLbl="fgImgPlace1" presStyleIdx="5" presStyleCnt="6"/>
      <dgm:spPr/>
    </dgm:pt>
    <dgm:pt modelId="{BD6665D5-44AA-4D05-AEA6-5E2334015943}" type="pres">
      <dgm:prSet presAssocID="{930BD545-AF5E-4156-A78C-30682C00B5AB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11DE4-223B-458C-9A9F-CF2C176D2024}" type="presOf" srcId="{BEBF2215-01C4-47BA-9303-0181C2789D69}" destId="{9EC50E2C-9AC5-481A-A147-5B5071C2915C}" srcOrd="1" destOrd="0" presId="urn:microsoft.com/office/officeart/2005/8/layout/vList4"/>
    <dgm:cxn modelId="{18238904-2D69-41F1-AB4F-A34FBB54E629}" type="presOf" srcId="{930BD545-AF5E-4156-A78C-30682C00B5AB}" destId="{F7E8DB72-C49C-4ECC-8D4E-7ABEB45F016D}" srcOrd="0" destOrd="0" presId="urn:microsoft.com/office/officeart/2005/8/layout/vList4"/>
    <dgm:cxn modelId="{4638D644-9ECC-4C77-9401-449E75981437}" type="presOf" srcId="{D15423B7-B77B-4427-A400-6C131E2D5E66}" destId="{8ABCBB4D-296D-4377-9455-13D40A302D58}" srcOrd="1" destOrd="0" presId="urn:microsoft.com/office/officeart/2005/8/layout/vList4"/>
    <dgm:cxn modelId="{EBAF5B79-AE85-41BC-9933-6C9F93B0B6AA}" type="presOf" srcId="{930BD545-AF5E-4156-A78C-30682C00B5AB}" destId="{BD6665D5-44AA-4D05-AEA6-5E2334015943}" srcOrd="1" destOrd="0" presId="urn:microsoft.com/office/officeart/2005/8/layout/vList4"/>
    <dgm:cxn modelId="{7925E240-C2C2-41D2-A21A-17444054771D}" type="presOf" srcId="{D15423B7-B77B-4427-A400-6C131E2D5E66}" destId="{D06DE610-67CB-4927-9356-DA431D57D9EF}" srcOrd="0" destOrd="0" presId="urn:microsoft.com/office/officeart/2005/8/layout/vList4"/>
    <dgm:cxn modelId="{9D73E449-45A5-4F34-8AAB-228045ADAC56}" type="presOf" srcId="{8A960402-9B4A-4771-BF60-700B878E3718}" destId="{D50F5729-A415-46F9-B4C3-95A2C9A6AB6D}" srcOrd="0" destOrd="0" presId="urn:microsoft.com/office/officeart/2005/8/layout/vList4"/>
    <dgm:cxn modelId="{6D0299F8-AF9B-46CE-99FE-283FC6819E0F}" srcId="{7A8AE515-C527-4557-8D10-AAF3831E0BFC}" destId="{930BD545-AF5E-4156-A78C-30682C00B5AB}" srcOrd="5" destOrd="0" parTransId="{D76B7728-A40E-4FDD-86D7-3BFB0C8713A9}" sibTransId="{56C3416A-3DEE-484D-BF77-DF0A96CF5053}"/>
    <dgm:cxn modelId="{5B4E95F8-9366-44A6-8A42-6A1FB592256A}" type="presOf" srcId="{85454943-5D5D-44D7-BA00-8072B3B531F1}" destId="{D19293D8-00FE-45EE-93A8-57528F7E551C}" srcOrd="1" destOrd="0" presId="urn:microsoft.com/office/officeart/2005/8/layout/vList4"/>
    <dgm:cxn modelId="{E129B3F6-1418-4C55-B6F5-A2EA6D5F2C87}" type="presOf" srcId="{A8D25FA6-011F-4BF7-97B6-E757CDEFE8F2}" destId="{0D4BEE6A-E564-4053-9289-98DC1AD9B0A0}" srcOrd="1" destOrd="0" presId="urn:microsoft.com/office/officeart/2005/8/layout/vList4"/>
    <dgm:cxn modelId="{25BA9A06-5E52-4CA6-AAAE-449F82F804F0}" srcId="{7A8AE515-C527-4557-8D10-AAF3831E0BFC}" destId="{8A960402-9B4A-4771-BF60-700B878E3718}" srcOrd="0" destOrd="0" parTransId="{15BF4A75-C8C0-48F1-A37F-C9B74F9A3A51}" sibTransId="{9AC50053-FCFE-42F3-B191-383FA9F07DED}"/>
    <dgm:cxn modelId="{6BF832ED-3F05-4B29-9865-5AA873A3FA06}" srcId="{7A8AE515-C527-4557-8D10-AAF3831E0BFC}" destId="{A8D25FA6-011F-4BF7-97B6-E757CDEFE8F2}" srcOrd="4" destOrd="0" parTransId="{888799B3-BD85-4AF9-8C4D-3B5270EF3E24}" sibTransId="{BB798286-AB8E-4486-8088-948848A69A74}"/>
    <dgm:cxn modelId="{05C66ACC-5129-447A-B422-C15D8426D3AA}" srcId="{7A8AE515-C527-4557-8D10-AAF3831E0BFC}" destId="{BEBF2215-01C4-47BA-9303-0181C2789D69}" srcOrd="3" destOrd="0" parTransId="{D51BBFF9-9B7B-4C30-B441-D19B657A3410}" sibTransId="{03744F1C-2795-4B25-AE41-1F3318ADFB17}"/>
    <dgm:cxn modelId="{4EF37EA8-1C3E-4241-9BF8-5FE550D6BC29}" type="presOf" srcId="{85454943-5D5D-44D7-BA00-8072B3B531F1}" destId="{6392B01C-11ED-48E0-95D8-3589D9ACFA51}" srcOrd="0" destOrd="0" presId="urn:microsoft.com/office/officeart/2005/8/layout/vList4"/>
    <dgm:cxn modelId="{450D1009-070C-4654-A152-96FE766854E5}" srcId="{7A8AE515-C527-4557-8D10-AAF3831E0BFC}" destId="{85454943-5D5D-44D7-BA00-8072B3B531F1}" srcOrd="2" destOrd="0" parTransId="{8370EC00-722F-450A-9E7E-C081E2955210}" sibTransId="{721F0103-03E7-4814-A12A-B70E1535AA00}"/>
    <dgm:cxn modelId="{17A5688E-DE59-4C79-A334-92E8F9D9D49D}" type="presOf" srcId="{BEBF2215-01C4-47BA-9303-0181C2789D69}" destId="{E5168D69-19E6-44B2-919D-7324061D7CF9}" srcOrd="0" destOrd="0" presId="urn:microsoft.com/office/officeart/2005/8/layout/vList4"/>
    <dgm:cxn modelId="{257E3CD4-AC4C-4773-8DB1-7E7CC548D62D}" type="presOf" srcId="{7A8AE515-C527-4557-8D10-AAF3831E0BFC}" destId="{2AA41555-96EA-4340-93A1-62E53F4E35D3}" srcOrd="0" destOrd="0" presId="urn:microsoft.com/office/officeart/2005/8/layout/vList4"/>
    <dgm:cxn modelId="{6D36BA41-5741-4CA3-86A0-54D747595CC5}" srcId="{7A8AE515-C527-4557-8D10-AAF3831E0BFC}" destId="{D15423B7-B77B-4427-A400-6C131E2D5E66}" srcOrd="1" destOrd="0" parTransId="{4053B49A-1294-44D7-9155-39BAF1D40C40}" sibTransId="{E4246638-3556-44FE-9635-28944B31A1AC}"/>
    <dgm:cxn modelId="{5890C458-BBE9-46B3-91FA-A9D42CE78468}" type="presOf" srcId="{A8D25FA6-011F-4BF7-97B6-E757CDEFE8F2}" destId="{205BAFDB-01CD-42CB-B2F5-3807ADD71DA9}" srcOrd="0" destOrd="0" presId="urn:microsoft.com/office/officeart/2005/8/layout/vList4"/>
    <dgm:cxn modelId="{F5C41085-729B-41D5-AB93-EA6A0923033C}" type="presOf" srcId="{8A960402-9B4A-4771-BF60-700B878E3718}" destId="{789E6E64-2189-479F-B858-7A0B4B29D9D1}" srcOrd="1" destOrd="0" presId="urn:microsoft.com/office/officeart/2005/8/layout/vList4"/>
    <dgm:cxn modelId="{27D68FE7-0A70-47AF-A274-C7EF9F5589D1}" type="presParOf" srcId="{2AA41555-96EA-4340-93A1-62E53F4E35D3}" destId="{B8091A04-C0D2-49DB-B256-F0A677DDCAAE}" srcOrd="0" destOrd="0" presId="urn:microsoft.com/office/officeart/2005/8/layout/vList4"/>
    <dgm:cxn modelId="{B8330BA6-8A8E-402D-AFE2-814E9D09A53E}" type="presParOf" srcId="{B8091A04-C0D2-49DB-B256-F0A677DDCAAE}" destId="{D50F5729-A415-46F9-B4C3-95A2C9A6AB6D}" srcOrd="0" destOrd="0" presId="urn:microsoft.com/office/officeart/2005/8/layout/vList4"/>
    <dgm:cxn modelId="{3F8FFDAA-F00F-4B23-A6AB-02EFA073C6D3}" type="presParOf" srcId="{B8091A04-C0D2-49DB-B256-F0A677DDCAAE}" destId="{8FDA82D8-0138-46FC-A311-B24FD57790EC}" srcOrd="1" destOrd="0" presId="urn:microsoft.com/office/officeart/2005/8/layout/vList4"/>
    <dgm:cxn modelId="{39AFEEB3-DB98-450A-8700-C30B9286607F}" type="presParOf" srcId="{B8091A04-C0D2-49DB-B256-F0A677DDCAAE}" destId="{789E6E64-2189-479F-B858-7A0B4B29D9D1}" srcOrd="2" destOrd="0" presId="urn:microsoft.com/office/officeart/2005/8/layout/vList4"/>
    <dgm:cxn modelId="{CC9645E7-482F-4285-8F69-F6537017098D}" type="presParOf" srcId="{2AA41555-96EA-4340-93A1-62E53F4E35D3}" destId="{63CFF627-CE97-411E-8700-408823C7CCEF}" srcOrd="1" destOrd="0" presId="urn:microsoft.com/office/officeart/2005/8/layout/vList4"/>
    <dgm:cxn modelId="{68EAAF18-63FD-4681-8843-EFE0671E46EE}" type="presParOf" srcId="{2AA41555-96EA-4340-93A1-62E53F4E35D3}" destId="{346B3422-6FEC-4EBC-9E52-B9004FE98336}" srcOrd="2" destOrd="0" presId="urn:microsoft.com/office/officeart/2005/8/layout/vList4"/>
    <dgm:cxn modelId="{0F3B4F46-51B1-47FD-BF8F-3ABC91968343}" type="presParOf" srcId="{346B3422-6FEC-4EBC-9E52-B9004FE98336}" destId="{D06DE610-67CB-4927-9356-DA431D57D9EF}" srcOrd="0" destOrd="0" presId="urn:microsoft.com/office/officeart/2005/8/layout/vList4"/>
    <dgm:cxn modelId="{3FD2BC22-9415-4CBE-AFE2-1A3FD151575A}" type="presParOf" srcId="{346B3422-6FEC-4EBC-9E52-B9004FE98336}" destId="{EC289736-2BC7-4DC3-876C-DAB3913857D9}" srcOrd="1" destOrd="0" presId="urn:microsoft.com/office/officeart/2005/8/layout/vList4"/>
    <dgm:cxn modelId="{058D7F12-47BF-4073-95B5-F923242E87B1}" type="presParOf" srcId="{346B3422-6FEC-4EBC-9E52-B9004FE98336}" destId="{8ABCBB4D-296D-4377-9455-13D40A302D58}" srcOrd="2" destOrd="0" presId="urn:microsoft.com/office/officeart/2005/8/layout/vList4"/>
    <dgm:cxn modelId="{975EA754-D8EC-45C1-90D0-3AF1EEBD2605}" type="presParOf" srcId="{2AA41555-96EA-4340-93A1-62E53F4E35D3}" destId="{87E583B5-E4BD-44A2-8E21-4F8D78BF7FCA}" srcOrd="3" destOrd="0" presId="urn:microsoft.com/office/officeart/2005/8/layout/vList4"/>
    <dgm:cxn modelId="{17428B56-62B1-4AE3-B2F2-2F3E10B33056}" type="presParOf" srcId="{2AA41555-96EA-4340-93A1-62E53F4E35D3}" destId="{07517A3C-D456-4680-92E9-CB5D8B1ECD2F}" srcOrd="4" destOrd="0" presId="urn:microsoft.com/office/officeart/2005/8/layout/vList4"/>
    <dgm:cxn modelId="{7DC19527-C130-4C90-91F0-2F790A6C70F6}" type="presParOf" srcId="{07517A3C-D456-4680-92E9-CB5D8B1ECD2F}" destId="{6392B01C-11ED-48E0-95D8-3589D9ACFA51}" srcOrd="0" destOrd="0" presId="urn:microsoft.com/office/officeart/2005/8/layout/vList4"/>
    <dgm:cxn modelId="{AD109A70-3AC2-4B24-B4B5-98D2C1CC07AE}" type="presParOf" srcId="{07517A3C-D456-4680-92E9-CB5D8B1ECD2F}" destId="{D8B3730E-0EF9-41E1-A9BE-92F4261A5248}" srcOrd="1" destOrd="0" presId="urn:microsoft.com/office/officeart/2005/8/layout/vList4"/>
    <dgm:cxn modelId="{81961D80-3E9F-4565-8748-7EAE09ABB71F}" type="presParOf" srcId="{07517A3C-D456-4680-92E9-CB5D8B1ECD2F}" destId="{D19293D8-00FE-45EE-93A8-57528F7E551C}" srcOrd="2" destOrd="0" presId="urn:microsoft.com/office/officeart/2005/8/layout/vList4"/>
    <dgm:cxn modelId="{48CBE82C-F04D-4B4A-B2DF-41C9B687B726}" type="presParOf" srcId="{2AA41555-96EA-4340-93A1-62E53F4E35D3}" destId="{2205D4A4-6BAA-4E0C-B427-E4D44D4C21CB}" srcOrd="5" destOrd="0" presId="urn:microsoft.com/office/officeart/2005/8/layout/vList4"/>
    <dgm:cxn modelId="{1E8D262B-4095-458A-A0F6-333A419B9D61}" type="presParOf" srcId="{2AA41555-96EA-4340-93A1-62E53F4E35D3}" destId="{CC8FEFF4-CD7C-4E19-9F43-B4537697181F}" srcOrd="6" destOrd="0" presId="urn:microsoft.com/office/officeart/2005/8/layout/vList4"/>
    <dgm:cxn modelId="{A95CE4C9-0CDB-4634-8DB7-B56F93BF8F75}" type="presParOf" srcId="{CC8FEFF4-CD7C-4E19-9F43-B4537697181F}" destId="{E5168D69-19E6-44B2-919D-7324061D7CF9}" srcOrd="0" destOrd="0" presId="urn:microsoft.com/office/officeart/2005/8/layout/vList4"/>
    <dgm:cxn modelId="{9B3722A7-F14B-4719-90DC-6A45EA5413E2}" type="presParOf" srcId="{CC8FEFF4-CD7C-4E19-9F43-B4537697181F}" destId="{DE19611B-3629-4622-806D-557D1B843003}" srcOrd="1" destOrd="0" presId="urn:microsoft.com/office/officeart/2005/8/layout/vList4"/>
    <dgm:cxn modelId="{E70079D2-887D-43E1-BF37-10D5D3C810BF}" type="presParOf" srcId="{CC8FEFF4-CD7C-4E19-9F43-B4537697181F}" destId="{9EC50E2C-9AC5-481A-A147-5B5071C2915C}" srcOrd="2" destOrd="0" presId="urn:microsoft.com/office/officeart/2005/8/layout/vList4"/>
    <dgm:cxn modelId="{D27915E6-A697-4A3C-A074-1C14907AAB53}" type="presParOf" srcId="{2AA41555-96EA-4340-93A1-62E53F4E35D3}" destId="{93C4ABB1-4A1A-499C-B4CB-84AA071872E0}" srcOrd="7" destOrd="0" presId="urn:microsoft.com/office/officeart/2005/8/layout/vList4"/>
    <dgm:cxn modelId="{C7F809BE-31B7-48B4-86BC-75944045FA2B}" type="presParOf" srcId="{2AA41555-96EA-4340-93A1-62E53F4E35D3}" destId="{88C000D3-F918-4450-80C0-D4DA00E033D8}" srcOrd="8" destOrd="0" presId="urn:microsoft.com/office/officeart/2005/8/layout/vList4"/>
    <dgm:cxn modelId="{44757310-F959-4901-ACEF-9F7F17448D6E}" type="presParOf" srcId="{88C000D3-F918-4450-80C0-D4DA00E033D8}" destId="{205BAFDB-01CD-42CB-B2F5-3807ADD71DA9}" srcOrd="0" destOrd="0" presId="urn:microsoft.com/office/officeart/2005/8/layout/vList4"/>
    <dgm:cxn modelId="{209304F2-ED90-4F66-B420-26F89B2E6F72}" type="presParOf" srcId="{88C000D3-F918-4450-80C0-D4DA00E033D8}" destId="{8B5A4119-95D3-4FD1-8BC0-050DB819D8AC}" srcOrd="1" destOrd="0" presId="urn:microsoft.com/office/officeart/2005/8/layout/vList4"/>
    <dgm:cxn modelId="{9FB3A3DA-5533-4068-9BC8-7C65EBC6D707}" type="presParOf" srcId="{88C000D3-F918-4450-80C0-D4DA00E033D8}" destId="{0D4BEE6A-E564-4053-9289-98DC1AD9B0A0}" srcOrd="2" destOrd="0" presId="urn:microsoft.com/office/officeart/2005/8/layout/vList4"/>
    <dgm:cxn modelId="{5BFC3AA6-44B1-4EC7-B2CE-BDC19F13407B}" type="presParOf" srcId="{2AA41555-96EA-4340-93A1-62E53F4E35D3}" destId="{B4972E3F-A860-4F7C-84BE-359D61C73F49}" srcOrd="9" destOrd="0" presId="urn:microsoft.com/office/officeart/2005/8/layout/vList4"/>
    <dgm:cxn modelId="{70B2B9C2-278D-47B9-AF5E-29925977AD36}" type="presParOf" srcId="{2AA41555-96EA-4340-93A1-62E53F4E35D3}" destId="{A9838F74-7977-421C-997F-4E9969D71046}" srcOrd="10" destOrd="0" presId="urn:microsoft.com/office/officeart/2005/8/layout/vList4"/>
    <dgm:cxn modelId="{1AC8CFE6-A9C0-4F8F-9A7F-018F6F0D9DF9}" type="presParOf" srcId="{A9838F74-7977-421C-997F-4E9969D71046}" destId="{F7E8DB72-C49C-4ECC-8D4E-7ABEB45F016D}" srcOrd="0" destOrd="0" presId="urn:microsoft.com/office/officeart/2005/8/layout/vList4"/>
    <dgm:cxn modelId="{27A56BFB-CA8B-46E1-98DB-082F8A8C84AA}" type="presParOf" srcId="{A9838F74-7977-421C-997F-4E9969D71046}" destId="{E2DB1B50-E034-43E9-8761-04204E035C84}" srcOrd="1" destOrd="0" presId="urn:microsoft.com/office/officeart/2005/8/layout/vList4"/>
    <dgm:cxn modelId="{1B4F9263-94F5-46B7-8C74-F13E033551A8}" type="presParOf" srcId="{A9838F74-7977-421C-997F-4E9969D71046}" destId="{BD6665D5-44AA-4D05-AEA6-5E23340159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E09D65-AB17-48A1-9011-BE058866AF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7F70D-B27A-4503-A790-A4E9A704D3FE}">
      <dgm:prSet phldrT="[Texto]"/>
      <dgm:spPr/>
      <dgm:t>
        <a:bodyPr/>
        <a:lstStyle/>
        <a:p>
          <a:r>
            <a:rPr lang="es-CR" dirty="0" smtClean="0"/>
            <a:t>Transformación a la variable de “nivel educativo”</a:t>
          </a:r>
          <a:endParaRPr lang="en-US" dirty="0"/>
        </a:p>
      </dgm:t>
    </dgm:pt>
    <dgm:pt modelId="{F1F9757D-744C-4232-A0CF-EFC24EF56C4B}" type="parTrans" cxnId="{B2C57CFB-8B4A-4C6F-B056-2AC5B529E714}">
      <dgm:prSet/>
      <dgm:spPr/>
      <dgm:t>
        <a:bodyPr/>
        <a:lstStyle/>
        <a:p>
          <a:endParaRPr lang="en-US"/>
        </a:p>
      </dgm:t>
    </dgm:pt>
    <dgm:pt modelId="{A321EEA2-0066-4C76-A1A3-6C74355B447B}" type="sibTrans" cxnId="{B2C57CFB-8B4A-4C6F-B056-2AC5B529E714}">
      <dgm:prSet/>
      <dgm:spPr/>
      <dgm:t>
        <a:bodyPr/>
        <a:lstStyle/>
        <a:p>
          <a:endParaRPr lang="en-US"/>
        </a:p>
      </dgm:t>
    </dgm:pt>
    <dgm:pt modelId="{1E2A73C5-62AA-4564-97FD-F65504E34189}">
      <dgm:prSet phldrT="[Texto]" custT="1"/>
      <dgm:spPr/>
      <dgm:t>
        <a:bodyPr/>
        <a:lstStyle/>
        <a:p>
          <a:r>
            <a:rPr lang="es-ES" sz="1500" dirty="0" smtClean="0">
              <a:effectLst/>
              <a:latin typeface="+mn-lt"/>
            </a:rPr>
            <a:t>Para esta variable la escala es: 1 – Postgrado; 2 – Universidad; 3 – Secundaria; y 0, 4, 5 6 – Otros.</a:t>
          </a:r>
          <a:endParaRPr lang="en-US" sz="1500" dirty="0">
            <a:latin typeface="+mn-lt"/>
          </a:endParaRPr>
        </a:p>
      </dgm:t>
    </dgm:pt>
    <dgm:pt modelId="{60370C55-0A3B-4A68-B450-B8219D8A678E}" type="parTrans" cxnId="{8FDB61B2-B6A7-46DA-99B1-9744B8ACB3E6}">
      <dgm:prSet/>
      <dgm:spPr/>
      <dgm:t>
        <a:bodyPr/>
        <a:lstStyle/>
        <a:p>
          <a:endParaRPr lang="en-US"/>
        </a:p>
      </dgm:t>
    </dgm:pt>
    <dgm:pt modelId="{3F8DE30D-374A-431F-9E34-3FD554B9828B}" type="sibTrans" cxnId="{8FDB61B2-B6A7-46DA-99B1-9744B8ACB3E6}">
      <dgm:prSet/>
      <dgm:spPr/>
      <dgm:t>
        <a:bodyPr/>
        <a:lstStyle/>
        <a:p>
          <a:endParaRPr lang="en-US"/>
        </a:p>
      </dgm:t>
    </dgm:pt>
    <dgm:pt modelId="{6E3247CF-D87D-4D1C-92BC-1E6E23466B69}">
      <dgm:prSet phldrT="[Texto]" custT="1"/>
      <dgm:spPr/>
      <dgm:t>
        <a:bodyPr/>
        <a:lstStyle/>
        <a:p>
          <a:r>
            <a:rPr lang="es-CR" sz="1500" dirty="0" smtClean="0">
              <a:latin typeface="+mn-lt"/>
            </a:rPr>
            <a:t>Debido a que los valores 0, 4, 5 y 6 tienen el mismo significado, se van a reemplazar todos estos por el valor “0”, de esta manera, al tener esta variable menos posibles opciones, entonces se reducirá el tiempo de procesamiento de entrenamiento de los modelos.</a:t>
          </a:r>
          <a:endParaRPr lang="en-US" sz="1500" dirty="0">
            <a:latin typeface="+mn-lt"/>
          </a:endParaRPr>
        </a:p>
      </dgm:t>
    </dgm:pt>
    <dgm:pt modelId="{669ADCB8-AB5C-4108-BEAD-ED745D5D2441}" type="parTrans" cxnId="{6F6A83CB-BFF2-4D69-B95A-E0A59328160B}">
      <dgm:prSet/>
      <dgm:spPr/>
      <dgm:t>
        <a:bodyPr/>
        <a:lstStyle/>
        <a:p>
          <a:endParaRPr lang="en-US"/>
        </a:p>
      </dgm:t>
    </dgm:pt>
    <dgm:pt modelId="{BBE66AD6-21C3-4EAF-B305-F0EA8E67E1DF}" type="sibTrans" cxnId="{6F6A83CB-BFF2-4D69-B95A-E0A59328160B}">
      <dgm:prSet/>
      <dgm:spPr/>
      <dgm:t>
        <a:bodyPr/>
        <a:lstStyle/>
        <a:p>
          <a:endParaRPr lang="en-US"/>
        </a:p>
      </dgm:t>
    </dgm:pt>
    <dgm:pt modelId="{89B4F3B3-FA5A-4CF6-9BE2-F10CFD2A663D}">
      <dgm:prSet phldrT="[Texto]"/>
      <dgm:spPr/>
      <dgm:t>
        <a:bodyPr/>
        <a:lstStyle/>
        <a:p>
          <a:r>
            <a:rPr lang="es-CR" dirty="0" err="1" smtClean="0"/>
            <a:t>Preprocesamiento</a:t>
          </a:r>
          <a:r>
            <a:rPr lang="es-CR" dirty="0" smtClean="0"/>
            <a:t> de los datos</a:t>
          </a:r>
          <a:endParaRPr lang="en-US" dirty="0"/>
        </a:p>
      </dgm:t>
    </dgm:pt>
    <dgm:pt modelId="{0B4849D9-3DB2-4CB7-9E8E-6CDAFD43EB16}" type="parTrans" cxnId="{3BE5DE0A-D014-437D-9449-78A300A850A3}">
      <dgm:prSet/>
      <dgm:spPr/>
      <dgm:t>
        <a:bodyPr/>
        <a:lstStyle/>
        <a:p>
          <a:endParaRPr lang="en-US"/>
        </a:p>
      </dgm:t>
    </dgm:pt>
    <dgm:pt modelId="{D2DE22DC-CBA4-4AB5-85F6-ACF468CD6AB8}" type="sibTrans" cxnId="{3BE5DE0A-D014-437D-9449-78A300A850A3}">
      <dgm:prSet/>
      <dgm:spPr/>
      <dgm:t>
        <a:bodyPr/>
        <a:lstStyle/>
        <a:p>
          <a:endParaRPr lang="en-US"/>
        </a:p>
      </dgm:t>
    </dgm:pt>
    <dgm:pt modelId="{FED3998C-5FA8-4782-85BF-32B8D15069EB}">
      <dgm:prSet phldrT="[Texto]" custT="1"/>
      <dgm:spPr/>
      <dgm:t>
        <a:bodyPr/>
        <a:lstStyle/>
        <a:p>
          <a:r>
            <a:rPr lang="es-CR" sz="1500" dirty="0" smtClean="0"/>
            <a:t>Debido a que el set de datos tiene 30000 filas y 24 columnas y al entrenar el 80% de los datos se tendría que entrenar 24000 filas, entonces requerirá gran cantidad d tiempo el entrenamiento de los modelos.</a:t>
          </a:r>
          <a:endParaRPr lang="en-US" sz="1500" dirty="0"/>
        </a:p>
      </dgm:t>
    </dgm:pt>
    <dgm:pt modelId="{5733425B-0E08-4E52-9263-4DFE853E34D8}" type="parTrans" cxnId="{21FF64E0-AD10-4258-BC1A-3BE728CCAB38}">
      <dgm:prSet/>
      <dgm:spPr/>
      <dgm:t>
        <a:bodyPr/>
        <a:lstStyle/>
        <a:p>
          <a:endParaRPr lang="en-US"/>
        </a:p>
      </dgm:t>
    </dgm:pt>
    <dgm:pt modelId="{00D3FD7F-A92A-4BC8-A861-F17F1EE10357}" type="sibTrans" cxnId="{21FF64E0-AD10-4258-BC1A-3BE728CCAB38}">
      <dgm:prSet/>
      <dgm:spPr/>
      <dgm:t>
        <a:bodyPr/>
        <a:lstStyle/>
        <a:p>
          <a:endParaRPr lang="en-US"/>
        </a:p>
      </dgm:t>
    </dgm:pt>
    <dgm:pt modelId="{A4E6564D-B665-429F-A4BB-8F977229BE39}">
      <dgm:prSet phldrT="[Texto]" custT="1"/>
      <dgm:spPr/>
      <dgm:t>
        <a:bodyPr/>
        <a:lstStyle/>
        <a:p>
          <a:r>
            <a:rPr lang="es-CR" sz="1500" dirty="0" smtClean="0"/>
            <a:t>Debido a lo anterior, se van a realizar diversas tareas de </a:t>
          </a:r>
          <a:r>
            <a:rPr lang="es-CR" sz="1500" dirty="0" err="1" smtClean="0"/>
            <a:t>preprocesamiento</a:t>
          </a:r>
          <a:r>
            <a:rPr lang="es-CR" sz="1500" dirty="0" smtClean="0"/>
            <a:t> (correlación, análisis de varianza, PCA, </a:t>
          </a:r>
          <a:r>
            <a:rPr lang="es-CR" sz="1500" dirty="0" err="1" smtClean="0"/>
            <a:t>etc</a:t>
          </a:r>
          <a:r>
            <a:rPr lang="es-CR" sz="1500" dirty="0" smtClean="0"/>
            <a:t>). Esto con el fin de reducir atributos que no agreguen valor, pudiendo así disminuir el tiempo de entrenamiento sin perder calidad en la predicción de los modelos.</a:t>
          </a:r>
          <a:endParaRPr lang="en-US" sz="1500" dirty="0"/>
        </a:p>
      </dgm:t>
    </dgm:pt>
    <dgm:pt modelId="{D6CA5821-2E25-41FE-8FD6-C19E2E971AB8}" type="parTrans" cxnId="{C729F9AE-832A-4233-B249-A8F4577BE3C1}">
      <dgm:prSet/>
      <dgm:spPr/>
      <dgm:t>
        <a:bodyPr/>
        <a:lstStyle/>
        <a:p>
          <a:endParaRPr lang="en-US"/>
        </a:p>
      </dgm:t>
    </dgm:pt>
    <dgm:pt modelId="{EFAC043B-F910-4560-B90B-BDBB96084FF2}" type="sibTrans" cxnId="{C729F9AE-832A-4233-B249-A8F4577BE3C1}">
      <dgm:prSet/>
      <dgm:spPr/>
      <dgm:t>
        <a:bodyPr/>
        <a:lstStyle/>
        <a:p>
          <a:endParaRPr lang="en-US"/>
        </a:p>
      </dgm:t>
    </dgm:pt>
    <dgm:pt modelId="{7234C9EE-0D46-4104-BAE8-7C6EBD07A71F}" type="pres">
      <dgm:prSet presAssocID="{CDE09D65-AB17-48A1-9011-BE058866AF20}" presName="Name0" presStyleCnt="0">
        <dgm:presLayoutVars>
          <dgm:dir/>
          <dgm:animLvl val="lvl"/>
          <dgm:resizeHandles/>
        </dgm:presLayoutVars>
      </dgm:prSet>
      <dgm:spPr/>
    </dgm:pt>
    <dgm:pt modelId="{F68CC705-14EC-4C95-AE9B-6E2AAF4E5929}" type="pres">
      <dgm:prSet presAssocID="{5C37F70D-B27A-4503-A790-A4E9A704D3FE}" presName="linNode" presStyleCnt="0"/>
      <dgm:spPr/>
    </dgm:pt>
    <dgm:pt modelId="{6266778D-1171-47E4-92EA-2FC423C8B388}" type="pres">
      <dgm:prSet presAssocID="{5C37F70D-B27A-4503-A790-A4E9A704D3F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441D1-73C7-420E-A7C1-0EC128A036DB}" type="pres">
      <dgm:prSet presAssocID="{5C37F70D-B27A-4503-A790-A4E9A704D3FE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A5018-C952-4E95-87F1-315656FA43F9}" type="pres">
      <dgm:prSet presAssocID="{A321EEA2-0066-4C76-A1A3-6C74355B447B}" presName="spacing" presStyleCnt="0"/>
      <dgm:spPr/>
    </dgm:pt>
    <dgm:pt modelId="{27C4F9A4-D5AB-49DC-BD2E-3ECDC5C691BB}" type="pres">
      <dgm:prSet presAssocID="{89B4F3B3-FA5A-4CF6-9BE2-F10CFD2A663D}" presName="linNode" presStyleCnt="0"/>
      <dgm:spPr/>
    </dgm:pt>
    <dgm:pt modelId="{7872CA05-88C3-4115-8E85-1B7DBF254127}" type="pres">
      <dgm:prSet presAssocID="{89B4F3B3-FA5A-4CF6-9BE2-F10CFD2A663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F6921-2054-4059-A3E7-1FD2AB9CB97E}" type="pres">
      <dgm:prSet presAssocID="{89B4F3B3-FA5A-4CF6-9BE2-F10CFD2A663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F64E0-AD10-4258-BC1A-3BE728CCAB38}" srcId="{89B4F3B3-FA5A-4CF6-9BE2-F10CFD2A663D}" destId="{FED3998C-5FA8-4782-85BF-32B8D15069EB}" srcOrd="0" destOrd="0" parTransId="{5733425B-0E08-4E52-9263-4DFE853E34D8}" sibTransId="{00D3FD7F-A92A-4BC8-A861-F17F1EE10357}"/>
    <dgm:cxn modelId="{34CFCDDB-AE22-425B-BEAD-782D2D3A7B85}" type="presOf" srcId="{1E2A73C5-62AA-4564-97FD-F65504E34189}" destId="{1C3441D1-73C7-420E-A7C1-0EC128A036DB}" srcOrd="0" destOrd="0" presId="urn:microsoft.com/office/officeart/2005/8/layout/vList6"/>
    <dgm:cxn modelId="{FBA508A7-3FE4-45ED-9749-352EFEA4A2B5}" type="presOf" srcId="{6E3247CF-D87D-4D1C-92BC-1E6E23466B69}" destId="{1C3441D1-73C7-420E-A7C1-0EC128A036DB}" srcOrd="0" destOrd="1" presId="urn:microsoft.com/office/officeart/2005/8/layout/vList6"/>
    <dgm:cxn modelId="{3BE5DE0A-D014-437D-9449-78A300A850A3}" srcId="{CDE09D65-AB17-48A1-9011-BE058866AF20}" destId="{89B4F3B3-FA5A-4CF6-9BE2-F10CFD2A663D}" srcOrd="1" destOrd="0" parTransId="{0B4849D9-3DB2-4CB7-9E8E-6CDAFD43EB16}" sibTransId="{D2DE22DC-CBA4-4AB5-85F6-ACF468CD6AB8}"/>
    <dgm:cxn modelId="{C729F9AE-832A-4233-B249-A8F4577BE3C1}" srcId="{89B4F3B3-FA5A-4CF6-9BE2-F10CFD2A663D}" destId="{A4E6564D-B665-429F-A4BB-8F977229BE39}" srcOrd="1" destOrd="0" parTransId="{D6CA5821-2E25-41FE-8FD6-C19E2E971AB8}" sibTransId="{EFAC043B-F910-4560-B90B-BDBB96084FF2}"/>
    <dgm:cxn modelId="{B2C57CFB-8B4A-4C6F-B056-2AC5B529E714}" srcId="{CDE09D65-AB17-48A1-9011-BE058866AF20}" destId="{5C37F70D-B27A-4503-A790-A4E9A704D3FE}" srcOrd="0" destOrd="0" parTransId="{F1F9757D-744C-4232-A0CF-EFC24EF56C4B}" sibTransId="{A321EEA2-0066-4C76-A1A3-6C74355B447B}"/>
    <dgm:cxn modelId="{8FDB61B2-B6A7-46DA-99B1-9744B8ACB3E6}" srcId="{5C37F70D-B27A-4503-A790-A4E9A704D3FE}" destId="{1E2A73C5-62AA-4564-97FD-F65504E34189}" srcOrd="0" destOrd="0" parTransId="{60370C55-0A3B-4A68-B450-B8219D8A678E}" sibTransId="{3F8DE30D-374A-431F-9E34-3FD554B9828B}"/>
    <dgm:cxn modelId="{8DEBEE24-E7D7-4AA1-B01E-9E06A5CEBCE7}" type="presOf" srcId="{CDE09D65-AB17-48A1-9011-BE058866AF20}" destId="{7234C9EE-0D46-4104-BAE8-7C6EBD07A71F}" srcOrd="0" destOrd="0" presId="urn:microsoft.com/office/officeart/2005/8/layout/vList6"/>
    <dgm:cxn modelId="{16B6F430-6FF8-4B08-92EE-76D494816750}" type="presOf" srcId="{89B4F3B3-FA5A-4CF6-9BE2-F10CFD2A663D}" destId="{7872CA05-88C3-4115-8E85-1B7DBF254127}" srcOrd="0" destOrd="0" presId="urn:microsoft.com/office/officeart/2005/8/layout/vList6"/>
    <dgm:cxn modelId="{3007D149-3E18-40A5-BE19-C2F11DB17ECA}" type="presOf" srcId="{FED3998C-5FA8-4782-85BF-32B8D15069EB}" destId="{74FF6921-2054-4059-A3E7-1FD2AB9CB97E}" srcOrd="0" destOrd="0" presId="urn:microsoft.com/office/officeart/2005/8/layout/vList6"/>
    <dgm:cxn modelId="{C23E1888-E8A8-4851-A54E-17528A27AE40}" type="presOf" srcId="{A4E6564D-B665-429F-A4BB-8F977229BE39}" destId="{74FF6921-2054-4059-A3E7-1FD2AB9CB97E}" srcOrd="0" destOrd="1" presId="urn:microsoft.com/office/officeart/2005/8/layout/vList6"/>
    <dgm:cxn modelId="{6F6A83CB-BFF2-4D69-B95A-E0A59328160B}" srcId="{5C37F70D-B27A-4503-A790-A4E9A704D3FE}" destId="{6E3247CF-D87D-4D1C-92BC-1E6E23466B69}" srcOrd="1" destOrd="0" parTransId="{669ADCB8-AB5C-4108-BEAD-ED745D5D2441}" sibTransId="{BBE66AD6-21C3-4EAF-B305-F0EA8E67E1DF}"/>
    <dgm:cxn modelId="{89D9866A-5DE4-4EA5-8A00-7AB2347B5D2C}" type="presOf" srcId="{5C37F70D-B27A-4503-A790-A4E9A704D3FE}" destId="{6266778D-1171-47E4-92EA-2FC423C8B388}" srcOrd="0" destOrd="0" presId="urn:microsoft.com/office/officeart/2005/8/layout/vList6"/>
    <dgm:cxn modelId="{D27B45A1-D41E-4960-86A1-606D66F43A25}" type="presParOf" srcId="{7234C9EE-0D46-4104-BAE8-7C6EBD07A71F}" destId="{F68CC705-14EC-4C95-AE9B-6E2AAF4E5929}" srcOrd="0" destOrd="0" presId="urn:microsoft.com/office/officeart/2005/8/layout/vList6"/>
    <dgm:cxn modelId="{3B47D935-6D40-4F3A-BE69-6CF4930765A8}" type="presParOf" srcId="{F68CC705-14EC-4C95-AE9B-6E2AAF4E5929}" destId="{6266778D-1171-47E4-92EA-2FC423C8B388}" srcOrd="0" destOrd="0" presId="urn:microsoft.com/office/officeart/2005/8/layout/vList6"/>
    <dgm:cxn modelId="{54077B81-8055-4C28-B88B-AF9182C47CAB}" type="presParOf" srcId="{F68CC705-14EC-4C95-AE9B-6E2AAF4E5929}" destId="{1C3441D1-73C7-420E-A7C1-0EC128A036DB}" srcOrd="1" destOrd="0" presId="urn:microsoft.com/office/officeart/2005/8/layout/vList6"/>
    <dgm:cxn modelId="{D3034893-7E77-4460-9C0C-AD206AB861B7}" type="presParOf" srcId="{7234C9EE-0D46-4104-BAE8-7C6EBD07A71F}" destId="{F03A5018-C952-4E95-87F1-315656FA43F9}" srcOrd="1" destOrd="0" presId="urn:microsoft.com/office/officeart/2005/8/layout/vList6"/>
    <dgm:cxn modelId="{F687980D-B404-48BB-A0BE-288F4958760C}" type="presParOf" srcId="{7234C9EE-0D46-4104-BAE8-7C6EBD07A71F}" destId="{27C4F9A4-D5AB-49DC-BD2E-3ECDC5C691BB}" srcOrd="2" destOrd="0" presId="urn:microsoft.com/office/officeart/2005/8/layout/vList6"/>
    <dgm:cxn modelId="{3A0F4420-0B7A-4AC1-BD65-3629CF9167C7}" type="presParOf" srcId="{27C4F9A4-D5AB-49DC-BD2E-3ECDC5C691BB}" destId="{7872CA05-88C3-4115-8E85-1B7DBF254127}" srcOrd="0" destOrd="0" presId="urn:microsoft.com/office/officeart/2005/8/layout/vList6"/>
    <dgm:cxn modelId="{01008924-1B76-49E0-A617-B77530C24DB6}" type="presParOf" srcId="{27C4F9A4-D5AB-49DC-BD2E-3ECDC5C691BB}" destId="{74FF6921-2054-4059-A3E7-1FD2AB9CB97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E9441-2465-45C4-A016-C2D778FFE2D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CF7046-A49F-492D-92E0-D5353D2DB979}">
      <dgm:prSet phldrT="[Texto]" custT="1"/>
      <dgm:spPr/>
      <dgm:t>
        <a:bodyPr/>
        <a:lstStyle/>
        <a:p>
          <a:r>
            <a:rPr lang="es-CR" sz="1200" dirty="0" smtClean="0"/>
            <a:t>1. Cargar datos históricos</a:t>
          </a:r>
          <a:endParaRPr lang="en-US" sz="1200" dirty="0"/>
        </a:p>
      </dgm:t>
    </dgm:pt>
    <dgm:pt modelId="{A88DF547-3B32-4BEB-80BD-70A7060FDF58}" type="parTrans" cxnId="{A918310B-5E99-420E-8631-0AF93C629DDB}">
      <dgm:prSet/>
      <dgm:spPr/>
      <dgm:t>
        <a:bodyPr/>
        <a:lstStyle/>
        <a:p>
          <a:endParaRPr lang="en-US" sz="2800"/>
        </a:p>
      </dgm:t>
    </dgm:pt>
    <dgm:pt modelId="{EF56B975-41A5-48A3-A5D6-8E02E9A76C72}" type="sibTrans" cxnId="{A918310B-5E99-420E-8631-0AF93C629DDB}">
      <dgm:prSet custT="1"/>
      <dgm:spPr/>
      <dgm:t>
        <a:bodyPr/>
        <a:lstStyle/>
        <a:p>
          <a:endParaRPr lang="en-US" sz="1050"/>
        </a:p>
      </dgm:t>
    </dgm:pt>
    <dgm:pt modelId="{04F4BD64-DFAA-45C0-B171-5C2B55FDE791}">
      <dgm:prSet phldrT="[Texto]" custT="1"/>
      <dgm:spPr/>
      <dgm:t>
        <a:bodyPr/>
        <a:lstStyle/>
        <a:p>
          <a:r>
            <a:rPr lang="es-CR" sz="1200" dirty="0" smtClean="0"/>
            <a:t>2. Análisis inicial de datos</a:t>
          </a:r>
          <a:endParaRPr lang="en-US" sz="1200" dirty="0"/>
        </a:p>
      </dgm:t>
    </dgm:pt>
    <dgm:pt modelId="{8EDEC8A8-6516-400A-AF0A-850EB5C5FAF5}" type="parTrans" cxnId="{B854BF32-4A20-4C9E-AE2F-3F0F1EEA55D1}">
      <dgm:prSet/>
      <dgm:spPr/>
      <dgm:t>
        <a:bodyPr/>
        <a:lstStyle/>
        <a:p>
          <a:endParaRPr lang="en-US" sz="2800"/>
        </a:p>
      </dgm:t>
    </dgm:pt>
    <dgm:pt modelId="{8EFA806F-AF49-42B1-A382-98346C4E0271}" type="sibTrans" cxnId="{B854BF32-4A20-4C9E-AE2F-3F0F1EEA55D1}">
      <dgm:prSet custT="1"/>
      <dgm:spPr/>
      <dgm:t>
        <a:bodyPr/>
        <a:lstStyle/>
        <a:p>
          <a:endParaRPr lang="en-US" sz="1050"/>
        </a:p>
      </dgm:t>
    </dgm:pt>
    <dgm:pt modelId="{A21B1532-5BC1-4007-BDA2-5DD094E9BA7A}">
      <dgm:prSet phldrT="[Texto]" custT="1"/>
      <dgm:spPr/>
      <dgm:t>
        <a:bodyPr/>
        <a:lstStyle/>
        <a:p>
          <a:r>
            <a:rPr lang="es-CR" sz="1200" dirty="0" smtClean="0"/>
            <a:t>3. </a:t>
          </a:r>
          <a:r>
            <a:rPr lang="es-CR" sz="1200" dirty="0" err="1" smtClean="0"/>
            <a:t>Preprocessing</a:t>
          </a:r>
          <a:endParaRPr lang="en-US" sz="1200" dirty="0"/>
        </a:p>
      </dgm:t>
    </dgm:pt>
    <dgm:pt modelId="{FD2EC3F2-6A40-4B98-9D28-91717929EAC1}" type="parTrans" cxnId="{053E6F7A-75EB-4F9D-8B42-48BE690A57CC}">
      <dgm:prSet/>
      <dgm:spPr/>
      <dgm:t>
        <a:bodyPr/>
        <a:lstStyle/>
        <a:p>
          <a:endParaRPr lang="en-US" sz="2800"/>
        </a:p>
      </dgm:t>
    </dgm:pt>
    <dgm:pt modelId="{BA5526EE-B88A-4F05-AAC7-261D46051490}" type="sibTrans" cxnId="{053E6F7A-75EB-4F9D-8B42-48BE690A57CC}">
      <dgm:prSet custT="1"/>
      <dgm:spPr/>
      <dgm:t>
        <a:bodyPr/>
        <a:lstStyle/>
        <a:p>
          <a:endParaRPr lang="en-US" sz="1050"/>
        </a:p>
      </dgm:t>
    </dgm:pt>
    <dgm:pt modelId="{B38CBEA1-BE6F-440D-905A-59D50145A7D5}">
      <dgm:prSet phldrT="[Texto]" custT="1"/>
      <dgm:spPr/>
      <dgm:t>
        <a:bodyPr/>
        <a:lstStyle/>
        <a:p>
          <a:r>
            <a:rPr lang="es-CR" sz="1200" dirty="0" smtClean="0"/>
            <a:t>4. Generar set de datos depurado</a:t>
          </a:r>
          <a:endParaRPr lang="en-US" sz="1200" dirty="0"/>
        </a:p>
      </dgm:t>
    </dgm:pt>
    <dgm:pt modelId="{482C58DD-5DC0-4BDD-986B-5082BF4F281C}" type="parTrans" cxnId="{A8D0E44B-0D87-4C76-BF50-6B63E85D2577}">
      <dgm:prSet/>
      <dgm:spPr/>
      <dgm:t>
        <a:bodyPr/>
        <a:lstStyle/>
        <a:p>
          <a:endParaRPr lang="en-US" sz="2800"/>
        </a:p>
      </dgm:t>
    </dgm:pt>
    <dgm:pt modelId="{E25FF9E2-33BA-431D-BC2E-D88D184456E8}" type="sibTrans" cxnId="{A8D0E44B-0D87-4C76-BF50-6B63E85D2577}">
      <dgm:prSet custT="1"/>
      <dgm:spPr/>
      <dgm:t>
        <a:bodyPr/>
        <a:lstStyle/>
        <a:p>
          <a:endParaRPr lang="en-US" sz="1050"/>
        </a:p>
      </dgm:t>
    </dgm:pt>
    <dgm:pt modelId="{0E91A416-E32C-4122-8845-417675799683}">
      <dgm:prSet phldrT="[Texto]" custT="1"/>
      <dgm:spPr/>
      <dgm:t>
        <a:bodyPr/>
        <a:lstStyle/>
        <a:p>
          <a:r>
            <a:rPr lang="es-CR" sz="1200" dirty="0" smtClean="0"/>
            <a:t>5. Partición del set de datos</a:t>
          </a:r>
          <a:endParaRPr lang="en-US" sz="1200" dirty="0"/>
        </a:p>
      </dgm:t>
    </dgm:pt>
    <dgm:pt modelId="{3163BA2D-633D-4677-8AC1-ABEB0CB53C69}" type="parTrans" cxnId="{808B4055-AF42-4DAB-BFA5-720D93361568}">
      <dgm:prSet/>
      <dgm:spPr/>
      <dgm:t>
        <a:bodyPr/>
        <a:lstStyle/>
        <a:p>
          <a:endParaRPr lang="en-US" sz="2800"/>
        </a:p>
      </dgm:t>
    </dgm:pt>
    <dgm:pt modelId="{4233402F-D660-4563-91EC-03CFD9968272}" type="sibTrans" cxnId="{808B4055-AF42-4DAB-BFA5-720D93361568}">
      <dgm:prSet custT="1"/>
      <dgm:spPr/>
      <dgm:t>
        <a:bodyPr/>
        <a:lstStyle/>
        <a:p>
          <a:endParaRPr lang="en-US" sz="1050"/>
        </a:p>
      </dgm:t>
    </dgm:pt>
    <dgm:pt modelId="{B8787271-C26F-493F-96F8-18E676A9013D}">
      <dgm:prSet phldrT="[Texto]" custT="1"/>
      <dgm:spPr/>
      <dgm:t>
        <a:bodyPr/>
        <a:lstStyle/>
        <a:p>
          <a:r>
            <a:rPr lang="es-CR" sz="1200" dirty="0" smtClean="0"/>
            <a:t>6. Método de control de entrenamiento</a:t>
          </a:r>
          <a:endParaRPr lang="en-US" sz="1200" dirty="0"/>
        </a:p>
      </dgm:t>
    </dgm:pt>
    <dgm:pt modelId="{37F318E3-44D1-44AD-9043-A5C061E23B84}" type="parTrans" cxnId="{BC6E7A80-0489-4474-9CFD-EFBD7ABB52A8}">
      <dgm:prSet/>
      <dgm:spPr/>
      <dgm:t>
        <a:bodyPr/>
        <a:lstStyle/>
        <a:p>
          <a:endParaRPr lang="en-US" sz="2800"/>
        </a:p>
      </dgm:t>
    </dgm:pt>
    <dgm:pt modelId="{120102E6-9A9A-4077-A808-31B4249AFAC2}" type="sibTrans" cxnId="{BC6E7A80-0489-4474-9CFD-EFBD7ABB52A8}">
      <dgm:prSet custT="1"/>
      <dgm:spPr/>
      <dgm:t>
        <a:bodyPr/>
        <a:lstStyle/>
        <a:p>
          <a:endParaRPr lang="en-US" sz="1050"/>
        </a:p>
      </dgm:t>
    </dgm:pt>
    <dgm:pt modelId="{4227F3A7-624D-4979-86A7-66161D781324}">
      <dgm:prSet phldrT="[Texto]" custT="1"/>
      <dgm:spPr/>
      <dgm:t>
        <a:bodyPr/>
        <a:lstStyle/>
        <a:p>
          <a:r>
            <a:rPr lang="es-CR" sz="1200" dirty="0" smtClean="0"/>
            <a:t>7. Definir algoritmos de Machine </a:t>
          </a:r>
          <a:r>
            <a:rPr lang="es-CR" sz="1200" dirty="0" err="1" smtClean="0"/>
            <a:t>Learning</a:t>
          </a:r>
          <a:r>
            <a:rPr lang="es-CR" sz="1200" dirty="0" smtClean="0"/>
            <a:t> a usar</a:t>
          </a:r>
          <a:endParaRPr lang="en-US" sz="1200" dirty="0"/>
        </a:p>
      </dgm:t>
    </dgm:pt>
    <dgm:pt modelId="{7AA625C7-EFEE-4020-9024-C07EFB01B982}" type="parTrans" cxnId="{BC5EAEC3-BEC8-46A7-B7F7-30494AB309FD}">
      <dgm:prSet/>
      <dgm:spPr/>
      <dgm:t>
        <a:bodyPr/>
        <a:lstStyle/>
        <a:p>
          <a:endParaRPr lang="en-US" sz="2800"/>
        </a:p>
      </dgm:t>
    </dgm:pt>
    <dgm:pt modelId="{175282E6-11BC-4E11-904F-9DDEC5474A33}" type="sibTrans" cxnId="{BC5EAEC3-BEC8-46A7-B7F7-30494AB309FD}">
      <dgm:prSet custT="1"/>
      <dgm:spPr/>
      <dgm:t>
        <a:bodyPr/>
        <a:lstStyle/>
        <a:p>
          <a:endParaRPr lang="en-US" sz="1050"/>
        </a:p>
      </dgm:t>
    </dgm:pt>
    <dgm:pt modelId="{5A81AAF6-59D8-43A3-8489-19681483E255}">
      <dgm:prSet phldrT="[Texto]" custT="1"/>
      <dgm:spPr/>
      <dgm:t>
        <a:bodyPr/>
        <a:lstStyle/>
        <a:p>
          <a:r>
            <a:rPr lang="es-CR" sz="1200" dirty="0" smtClean="0"/>
            <a:t>9. Definir métricas de calidad a evaluar</a:t>
          </a:r>
          <a:endParaRPr lang="en-US" sz="1200" dirty="0"/>
        </a:p>
      </dgm:t>
    </dgm:pt>
    <dgm:pt modelId="{7B2D5571-BDAB-453D-A003-14EB09009260}" type="parTrans" cxnId="{ADE4B86E-ADAB-4C8A-B8B4-A9CC4DAF5564}">
      <dgm:prSet/>
      <dgm:spPr/>
      <dgm:t>
        <a:bodyPr/>
        <a:lstStyle/>
        <a:p>
          <a:endParaRPr lang="en-US" sz="2800"/>
        </a:p>
      </dgm:t>
    </dgm:pt>
    <dgm:pt modelId="{D51D621A-FF58-4945-BFAE-D734D05AA8CB}" type="sibTrans" cxnId="{ADE4B86E-ADAB-4C8A-B8B4-A9CC4DAF5564}">
      <dgm:prSet custT="1"/>
      <dgm:spPr/>
      <dgm:t>
        <a:bodyPr/>
        <a:lstStyle/>
        <a:p>
          <a:endParaRPr lang="en-US" sz="1050"/>
        </a:p>
      </dgm:t>
    </dgm:pt>
    <dgm:pt modelId="{D879D8A5-C4A8-407D-96CF-D2C0A0DBE379}">
      <dgm:prSet phldrT="[Texto]" custT="1"/>
      <dgm:spPr/>
      <dgm:t>
        <a:bodyPr/>
        <a:lstStyle/>
        <a:p>
          <a:r>
            <a:rPr lang="es-CR" sz="1200" dirty="0" smtClean="0"/>
            <a:t>8. Definir valores de </a:t>
          </a:r>
          <a:r>
            <a:rPr lang="es-CR" sz="1200" dirty="0" err="1" smtClean="0"/>
            <a:t>hyperparámetros</a:t>
          </a:r>
          <a:r>
            <a:rPr lang="es-CR" sz="1200" dirty="0" smtClean="0"/>
            <a:t> de algoritmos</a:t>
          </a:r>
          <a:endParaRPr lang="en-US" sz="1200" dirty="0"/>
        </a:p>
      </dgm:t>
    </dgm:pt>
    <dgm:pt modelId="{F4B3374E-D33F-4564-80F2-9277B4A6D67A}" type="parTrans" cxnId="{C13D770A-27EF-422C-A693-68C860678697}">
      <dgm:prSet/>
      <dgm:spPr/>
      <dgm:t>
        <a:bodyPr/>
        <a:lstStyle/>
        <a:p>
          <a:endParaRPr lang="en-US" sz="2800"/>
        </a:p>
      </dgm:t>
    </dgm:pt>
    <dgm:pt modelId="{F916C5A2-537D-41BC-83E2-9325CBCE67BD}" type="sibTrans" cxnId="{C13D770A-27EF-422C-A693-68C860678697}">
      <dgm:prSet custT="1"/>
      <dgm:spPr/>
      <dgm:t>
        <a:bodyPr/>
        <a:lstStyle/>
        <a:p>
          <a:endParaRPr lang="en-US" sz="1050"/>
        </a:p>
      </dgm:t>
    </dgm:pt>
    <dgm:pt modelId="{50D22598-252F-4567-8347-F416A7BE05F0}">
      <dgm:prSet phldrT="[Texto]" custT="1"/>
      <dgm:spPr/>
      <dgm:t>
        <a:bodyPr/>
        <a:lstStyle/>
        <a:p>
          <a:r>
            <a:rPr lang="es-CR" sz="1200" dirty="0" smtClean="0"/>
            <a:t>10. Entrenar el Train Set con los algoritmos</a:t>
          </a:r>
          <a:endParaRPr lang="en-US" sz="1200" dirty="0"/>
        </a:p>
      </dgm:t>
    </dgm:pt>
    <dgm:pt modelId="{D51C57E5-4235-4023-A96E-7FCB69976310}" type="parTrans" cxnId="{7FAC5D92-7787-476E-ADF0-F947A6C9C21A}">
      <dgm:prSet/>
      <dgm:spPr/>
      <dgm:t>
        <a:bodyPr/>
        <a:lstStyle/>
        <a:p>
          <a:endParaRPr lang="en-US" sz="2800"/>
        </a:p>
      </dgm:t>
    </dgm:pt>
    <dgm:pt modelId="{13AF7576-03BE-47E4-A323-5E922B4F1449}" type="sibTrans" cxnId="{7FAC5D92-7787-476E-ADF0-F947A6C9C21A}">
      <dgm:prSet custT="1"/>
      <dgm:spPr/>
      <dgm:t>
        <a:bodyPr/>
        <a:lstStyle/>
        <a:p>
          <a:endParaRPr lang="en-US" sz="1050"/>
        </a:p>
      </dgm:t>
    </dgm:pt>
    <dgm:pt modelId="{FB69651C-664A-4ABC-880A-17C208DDFB3F}">
      <dgm:prSet phldrT="[Texto]" custT="1"/>
      <dgm:spPr/>
      <dgm:t>
        <a:bodyPr/>
        <a:lstStyle/>
        <a:p>
          <a:r>
            <a:rPr lang="es-CR" sz="1200" dirty="0" smtClean="0"/>
            <a:t>11. Validar valores de </a:t>
          </a:r>
          <a:r>
            <a:rPr lang="es-CR" sz="1200" dirty="0" err="1" smtClean="0"/>
            <a:t>hyperparametros</a:t>
          </a:r>
          <a:r>
            <a:rPr lang="es-CR" sz="1200" dirty="0" smtClean="0"/>
            <a:t> que generaron mejores resultados</a:t>
          </a:r>
          <a:endParaRPr lang="en-US" sz="1200" dirty="0"/>
        </a:p>
      </dgm:t>
    </dgm:pt>
    <dgm:pt modelId="{698BDEFE-AE82-49B1-9CD1-518EA6DF342D}" type="parTrans" cxnId="{2995AEF6-6EE2-4856-A74D-322EA0A5DF92}">
      <dgm:prSet/>
      <dgm:spPr/>
      <dgm:t>
        <a:bodyPr/>
        <a:lstStyle/>
        <a:p>
          <a:endParaRPr lang="en-US" sz="2800"/>
        </a:p>
      </dgm:t>
    </dgm:pt>
    <dgm:pt modelId="{6A0E3F76-5491-4B16-86B5-629051DCDD9A}" type="sibTrans" cxnId="{2995AEF6-6EE2-4856-A74D-322EA0A5DF92}">
      <dgm:prSet custT="1"/>
      <dgm:spPr/>
      <dgm:t>
        <a:bodyPr/>
        <a:lstStyle/>
        <a:p>
          <a:endParaRPr lang="en-US" sz="1050"/>
        </a:p>
      </dgm:t>
    </dgm:pt>
    <dgm:pt modelId="{9A9F2B08-390E-4A5D-B205-5FBBAE772962}">
      <dgm:prSet phldrT="[Texto]" custT="1"/>
      <dgm:spPr/>
      <dgm:t>
        <a:bodyPr/>
        <a:lstStyle/>
        <a:p>
          <a:r>
            <a:rPr lang="es-CR" sz="1200" dirty="0" smtClean="0"/>
            <a:t>12. Realizar predicciones en el Test Set con los modelos óptimos</a:t>
          </a:r>
          <a:endParaRPr lang="en-US" sz="1200" dirty="0"/>
        </a:p>
      </dgm:t>
    </dgm:pt>
    <dgm:pt modelId="{2D32B6E4-0944-4E7F-9F3B-C138C6552B27}" type="parTrans" cxnId="{64D0B109-953D-48DF-88FD-BA6DDFB14606}">
      <dgm:prSet/>
      <dgm:spPr/>
      <dgm:t>
        <a:bodyPr/>
        <a:lstStyle/>
        <a:p>
          <a:endParaRPr lang="en-US" sz="2800"/>
        </a:p>
      </dgm:t>
    </dgm:pt>
    <dgm:pt modelId="{6A1690D1-CF6B-4181-A2FA-AC06F38E5652}" type="sibTrans" cxnId="{64D0B109-953D-48DF-88FD-BA6DDFB14606}">
      <dgm:prSet custT="1"/>
      <dgm:spPr/>
      <dgm:t>
        <a:bodyPr/>
        <a:lstStyle/>
        <a:p>
          <a:endParaRPr lang="en-US" sz="1050"/>
        </a:p>
      </dgm:t>
    </dgm:pt>
    <dgm:pt modelId="{3B390619-A0F1-439C-8F06-B5B52601542E}">
      <dgm:prSet phldrT="[Texto]" custT="1"/>
      <dgm:spPr/>
      <dgm:t>
        <a:bodyPr/>
        <a:lstStyle/>
        <a:p>
          <a:r>
            <a:rPr lang="es-CR" sz="1200" dirty="0" smtClean="0"/>
            <a:t>13. Comparar métricas de cada modelo</a:t>
          </a:r>
          <a:endParaRPr lang="en-US" sz="1200" dirty="0"/>
        </a:p>
      </dgm:t>
    </dgm:pt>
    <dgm:pt modelId="{1D809FDF-0756-4F18-95EA-634A3F2A7264}" type="parTrans" cxnId="{A6229670-8DC7-42F6-B6A0-B2485327E94A}">
      <dgm:prSet/>
      <dgm:spPr/>
      <dgm:t>
        <a:bodyPr/>
        <a:lstStyle/>
        <a:p>
          <a:endParaRPr lang="en-US" sz="2800"/>
        </a:p>
      </dgm:t>
    </dgm:pt>
    <dgm:pt modelId="{F32E564D-08F0-4305-A5E6-77EFEB826532}" type="sibTrans" cxnId="{A6229670-8DC7-42F6-B6A0-B2485327E94A}">
      <dgm:prSet custT="1"/>
      <dgm:spPr/>
      <dgm:t>
        <a:bodyPr/>
        <a:lstStyle/>
        <a:p>
          <a:endParaRPr lang="en-US" sz="1050"/>
        </a:p>
      </dgm:t>
    </dgm:pt>
    <dgm:pt modelId="{6300ED88-BAB3-41BF-ACD6-8AFD1F037285}">
      <dgm:prSet phldrT="[Texto]" custT="1"/>
      <dgm:spPr/>
      <dgm:t>
        <a:bodyPr/>
        <a:lstStyle/>
        <a:p>
          <a:r>
            <a:rPr lang="es-CR" sz="1200" dirty="0" smtClean="0"/>
            <a:t>14. Seleccionar algoritmo con mejores resultados</a:t>
          </a:r>
          <a:endParaRPr lang="en-US" sz="1200" dirty="0"/>
        </a:p>
      </dgm:t>
    </dgm:pt>
    <dgm:pt modelId="{C3E2489A-9CC2-4879-B9B3-E499BE887BA0}" type="parTrans" cxnId="{F99F1C46-CB17-4D03-A4A5-44316703EE37}">
      <dgm:prSet/>
      <dgm:spPr/>
      <dgm:t>
        <a:bodyPr/>
        <a:lstStyle/>
        <a:p>
          <a:endParaRPr lang="en-US" sz="2800"/>
        </a:p>
      </dgm:t>
    </dgm:pt>
    <dgm:pt modelId="{28F6EE3B-BEAD-4CF7-AB5C-7A95C99DFB7D}" type="sibTrans" cxnId="{F99F1C46-CB17-4D03-A4A5-44316703EE37}">
      <dgm:prSet custT="1"/>
      <dgm:spPr/>
      <dgm:t>
        <a:bodyPr/>
        <a:lstStyle/>
        <a:p>
          <a:endParaRPr lang="en-US" sz="1050"/>
        </a:p>
      </dgm:t>
    </dgm:pt>
    <dgm:pt modelId="{8F479C37-8C25-4B0F-9BF1-80DB2F582B72}">
      <dgm:prSet phldrT="[Texto]" custT="1"/>
      <dgm:spPr/>
      <dgm:t>
        <a:bodyPr/>
        <a:lstStyle/>
        <a:p>
          <a:r>
            <a:rPr lang="es-CR" sz="1200" dirty="0" smtClean="0"/>
            <a:t>15. Variar </a:t>
          </a:r>
          <a:r>
            <a:rPr lang="es-CR" sz="1200" dirty="0" err="1" smtClean="0"/>
            <a:t>hyperparámetros</a:t>
          </a:r>
          <a:r>
            <a:rPr lang="es-CR" sz="1200" dirty="0" smtClean="0"/>
            <a:t> del algoritmo para optimizar el resultado</a:t>
          </a:r>
          <a:endParaRPr lang="en-US" sz="1200" dirty="0"/>
        </a:p>
      </dgm:t>
    </dgm:pt>
    <dgm:pt modelId="{461E685D-10BB-49B4-A6AA-8747D7D3AF6D}" type="parTrans" cxnId="{505D33C9-765D-42ED-91F6-4601723E4FA4}">
      <dgm:prSet/>
      <dgm:spPr/>
      <dgm:t>
        <a:bodyPr/>
        <a:lstStyle/>
        <a:p>
          <a:endParaRPr lang="en-US" sz="2800"/>
        </a:p>
      </dgm:t>
    </dgm:pt>
    <dgm:pt modelId="{AEEBC666-6265-4A10-97CD-AFAFFAE56074}" type="sibTrans" cxnId="{505D33C9-765D-42ED-91F6-4601723E4FA4}">
      <dgm:prSet custT="1"/>
      <dgm:spPr/>
      <dgm:t>
        <a:bodyPr/>
        <a:lstStyle/>
        <a:p>
          <a:endParaRPr lang="en-US" sz="1050"/>
        </a:p>
      </dgm:t>
    </dgm:pt>
    <dgm:pt modelId="{4F72556E-3C15-48AA-ABD6-B9810E29764F}">
      <dgm:prSet phldrT="[Texto]" custT="1"/>
      <dgm:spPr/>
      <dgm:t>
        <a:bodyPr/>
        <a:lstStyle/>
        <a:p>
          <a:r>
            <a:rPr lang="es-CR" sz="1200" dirty="0" smtClean="0"/>
            <a:t>16. Realizar análisis de resultados con el modelo seleccionado</a:t>
          </a:r>
          <a:endParaRPr lang="en-US" sz="1200" dirty="0"/>
        </a:p>
      </dgm:t>
    </dgm:pt>
    <dgm:pt modelId="{98D02948-EABE-4BED-BD51-B62E9DA40DF5}" type="parTrans" cxnId="{9A09D4C8-88EB-423A-86B9-2AFDD31B88C5}">
      <dgm:prSet/>
      <dgm:spPr/>
      <dgm:t>
        <a:bodyPr/>
        <a:lstStyle/>
        <a:p>
          <a:endParaRPr lang="en-US" sz="2800"/>
        </a:p>
      </dgm:t>
    </dgm:pt>
    <dgm:pt modelId="{9C45AAFE-A1CC-43C8-9E68-F9E8EA3143AD}" type="sibTrans" cxnId="{9A09D4C8-88EB-423A-86B9-2AFDD31B88C5}">
      <dgm:prSet/>
      <dgm:spPr/>
      <dgm:t>
        <a:bodyPr/>
        <a:lstStyle/>
        <a:p>
          <a:endParaRPr lang="en-US" sz="2800"/>
        </a:p>
      </dgm:t>
    </dgm:pt>
    <dgm:pt modelId="{E1957370-1810-4C3B-9C45-6BE13C2C9100}" type="pres">
      <dgm:prSet presAssocID="{88EE9441-2465-45C4-A016-C2D778FFE2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6A4D2-7CE8-422D-A2FC-6F8C0FD0C107}" type="pres">
      <dgm:prSet presAssocID="{BECF7046-A49F-492D-92E0-D5353D2DB97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50D4B-1316-4A75-BBC0-8B7C7368AB96}" type="pres">
      <dgm:prSet presAssocID="{EF56B975-41A5-48A3-A5D6-8E02E9A76C72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AF60B52C-8F67-4C8A-A8E4-F4F9D4362172}" type="pres">
      <dgm:prSet presAssocID="{EF56B975-41A5-48A3-A5D6-8E02E9A76C72}" presName="connectorText" presStyleLbl="sibTrans2D1" presStyleIdx="0" presStyleCnt="15"/>
      <dgm:spPr/>
      <dgm:t>
        <a:bodyPr/>
        <a:lstStyle/>
        <a:p>
          <a:endParaRPr lang="en-US"/>
        </a:p>
      </dgm:t>
    </dgm:pt>
    <dgm:pt modelId="{C60E853B-62D0-4266-9E5B-DCF9645DA6A2}" type="pres">
      <dgm:prSet presAssocID="{04F4BD64-DFAA-45C0-B171-5C2B55FDE7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D1A2B-5A9F-46D8-915D-426FAB812670}" type="pres">
      <dgm:prSet presAssocID="{8EFA806F-AF49-42B1-A382-98346C4E0271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02BAB198-79CC-4D36-96F2-5F84D4DBF343}" type="pres">
      <dgm:prSet presAssocID="{8EFA806F-AF49-42B1-A382-98346C4E0271}" presName="connectorText" presStyleLbl="sibTrans2D1" presStyleIdx="1" presStyleCnt="15"/>
      <dgm:spPr/>
      <dgm:t>
        <a:bodyPr/>
        <a:lstStyle/>
        <a:p>
          <a:endParaRPr lang="en-US"/>
        </a:p>
      </dgm:t>
    </dgm:pt>
    <dgm:pt modelId="{D2B18BCB-975E-487B-9275-6D475D94AE7A}" type="pres">
      <dgm:prSet presAssocID="{A21B1532-5BC1-4007-BDA2-5DD094E9BA7A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091CB-EBF6-4D60-B630-36E2166621BD}" type="pres">
      <dgm:prSet presAssocID="{BA5526EE-B88A-4F05-AAC7-261D46051490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9A6D2D4C-7E41-46EA-B4D4-60FB9186890B}" type="pres">
      <dgm:prSet presAssocID="{BA5526EE-B88A-4F05-AAC7-261D46051490}" presName="connectorText" presStyleLbl="sibTrans2D1" presStyleIdx="2" presStyleCnt="15"/>
      <dgm:spPr/>
      <dgm:t>
        <a:bodyPr/>
        <a:lstStyle/>
        <a:p>
          <a:endParaRPr lang="en-US"/>
        </a:p>
      </dgm:t>
    </dgm:pt>
    <dgm:pt modelId="{460832E3-7FEB-4486-A0EF-E59FAD4903AA}" type="pres">
      <dgm:prSet presAssocID="{B38CBEA1-BE6F-440D-905A-59D50145A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355B4-63B0-4E0C-BA3D-AD03235F7A54}" type="pres">
      <dgm:prSet presAssocID="{E25FF9E2-33BA-431D-BC2E-D88D184456E8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4F003D81-1F28-4A7B-A84A-EC6B2322F80B}" type="pres">
      <dgm:prSet presAssocID="{E25FF9E2-33BA-431D-BC2E-D88D184456E8}" presName="connectorText" presStyleLbl="sibTrans2D1" presStyleIdx="3" presStyleCnt="15"/>
      <dgm:spPr/>
      <dgm:t>
        <a:bodyPr/>
        <a:lstStyle/>
        <a:p>
          <a:endParaRPr lang="en-US"/>
        </a:p>
      </dgm:t>
    </dgm:pt>
    <dgm:pt modelId="{BAD1675F-0A27-4957-9A98-5FFA4564EDDF}" type="pres">
      <dgm:prSet presAssocID="{0E91A416-E32C-4122-8845-417675799683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64CED-2614-45DD-AD86-AACCE4EE8B7D}" type="pres">
      <dgm:prSet presAssocID="{4233402F-D660-4563-91EC-03CFD9968272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247DDE52-A3B6-4300-8689-F5365337D4CB}" type="pres">
      <dgm:prSet presAssocID="{4233402F-D660-4563-91EC-03CFD9968272}" presName="connectorText" presStyleLbl="sibTrans2D1" presStyleIdx="4" presStyleCnt="15"/>
      <dgm:spPr/>
      <dgm:t>
        <a:bodyPr/>
        <a:lstStyle/>
        <a:p>
          <a:endParaRPr lang="en-US"/>
        </a:p>
      </dgm:t>
    </dgm:pt>
    <dgm:pt modelId="{27F9F353-29FE-4446-937B-1BEF905CB98D}" type="pres">
      <dgm:prSet presAssocID="{B8787271-C26F-493F-96F8-18E676A9013D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7505D-31D7-478C-BFDA-66655F385D04}" type="pres">
      <dgm:prSet presAssocID="{120102E6-9A9A-4077-A808-31B4249AFAC2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8DA3942A-A826-4C32-8690-ECFE77446C94}" type="pres">
      <dgm:prSet presAssocID="{120102E6-9A9A-4077-A808-31B4249AFAC2}" presName="connectorText" presStyleLbl="sibTrans2D1" presStyleIdx="5" presStyleCnt="15"/>
      <dgm:spPr/>
      <dgm:t>
        <a:bodyPr/>
        <a:lstStyle/>
        <a:p>
          <a:endParaRPr lang="en-US"/>
        </a:p>
      </dgm:t>
    </dgm:pt>
    <dgm:pt modelId="{328CED94-0468-43C2-AB46-A7721D6C6E51}" type="pres">
      <dgm:prSet presAssocID="{4227F3A7-624D-4979-86A7-66161D781324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82B67-2D4F-4A6D-A366-CFFC507ACDF5}" type="pres">
      <dgm:prSet presAssocID="{175282E6-11BC-4E11-904F-9DDEC5474A33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F6D616AC-853E-4EB3-86F5-1A624BAF9AE5}" type="pres">
      <dgm:prSet presAssocID="{175282E6-11BC-4E11-904F-9DDEC5474A33}" presName="connectorText" presStyleLbl="sibTrans2D1" presStyleIdx="6" presStyleCnt="15"/>
      <dgm:spPr/>
      <dgm:t>
        <a:bodyPr/>
        <a:lstStyle/>
        <a:p>
          <a:endParaRPr lang="en-US"/>
        </a:p>
      </dgm:t>
    </dgm:pt>
    <dgm:pt modelId="{14E4C9CD-DBE3-4F87-B2CB-EC4CF7FB33FA}" type="pres">
      <dgm:prSet presAssocID="{D879D8A5-C4A8-407D-96CF-D2C0A0DBE379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EAC4C-7B4B-4CBD-9B8F-CBC8CF629BF4}" type="pres">
      <dgm:prSet presAssocID="{F916C5A2-537D-41BC-83E2-9325CBCE67BD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3DB2C70B-46C3-46B3-B13A-3436EFFA14F7}" type="pres">
      <dgm:prSet presAssocID="{F916C5A2-537D-41BC-83E2-9325CBCE67BD}" presName="connectorText" presStyleLbl="sibTrans2D1" presStyleIdx="7" presStyleCnt="15"/>
      <dgm:spPr/>
      <dgm:t>
        <a:bodyPr/>
        <a:lstStyle/>
        <a:p>
          <a:endParaRPr lang="en-US"/>
        </a:p>
      </dgm:t>
    </dgm:pt>
    <dgm:pt modelId="{3BECE0D6-1F44-4BEB-A181-8800545137A5}" type="pres">
      <dgm:prSet presAssocID="{5A81AAF6-59D8-43A3-8489-19681483E2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5AB34-196C-422E-842E-F94285B24AA2}" type="pres">
      <dgm:prSet presAssocID="{D51D621A-FF58-4945-BFAE-D734D05AA8CB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DBE45B76-2A8E-4034-A001-E0F93D0379E2}" type="pres">
      <dgm:prSet presAssocID="{D51D621A-FF58-4945-BFAE-D734D05AA8CB}" presName="connectorText" presStyleLbl="sibTrans2D1" presStyleIdx="8" presStyleCnt="15"/>
      <dgm:spPr/>
      <dgm:t>
        <a:bodyPr/>
        <a:lstStyle/>
        <a:p>
          <a:endParaRPr lang="en-US"/>
        </a:p>
      </dgm:t>
    </dgm:pt>
    <dgm:pt modelId="{0D2A7711-6F0E-475A-A580-38536974F343}" type="pres">
      <dgm:prSet presAssocID="{50D22598-252F-4567-8347-F416A7BE05F0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5097-11D1-4ACE-93C2-901E4EB7AF1B}" type="pres">
      <dgm:prSet presAssocID="{13AF7576-03BE-47E4-A323-5E922B4F1449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832B8B28-3C12-497A-BA5D-1B158574C24B}" type="pres">
      <dgm:prSet presAssocID="{13AF7576-03BE-47E4-A323-5E922B4F1449}" presName="connectorText" presStyleLbl="sibTrans2D1" presStyleIdx="9" presStyleCnt="15"/>
      <dgm:spPr/>
      <dgm:t>
        <a:bodyPr/>
        <a:lstStyle/>
        <a:p>
          <a:endParaRPr lang="en-US"/>
        </a:p>
      </dgm:t>
    </dgm:pt>
    <dgm:pt modelId="{4ACFFA38-3EDF-48D0-83B2-A3B3E0888A47}" type="pres">
      <dgm:prSet presAssocID="{FB69651C-664A-4ABC-880A-17C208DDFB3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405A9-04D8-4FCD-BAE6-F3D4E5F11E09}" type="pres">
      <dgm:prSet presAssocID="{6A0E3F76-5491-4B16-86B5-629051DCDD9A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9D4E88B0-7F03-4337-B1FD-9894E7A7F36A}" type="pres">
      <dgm:prSet presAssocID="{6A0E3F76-5491-4B16-86B5-629051DCDD9A}" presName="connectorText" presStyleLbl="sibTrans2D1" presStyleIdx="10" presStyleCnt="15"/>
      <dgm:spPr/>
      <dgm:t>
        <a:bodyPr/>
        <a:lstStyle/>
        <a:p>
          <a:endParaRPr lang="en-US"/>
        </a:p>
      </dgm:t>
    </dgm:pt>
    <dgm:pt modelId="{240DD3D0-C916-41D1-A363-ACC085E452F5}" type="pres">
      <dgm:prSet presAssocID="{9A9F2B08-390E-4A5D-B205-5FBBAE772962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BAECF-A89B-4DDD-8141-489EE2ECE162}" type="pres">
      <dgm:prSet presAssocID="{6A1690D1-CF6B-4181-A2FA-AC06F38E5652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7DFC7F13-52AB-45E1-911E-101964837827}" type="pres">
      <dgm:prSet presAssocID="{6A1690D1-CF6B-4181-A2FA-AC06F38E5652}" presName="connectorText" presStyleLbl="sibTrans2D1" presStyleIdx="11" presStyleCnt="15"/>
      <dgm:spPr/>
      <dgm:t>
        <a:bodyPr/>
        <a:lstStyle/>
        <a:p>
          <a:endParaRPr lang="en-US"/>
        </a:p>
      </dgm:t>
    </dgm:pt>
    <dgm:pt modelId="{DD07D9E5-F6A1-4D0B-B34C-940D66E51417}" type="pres">
      <dgm:prSet presAssocID="{3B390619-A0F1-439C-8F06-B5B52601542E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E86F-569D-4F78-8FBB-D5654E0D7A0C}" type="pres">
      <dgm:prSet presAssocID="{F32E564D-08F0-4305-A5E6-77EFEB826532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FF494EE9-42B2-44E8-90BD-D794A2C1610C}" type="pres">
      <dgm:prSet presAssocID="{F32E564D-08F0-4305-A5E6-77EFEB826532}" presName="connectorText" presStyleLbl="sibTrans2D1" presStyleIdx="12" presStyleCnt="15"/>
      <dgm:spPr/>
      <dgm:t>
        <a:bodyPr/>
        <a:lstStyle/>
        <a:p>
          <a:endParaRPr lang="en-US"/>
        </a:p>
      </dgm:t>
    </dgm:pt>
    <dgm:pt modelId="{E6C840B9-2341-499B-B0A8-1A4048B5001A}" type="pres">
      <dgm:prSet presAssocID="{6300ED88-BAB3-41BF-ACD6-8AFD1F037285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7C39B-688F-46FB-A3F0-6358252D178D}" type="pres">
      <dgm:prSet presAssocID="{28F6EE3B-BEAD-4CF7-AB5C-7A95C99DFB7D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4CA5C1ED-F45D-48B6-AEF1-CF02ECEAC0F0}" type="pres">
      <dgm:prSet presAssocID="{28F6EE3B-BEAD-4CF7-AB5C-7A95C99DFB7D}" presName="connectorText" presStyleLbl="sibTrans2D1" presStyleIdx="13" presStyleCnt="15"/>
      <dgm:spPr/>
      <dgm:t>
        <a:bodyPr/>
        <a:lstStyle/>
        <a:p>
          <a:endParaRPr lang="en-US"/>
        </a:p>
      </dgm:t>
    </dgm:pt>
    <dgm:pt modelId="{1DFBA140-FD6D-441C-BC80-A5440838A98E}" type="pres">
      <dgm:prSet presAssocID="{8F479C37-8C25-4B0F-9BF1-80DB2F582B72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A2305-97EB-4EB8-BBBA-2A65F1B75C5F}" type="pres">
      <dgm:prSet presAssocID="{AEEBC666-6265-4A10-97CD-AFAFFAE56074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03608D0B-3CF2-4F15-B704-A13A092336FF}" type="pres">
      <dgm:prSet presAssocID="{AEEBC666-6265-4A10-97CD-AFAFFAE56074}" presName="connectorText" presStyleLbl="sibTrans2D1" presStyleIdx="14" presStyleCnt="15"/>
      <dgm:spPr/>
      <dgm:t>
        <a:bodyPr/>
        <a:lstStyle/>
        <a:p>
          <a:endParaRPr lang="en-US"/>
        </a:p>
      </dgm:t>
    </dgm:pt>
    <dgm:pt modelId="{E162AC14-DF0B-4850-8ED1-46628FC4D109}" type="pres">
      <dgm:prSet presAssocID="{4F72556E-3C15-48AA-ABD6-B9810E29764F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B28FA-8E45-4915-A391-4162AC0E1666}" type="presOf" srcId="{120102E6-9A9A-4077-A808-31B4249AFAC2}" destId="{8DA3942A-A826-4C32-8690-ECFE77446C94}" srcOrd="1" destOrd="0" presId="urn:microsoft.com/office/officeart/2005/8/layout/process5"/>
    <dgm:cxn modelId="{67621AF8-4EA7-45CE-8BD1-C8D59FD20CE4}" type="presOf" srcId="{EF56B975-41A5-48A3-A5D6-8E02E9A76C72}" destId="{AF60B52C-8F67-4C8A-A8E4-F4F9D4362172}" srcOrd="1" destOrd="0" presId="urn:microsoft.com/office/officeart/2005/8/layout/process5"/>
    <dgm:cxn modelId="{EB8ABA6A-EC1B-488D-8C9B-B0A5FC39D267}" type="presOf" srcId="{5A81AAF6-59D8-43A3-8489-19681483E255}" destId="{3BECE0D6-1F44-4BEB-A181-8800545137A5}" srcOrd="0" destOrd="0" presId="urn:microsoft.com/office/officeart/2005/8/layout/process5"/>
    <dgm:cxn modelId="{30E2091E-2115-4FF3-9827-616EE1AC4BFC}" type="presOf" srcId="{B8787271-C26F-493F-96F8-18E676A9013D}" destId="{27F9F353-29FE-4446-937B-1BEF905CB98D}" srcOrd="0" destOrd="0" presId="urn:microsoft.com/office/officeart/2005/8/layout/process5"/>
    <dgm:cxn modelId="{5799E9E3-1975-4497-BD01-E8B52A4D7998}" type="presOf" srcId="{4233402F-D660-4563-91EC-03CFD9968272}" destId="{247DDE52-A3B6-4300-8689-F5365337D4CB}" srcOrd="1" destOrd="0" presId="urn:microsoft.com/office/officeart/2005/8/layout/process5"/>
    <dgm:cxn modelId="{F5A6F674-FDAB-44C4-B862-62797ABA483E}" type="presOf" srcId="{6A1690D1-CF6B-4181-A2FA-AC06F38E5652}" destId="{7DFC7F13-52AB-45E1-911E-101964837827}" srcOrd="1" destOrd="0" presId="urn:microsoft.com/office/officeart/2005/8/layout/process5"/>
    <dgm:cxn modelId="{7FAC5D92-7787-476E-ADF0-F947A6C9C21A}" srcId="{88EE9441-2465-45C4-A016-C2D778FFE2DA}" destId="{50D22598-252F-4567-8347-F416A7BE05F0}" srcOrd="9" destOrd="0" parTransId="{D51C57E5-4235-4023-A96E-7FCB69976310}" sibTransId="{13AF7576-03BE-47E4-A323-5E922B4F1449}"/>
    <dgm:cxn modelId="{C89594E8-7C72-4E4B-B0C9-50B6FBCC05BD}" type="presOf" srcId="{120102E6-9A9A-4077-A808-31B4249AFAC2}" destId="{8117505D-31D7-478C-BFDA-66655F385D04}" srcOrd="0" destOrd="0" presId="urn:microsoft.com/office/officeart/2005/8/layout/process5"/>
    <dgm:cxn modelId="{2212A4F1-CC1B-4E5A-8A71-CB9E29FEA58A}" type="presOf" srcId="{6A0E3F76-5491-4B16-86B5-629051DCDD9A}" destId="{DA8405A9-04D8-4FCD-BAE6-F3D4E5F11E09}" srcOrd="0" destOrd="0" presId="urn:microsoft.com/office/officeart/2005/8/layout/process5"/>
    <dgm:cxn modelId="{B2E82999-2082-426B-817D-7E5956BCD2AC}" type="presOf" srcId="{04F4BD64-DFAA-45C0-B171-5C2B55FDE791}" destId="{C60E853B-62D0-4266-9E5B-DCF9645DA6A2}" srcOrd="0" destOrd="0" presId="urn:microsoft.com/office/officeart/2005/8/layout/process5"/>
    <dgm:cxn modelId="{78028696-6B67-4C1F-961F-DD5AA5AB181D}" type="presOf" srcId="{4F72556E-3C15-48AA-ABD6-B9810E29764F}" destId="{E162AC14-DF0B-4850-8ED1-46628FC4D109}" srcOrd="0" destOrd="0" presId="urn:microsoft.com/office/officeart/2005/8/layout/process5"/>
    <dgm:cxn modelId="{1C5451AA-7D48-4933-A6DD-F53ABB666BC8}" type="presOf" srcId="{E25FF9E2-33BA-431D-BC2E-D88D184456E8}" destId="{9F3355B4-63B0-4E0C-BA3D-AD03235F7A54}" srcOrd="0" destOrd="0" presId="urn:microsoft.com/office/officeart/2005/8/layout/process5"/>
    <dgm:cxn modelId="{0BB42AE5-A8C8-4E91-A180-B43780953397}" type="presOf" srcId="{50D22598-252F-4567-8347-F416A7BE05F0}" destId="{0D2A7711-6F0E-475A-A580-38536974F343}" srcOrd="0" destOrd="0" presId="urn:microsoft.com/office/officeart/2005/8/layout/process5"/>
    <dgm:cxn modelId="{486A360D-9BA9-4CB9-88B8-5A72121C1739}" type="presOf" srcId="{D51D621A-FF58-4945-BFAE-D734D05AA8CB}" destId="{20C5AB34-196C-422E-842E-F94285B24AA2}" srcOrd="0" destOrd="0" presId="urn:microsoft.com/office/officeart/2005/8/layout/process5"/>
    <dgm:cxn modelId="{1D243903-936D-4F29-AF12-F8FAE47C75CF}" type="presOf" srcId="{8F479C37-8C25-4B0F-9BF1-80DB2F582B72}" destId="{1DFBA140-FD6D-441C-BC80-A5440838A98E}" srcOrd="0" destOrd="0" presId="urn:microsoft.com/office/officeart/2005/8/layout/process5"/>
    <dgm:cxn modelId="{32E21658-66CF-4C8D-8A7A-8ADD3A750E04}" type="presOf" srcId="{D879D8A5-C4A8-407D-96CF-D2C0A0DBE379}" destId="{14E4C9CD-DBE3-4F87-B2CB-EC4CF7FB33FA}" srcOrd="0" destOrd="0" presId="urn:microsoft.com/office/officeart/2005/8/layout/process5"/>
    <dgm:cxn modelId="{7FD1A19B-AEBA-4235-8777-F4F2A7D0DE02}" type="presOf" srcId="{BA5526EE-B88A-4F05-AAC7-261D46051490}" destId="{9A6D2D4C-7E41-46EA-B4D4-60FB9186890B}" srcOrd="1" destOrd="0" presId="urn:microsoft.com/office/officeart/2005/8/layout/process5"/>
    <dgm:cxn modelId="{B854BF32-4A20-4C9E-AE2F-3F0F1EEA55D1}" srcId="{88EE9441-2465-45C4-A016-C2D778FFE2DA}" destId="{04F4BD64-DFAA-45C0-B171-5C2B55FDE791}" srcOrd="1" destOrd="0" parTransId="{8EDEC8A8-6516-400A-AF0A-850EB5C5FAF5}" sibTransId="{8EFA806F-AF49-42B1-A382-98346C4E0271}"/>
    <dgm:cxn modelId="{5C274E4C-5175-429E-9EAB-597D35F001DE}" type="presOf" srcId="{0E91A416-E32C-4122-8845-417675799683}" destId="{BAD1675F-0A27-4957-9A98-5FFA4564EDDF}" srcOrd="0" destOrd="0" presId="urn:microsoft.com/office/officeart/2005/8/layout/process5"/>
    <dgm:cxn modelId="{E55E4898-A171-4841-852B-AA161288A16D}" type="presOf" srcId="{BA5526EE-B88A-4F05-AAC7-261D46051490}" destId="{2E9091CB-EBF6-4D60-B630-36E2166621BD}" srcOrd="0" destOrd="0" presId="urn:microsoft.com/office/officeart/2005/8/layout/process5"/>
    <dgm:cxn modelId="{64D0B109-953D-48DF-88FD-BA6DDFB14606}" srcId="{88EE9441-2465-45C4-A016-C2D778FFE2DA}" destId="{9A9F2B08-390E-4A5D-B205-5FBBAE772962}" srcOrd="11" destOrd="0" parTransId="{2D32B6E4-0944-4E7F-9F3B-C138C6552B27}" sibTransId="{6A1690D1-CF6B-4181-A2FA-AC06F38E5652}"/>
    <dgm:cxn modelId="{CFAB1D2E-ACF6-4648-B4B8-BF34E12BD99A}" type="presOf" srcId="{FB69651C-664A-4ABC-880A-17C208DDFB3F}" destId="{4ACFFA38-3EDF-48D0-83B2-A3B3E0888A47}" srcOrd="0" destOrd="0" presId="urn:microsoft.com/office/officeart/2005/8/layout/process5"/>
    <dgm:cxn modelId="{2A3CA637-9F32-401A-9437-012B83DD22F9}" type="presOf" srcId="{4227F3A7-624D-4979-86A7-66161D781324}" destId="{328CED94-0468-43C2-AB46-A7721D6C6E51}" srcOrd="0" destOrd="0" presId="urn:microsoft.com/office/officeart/2005/8/layout/process5"/>
    <dgm:cxn modelId="{0466D065-1B45-47A4-B343-AF55D1E05D80}" type="presOf" srcId="{E25FF9E2-33BA-431D-BC2E-D88D184456E8}" destId="{4F003D81-1F28-4A7B-A84A-EC6B2322F80B}" srcOrd="1" destOrd="0" presId="urn:microsoft.com/office/officeart/2005/8/layout/process5"/>
    <dgm:cxn modelId="{9A09D4C8-88EB-423A-86B9-2AFDD31B88C5}" srcId="{88EE9441-2465-45C4-A016-C2D778FFE2DA}" destId="{4F72556E-3C15-48AA-ABD6-B9810E29764F}" srcOrd="15" destOrd="0" parTransId="{98D02948-EABE-4BED-BD51-B62E9DA40DF5}" sibTransId="{9C45AAFE-A1CC-43C8-9E68-F9E8EA3143AD}"/>
    <dgm:cxn modelId="{D7EE18E6-2B18-4EEB-AF51-CA4866405F3C}" type="presOf" srcId="{F916C5A2-537D-41BC-83E2-9325CBCE67BD}" destId="{E6CEAC4C-7B4B-4CBD-9B8F-CBC8CF629BF4}" srcOrd="0" destOrd="0" presId="urn:microsoft.com/office/officeart/2005/8/layout/process5"/>
    <dgm:cxn modelId="{41A8C62B-3C15-4BF9-8256-C43F91262547}" type="presOf" srcId="{AEEBC666-6265-4A10-97CD-AFAFFAE56074}" destId="{E1EA2305-97EB-4EB8-BBBA-2A65F1B75C5F}" srcOrd="0" destOrd="0" presId="urn:microsoft.com/office/officeart/2005/8/layout/process5"/>
    <dgm:cxn modelId="{053E6F7A-75EB-4F9D-8B42-48BE690A57CC}" srcId="{88EE9441-2465-45C4-A016-C2D778FFE2DA}" destId="{A21B1532-5BC1-4007-BDA2-5DD094E9BA7A}" srcOrd="2" destOrd="0" parTransId="{FD2EC3F2-6A40-4B98-9D28-91717929EAC1}" sibTransId="{BA5526EE-B88A-4F05-AAC7-261D46051490}"/>
    <dgm:cxn modelId="{42F79E59-85B1-4208-AFF3-29D6B453F32C}" type="presOf" srcId="{28F6EE3B-BEAD-4CF7-AB5C-7A95C99DFB7D}" destId="{4CA5C1ED-F45D-48B6-AEF1-CF02ECEAC0F0}" srcOrd="1" destOrd="0" presId="urn:microsoft.com/office/officeart/2005/8/layout/process5"/>
    <dgm:cxn modelId="{B544C8E9-41A8-454D-B24C-0CD3AFBD3698}" type="presOf" srcId="{13AF7576-03BE-47E4-A323-5E922B4F1449}" destId="{E9385097-11D1-4ACE-93C2-901E4EB7AF1B}" srcOrd="0" destOrd="0" presId="urn:microsoft.com/office/officeart/2005/8/layout/process5"/>
    <dgm:cxn modelId="{12FEA648-050A-46E6-A48A-BD0D9F203329}" type="presOf" srcId="{6300ED88-BAB3-41BF-ACD6-8AFD1F037285}" destId="{E6C840B9-2341-499B-B0A8-1A4048B5001A}" srcOrd="0" destOrd="0" presId="urn:microsoft.com/office/officeart/2005/8/layout/process5"/>
    <dgm:cxn modelId="{C3058384-8857-4B4B-AD37-756B605EFF24}" type="presOf" srcId="{88EE9441-2465-45C4-A016-C2D778FFE2DA}" destId="{E1957370-1810-4C3B-9C45-6BE13C2C9100}" srcOrd="0" destOrd="0" presId="urn:microsoft.com/office/officeart/2005/8/layout/process5"/>
    <dgm:cxn modelId="{3EEE50F1-9582-4BAB-9A70-C42961ADE907}" type="presOf" srcId="{F32E564D-08F0-4305-A5E6-77EFEB826532}" destId="{FF494EE9-42B2-44E8-90BD-D794A2C1610C}" srcOrd="1" destOrd="0" presId="urn:microsoft.com/office/officeart/2005/8/layout/process5"/>
    <dgm:cxn modelId="{A6229670-8DC7-42F6-B6A0-B2485327E94A}" srcId="{88EE9441-2465-45C4-A016-C2D778FFE2DA}" destId="{3B390619-A0F1-439C-8F06-B5B52601542E}" srcOrd="12" destOrd="0" parTransId="{1D809FDF-0756-4F18-95EA-634A3F2A7264}" sibTransId="{F32E564D-08F0-4305-A5E6-77EFEB826532}"/>
    <dgm:cxn modelId="{505D33C9-765D-42ED-91F6-4601723E4FA4}" srcId="{88EE9441-2465-45C4-A016-C2D778FFE2DA}" destId="{8F479C37-8C25-4B0F-9BF1-80DB2F582B72}" srcOrd="14" destOrd="0" parTransId="{461E685D-10BB-49B4-A6AA-8747D7D3AF6D}" sibTransId="{AEEBC666-6265-4A10-97CD-AFAFFAE56074}"/>
    <dgm:cxn modelId="{A0CA90B3-E234-4FF9-BBC7-3A97AB812C41}" type="presOf" srcId="{9A9F2B08-390E-4A5D-B205-5FBBAE772962}" destId="{240DD3D0-C916-41D1-A363-ACC085E452F5}" srcOrd="0" destOrd="0" presId="urn:microsoft.com/office/officeart/2005/8/layout/process5"/>
    <dgm:cxn modelId="{387148AD-BA86-4FB5-8F26-3310A8F06556}" type="presOf" srcId="{BECF7046-A49F-492D-92E0-D5353D2DB979}" destId="{BF26A4D2-7CE8-422D-A2FC-6F8C0FD0C107}" srcOrd="0" destOrd="0" presId="urn:microsoft.com/office/officeart/2005/8/layout/process5"/>
    <dgm:cxn modelId="{E17B1AF0-4EA1-4027-9B08-FAD3585CC3F7}" type="presOf" srcId="{AEEBC666-6265-4A10-97CD-AFAFFAE56074}" destId="{03608D0B-3CF2-4F15-B704-A13A092336FF}" srcOrd="1" destOrd="0" presId="urn:microsoft.com/office/officeart/2005/8/layout/process5"/>
    <dgm:cxn modelId="{1FEF6A60-E292-4565-9D60-CD8F4EBA1B3C}" type="presOf" srcId="{B38CBEA1-BE6F-440D-905A-59D50145A7D5}" destId="{460832E3-7FEB-4486-A0EF-E59FAD4903AA}" srcOrd="0" destOrd="0" presId="urn:microsoft.com/office/officeart/2005/8/layout/process5"/>
    <dgm:cxn modelId="{5EE51C31-D48C-4ED6-BC33-F93C2C89D124}" type="presOf" srcId="{13AF7576-03BE-47E4-A323-5E922B4F1449}" destId="{832B8B28-3C12-497A-BA5D-1B158574C24B}" srcOrd="1" destOrd="0" presId="urn:microsoft.com/office/officeart/2005/8/layout/process5"/>
    <dgm:cxn modelId="{ADE4B86E-ADAB-4C8A-B8B4-A9CC4DAF5564}" srcId="{88EE9441-2465-45C4-A016-C2D778FFE2DA}" destId="{5A81AAF6-59D8-43A3-8489-19681483E255}" srcOrd="8" destOrd="0" parTransId="{7B2D5571-BDAB-453D-A003-14EB09009260}" sibTransId="{D51D621A-FF58-4945-BFAE-D734D05AA8CB}"/>
    <dgm:cxn modelId="{A918310B-5E99-420E-8631-0AF93C629DDB}" srcId="{88EE9441-2465-45C4-A016-C2D778FFE2DA}" destId="{BECF7046-A49F-492D-92E0-D5353D2DB979}" srcOrd="0" destOrd="0" parTransId="{A88DF547-3B32-4BEB-80BD-70A7060FDF58}" sibTransId="{EF56B975-41A5-48A3-A5D6-8E02E9A76C72}"/>
    <dgm:cxn modelId="{296B8E28-AEE2-4C0C-B7E1-DA4A1A0C7711}" type="presOf" srcId="{F32E564D-08F0-4305-A5E6-77EFEB826532}" destId="{31B9E86F-569D-4F78-8FBB-D5654E0D7A0C}" srcOrd="0" destOrd="0" presId="urn:microsoft.com/office/officeart/2005/8/layout/process5"/>
    <dgm:cxn modelId="{112EB6B5-5D50-4008-B740-05B64EBD53B3}" type="presOf" srcId="{A21B1532-5BC1-4007-BDA2-5DD094E9BA7A}" destId="{D2B18BCB-975E-487B-9275-6D475D94AE7A}" srcOrd="0" destOrd="0" presId="urn:microsoft.com/office/officeart/2005/8/layout/process5"/>
    <dgm:cxn modelId="{FB137108-0AF2-4B04-8E38-F90A3734A271}" type="presOf" srcId="{6A0E3F76-5491-4B16-86B5-629051DCDD9A}" destId="{9D4E88B0-7F03-4337-B1FD-9894E7A7F36A}" srcOrd="1" destOrd="0" presId="urn:microsoft.com/office/officeart/2005/8/layout/process5"/>
    <dgm:cxn modelId="{BC6E7A80-0489-4474-9CFD-EFBD7ABB52A8}" srcId="{88EE9441-2465-45C4-A016-C2D778FFE2DA}" destId="{B8787271-C26F-493F-96F8-18E676A9013D}" srcOrd="5" destOrd="0" parTransId="{37F318E3-44D1-44AD-9043-A5C061E23B84}" sibTransId="{120102E6-9A9A-4077-A808-31B4249AFAC2}"/>
    <dgm:cxn modelId="{E4FBA49D-7791-49E1-9C3E-35643CEE9DB1}" type="presOf" srcId="{F916C5A2-537D-41BC-83E2-9325CBCE67BD}" destId="{3DB2C70B-46C3-46B3-B13A-3436EFFA14F7}" srcOrd="1" destOrd="0" presId="urn:microsoft.com/office/officeart/2005/8/layout/process5"/>
    <dgm:cxn modelId="{F99F1C46-CB17-4D03-A4A5-44316703EE37}" srcId="{88EE9441-2465-45C4-A016-C2D778FFE2DA}" destId="{6300ED88-BAB3-41BF-ACD6-8AFD1F037285}" srcOrd="13" destOrd="0" parTransId="{C3E2489A-9CC2-4879-B9B3-E499BE887BA0}" sibTransId="{28F6EE3B-BEAD-4CF7-AB5C-7A95C99DFB7D}"/>
    <dgm:cxn modelId="{A8D0E44B-0D87-4C76-BF50-6B63E85D2577}" srcId="{88EE9441-2465-45C4-A016-C2D778FFE2DA}" destId="{B38CBEA1-BE6F-440D-905A-59D50145A7D5}" srcOrd="3" destOrd="0" parTransId="{482C58DD-5DC0-4BDD-986B-5082BF4F281C}" sibTransId="{E25FF9E2-33BA-431D-BC2E-D88D184456E8}"/>
    <dgm:cxn modelId="{0813C421-5606-4311-8AC8-0062EAA06239}" type="presOf" srcId="{175282E6-11BC-4E11-904F-9DDEC5474A33}" destId="{FC682B67-2D4F-4A6D-A366-CFFC507ACDF5}" srcOrd="0" destOrd="0" presId="urn:microsoft.com/office/officeart/2005/8/layout/process5"/>
    <dgm:cxn modelId="{8DCEB7D8-F799-41A3-B838-6F9218A1110F}" type="presOf" srcId="{8EFA806F-AF49-42B1-A382-98346C4E0271}" destId="{02BAB198-79CC-4D36-96F2-5F84D4DBF343}" srcOrd="1" destOrd="0" presId="urn:microsoft.com/office/officeart/2005/8/layout/process5"/>
    <dgm:cxn modelId="{2995AEF6-6EE2-4856-A74D-322EA0A5DF92}" srcId="{88EE9441-2465-45C4-A016-C2D778FFE2DA}" destId="{FB69651C-664A-4ABC-880A-17C208DDFB3F}" srcOrd="10" destOrd="0" parTransId="{698BDEFE-AE82-49B1-9CD1-518EA6DF342D}" sibTransId="{6A0E3F76-5491-4B16-86B5-629051DCDD9A}"/>
    <dgm:cxn modelId="{66846C1D-E5E9-4A78-A1CB-5B5C0D0772E4}" type="presOf" srcId="{6A1690D1-CF6B-4181-A2FA-AC06F38E5652}" destId="{CF8BAECF-A89B-4DDD-8141-489EE2ECE162}" srcOrd="0" destOrd="0" presId="urn:microsoft.com/office/officeart/2005/8/layout/process5"/>
    <dgm:cxn modelId="{C13D770A-27EF-422C-A693-68C860678697}" srcId="{88EE9441-2465-45C4-A016-C2D778FFE2DA}" destId="{D879D8A5-C4A8-407D-96CF-D2C0A0DBE379}" srcOrd="7" destOrd="0" parTransId="{F4B3374E-D33F-4564-80F2-9277B4A6D67A}" sibTransId="{F916C5A2-537D-41BC-83E2-9325CBCE67BD}"/>
    <dgm:cxn modelId="{A7466143-6985-46E3-B396-44D172325A7A}" type="presOf" srcId="{EF56B975-41A5-48A3-A5D6-8E02E9A76C72}" destId="{9B450D4B-1316-4A75-BBC0-8B7C7368AB96}" srcOrd="0" destOrd="0" presId="urn:microsoft.com/office/officeart/2005/8/layout/process5"/>
    <dgm:cxn modelId="{808B4055-AF42-4DAB-BFA5-720D93361568}" srcId="{88EE9441-2465-45C4-A016-C2D778FFE2DA}" destId="{0E91A416-E32C-4122-8845-417675799683}" srcOrd="4" destOrd="0" parTransId="{3163BA2D-633D-4677-8AC1-ABEB0CB53C69}" sibTransId="{4233402F-D660-4563-91EC-03CFD9968272}"/>
    <dgm:cxn modelId="{BC5EAEC3-BEC8-46A7-B7F7-30494AB309FD}" srcId="{88EE9441-2465-45C4-A016-C2D778FFE2DA}" destId="{4227F3A7-624D-4979-86A7-66161D781324}" srcOrd="6" destOrd="0" parTransId="{7AA625C7-EFEE-4020-9024-C07EFB01B982}" sibTransId="{175282E6-11BC-4E11-904F-9DDEC5474A33}"/>
    <dgm:cxn modelId="{C561D217-8B08-413D-B1A8-833796E97640}" type="presOf" srcId="{D51D621A-FF58-4945-BFAE-D734D05AA8CB}" destId="{DBE45B76-2A8E-4034-A001-E0F93D0379E2}" srcOrd="1" destOrd="0" presId="urn:microsoft.com/office/officeart/2005/8/layout/process5"/>
    <dgm:cxn modelId="{943AD5E8-CA94-4055-BAF1-2947CA0552CB}" type="presOf" srcId="{8EFA806F-AF49-42B1-A382-98346C4E0271}" destId="{299D1A2B-5A9F-46D8-915D-426FAB812670}" srcOrd="0" destOrd="0" presId="urn:microsoft.com/office/officeart/2005/8/layout/process5"/>
    <dgm:cxn modelId="{9E61056B-B1ED-40FA-A004-8A832957540B}" type="presOf" srcId="{3B390619-A0F1-439C-8F06-B5B52601542E}" destId="{DD07D9E5-F6A1-4D0B-B34C-940D66E51417}" srcOrd="0" destOrd="0" presId="urn:microsoft.com/office/officeart/2005/8/layout/process5"/>
    <dgm:cxn modelId="{CAAD7CAC-1CDB-477C-8FF9-BC90CECA2521}" type="presOf" srcId="{175282E6-11BC-4E11-904F-9DDEC5474A33}" destId="{F6D616AC-853E-4EB3-86F5-1A624BAF9AE5}" srcOrd="1" destOrd="0" presId="urn:microsoft.com/office/officeart/2005/8/layout/process5"/>
    <dgm:cxn modelId="{EB0B1A69-741E-4D36-A2EB-202E678265D3}" type="presOf" srcId="{28F6EE3B-BEAD-4CF7-AB5C-7A95C99DFB7D}" destId="{D247C39B-688F-46FB-A3F0-6358252D178D}" srcOrd="0" destOrd="0" presId="urn:microsoft.com/office/officeart/2005/8/layout/process5"/>
    <dgm:cxn modelId="{5A71B3E8-5C34-4992-8D46-D5AAAF23C0F3}" type="presOf" srcId="{4233402F-D660-4563-91EC-03CFD9968272}" destId="{C2864CED-2614-45DD-AD86-AACCE4EE8B7D}" srcOrd="0" destOrd="0" presId="urn:microsoft.com/office/officeart/2005/8/layout/process5"/>
    <dgm:cxn modelId="{EA457E71-C7ED-4337-884D-4623E5A7C25C}" type="presParOf" srcId="{E1957370-1810-4C3B-9C45-6BE13C2C9100}" destId="{BF26A4D2-7CE8-422D-A2FC-6F8C0FD0C107}" srcOrd="0" destOrd="0" presId="urn:microsoft.com/office/officeart/2005/8/layout/process5"/>
    <dgm:cxn modelId="{523E4A7F-7B31-4E57-8308-A4C7B58DF203}" type="presParOf" srcId="{E1957370-1810-4C3B-9C45-6BE13C2C9100}" destId="{9B450D4B-1316-4A75-BBC0-8B7C7368AB96}" srcOrd="1" destOrd="0" presId="urn:microsoft.com/office/officeart/2005/8/layout/process5"/>
    <dgm:cxn modelId="{7751B809-A55C-4E8A-9204-7D60339611BF}" type="presParOf" srcId="{9B450D4B-1316-4A75-BBC0-8B7C7368AB96}" destId="{AF60B52C-8F67-4C8A-A8E4-F4F9D4362172}" srcOrd="0" destOrd="0" presId="urn:microsoft.com/office/officeart/2005/8/layout/process5"/>
    <dgm:cxn modelId="{7014663D-9E0C-4E8C-AF6B-238A40AD0444}" type="presParOf" srcId="{E1957370-1810-4C3B-9C45-6BE13C2C9100}" destId="{C60E853B-62D0-4266-9E5B-DCF9645DA6A2}" srcOrd="2" destOrd="0" presId="urn:microsoft.com/office/officeart/2005/8/layout/process5"/>
    <dgm:cxn modelId="{1AFA15D5-89F7-4CF9-8259-819C3FB06C2B}" type="presParOf" srcId="{E1957370-1810-4C3B-9C45-6BE13C2C9100}" destId="{299D1A2B-5A9F-46D8-915D-426FAB812670}" srcOrd="3" destOrd="0" presId="urn:microsoft.com/office/officeart/2005/8/layout/process5"/>
    <dgm:cxn modelId="{939412D3-6515-43B4-9170-3DA8AD46906A}" type="presParOf" srcId="{299D1A2B-5A9F-46D8-915D-426FAB812670}" destId="{02BAB198-79CC-4D36-96F2-5F84D4DBF343}" srcOrd="0" destOrd="0" presId="urn:microsoft.com/office/officeart/2005/8/layout/process5"/>
    <dgm:cxn modelId="{555CA6C0-D40C-43AF-8185-91009F9CCEFB}" type="presParOf" srcId="{E1957370-1810-4C3B-9C45-6BE13C2C9100}" destId="{D2B18BCB-975E-487B-9275-6D475D94AE7A}" srcOrd="4" destOrd="0" presId="urn:microsoft.com/office/officeart/2005/8/layout/process5"/>
    <dgm:cxn modelId="{FCD28BA3-0875-4672-B3A5-9C310EA53000}" type="presParOf" srcId="{E1957370-1810-4C3B-9C45-6BE13C2C9100}" destId="{2E9091CB-EBF6-4D60-B630-36E2166621BD}" srcOrd="5" destOrd="0" presId="urn:microsoft.com/office/officeart/2005/8/layout/process5"/>
    <dgm:cxn modelId="{E40E94BF-102D-4C74-9AA7-A2AD7B460C4F}" type="presParOf" srcId="{2E9091CB-EBF6-4D60-B630-36E2166621BD}" destId="{9A6D2D4C-7E41-46EA-B4D4-60FB9186890B}" srcOrd="0" destOrd="0" presId="urn:microsoft.com/office/officeart/2005/8/layout/process5"/>
    <dgm:cxn modelId="{99647058-002B-421C-9CB4-A27C767E5C21}" type="presParOf" srcId="{E1957370-1810-4C3B-9C45-6BE13C2C9100}" destId="{460832E3-7FEB-4486-A0EF-E59FAD4903AA}" srcOrd="6" destOrd="0" presId="urn:microsoft.com/office/officeart/2005/8/layout/process5"/>
    <dgm:cxn modelId="{50670D12-A40C-4561-9327-0E4FD1DB1E28}" type="presParOf" srcId="{E1957370-1810-4C3B-9C45-6BE13C2C9100}" destId="{9F3355B4-63B0-4E0C-BA3D-AD03235F7A54}" srcOrd="7" destOrd="0" presId="urn:microsoft.com/office/officeart/2005/8/layout/process5"/>
    <dgm:cxn modelId="{DD7349A0-D193-4BFD-A3EF-A94CF39BF07F}" type="presParOf" srcId="{9F3355B4-63B0-4E0C-BA3D-AD03235F7A54}" destId="{4F003D81-1F28-4A7B-A84A-EC6B2322F80B}" srcOrd="0" destOrd="0" presId="urn:microsoft.com/office/officeart/2005/8/layout/process5"/>
    <dgm:cxn modelId="{6B0B4C12-4DF0-4D2B-A4D3-0DA946781E4E}" type="presParOf" srcId="{E1957370-1810-4C3B-9C45-6BE13C2C9100}" destId="{BAD1675F-0A27-4957-9A98-5FFA4564EDDF}" srcOrd="8" destOrd="0" presId="urn:microsoft.com/office/officeart/2005/8/layout/process5"/>
    <dgm:cxn modelId="{E46217EC-FE13-45E9-A85A-C5EF382BA908}" type="presParOf" srcId="{E1957370-1810-4C3B-9C45-6BE13C2C9100}" destId="{C2864CED-2614-45DD-AD86-AACCE4EE8B7D}" srcOrd="9" destOrd="0" presId="urn:microsoft.com/office/officeart/2005/8/layout/process5"/>
    <dgm:cxn modelId="{3756257B-52B0-457B-9455-FB3E3A1FA7B1}" type="presParOf" srcId="{C2864CED-2614-45DD-AD86-AACCE4EE8B7D}" destId="{247DDE52-A3B6-4300-8689-F5365337D4CB}" srcOrd="0" destOrd="0" presId="urn:microsoft.com/office/officeart/2005/8/layout/process5"/>
    <dgm:cxn modelId="{A359EE58-7781-4408-8C59-A0D47EE7EDE7}" type="presParOf" srcId="{E1957370-1810-4C3B-9C45-6BE13C2C9100}" destId="{27F9F353-29FE-4446-937B-1BEF905CB98D}" srcOrd="10" destOrd="0" presId="urn:microsoft.com/office/officeart/2005/8/layout/process5"/>
    <dgm:cxn modelId="{037AA297-A96E-4050-85E5-C52312EF4A5F}" type="presParOf" srcId="{E1957370-1810-4C3B-9C45-6BE13C2C9100}" destId="{8117505D-31D7-478C-BFDA-66655F385D04}" srcOrd="11" destOrd="0" presId="urn:microsoft.com/office/officeart/2005/8/layout/process5"/>
    <dgm:cxn modelId="{610115F9-4FCD-4292-A10B-04D9845A6756}" type="presParOf" srcId="{8117505D-31D7-478C-BFDA-66655F385D04}" destId="{8DA3942A-A826-4C32-8690-ECFE77446C94}" srcOrd="0" destOrd="0" presId="urn:microsoft.com/office/officeart/2005/8/layout/process5"/>
    <dgm:cxn modelId="{024A46C6-FF7B-4187-8A18-F4D0C53C3297}" type="presParOf" srcId="{E1957370-1810-4C3B-9C45-6BE13C2C9100}" destId="{328CED94-0468-43C2-AB46-A7721D6C6E51}" srcOrd="12" destOrd="0" presId="urn:microsoft.com/office/officeart/2005/8/layout/process5"/>
    <dgm:cxn modelId="{4C1F5828-198E-400D-9AA5-E0EB0BBFF2D1}" type="presParOf" srcId="{E1957370-1810-4C3B-9C45-6BE13C2C9100}" destId="{FC682B67-2D4F-4A6D-A366-CFFC507ACDF5}" srcOrd="13" destOrd="0" presId="urn:microsoft.com/office/officeart/2005/8/layout/process5"/>
    <dgm:cxn modelId="{81F4768A-50EB-4CCD-8665-1067ECB10672}" type="presParOf" srcId="{FC682B67-2D4F-4A6D-A366-CFFC507ACDF5}" destId="{F6D616AC-853E-4EB3-86F5-1A624BAF9AE5}" srcOrd="0" destOrd="0" presId="urn:microsoft.com/office/officeart/2005/8/layout/process5"/>
    <dgm:cxn modelId="{9640F9EF-D5AF-4870-96C3-F53F822FED11}" type="presParOf" srcId="{E1957370-1810-4C3B-9C45-6BE13C2C9100}" destId="{14E4C9CD-DBE3-4F87-B2CB-EC4CF7FB33FA}" srcOrd="14" destOrd="0" presId="urn:microsoft.com/office/officeart/2005/8/layout/process5"/>
    <dgm:cxn modelId="{80C368F7-545A-4499-88AA-F25D1C28173A}" type="presParOf" srcId="{E1957370-1810-4C3B-9C45-6BE13C2C9100}" destId="{E6CEAC4C-7B4B-4CBD-9B8F-CBC8CF629BF4}" srcOrd="15" destOrd="0" presId="urn:microsoft.com/office/officeart/2005/8/layout/process5"/>
    <dgm:cxn modelId="{DBC0FFA2-F433-40B9-BDFE-4E95A37A82B1}" type="presParOf" srcId="{E6CEAC4C-7B4B-4CBD-9B8F-CBC8CF629BF4}" destId="{3DB2C70B-46C3-46B3-B13A-3436EFFA14F7}" srcOrd="0" destOrd="0" presId="urn:microsoft.com/office/officeart/2005/8/layout/process5"/>
    <dgm:cxn modelId="{B72CFF0F-A14F-4EC0-A81C-B8F5A0151D60}" type="presParOf" srcId="{E1957370-1810-4C3B-9C45-6BE13C2C9100}" destId="{3BECE0D6-1F44-4BEB-A181-8800545137A5}" srcOrd="16" destOrd="0" presId="urn:microsoft.com/office/officeart/2005/8/layout/process5"/>
    <dgm:cxn modelId="{6239CEB5-7B2C-4AC7-8ED5-284EA138A126}" type="presParOf" srcId="{E1957370-1810-4C3B-9C45-6BE13C2C9100}" destId="{20C5AB34-196C-422E-842E-F94285B24AA2}" srcOrd="17" destOrd="0" presId="urn:microsoft.com/office/officeart/2005/8/layout/process5"/>
    <dgm:cxn modelId="{06548CBA-0E01-4DC6-9466-A927A7E3A5D1}" type="presParOf" srcId="{20C5AB34-196C-422E-842E-F94285B24AA2}" destId="{DBE45B76-2A8E-4034-A001-E0F93D0379E2}" srcOrd="0" destOrd="0" presId="urn:microsoft.com/office/officeart/2005/8/layout/process5"/>
    <dgm:cxn modelId="{12251AE6-2683-49A5-9700-E9E4F94BCE17}" type="presParOf" srcId="{E1957370-1810-4C3B-9C45-6BE13C2C9100}" destId="{0D2A7711-6F0E-475A-A580-38536974F343}" srcOrd="18" destOrd="0" presId="urn:microsoft.com/office/officeart/2005/8/layout/process5"/>
    <dgm:cxn modelId="{CD82D25D-424E-4B04-9A6B-816D6129C389}" type="presParOf" srcId="{E1957370-1810-4C3B-9C45-6BE13C2C9100}" destId="{E9385097-11D1-4ACE-93C2-901E4EB7AF1B}" srcOrd="19" destOrd="0" presId="urn:microsoft.com/office/officeart/2005/8/layout/process5"/>
    <dgm:cxn modelId="{9302E62A-C0EE-4BDC-9052-623BBC1177CC}" type="presParOf" srcId="{E9385097-11D1-4ACE-93C2-901E4EB7AF1B}" destId="{832B8B28-3C12-497A-BA5D-1B158574C24B}" srcOrd="0" destOrd="0" presId="urn:microsoft.com/office/officeart/2005/8/layout/process5"/>
    <dgm:cxn modelId="{EC44F0C4-EE26-4B58-9CCC-E4D3757B8C60}" type="presParOf" srcId="{E1957370-1810-4C3B-9C45-6BE13C2C9100}" destId="{4ACFFA38-3EDF-48D0-83B2-A3B3E0888A47}" srcOrd="20" destOrd="0" presId="urn:microsoft.com/office/officeart/2005/8/layout/process5"/>
    <dgm:cxn modelId="{6E5DC170-E1A0-4146-8D6D-1C10F96AA2B9}" type="presParOf" srcId="{E1957370-1810-4C3B-9C45-6BE13C2C9100}" destId="{DA8405A9-04D8-4FCD-BAE6-F3D4E5F11E09}" srcOrd="21" destOrd="0" presId="urn:microsoft.com/office/officeart/2005/8/layout/process5"/>
    <dgm:cxn modelId="{54333780-AEB6-4EDD-9C7C-3869D286399D}" type="presParOf" srcId="{DA8405A9-04D8-4FCD-BAE6-F3D4E5F11E09}" destId="{9D4E88B0-7F03-4337-B1FD-9894E7A7F36A}" srcOrd="0" destOrd="0" presId="urn:microsoft.com/office/officeart/2005/8/layout/process5"/>
    <dgm:cxn modelId="{8A33B1AD-8671-45C5-A050-D14621DD8DA3}" type="presParOf" srcId="{E1957370-1810-4C3B-9C45-6BE13C2C9100}" destId="{240DD3D0-C916-41D1-A363-ACC085E452F5}" srcOrd="22" destOrd="0" presId="urn:microsoft.com/office/officeart/2005/8/layout/process5"/>
    <dgm:cxn modelId="{508E9B9C-FCC7-4854-8390-3321419031A1}" type="presParOf" srcId="{E1957370-1810-4C3B-9C45-6BE13C2C9100}" destId="{CF8BAECF-A89B-4DDD-8141-489EE2ECE162}" srcOrd="23" destOrd="0" presId="urn:microsoft.com/office/officeart/2005/8/layout/process5"/>
    <dgm:cxn modelId="{8E161999-D185-4B39-AA07-9AEA8FC761E6}" type="presParOf" srcId="{CF8BAECF-A89B-4DDD-8141-489EE2ECE162}" destId="{7DFC7F13-52AB-45E1-911E-101964837827}" srcOrd="0" destOrd="0" presId="urn:microsoft.com/office/officeart/2005/8/layout/process5"/>
    <dgm:cxn modelId="{4D6C9452-7695-4097-9866-F110E8DFA1C2}" type="presParOf" srcId="{E1957370-1810-4C3B-9C45-6BE13C2C9100}" destId="{DD07D9E5-F6A1-4D0B-B34C-940D66E51417}" srcOrd="24" destOrd="0" presId="urn:microsoft.com/office/officeart/2005/8/layout/process5"/>
    <dgm:cxn modelId="{71437C1A-91FA-467F-A32C-DF034AABF563}" type="presParOf" srcId="{E1957370-1810-4C3B-9C45-6BE13C2C9100}" destId="{31B9E86F-569D-4F78-8FBB-D5654E0D7A0C}" srcOrd="25" destOrd="0" presId="urn:microsoft.com/office/officeart/2005/8/layout/process5"/>
    <dgm:cxn modelId="{611AB84E-1353-4E5A-94C5-D7B5D613F819}" type="presParOf" srcId="{31B9E86F-569D-4F78-8FBB-D5654E0D7A0C}" destId="{FF494EE9-42B2-44E8-90BD-D794A2C1610C}" srcOrd="0" destOrd="0" presId="urn:microsoft.com/office/officeart/2005/8/layout/process5"/>
    <dgm:cxn modelId="{8D56CBAF-1FB2-4606-B72F-75ADB4DDAFDE}" type="presParOf" srcId="{E1957370-1810-4C3B-9C45-6BE13C2C9100}" destId="{E6C840B9-2341-499B-B0A8-1A4048B5001A}" srcOrd="26" destOrd="0" presId="urn:microsoft.com/office/officeart/2005/8/layout/process5"/>
    <dgm:cxn modelId="{033D61C3-24E4-4CF8-B802-24A12EF1487C}" type="presParOf" srcId="{E1957370-1810-4C3B-9C45-6BE13C2C9100}" destId="{D247C39B-688F-46FB-A3F0-6358252D178D}" srcOrd="27" destOrd="0" presId="urn:microsoft.com/office/officeart/2005/8/layout/process5"/>
    <dgm:cxn modelId="{B6A29EC8-581D-4AD2-AD7C-77D3B7DCB662}" type="presParOf" srcId="{D247C39B-688F-46FB-A3F0-6358252D178D}" destId="{4CA5C1ED-F45D-48B6-AEF1-CF02ECEAC0F0}" srcOrd="0" destOrd="0" presId="urn:microsoft.com/office/officeart/2005/8/layout/process5"/>
    <dgm:cxn modelId="{A9FF9CE3-740E-4904-A503-145E10C1858E}" type="presParOf" srcId="{E1957370-1810-4C3B-9C45-6BE13C2C9100}" destId="{1DFBA140-FD6D-441C-BC80-A5440838A98E}" srcOrd="28" destOrd="0" presId="urn:microsoft.com/office/officeart/2005/8/layout/process5"/>
    <dgm:cxn modelId="{6F971CAE-AB5C-40AB-B8BD-10C4D601BC8F}" type="presParOf" srcId="{E1957370-1810-4C3B-9C45-6BE13C2C9100}" destId="{E1EA2305-97EB-4EB8-BBBA-2A65F1B75C5F}" srcOrd="29" destOrd="0" presId="urn:microsoft.com/office/officeart/2005/8/layout/process5"/>
    <dgm:cxn modelId="{207D6209-8634-40F3-B751-39CF88E85CED}" type="presParOf" srcId="{E1EA2305-97EB-4EB8-BBBA-2A65F1B75C5F}" destId="{03608D0B-3CF2-4F15-B704-A13A092336FF}" srcOrd="0" destOrd="0" presId="urn:microsoft.com/office/officeart/2005/8/layout/process5"/>
    <dgm:cxn modelId="{5478FEDD-6805-47F3-B882-A8FD38FB4B9A}" type="presParOf" srcId="{E1957370-1810-4C3B-9C45-6BE13C2C9100}" destId="{E162AC14-DF0B-4850-8ED1-46628FC4D109}" srcOrd="3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EA02-41B7-47A8-B1A1-A13D9F37E584}">
      <dsp:nvSpPr>
        <dsp:cNvPr id="0" name=""/>
        <dsp:cNvSpPr/>
      </dsp:nvSpPr>
      <dsp:spPr>
        <a:xfrm>
          <a:off x="-7139169" y="-1092269"/>
          <a:ext cx="8503549" cy="8503549"/>
        </a:xfrm>
        <a:prstGeom prst="blockArc">
          <a:avLst>
            <a:gd name="adj1" fmla="val 18900000"/>
            <a:gd name="adj2" fmla="val 2700000"/>
            <a:gd name="adj3" fmla="val 2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568C3-ABE3-4C48-ACA1-B4AC98BF8C3C}">
      <dsp:nvSpPr>
        <dsp:cNvPr id="0" name=""/>
        <dsp:cNvSpPr/>
      </dsp:nvSpPr>
      <dsp:spPr>
        <a:xfrm>
          <a:off x="443278" y="287262"/>
          <a:ext cx="6989250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Antecedentes del proyecto</a:t>
          </a:r>
          <a:endParaRPr lang="en-US" sz="1900" kern="1200" dirty="0"/>
        </a:p>
      </dsp:txBody>
      <dsp:txXfrm>
        <a:off x="443278" y="287262"/>
        <a:ext cx="6989250" cy="574271"/>
      </dsp:txXfrm>
    </dsp:sp>
    <dsp:sp modelId="{D9FE7666-A761-4087-BCB5-A6D1C1F41FD9}">
      <dsp:nvSpPr>
        <dsp:cNvPr id="0" name=""/>
        <dsp:cNvSpPr/>
      </dsp:nvSpPr>
      <dsp:spPr>
        <a:xfrm>
          <a:off x="84358" y="215478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E5B89-44A2-4A89-9CFC-CB3C1779A7F8}">
      <dsp:nvSpPr>
        <dsp:cNvPr id="0" name=""/>
        <dsp:cNvSpPr/>
      </dsp:nvSpPr>
      <dsp:spPr>
        <a:xfrm>
          <a:off x="963333" y="1149175"/>
          <a:ext cx="6469196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Objetivos del proyecto</a:t>
          </a:r>
          <a:endParaRPr lang="en-US" sz="1900" kern="1200" dirty="0"/>
        </a:p>
      </dsp:txBody>
      <dsp:txXfrm>
        <a:off x="963333" y="1149175"/>
        <a:ext cx="6469196" cy="574271"/>
      </dsp:txXfrm>
    </dsp:sp>
    <dsp:sp modelId="{73301B0B-4EBB-4AE8-81AF-1A6D4898AD3F}">
      <dsp:nvSpPr>
        <dsp:cNvPr id="0" name=""/>
        <dsp:cNvSpPr/>
      </dsp:nvSpPr>
      <dsp:spPr>
        <a:xfrm>
          <a:off x="604413" y="1077391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C4C6E-7F58-4F81-BBB5-FC2FAF31547E}">
      <dsp:nvSpPr>
        <dsp:cNvPr id="0" name=""/>
        <dsp:cNvSpPr/>
      </dsp:nvSpPr>
      <dsp:spPr>
        <a:xfrm>
          <a:off x="1248320" y="2010456"/>
          <a:ext cx="6184208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Marco de trabajo de procesamiento de los datos</a:t>
          </a:r>
          <a:endParaRPr lang="en-US" sz="1900" kern="1200" dirty="0"/>
        </a:p>
      </dsp:txBody>
      <dsp:txXfrm>
        <a:off x="1248320" y="2010456"/>
        <a:ext cx="6184208" cy="574271"/>
      </dsp:txXfrm>
    </dsp:sp>
    <dsp:sp modelId="{7DBE8AF4-5E4B-433B-96F6-D704AE91EE49}">
      <dsp:nvSpPr>
        <dsp:cNvPr id="0" name=""/>
        <dsp:cNvSpPr/>
      </dsp:nvSpPr>
      <dsp:spPr>
        <a:xfrm>
          <a:off x="889400" y="1938672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26B2-7754-4E1D-A63B-C2A9BAE85D21}">
      <dsp:nvSpPr>
        <dsp:cNvPr id="0" name=""/>
        <dsp:cNvSpPr/>
      </dsp:nvSpPr>
      <dsp:spPr>
        <a:xfrm>
          <a:off x="1339314" y="2872369"/>
          <a:ext cx="6093215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Descripción de los datos</a:t>
          </a:r>
          <a:endParaRPr lang="en-US" sz="1900" kern="1200" dirty="0"/>
        </a:p>
      </dsp:txBody>
      <dsp:txXfrm>
        <a:off x="1339314" y="2872369"/>
        <a:ext cx="6093215" cy="574271"/>
      </dsp:txXfrm>
    </dsp:sp>
    <dsp:sp modelId="{71F8AE8A-18D8-4484-AE71-EB6715B2AF63}">
      <dsp:nvSpPr>
        <dsp:cNvPr id="0" name=""/>
        <dsp:cNvSpPr/>
      </dsp:nvSpPr>
      <dsp:spPr>
        <a:xfrm>
          <a:off x="980394" y="2800585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6F729-F542-4DCC-8C3F-3C631E3891E0}">
      <dsp:nvSpPr>
        <dsp:cNvPr id="0" name=""/>
        <dsp:cNvSpPr/>
      </dsp:nvSpPr>
      <dsp:spPr>
        <a:xfrm>
          <a:off x="1248320" y="3734282"/>
          <a:ext cx="6184208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Método de procesamiento y situaciones identificadas en los datos</a:t>
          </a:r>
          <a:endParaRPr lang="en-US" sz="1900" kern="1200" dirty="0"/>
        </a:p>
      </dsp:txBody>
      <dsp:txXfrm>
        <a:off x="1248320" y="3734282"/>
        <a:ext cx="6184208" cy="574271"/>
      </dsp:txXfrm>
    </dsp:sp>
    <dsp:sp modelId="{E0EF48D7-7D5C-4BDA-BEB1-388DBE6ECA11}">
      <dsp:nvSpPr>
        <dsp:cNvPr id="0" name=""/>
        <dsp:cNvSpPr/>
      </dsp:nvSpPr>
      <dsp:spPr>
        <a:xfrm>
          <a:off x="876522" y="3662498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3DF07-FA09-44ED-A15B-6F65BD7C0B05}">
      <dsp:nvSpPr>
        <dsp:cNvPr id="0" name=""/>
        <dsp:cNvSpPr/>
      </dsp:nvSpPr>
      <dsp:spPr>
        <a:xfrm>
          <a:off x="963333" y="4595563"/>
          <a:ext cx="6469196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Diagrama de flujo del procesamiento de los datos</a:t>
          </a:r>
          <a:endParaRPr lang="en-US" sz="1900" kern="1200" dirty="0"/>
        </a:p>
      </dsp:txBody>
      <dsp:txXfrm>
        <a:off x="963333" y="4595563"/>
        <a:ext cx="6469196" cy="574271"/>
      </dsp:txXfrm>
    </dsp:sp>
    <dsp:sp modelId="{DB8D7EA3-8700-4110-AA98-51E4CA26B0CA}">
      <dsp:nvSpPr>
        <dsp:cNvPr id="0" name=""/>
        <dsp:cNvSpPr/>
      </dsp:nvSpPr>
      <dsp:spPr>
        <a:xfrm>
          <a:off x="604413" y="4523779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41B4B-D21D-4DBC-8E13-201B4295313E}">
      <dsp:nvSpPr>
        <dsp:cNvPr id="0" name=""/>
        <dsp:cNvSpPr/>
      </dsp:nvSpPr>
      <dsp:spPr>
        <a:xfrm>
          <a:off x="443278" y="5457476"/>
          <a:ext cx="6989250" cy="574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82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Análisis inicial de los datos</a:t>
          </a:r>
          <a:endParaRPr lang="en-US" sz="1900" kern="1200" dirty="0"/>
        </a:p>
      </dsp:txBody>
      <dsp:txXfrm>
        <a:off x="443278" y="5457476"/>
        <a:ext cx="6989250" cy="574271"/>
      </dsp:txXfrm>
    </dsp:sp>
    <dsp:sp modelId="{6E7AC898-4E73-4F41-942E-5E91701E8F3E}">
      <dsp:nvSpPr>
        <dsp:cNvPr id="0" name=""/>
        <dsp:cNvSpPr/>
      </dsp:nvSpPr>
      <dsp:spPr>
        <a:xfrm>
          <a:off x="84358" y="5385692"/>
          <a:ext cx="717839" cy="71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1C96F-F2EF-4519-8782-E520F88E14C2}">
      <dsp:nvSpPr>
        <dsp:cNvPr id="0" name=""/>
        <dsp:cNvSpPr/>
      </dsp:nvSpPr>
      <dsp:spPr>
        <a:xfrm>
          <a:off x="203721" y="1122508"/>
          <a:ext cx="4803001" cy="1500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i="0" kern="1200" dirty="0" smtClean="0">
              <a:solidFill>
                <a:schemeClr val="tx1"/>
              </a:solidFill>
            </a:rPr>
            <a:t>Un impago (o default en inglés) es el incumplimiento de las obligaciones legales o condiciones de un préstamo, al término del plazo que se estipuló oportunamente para cancelarlo.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03721" y="1122508"/>
        <a:ext cx="4803001" cy="1500937"/>
      </dsp:txXfrm>
    </dsp:sp>
    <dsp:sp modelId="{DADC1AB6-BA35-4EB6-B8A1-62DAEC04F7D3}">
      <dsp:nvSpPr>
        <dsp:cNvPr id="0" name=""/>
        <dsp:cNvSpPr/>
      </dsp:nvSpPr>
      <dsp:spPr>
        <a:xfrm>
          <a:off x="3596" y="905706"/>
          <a:ext cx="1050656" cy="157598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7288F-E357-4091-AC63-7E47FEBBE941}">
      <dsp:nvSpPr>
        <dsp:cNvPr id="0" name=""/>
        <dsp:cNvSpPr/>
      </dsp:nvSpPr>
      <dsp:spPr>
        <a:xfrm>
          <a:off x="5470637" y="1122508"/>
          <a:ext cx="4803001" cy="1500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i="0" kern="1200" dirty="0" smtClean="0">
              <a:solidFill>
                <a:schemeClr val="tx1"/>
              </a:solidFill>
            </a:rPr>
            <a:t>Se llamará moroso al individuo o empresa reconocida legalmente como deudor, es decir, que ha incurrido en el impago en cuestión.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70637" y="1122508"/>
        <a:ext cx="4803001" cy="1500937"/>
      </dsp:txXfrm>
    </dsp:sp>
    <dsp:sp modelId="{0F0A4F60-C3A8-49D3-9EC9-A8D50111A3F7}">
      <dsp:nvSpPr>
        <dsp:cNvPr id="0" name=""/>
        <dsp:cNvSpPr/>
      </dsp:nvSpPr>
      <dsp:spPr>
        <a:xfrm>
          <a:off x="5270512" y="905706"/>
          <a:ext cx="1050656" cy="157598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70B47-37CB-4051-91B8-BBBD9C4D6319}">
      <dsp:nvSpPr>
        <dsp:cNvPr id="0" name=""/>
        <dsp:cNvSpPr/>
      </dsp:nvSpPr>
      <dsp:spPr>
        <a:xfrm>
          <a:off x="2837179" y="3012022"/>
          <a:ext cx="4803001" cy="1500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63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i="0" kern="1200" dirty="0" smtClean="0">
              <a:solidFill>
                <a:schemeClr val="tx1"/>
              </a:solidFill>
            </a:rPr>
            <a:t>Además de poder recibir una sanción legal por haber incurrido en un impago, el moroso, será incluido en listados automatizados, los cuales son consultados por las entidades financieras y crediticias a la hora de emitir un préstamo y el hecho de estar incluido en dicha lista, le impedirá al moroso que el nuevo préstamo se materialice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37179" y="3012022"/>
        <a:ext cx="4803001" cy="1500937"/>
      </dsp:txXfrm>
    </dsp:sp>
    <dsp:sp modelId="{692A20F6-2DBF-4030-B676-6C6A875C165B}">
      <dsp:nvSpPr>
        <dsp:cNvPr id="0" name=""/>
        <dsp:cNvSpPr/>
      </dsp:nvSpPr>
      <dsp:spPr>
        <a:xfrm>
          <a:off x="2637054" y="2795220"/>
          <a:ext cx="1050656" cy="157598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26603-6196-42D0-8DFD-EECB6A2CBDE7}">
      <dsp:nvSpPr>
        <dsp:cNvPr id="0" name=""/>
        <dsp:cNvSpPr/>
      </dsp:nvSpPr>
      <dsp:spPr>
        <a:xfrm>
          <a:off x="0" y="388531"/>
          <a:ext cx="7562761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54" tIns="249936" rIns="58695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¿Se puede predecir con un buen nivel de predicción cuales clientes incumplirán en el pago de sus prestamos el próximo mes?</a:t>
          </a:r>
          <a:endParaRPr lang="en-US" sz="1200" kern="1200" dirty="0"/>
        </a:p>
      </dsp:txBody>
      <dsp:txXfrm>
        <a:off x="0" y="388531"/>
        <a:ext cx="7562761" cy="642600"/>
      </dsp:txXfrm>
    </dsp:sp>
    <dsp:sp modelId="{1E10CF66-F7F9-425B-AAB3-0B2243015A45}">
      <dsp:nvSpPr>
        <dsp:cNvPr id="0" name=""/>
        <dsp:cNvSpPr/>
      </dsp:nvSpPr>
      <dsp:spPr>
        <a:xfrm>
          <a:off x="378138" y="211411"/>
          <a:ext cx="5293932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98" tIns="0" rIns="20009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b="1" kern="1200" dirty="0" smtClean="0"/>
            <a:t>1. “B” Pregunta de negocio:</a:t>
          </a:r>
          <a:endParaRPr lang="en-US" sz="1200" b="1" kern="1200" dirty="0"/>
        </a:p>
      </dsp:txBody>
      <dsp:txXfrm>
        <a:off x="395431" y="228704"/>
        <a:ext cx="5259346" cy="319654"/>
      </dsp:txXfrm>
    </dsp:sp>
    <dsp:sp modelId="{83DDD640-D2EA-498E-A1AC-D398876AB5C8}">
      <dsp:nvSpPr>
        <dsp:cNvPr id="0" name=""/>
        <dsp:cNvSpPr/>
      </dsp:nvSpPr>
      <dsp:spPr>
        <a:xfrm>
          <a:off x="0" y="1273051"/>
          <a:ext cx="7562761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54" tIns="249936" rIns="58695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b="1" kern="1200" dirty="0" smtClean="0"/>
            <a:t>Objetivo:</a:t>
          </a:r>
          <a:r>
            <a:rPr lang="es-CR" sz="1200" kern="1200" dirty="0" smtClean="0"/>
            <a:t> Tomar acciones proactivas con los clientes que el próximo mes incumplirán en el pago de su préstamo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b="1" kern="1200" dirty="0" smtClean="0"/>
            <a:t>Metodología: </a:t>
          </a:r>
          <a:r>
            <a:rPr lang="es-CR" sz="1200" kern="1200" dirty="0" smtClean="0"/>
            <a:t>Uso de algoritmos de Machine </a:t>
          </a:r>
          <a:r>
            <a:rPr lang="es-CR" sz="1200" kern="1200" dirty="0" err="1" smtClean="0"/>
            <a:t>Learning</a:t>
          </a:r>
          <a:r>
            <a:rPr lang="es-CR" sz="1200" kern="1200" dirty="0" smtClean="0"/>
            <a:t> para el entrenamiento y predicción de datos</a:t>
          </a:r>
          <a:endParaRPr lang="en-US" sz="1200" kern="1200" dirty="0"/>
        </a:p>
      </dsp:txBody>
      <dsp:txXfrm>
        <a:off x="0" y="1273051"/>
        <a:ext cx="7562761" cy="812700"/>
      </dsp:txXfrm>
    </dsp:sp>
    <dsp:sp modelId="{CA316203-27E3-4D8B-A2F7-9AD4BE5897DC}">
      <dsp:nvSpPr>
        <dsp:cNvPr id="0" name=""/>
        <dsp:cNvSpPr/>
      </dsp:nvSpPr>
      <dsp:spPr>
        <a:xfrm>
          <a:off x="378138" y="1095932"/>
          <a:ext cx="5293932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98" tIns="0" rIns="20009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b="1" kern="1200" dirty="0" smtClean="0"/>
            <a:t>2. “A” Plan de análisis:</a:t>
          </a:r>
          <a:endParaRPr lang="en-US" sz="1200" b="1" kern="1200" dirty="0"/>
        </a:p>
      </dsp:txBody>
      <dsp:txXfrm>
        <a:off x="395431" y="1113225"/>
        <a:ext cx="5259346" cy="319654"/>
      </dsp:txXfrm>
    </dsp:sp>
    <dsp:sp modelId="{C13BE62C-243B-4889-A256-3FDE4B78947A}">
      <dsp:nvSpPr>
        <dsp:cNvPr id="0" name=""/>
        <dsp:cNvSpPr/>
      </dsp:nvSpPr>
      <dsp:spPr>
        <a:xfrm>
          <a:off x="0" y="2327671"/>
          <a:ext cx="7562761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54" tIns="249936" rIns="58695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Se utilizará un set de datos históricos de clientes financieros de Taiwán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Se aplicarán técnicas como: análisis estadístico, correlación, varianza, etc.; para reducir atributos que no agreguen valor</a:t>
          </a:r>
          <a:endParaRPr lang="en-US" sz="1200" kern="1200" dirty="0"/>
        </a:p>
      </dsp:txBody>
      <dsp:txXfrm>
        <a:off x="0" y="2327671"/>
        <a:ext cx="7562761" cy="812700"/>
      </dsp:txXfrm>
    </dsp:sp>
    <dsp:sp modelId="{AB86EFDD-9054-4A9D-BD5F-69B15564E6F7}">
      <dsp:nvSpPr>
        <dsp:cNvPr id="0" name=""/>
        <dsp:cNvSpPr/>
      </dsp:nvSpPr>
      <dsp:spPr>
        <a:xfrm>
          <a:off x="378138" y="2150552"/>
          <a:ext cx="5293932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98" tIns="0" rIns="20009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b="1" kern="1200" dirty="0" smtClean="0"/>
            <a:t>3. “D” Recolección de datos:</a:t>
          </a:r>
          <a:endParaRPr lang="en-US" sz="1200" b="1" kern="1200" dirty="0"/>
        </a:p>
      </dsp:txBody>
      <dsp:txXfrm>
        <a:off x="395431" y="2167845"/>
        <a:ext cx="5259346" cy="319654"/>
      </dsp:txXfrm>
    </dsp:sp>
    <dsp:sp modelId="{F6C43C79-3EC9-4592-B1EF-0344C718BFAC}">
      <dsp:nvSpPr>
        <dsp:cNvPr id="0" name=""/>
        <dsp:cNvSpPr/>
      </dsp:nvSpPr>
      <dsp:spPr>
        <a:xfrm>
          <a:off x="0" y="3382292"/>
          <a:ext cx="756276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54" tIns="249936" rIns="58695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Se realizó un análisis inicial de los datos basado en algunas de las principales características que se presentan como: edad, género, nivel académico, estado civil, limite de crédito y porcentaje de clientes que incumplen. Este análisis detallado se presenta más adelante.</a:t>
          </a:r>
          <a:endParaRPr lang="en-US" sz="1200" kern="1200" dirty="0"/>
        </a:p>
      </dsp:txBody>
      <dsp:txXfrm>
        <a:off x="0" y="3382292"/>
        <a:ext cx="7562761" cy="793800"/>
      </dsp:txXfrm>
    </dsp:sp>
    <dsp:sp modelId="{858D79DF-2CB1-4EDB-A86B-AF44CAFEBCBA}">
      <dsp:nvSpPr>
        <dsp:cNvPr id="0" name=""/>
        <dsp:cNvSpPr/>
      </dsp:nvSpPr>
      <dsp:spPr>
        <a:xfrm>
          <a:off x="378138" y="3205171"/>
          <a:ext cx="5293932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98" tIns="0" rIns="20009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b="1" kern="1200" dirty="0" smtClean="0"/>
            <a:t>4. “I” Análisis inicial de los datos:</a:t>
          </a:r>
          <a:endParaRPr lang="en-US" sz="1200" b="1" kern="1200" dirty="0"/>
        </a:p>
      </dsp:txBody>
      <dsp:txXfrm>
        <a:off x="395431" y="3222464"/>
        <a:ext cx="5259346" cy="319654"/>
      </dsp:txXfrm>
    </dsp:sp>
    <dsp:sp modelId="{7FDB3359-CC80-4E24-84EC-6464D0F61EDC}">
      <dsp:nvSpPr>
        <dsp:cNvPr id="0" name=""/>
        <dsp:cNvSpPr/>
      </dsp:nvSpPr>
      <dsp:spPr>
        <a:xfrm>
          <a:off x="0" y="4418011"/>
          <a:ext cx="7562761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54" tIns="249936" rIns="58695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Una vez se haya seleccionado el modelo de predicción que genere los resultados con mejor calidad de predicción, se le presentará a Negocio cuales son los resultados predichos contra los resultados reales.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200" kern="1200" dirty="0" smtClean="0"/>
            <a:t>Esto para que pueda validar que tan bueno es el nivel de predicción y así tenga la confianza en usar este modelo para utilizar en Producción el modelo y así tomar decisiones con base en las predicciones</a:t>
          </a:r>
          <a:endParaRPr lang="en-US" sz="1200" kern="1200" dirty="0"/>
        </a:p>
      </dsp:txBody>
      <dsp:txXfrm>
        <a:off x="0" y="4418011"/>
        <a:ext cx="7562761" cy="963900"/>
      </dsp:txXfrm>
    </dsp:sp>
    <dsp:sp modelId="{982C497F-A2D1-4621-9939-76F8682283C2}">
      <dsp:nvSpPr>
        <dsp:cNvPr id="0" name=""/>
        <dsp:cNvSpPr/>
      </dsp:nvSpPr>
      <dsp:spPr>
        <a:xfrm>
          <a:off x="378138" y="4240891"/>
          <a:ext cx="5293932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98" tIns="0" rIns="20009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b="1" kern="1200" dirty="0" smtClean="0"/>
            <a:t>5. “R” Recomendaciones:</a:t>
          </a:r>
          <a:endParaRPr lang="en-US" sz="1200" b="1" kern="1200" dirty="0"/>
        </a:p>
      </dsp:txBody>
      <dsp:txXfrm>
        <a:off x="395431" y="4258184"/>
        <a:ext cx="5259346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F5729-A415-46F9-B4C3-95A2C9A6AB6D}">
      <dsp:nvSpPr>
        <dsp:cNvPr id="0" name=""/>
        <dsp:cNvSpPr/>
      </dsp:nvSpPr>
      <dsp:spPr>
        <a:xfrm>
          <a:off x="0" y="0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kern="1200" dirty="0" smtClean="0"/>
            <a:t>Carga de los datos</a:t>
          </a:r>
          <a:endParaRPr lang="en-US" sz="2100" kern="1200" dirty="0"/>
        </a:p>
      </dsp:txBody>
      <dsp:txXfrm>
        <a:off x="2231891" y="0"/>
        <a:ext cx="8576568" cy="701991"/>
      </dsp:txXfrm>
    </dsp:sp>
    <dsp:sp modelId="{8FDA82D8-0138-46FC-A311-B24FD57790EC}">
      <dsp:nvSpPr>
        <dsp:cNvPr id="0" name=""/>
        <dsp:cNvSpPr/>
      </dsp:nvSpPr>
      <dsp:spPr>
        <a:xfrm>
          <a:off x="70199" y="70199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DE610-67CB-4927-9356-DA431D57D9EF}">
      <dsp:nvSpPr>
        <dsp:cNvPr id="0" name=""/>
        <dsp:cNvSpPr/>
      </dsp:nvSpPr>
      <dsp:spPr>
        <a:xfrm>
          <a:off x="0" y="772191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kern="1200" dirty="0" err="1" smtClean="0"/>
            <a:t>Estadisticias</a:t>
          </a:r>
          <a:r>
            <a:rPr lang="es-CR" sz="2100" kern="1200" dirty="0" smtClean="0"/>
            <a:t> generales: </a:t>
          </a:r>
          <a:r>
            <a:rPr lang="es-CR" sz="2100" kern="1200" dirty="0" err="1" smtClean="0"/>
            <a:t>Prom</a:t>
          </a:r>
          <a:r>
            <a:rPr lang="es-CR" sz="2100" kern="1200" dirty="0" smtClean="0"/>
            <a:t>, Min, Max, etc…</a:t>
          </a:r>
          <a:endParaRPr lang="en-US" sz="2100" kern="1200" dirty="0"/>
        </a:p>
      </dsp:txBody>
      <dsp:txXfrm>
        <a:off x="2231891" y="772191"/>
        <a:ext cx="8576568" cy="701991"/>
      </dsp:txXfrm>
    </dsp:sp>
    <dsp:sp modelId="{EC289736-2BC7-4DC3-876C-DAB3913857D9}">
      <dsp:nvSpPr>
        <dsp:cNvPr id="0" name=""/>
        <dsp:cNvSpPr/>
      </dsp:nvSpPr>
      <dsp:spPr>
        <a:xfrm>
          <a:off x="70199" y="842390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2B01C-11ED-48E0-95D8-3589D9ACFA51}">
      <dsp:nvSpPr>
        <dsp:cNvPr id="0" name=""/>
        <dsp:cNvSpPr/>
      </dsp:nvSpPr>
      <dsp:spPr>
        <a:xfrm>
          <a:off x="0" y="1544382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kern="1200" dirty="0" smtClean="0"/>
            <a:t>Tipo de datos</a:t>
          </a:r>
          <a:endParaRPr lang="en-US" sz="2100" kern="1200" dirty="0"/>
        </a:p>
      </dsp:txBody>
      <dsp:txXfrm>
        <a:off x="2231891" y="1544382"/>
        <a:ext cx="8576568" cy="701991"/>
      </dsp:txXfrm>
    </dsp:sp>
    <dsp:sp modelId="{D8B3730E-0EF9-41E1-A9BE-92F4261A5248}">
      <dsp:nvSpPr>
        <dsp:cNvPr id="0" name=""/>
        <dsp:cNvSpPr/>
      </dsp:nvSpPr>
      <dsp:spPr>
        <a:xfrm>
          <a:off x="70199" y="1614581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68D69-19E6-44B2-919D-7324061D7CF9}">
      <dsp:nvSpPr>
        <dsp:cNvPr id="0" name=""/>
        <dsp:cNvSpPr/>
      </dsp:nvSpPr>
      <dsp:spPr>
        <a:xfrm>
          <a:off x="0" y="2316573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kern="1200" dirty="0" smtClean="0"/>
            <a:t>Análisis gráfico: Identificar tendencias o patrones</a:t>
          </a:r>
          <a:endParaRPr lang="en-US" sz="2100" kern="1200" dirty="0"/>
        </a:p>
      </dsp:txBody>
      <dsp:txXfrm>
        <a:off x="2231891" y="2316573"/>
        <a:ext cx="8576568" cy="701991"/>
      </dsp:txXfrm>
    </dsp:sp>
    <dsp:sp modelId="{DE19611B-3629-4622-806D-557D1B843003}">
      <dsp:nvSpPr>
        <dsp:cNvPr id="0" name=""/>
        <dsp:cNvSpPr/>
      </dsp:nvSpPr>
      <dsp:spPr>
        <a:xfrm>
          <a:off x="70199" y="2386772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BAFDB-01CD-42CB-B2F5-3807ADD71DA9}">
      <dsp:nvSpPr>
        <dsp:cNvPr id="0" name=""/>
        <dsp:cNvSpPr/>
      </dsp:nvSpPr>
      <dsp:spPr>
        <a:xfrm>
          <a:off x="0" y="3088764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kern="1200" dirty="0" smtClean="0"/>
            <a:t>Análisis de varianza y correlación</a:t>
          </a:r>
          <a:endParaRPr lang="en-US" sz="2100" kern="1200" dirty="0"/>
        </a:p>
      </dsp:txBody>
      <dsp:txXfrm>
        <a:off x="2231891" y="3088764"/>
        <a:ext cx="8576568" cy="701991"/>
      </dsp:txXfrm>
    </dsp:sp>
    <dsp:sp modelId="{8B5A4119-95D3-4FD1-8BC0-050DB819D8AC}">
      <dsp:nvSpPr>
        <dsp:cNvPr id="0" name=""/>
        <dsp:cNvSpPr/>
      </dsp:nvSpPr>
      <dsp:spPr>
        <a:xfrm>
          <a:off x="70199" y="3158963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8DB72-C49C-4ECC-8D4E-7ABEB45F016D}">
      <dsp:nvSpPr>
        <dsp:cNvPr id="0" name=""/>
        <dsp:cNvSpPr/>
      </dsp:nvSpPr>
      <dsp:spPr>
        <a:xfrm>
          <a:off x="0" y="3860955"/>
          <a:ext cx="10808460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100" b="1" kern="1200" dirty="0" err="1" smtClean="0"/>
            <a:t>Preprocessing</a:t>
          </a:r>
          <a:r>
            <a:rPr lang="es-CR" sz="2100" b="1" kern="1200" dirty="0" smtClean="0"/>
            <a:t>:</a:t>
          </a:r>
          <a:r>
            <a:rPr lang="es-CR" sz="2100" kern="1200" dirty="0" smtClean="0"/>
            <a:t> Cambiar tipo de dato, Eliminar atributos, “</a:t>
          </a:r>
          <a:r>
            <a:rPr lang="es-CR" sz="2100" kern="1200" dirty="0" err="1" smtClean="0"/>
            <a:t>Dummificar</a:t>
          </a:r>
          <a:r>
            <a:rPr lang="es-CR" sz="2100" kern="1200" dirty="0" smtClean="0"/>
            <a:t>” atributos, PCA, etc…</a:t>
          </a:r>
          <a:endParaRPr lang="en-US" sz="2100" kern="1200" dirty="0"/>
        </a:p>
      </dsp:txBody>
      <dsp:txXfrm>
        <a:off x="2231891" y="3860955"/>
        <a:ext cx="8576568" cy="701991"/>
      </dsp:txXfrm>
    </dsp:sp>
    <dsp:sp modelId="{E2DB1B50-E034-43E9-8761-04204E035C84}">
      <dsp:nvSpPr>
        <dsp:cNvPr id="0" name=""/>
        <dsp:cNvSpPr/>
      </dsp:nvSpPr>
      <dsp:spPr>
        <a:xfrm>
          <a:off x="70199" y="3931154"/>
          <a:ext cx="2161692" cy="56159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441D1-73C7-420E-A7C1-0EC128A036DB}">
      <dsp:nvSpPr>
        <dsp:cNvPr id="0" name=""/>
        <dsp:cNvSpPr/>
      </dsp:nvSpPr>
      <dsp:spPr>
        <a:xfrm>
          <a:off x="4380051" y="591"/>
          <a:ext cx="6570076" cy="23059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effectLst/>
              <a:latin typeface="+mn-lt"/>
            </a:rPr>
            <a:t>Para esta variable la escala es: 1 – Postgrado; 2 – Universidad; 3 – Secundaria; y 0, 4, 5 6 – Otros.</a:t>
          </a:r>
          <a:endParaRPr lang="en-US" sz="1500" kern="1200" dirty="0">
            <a:latin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500" kern="1200" dirty="0" smtClean="0">
              <a:latin typeface="+mn-lt"/>
            </a:rPr>
            <a:t>Debido a que los valores 0, 4, 5 y 6 tienen el mismo significado, se van a reemplazar todos estos por el valor “0”, de esta manera, al tener esta variable menos posibles opciones, entonces se reducirá el tiempo de procesamiento de entrenamiento de los modelos.</a:t>
          </a:r>
          <a:endParaRPr lang="en-US" sz="1500" kern="1200" dirty="0">
            <a:latin typeface="+mn-lt"/>
          </a:endParaRPr>
        </a:p>
      </dsp:txBody>
      <dsp:txXfrm>
        <a:off x="4380051" y="288833"/>
        <a:ext cx="5705352" cy="1729449"/>
      </dsp:txXfrm>
    </dsp:sp>
    <dsp:sp modelId="{6266778D-1171-47E4-92EA-2FC423C8B388}">
      <dsp:nvSpPr>
        <dsp:cNvPr id="0" name=""/>
        <dsp:cNvSpPr/>
      </dsp:nvSpPr>
      <dsp:spPr>
        <a:xfrm>
          <a:off x="0" y="591"/>
          <a:ext cx="4380051" cy="23059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smtClean="0"/>
            <a:t>Transformación a la variable de “nivel educativo”</a:t>
          </a:r>
          <a:endParaRPr lang="en-US" sz="4000" kern="1200" dirty="0"/>
        </a:p>
      </dsp:txBody>
      <dsp:txXfrm>
        <a:off x="112566" y="113157"/>
        <a:ext cx="4154919" cy="2080800"/>
      </dsp:txXfrm>
    </dsp:sp>
    <dsp:sp modelId="{74FF6921-2054-4059-A3E7-1FD2AB9CB97E}">
      <dsp:nvSpPr>
        <dsp:cNvPr id="0" name=""/>
        <dsp:cNvSpPr/>
      </dsp:nvSpPr>
      <dsp:spPr>
        <a:xfrm>
          <a:off x="4380051" y="2537117"/>
          <a:ext cx="6570076" cy="23059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500" kern="1200" dirty="0" smtClean="0"/>
            <a:t>Debido a que el set de datos tiene 30000 filas y 24 columnas y al entrenar el 80% de los datos se tendría que entrenar 24000 filas, entonces requerirá gran cantidad d tiempo el entrenamiento de los modelos.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1500" kern="1200" dirty="0" smtClean="0"/>
            <a:t>Debido a lo anterior, se van a realizar diversas tareas de </a:t>
          </a:r>
          <a:r>
            <a:rPr lang="es-CR" sz="1500" kern="1200" dirty="0" err="1" smtClean="0"/>
            <a:t>preprocesamiento</a:t>
          </a:r>
          <a:r>
            <a:rPr lang="es-CR" sz="1500" kern="1200" dirty="0" smtClean="0"/>
            <a:t> (correlación, análisis de varianza, PCA, </a:t>
          </a:r>
          <a:r>
            <a:rPr lang="es-CR" sz="1500" kern="1200" dirty="0" err="1" smtClean="0"/>
            <a:t>etc</a:t>
          </a:r>
          <a:r>
            <a:rPr lang="es-CR" sz="1500" kern="1200" dirty="0" smtClean="0"/>
            <a:t>). Esto con el fin de reducir atributos que no agreguen valor, pudiendo así disminuir el tiempo de entrenamiento sin perder calidad en la predicción de los modelos.</a:t>
          </a:r>
          <a:endParaRPr lang="en-US" sz="1500" kern="1200" dirty="0"/>
        </a:p>
      </dsp:txBody>
      <dsp:txXfrm>
        <a:off x="4380051" y="2825359"/>
        <a:ext cx="5705352" cy="1729449"/>
      </dsp:txXfrm>
    </dsp:sp>
    <dsp:sp modelId="{7872CA05-88C3-4115-8E85-1B7DBF254127}">
      <dsp:nvSpPr>
        <dsp:cNvPr id="0" name=""/>
        <dsp:cNvSpPr/>
      </dsp:nvSpPr>
      <dsp:spPr>
        <a:xfrm>
          <a:off x="0" y="2537117"/>
          <a:ext cx="4380051" cy="23059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000" kern="1200" dirty="0" err="1" smtClean="0"/>
            <a:t>Preprocesamiento</a:t>
          </a:r>
          <a:r>
            <a:rPr lang="es-CR" sz="4000" kern="1200" dirty="0" smtClean="0"/>
            <a:t> de los datos</a:t>
          </a:r>
          <a:endParaRPr lang="en-US" sz="4000" kern="1200" dirty="0"/>
        </a:p>
      </dsp:txBody>
      <dsp:txXfrm>
        <a:off x="112566" y="2649683"/>
        <a:ext cx="4154919" cy="208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6A4D2-7CE8-422D-A2FC-6F8C0FD0C107}">
      <dsp:nvSpPr>
        <dsp:cNvPr id="0" name=""/>
        <dsp:cNvSpPr/>
      </dsp:nvSpPr>
      <dsp:spPr>
        <a:xfrm>
          <a:off x="0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1. Cargar datos históricos</a:t>
          </a:r>
          <a:endParaRPr lang="en-US" sz="1200" kern="1200" dirty="0"/>
        </a:p>
      </dsp:txBody>
      <dsp:txXfrm>
        <a:off x="25179" y="538724"/>
        <a:ext cx="1382416" cy="809306"/>
      </dsp:txXfrm>
    </dsp:sp>
    <dsp:sp modelId="{9B450D4B-1316-4A75-BBC0-8B7C7368AB96}">
      <dsp:nvSpPr>
        <dsp:cNvPr id="0" name=""/>
        <dsp:cNvSpPr/>
      </dsp:nvSpPr>
      <dsp:spPr>
        <a:xfrm>
          <a:off x="1558858" y="76571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1558858" y="836779"/>
        <a:ext cx="212624" cy="213196"/>
      </dsp:txXfrm>
    </dsp:sp>
    <dsp:sp modelId="{C60E853B-62D0-4266-9E5B-DCF9645DA6A2}">
      <dsp:nvSpPr>
        <dsp:cNvPr id="0" name=""/>
        <dsp:cNvSpPr/>
      </dsp:nvSpPr>
      <dsp:spPr>
        <a:xfrm>
          <a:off x="2005884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2. Análisis inicial de datos</a:t>
          </a:r>
          <a:endParaRPr lang="en-US" sz="1200" kern="1200" dirty="0"/>
        </a:p>
      </dsp:txBody>
      <dsp:txXfrm>
        <a:off x="2031063" y="538724"/>
        <a:ext cx="1382416" cy="809306"/>
      </dsp:txXfrm>
    </dsp:sp>
    <dsp:sp modelId="{299D1A2B-5A9F-46D8-915D-426FAB812670}">
      <dsp:nvSpPr>
        <dsp:cNvPr id="0" name=""/>
        <dsp:cNvSpPr/>
      </dsp:nvSpPr>
      <dsp:spPr>
        <a:xfrm>
          <a:off x="3564743" y="76571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564743" y="836779"/>
        <a:ext cx="212624" cy="213196"/>
      </dsp:txXfrm>
    </dsp:sp>
    <dsp:sp modelId="{D2B18BCB-975E-487B-9275-6D475D94AE7A}">
      <dsp:nvSpPr>
        <dsp:cNvPr id="0" name=""/>
        <dsp:cNvSpPr/>
      </dsp:nvSpPr>
      <dsp:spPr>
        <a:xfrm>
          <a:off x="4011768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3. </a:t>
          </a:r>
          <a:r>
            <a:rPr lang="es-CR" sz="1200" kern="1200" dirty="0" err="1" smtClean="0"/>
            <a:t>Preprocessing</a:t>
          </a:r>
          <a:endParaRPr lang="en-US" sz="1200" kern="1200" dirty="0"/>
        </a:p>
      </dsp:txBody>
      <dsp:txXfrm>
        <a:off x="4036947" y="538724"/>
        <a:ext cx="1382416" cy="809306"/>
      </dsp:txXfrm>
    </dsp:sp>
    <dsp:sp modelId="{2E9091CB-EBF6-4D60-B630-36E2166621BD}">
      <dsp:nvSpPr>
        <dsp:cNvPr id="0" name=""/>
        <dsp:cNvSpPr/>
      </dsp:nvSpPr>
      <dsp:spPr>
        <a:xfrm>
          <a:off x="5570627" y="76571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5570627" y="836779"/>
        <a:ext cx="212624" cy="213196"/>
      </dsp:txXfrm>
    </dsp:sp>
    <dsp:sp modelId="{460832E3-7FEB-4486-A0EF-E59FAD4903AA}">
      <dsp:nvSpPr>
        <dsp:cNvPr id="0" name=""/>
        <dsp:cNvSpPr/>
      </dsp:nvSpPr>
      <dsp:spPr>
        <a:xfrm>
          <a:off x="6017653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4. Generar set de datos depurado</a:t>
          </a:r>
          <a:endParaRPr lang="en-US" sz="1200" kern="1200" dirty="0"/>
        </a:p>
      </dsp:txBody>
      <dsp:txXfrm>
        <a:off x="6042832" y="538724"/>
        <a:ext cx="1382416" cy="809306"/>
      </dsp:txXfrm>
    </dsp:sp>
    <dsp:sp modelId="{9F3355B4-63B0-4E0C-BA3D-AD03235F7A54}">
      <dsp:nvSpPr>
        <dsp:cNvPr id="0" name=""/>
        <dsp:cNvSpPr/>
      </dsp:nvSpPr>
      <dsp:spPr>
        <a:xfrm>
          <a:off x="7576512" y="76571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7576512" y="836779"/>
        <a:ext cx="212624" cy="213196"/>
      </dsp:txXfrm>
    </dsp:sp>
    <dsp:sp modelId="{BAD1675F-0A27-4957-9A98-5FFA4564EDDF}">
      <dsp:nvSpPr>
        <dsp:cNvPr id="0" name=""/>
        <dsp:cNvSpPr/>
      </dsp:nvSpPr>
      <dsp:spPr>
        <a:xfrm>
          <a:off x="8023537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5. Partición del set de datos</a:t>
          </a:r>
          <a:endParaRPr lang="en-US" sz="1200" kern="1200" dirty="0"/>
        </a:p>
      </dsp:txBody>
      <dsp:txXfrm>
        <a:off x="8048716" y="538724"/>
        <a:ext cx="1382416" cy="809306"/>
      </dsp:txXfrm>
    </dsp:sp>
    <dsp:sp modelId="{C2864CED-2614-45DD-AD86-AACCE4EE8B7D}">
      <dsp:nvSpPr>
        <dsp:cNvPr id="0" name=""/>
        <dsp:cNvSpPr/>
      </dsp:nvSpPr>
      <dsp:spPr>
        <a:xfrm>
          <a:off x="9582396" y="76571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9582396" y="836779"/>
        <a:ext cx="212624" cy="213196"/>
      </dsp:txXfrm>
    </dsp:sp>
    <dsp:sp modelId="{27F9F353-29FE-4446-937B-1BEF905CB98D}">
      <dsp:nvSpPr>
        <dsp:cNvPr id="0" name=""/>
        <dsp:cNvSpPr/>
      </dsp:nvSpPr>
      <dsp:spPr>
        <a:xfrm>
          <a:off x="10029422" y="513545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6. Método de control de entrenamiento</a:t>
          </a:r>
          <a:endParaRPr lang="en-US" sz="1200" kern="1200" dirty="0"/>
        </a:p>
      </dsp:txBody>
      <dsp:txXfrm>
        <a:off x="10054601" y="538724"/>
        <a:ext cx="1382416" cy="809306"/>
      </dsp:txXfrm>
    </dsp:sp>
    <dsp:sp modelId="{8117505D-31D7-478C-BFDA-66655F385D04}">
      <dsp:nvSpPr>
        <dsp:cNvPr id="0" name=""/>
        <dsp:cNvSpPr/>
      </dsp:nvSpPr>
      <dsp:spPr>
        <a:xfrm rot="5400000">
          <a:off x="10593935" y="1473504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0639211" y="1499294"/>
        <a:ext cx="213196" cy="212624"/>
      </dsp:txXfrm>
    </dsp:sp>
    <dsp:sp modelId="{328CED94-0468-43C2-AB46-A7721D6C6E51}">
      <dsp:nvSpPr>
        <dsp:cNvPr id="0" name=""/>
        <dsp:cNvSpPr/>
      </dsp:nvSpPr>
      <dsp:spPr>
        <a:xfrm>
          <a:off x="10029422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7. Definir algoritmos de Machine </a:t>
          </a:r>
          <a:r>
            <a:rPr lang="es-CR" sz="1200" kern="1200" dirty="0" err="1" smtClean="0"/>
            <a:t>Learning</a:t>
          </a:r>
          <a:r>
            <a:rPr lang="es-CR" sz="1200" kern="1200" dirty="0" smtClean="0"/>
            <a:t> a usar</a:t>
          </a:r>
          <a:endParaRPr lang="en-US" sz="1200" kern="1200" dirty="0"/>
        </a:p>
      </dsp:txBody>
      <dsp:txXfrm>
        <a:off x="10054601" y="1971499"/>
        <a:ext cx="1382416" cy="809306"/>
      </dsp:txXfrm>
    </dsp:sp>
    <dsp:sp modelId="{FC682B67-2D4F-4A6D-A366-CFFC507ACDF5}">
      <dsp:nvSpPr>
        <dsp:cNvPr id="0" name=""/>
        <dsp:cNvSpPr/>
      </dsp:nvSpPr>
      <dsp:spPr>
        <a:xfrm rot="10800000">
          <a:off x="9599589" y="2198488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0800000">
        <a:off x="9690713" y="2269554"/>
        <a:ext cx="212624" cy="213196"/>
      </dsp:txXfrm>
    </dsp:sp>
    <dsp:sp modelId="{14E4C9CD-DBE3-4F87-B2CB-EC4CF7FB33FA}">
      <dsp:nvSpPr>
        <dsp:cNvPr id="0" name=""/>
        <dsp:cNvSpPr/>
      </dsp:nvSpPr>
      <dsp:spPr>
        <a:xfrm>
          <a:off x="8023537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8. Definir valores de </a:t>
          </a:r>
          <a:r>
            <a:rPr lang="es-CR" sz="1200" kern="1200" dirty="0" err="1" smtClean="0"/>
            <a:t>hyperparámetros</a:t>
          </a:r>
          <a:r>
            <a:rPr lang="es-CR" sz="1200" kern="1200" dirty="0" smtClean="0"/>
            <a:t> de algoritmos</a:t>
          </a:r>
          <a:endParaRPr lang="en-US" sz="1200" kern="1200" dirty="0"/>
        </a:p>
      </dsp:txBody>
      <dsp:txXfrm>
        <a:off x="8048716" y="1971499"/>
        <a:ext cx="1382416" cy="809306"/>
      </dsp:txXfrm>
    </dsp:sp>
    <dsp:sp modelId="{E6CEAC4C-7B4B-4CBD-9B8F-CBC8CF629BF4}">
      <dsp:nvSpPr>
        <dsp:cNvPr id="0" name=""/>
        <dsp:cNvSpPr/>
      </dsp:nvSpPr>
      <dsp:spPr>
        <a:xfrm rot="10800000">
          <a:off x="7593705" y="2198488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0800000">
        <a:off x="7684829" y="2269554"/>
        <a:ext cx="212624" cy="213196"/>
      </dsp:txXfrm>
    </dsp:sp>
    <dsp:sp modelId="{3BECE0D6-1F44-4BEB-A181-8800545137A5}">
      <dsp:nvSpPr>
        <dsp:cNvPr id="0" name=""/>
        <dsp:cNvSpPr/>
      </dsp:nvSpPr>
      <dsp:spPr>
        <a:xfrm>
          <a:off x="6017653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9. Definir métricas de calidad a evaluar</a:t>
          </a:r>
          <a:endParaRPr lang="en-US" sz="1200" kern="1200" dirty="0"/>
        </a:p>
      </dsp:txBody>
      <dsp:txXfrm>
        <a:off x="6042832" y="1971499"/>
        <a:ext cx="1382416" cy="809306"/>
      </dsp:txXfrm>
    </dsp:sp>
    <dsp:sp modelId="{20C5AB34-196C-422E-842E-F94285B24AA2}">
      <dsp:nvSpPr>
        <dsp:cNvPr id="0" name=""/>
        <dsp:cNvSpPr/>
      </dsp:nvSpPr>
      <dsp:spPr>
        <a:xfrm rot="10800000">
          <a:off x="5587821" y="2198488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0800000">
        <a:off x="5678945" y="2269554"/>
        <a:ext cx="212624" cy="213196"/>
      </dsp:txXfrm>
    </dsp:sp>
    <dsp:sp modelId="{0D2A7711-6F0E-475A-A580-38536974F343}">
      <dsp:nvSpPr>
        <dsp:cNvPr id="0" name=""/>
        <dsp:cNvSpPr/>
      </dsp:nvSpPr>
      <dsp:spPr>
        <a:xfrm>
          <a:off x="4011768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10. Entrenar el Train Set con los algoritmos</a:t>
          </a:r>
          <a:endParaRPr lang="en-US" sz="1200" kern="1200" dirty="0"/>
        </a:p>
      </dsp:txBody>
      <dsp:txXfrm>
        <a:off x="4036947" y="1971499"/>
        <a:ext cx="1382416" cy="809306"/>
      </dsp:txXfrm>
    </dsp:sp>
    <dsp:sp modelId="{E9385097-11D1-4ACE-93C2-901E4EB7AF1B}">
      <dsp:nvSpPr>
        <dsp:cNvPr id="0" name=""/>
        <dsp:cNvSpPr/>
      </dsp:nvSpPr>
      <dsp:spPr>
        <a:xfrm rot="10800000">
          <a:off x="3581936" y="2198488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0800000">
        <a:off x="3673060" y="2269554"/>
        <a:ext cx="212624" cy="213196"/>
      </dsp:txXfrm>
    </dsp:sp>
    <dsp:sp modelId="{4ACFFA38-3EDF-48D0-83B2-A3B3E0888A47}">
      <dsp:nvSpPr>
        <dsp:cNvPr id="0" name=""/>
        <dsp:cNvSpPr/>
      </dsp:nvSpPr>
      <dsp:spPr>
        <a:xfrm>
          <a:off x="2005884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11. Validar valores de </a:t>
          </a:r>
          <a:r>
            <a:rPr lang="es-CR" sz="1200" kern="1200" dirty="0" err="1" smtClean="0"/>
            <a:t>hyperparametros</a:t>
          </a:r>
          <a:r>
            <a:rPr lang="es-CR" sz="1200" kern="1200" dirty="0" smtClean="0"/>
            <a:t> que generaron mejores resultados</a:t>
          </a:r>
          <a:endParaRPr lang="en-US" sz="1200" kern="1200" dirty="0"/>
        </a:p>
      </dsp:txBody>
      <dsp:txXfrm>
        <a:off x="2031063" y="1971499"/>
        <a:ext cx="1382416" cy="809306"/>
      </dsp:txXfrm>
    </dsp:sp>
    <dsp:sp modelId="{DA8405A9-04D8-4FCD-BAE6-F3D4E5F11E09}">
      <dsp:nvSpPr>
        <dsp:cNvPr id="0" name=""/>
        <dsp:cNvSpPr/>
      </dsp:nvSpPr>
      <dsp:spPr>
        <a:xfrm rot="10800000">
          <a:off x="1576052" y="2198488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0800000">
        <a:off x="1667176" y="2269554"/>
        <a:ext cx="212624" cy="213196"/>
      </dsp:txXfrm>
    </dsp:sp>
    <dsp:sp modelId="{240DD3D0-C916-41D1-A363-ACC085E452F5}">
      <dsp:nvSpPr>
        <dsp:cNvPr id="0" name=""/>
        <dsp:cNvSpPr/>
      </dsp:nvSpPr>
      <dsp:spPr>
        <a:xfrm>
          <a:off x="0" y="1946320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12. Realizar predicciones en el Test Set con los modelos óptimos</a:t>
          </a:r>
          <a:endParaRPr lang="en-US" sz="1200" kern="1200" dirty="0"/>
        </a:p>
      </dsp:txBody>
      <dsp:txXfrm>
        <a:off x="25179" y="1971499"/>
        <a:ext cx="1382416" cy="809306"/>
      </dsp:txXfrm>
    </dsp:sp>
    <dsp:sp modelId="{CF8BAECF-A89B-4DDD-8141-489EE2ECE162}">
      <dsp:nvSpPr>
        <dsp:cNvPr id="0" name=""/>
        <dsp:cNvSpPr/>
      </dsp:nvSpPr>
      <dsp:spPr>
        <a:xfrm rot="5400000">
          <a:off x="564513" y="2906279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609789" y="2932069"/>
        <a:ext cx="213196" cy="212624"/>
      </dsp:txXfrm>
    </dsp:sp>
    <dsp:sp modelId="{DD07D9E5-F6A1-4D0B-B34C-940D66E51417}">
      <dsp:nvSpPr>
        <dsp:cNvPr id="0" name=""/>
        <dsp:cNvSpPr/>
      </dsp:nvSpPr>
      <dsp:spPr>
        <a:xfrm>
          <a:off x="0" y="3379094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13. Comparar métricas de cada modelo</a:t>
          </a:r>
          <a:endParaRPr lang="en-US" sz="1200" kern="1200" dirty="0"/>
        </a:p>
      </dsp:txBody>
      <dsp:txXfrm>
        <a:off x="25179" y="3404273"/>
        <a:ext cx="1382416" cy="809306"/>
      </dsp:txXfrm>
    </dsp:sp>
    <dsp:sp modelId="{31B9E86F-569D-4F78-8FBB-D5654E0D7A0C}">
      <dsp:nvSpPr>
        <dsp:cNvPr id="0" name=""/>
        <dsp:cNvSpPr/>
      </dsp:nvSpPr>
      <dsp:spPr>
        <a:xfrm>
          <a:off x="1558858" y="363126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1558858" y="3702329"/>
        <a:ext cx="212624" cy="213196"/>
      </dsp:txXfrm>
    </dsp:sp>
    <dsp:sp modelId="{E6C840B9-2341-499B-B0A8-1A4048B5001A}">
      <dsp:nvSpPr>
        <dsp:cNvPr id="0" name=""/>
        <dsp:cNvSpPr/>
      </dsp:nvSpPr>
      <dsp:spPr>
        <a:xfrm>
          <a:off x="2005884" y="3379094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14. Seleccionar algoritmo con mejores resultados</a:t>
          </a:r>
          <a:endParaRPr lang="en-US" sz="1200" kern="1200" dirty="0"/>
        </a:p>
      </dsp:txBody>
      <dsp:txXfrm>
        <a:off x="2031063" y="3404273"/>
        <a:ext cx="1382416" cy="809306"/>
      </dsp:txXfrm>
    </dsp:sp>
    <dsp:sp modelId="{D247C39B-688F-46FB-A3F0-6358252D178D}">
      <dsp:nvSpPr>
        <dsp:cNvPr id="0" name=""/>
        <dsp:cNvSpPr/>
      </dsp:nvSpPr>
      <dsp:spPr>
        <a:xfrm>
          <a:off x="3564743" y="363126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564743" y="3702329"/>
        <a:ext cx="212624" cy="213196"/>
      </dsp:txXfrm>
    </dsp:sp>
    <dsp:sp modelId="{1DFBA140-FD6D-441C-BC80-A5440838A98E}">
      <dsp:nvSpPr>
        <dsp:cNvPr id="0" name=""/>
        <dsp:cNvSpPr/>
      </dsp:nvSpPr>
      <dsp:spPr>
        <a:xfrm>
          <a:off x="4011768" y="3379094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15. Variar </a:t>
          </a:r>
          <a:r>
            <a:rPr lang="es-CR" sz="1200" kern="1200" dirty="0" err="1" smtClean="0"/>
            <a:t>hyperparámetros</a:t>
          </a:r>
          <a:r>
            <a:rPr lang="es-CR" sz="1200" kern="1200" dirty="0" smtClean="0"/>
            <a:t> del algoritmo para optimizar el resultado</a:t>
          </a:r>
          <a:endParaRPr lang="en-US" sz="1200" kern="1200" dirty="0"/>
        </a:p>
      </dsp:txBody>
      <dsp:txXfrm>
        <a:off x="4036947" y="3404273"/>
        <a:ext cx="1382416" cy="809306"/>
      </dsp:txXfrm>
    </dsp:sp>
    <dsp:sp modelId="{E1EA2305-97EB-4EB8-BBBA-2A65F1B75C5F}">
      <dsp:nvSpPr>
        <dsp:cNvPr id="0" name=""/>
        <dsp:cNvSpPr/>
      </dsp:nvSpPr>
      <dsp:spPr>
        <a:xfrm>
          <a:off x="5570627" y="3631263"/>
          <a:ext cx="303748" cy="35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5570627" y="3702329"/>
        <a:ext cx="212624" cy="213196"/>
      </dsp:txXfrm>
    </dsp:sp>
    <dsp:sp modelId="{E162AC14-DF0B-4850-8ED1-46628FC4D109}">
      <dsp:nvSpPr>
        <dsp:cNvPr id="0" name=""/>
        <dsp:cNvSpPr/>
      </dsp:nvSpPr>
      <dsp:spPr>
        <a:xfrm>
          <a:off x="6017653" y="3379094"/>
          <a:ext cx="1432774" cy="859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200" kern="1200" dirty="0" smtClean="0"/>
            <a:t>16. Realizar análisis de resultados con el modelo seleccionado</a:t>
          </a:r>
          <a:endParaRPr lang="en-US" sz="1200" kern="1200" dirty="0"/>
        </a:p>
      </dsp:txBody>
      <dsp:txXfrm>
        <a:off x="6042832" y="3404273"/>
        <a:ext cx="1382416" cy="8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9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4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3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8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5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7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1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7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48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57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06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6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03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851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1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95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44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75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E1F-702E-4990-90CD-6907C82BF9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EC24-D5DE-46A6-A673-959291A0CE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4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7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79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16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69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12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835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25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97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7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26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75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849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0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9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76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9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943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65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0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6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2352-F02C-48BD-B099-629BC13021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9EF6-8F72-454D-ADB5-C1FFA3F7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1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5CC7-DF7E-4B20-BAD6-2BAD37AD5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16-Feb-20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FD83-BADA-4583-9D6E-7CD3E68F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12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3808" y="4761559"/>
            <a:ext cx="9088192" cy="1817916"/>
            <a:chOff x="3238130" y="4746170"/>
            <a:chExt cx="8953870" cy="1817916"/>
          </a:xfrm>
        </p:grpSpPr>
        <p:sp>
          <p:nvSpPr>
            <p:cNvPr id="4" name="Rectangle 3"/>
            <p:cNvSpPr/>
            <p:nvPr/>
          </p:nvSpPr>
          <p:spPr>
            <a:xfrm>
              <a:off x="4259236" y="4746171"/>
              <a:ext cx="7932764" cy="181791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2840801" y="5143499"/>
              <a:ext cx="1817915" cy="1023258"/>
            </a:xfrm>
            <a:prstGeom prst="rtTriangle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85685" y="4870298"/>
            <a:ext cx="806772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kern="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Propuesta de modelo de predicción del incumplimiento en el pago de los prestamos para clientes analizados por </a:t>
            </a:r>
            <a:r>
              <a:rPr lang="es-ES" sz="2400" b="1" kern="0" cap="all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crédit</a:t>
            </a:r>
            <a:r>
              <a:rPr lang="es-ES" sz="2400" b="1" kern="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kern="0" cap="all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one</a:t>
            </a:r>
            <a:endParaRPr lang="es-ES" sz="2400" b="1" kern="0" cap="all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endParaRPr lang="es-ES" sz="1000" b="1" kern="0" cap="all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kern="0" cap="all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Propuesta</a:t>
            </a:r>
            <a:r>
              <a:rPr lang="en-US" sz="1600" b="1" kern="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kern="0" cap="all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inicial</a:t>
            </a:r>
            <a:r>
              <a:rPr lang="en-US" sz="1600" b="1" kern="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1600" b="1" kern="0" cap="all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proyecto</a:t>
            </a:r>
            <a:endParaRPr lang="en-US" sz="1600" b="1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5" y="5087155"/>
            <a:ext cx="1677491" cy="166037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B0F0"/>
            </a:solidFill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9603346" y="6056254"/>
            <a:ext cx="28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prstClr val="white"/>
                </a:solidFill>
              </a:rPr>
              <a:t>Yurguen Peñaranda Thomas</a:t>
            </a:r>
          </a:p>
          <a:p>
            <a:r>
              <a:rPr lang="es-CR" sz="1400" dirty="0" smtClean="0">
                <a:solidFill>
                  <a:prstClr val="white"/>
                </a:solidFill>
              </a:rPr>
              <a:t>17 de febrero, 2020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     Situaciones identificadas en los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2" name="Marcador de conteni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791086"/>
              </p:ext>
            </p:extLst>
          </p:nvPr>
        </p:nvGraphicFramePr>
        <p:xfrm>
          <a:off x="447675" y="1570037"/>
          <a:ext cx="10950128" cy="484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4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     Diagrama de flujo del proceso de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3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3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2" name="Marcador de conteni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7423353"/>
              </p:ext>
            </p:extLst>
          </p:nvPr>
        </p:nvGraphicFramePr>
        <p:xfrm>
          <a:off x="364902" y="1571222"/>
          <a:ext cx="11462197" cy="4752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lamada rectangular redondeada 2"/>
          <p:cNvSpPr/>
          <p:nvPr/>
        </p:nvSpPr>
        <p:spPr>
          <a:xfrm>
            <a:off x="3047998" y="1097247"/>
            <a:ext cx="1390918" cy="854113"/>
          </a:xfrm>
          <a:prstGeom prst="wedgeRoundRectCallout">
            <a:avLst>
              <a:gd name="adj1" fmla="val -34722"/>
              <a:gd name="adj2" fmla="val 685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 smtClean="0">
                <a:solidFill>
                  <a:schemeClr val="tx1"/>
                </a:solidFill>
              </a:rPr>
              <a:t>- Estructura</a:t>
            </a:r>
          </a:p>
          <a:p>
            <a:pPr algn="ctr"/>
            <a:r>
              <a:rPr lang="es-CR" sz="1100" dirty="0" smtClean="0">
                <a:solidFill>
                  <a:schemeClr val="tx1"/>
                </a:solidFill>
              </a:rPr>
              <a:t>- Tipo de datos</a:t>
            </a:r>
          </a:p>
          <a:p>
            <a:pPr algn="ctr"/>
            <a:r>
              <a:rPr lang="es-CR" sz="1100" dirty="0" smtClean="0">
                <a:solidFill>
                  <a:schemeClr val="tx1"/>
                </a:solidFill>
              </a:rPr>
              <a:t>- Correlación</a:t>
            </a:r>
          </a:p>
          <a:p>
            <a:pPr algn="ctr"/>
            <a:r>
              <a:rPr lang="es-CR" sz="1100" dirty="0" smtClean="0">
                <a:solidFill>
                  <a:schemeClr val="tx1"/>
                </a:solidFill>
              </a:rPr>
              <a:t>- Varianza</a:t>
            </a:r>
          </a:p>
          <a:p>
            <a:pPr algn="ctr"/>
            <a:r>
              <a:rPr lang="es-CR" sz="1100" dirty="0" smtClean="0">
                <a:solidFill>
                  <a:schemeClr val="tx1"/>
                </a:solidFill>
              </a:rPr>
              <a:t>- Estadísticas, etc…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Llamada rectangular redondeada 8"/>
          <p:cNvSpPr/>
          <p:nvPr/>
        </p:nvSpPr>
        <p:spPr>
          <a:xfrm>
            <a:off x="5151549" y="1097246"/>
            <a:ext cx="1635617" cy="854113"/>
          </a:xfrm>
          <a:prstGeom prst="wedgeRoundRectCallout">
            <a:avLst>
              <a:gd name="adj1" fmla="val -34722"/>
              <a:gd name="adj2" fmla="val 685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>
                <a:solidFill>
                  <a:schemeClr val="tx1"/>
                </a:solidFill>
              </a:rPr>
              <a:t>- Cambiar tipo de datos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Eliminar atributos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“</a:t>
            </a:r>
            <a:r>
              <a:rPr lang="es-CR" sz="1100" dirty="0" err="1">
                <a:solidFill>
                  <a:schemeClr val="tx1"/>
                </a:solidFill>
              </a:rPr>
              <a:t>Dumificar</a:t>
            </a:r>
            <a:r>
              <a:rPr lang="es-CR" sz="1100" dirty="0">
                <a:solidFill>
                  <a:schemeClr val="tx1"/>
                </a:solidFill>
              </a:rPr>
              <a:t>” atributos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PCA, etc…</a:t>
            </a:r>
          </a:p>
        </p:txBody>
      </p:sp>
      <p:sp>
        <p:nvSpPr>
          <p:cNvPr id="10" name="Llamada rectangular redondeada 9"/>
          <p:cNvSpPr/>
          <p:nvPr/>
        </p:nvSpPr>
        <p:spPr>
          <a:xfrm>
            <a:off x="8752265" y="1571224"/>
            <a:ext cx="1269639" cy="427056"/>
          </a:xfrm>
          <a:prstGeom prst="wedgeRoundRectCallout">
            <a:avLst>
              <a:gd name="adj1" fmla="val -34722"/>
              <a:gd name="adj2" fmla="val 685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>
                <a:solidFill>
                  <a:schemeClr val="tx1"/>
                </a:solidFill>
              </a:rPr>
              <a:t>80% Train Set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20% Test Set</a:t>
            </a:r>
          </a:p>
        </p:txBody>
      </p:sp>
      <p:sp>
        <p:nvSpPr>
          <p:cNvPr id="11" name="Llamada rectangular redondeada 10"/>
          <p:cNvSpPr/>
          <p:nvPr/>
        </p:nvSpPr>
        <p:spPr>
          <a:xfrm>
            <a:off x="10664245" y="4475051"/>
            <a:ext cx="1236103" cy="1202098"/>
          </a:xfrm>
          <a:prstGeom prst="wedgeRoundRectCallout">
            <a:avLst>
              <a:gd name="adj1" fmla="val -31944"/>
              <a:gd name="adj2" fmla="val -64134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b="1" dirty="0">
                <a:solidFill>
                  <a:schemeClr val="tx1"/>
                </a:solidFill>
              </a:rPr>
              <a:t>Métodos de clasificación</a:t>
            </a:r>
            <a:r>
              <a:rPr lang="es-CR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</a:t>
            </a:r>
            <a:r>
              <a:rPr lang="es-CR" sz="1100" dirty="0" err="1">
                <a:solidFill>
                  <a:schemeClr val="tx1"/>
                </a:solidFill>
              </a:rPr>
              <a:t>Random</a:t>
            </a:r>
            <a:r>
              <a:rPr lang="es-CR" sz="1100" dirty="0">
                <a:solidFill>
                  <a:schemeClr val="tx1"/>
                </a:solidFill>
              </a:rPr>
              <a:t> </a:t>
            </a:r>
            <a:r>
              <a:rPr lang="es-CR" sz="1100" dirty="0" err="1">
                <a:solidFill>
                  <a:schemeClr val="tx1"/>
                </a:solidFill>
              </a:rPr>
              <a:t>Forest</a:t>
            </a:r>
            <a:endParaRPr lang="es-CR" sz="1100" dirty="0">
              <a:solidFill>
                <a:schemeClr val="tx1"/>
              </a:solidFill>
            </a:endParaRP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C 5.0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SVM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GBM</a:t>
            </a: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- KNN, etc…</a:t>
            </a:r>
          </a:p>
        </p:txBody>
      </p:sp>
      <p:sp>
        <p:nvSpPr>
          <p:cNvPr id="12" name="Llamada rectangular redondeada 11"/>
          <p:cNvSpPr/>
          <p:nvPr/>
        </p:nvSpPr>
        <p:spPr>
          <a:xfrm>
            <a:off x="10818254" y="1339403"/>
            <a:ext cx="1155344" cy="565036"/>
          </a:xfrm>
          <a:prstGeom prst="wedgeRoundRectCallout">
            <a:avLst>
              <a:gd name="adj1" fmla="val -34722"/>
              <a:gd name="adj2" fmla="val 685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>
                <a:solidFill>
                  <a:schemeClr val="tx1"/>
                </a:solidFill>
              </a:rPr>
              <a:t>Cross </a:t>
            </a:r>
            <a:r>
              <a:rPr lang="es-CR" sz="1100" dirty="0" err="1">
                <a:solidFill>
                  <a:schemeClr val="tx1"/>
                </a:solidFill>
              </a:rPr>
              <a:t>Validation</a:t>
            </a:r>
            <a:r>
              <a:rPr lang="es-CR" sz="1100" dirty="0">
                <a:solidFill>
                  <a:schemeClr val="tx1"/>
                </a:solidFill>
              </a:rPr>
              <a:t> repetitivo</a:t>
            </a:r>
          </a:p>
        </p:txBody>
      </p:sp>
      <p:sp>
        <p:nvSpPr>
          <p:cNvPr id="13" name="Llamada rectangular redondeada 12"/>
          <p:cNvSpPr/>
          <p:nvPr/>
        </p:nvSpPr>
        <p:spPr>
          <a:xfrm>
            <a:off x="7225583" y="3013656"/>
            <a:ext cx="1030311" cy="489397"/>
          </a:xfrm>
          <a:prstGeom prst="wedgeRoundRectCallout">
            <a:avLst>
              <a:gd name="adj1" fmla="val -34722"/>
              <a:gd name="adj2" fmla="val 685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dirty="0" err="1">
                <a:solidFill>
                  <a:schemeClr val="tx1"/>
                </a:solidFill>
              </a:rPr>
              <a:t>Accuracy</a:t>
            </a:r>
            <a:endParaRPr lang="es-CR" sz="1100" dirty="0">
              <a:solidFill>
                <a:schemeClr val="tx1"/>
              </a:solidFill>
            </a:endParaRPr>
          </a:p>
          <a:p>
            <a:pPr algn="ctr"/>
            <a:r>
              <a:rPr lang="es-CR" sz="1100" dirty="0">
                <a:solidFill>
                  <a:schemeClr val="tx1"/>
                </a:solidFill>
              </a:rPr>
              <a:t>Kappa, etc…</a:t>
            </a:r>
          </a:p>
        </p:txBody>
      </p:sp>
    </p:spTree>
    <p:extLst>
      <p:ext uri="{BB962C8B-B14F-4D97-AF65-F5344CB8AC3E}">
        <p14:creationId xmlns:p14="http://schemas.microsoft.com/office/powerpoint/2010/main" val="20556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Análisis inicial de los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781176"/>
              </p:ext>
            </p:extLst>
          </p:nvPr>
        </p:nvGraphicFramePr>
        <p:xfrm>
          <a:off x="838200" y="1808316"/>
          <a:ext cx="4339979" cy="307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271390"/>
              </p:ext>
            </p:extLst>
          </p:nvPr>
        </p:nvGraphicFramePr>
        <p:xfrm>
          <a:off x="5715000" y="1808316"/>
          <a:ext cx="5907845" cy="307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Llamada rectangular redondeada 1"/>
          <p:cNvSpPr/>
          <p:nvPr/>
        </p:nvSpPr>
        <p:spPr>
          <a:xfrm>
            <a:off x="1521851" y="5054782"/>
            <a:ext cx="3052293" cy="862885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Se pronostica que de la totalidad de los datos el 22% de los clientes incumplirá su próximo pago</a:t>
            </a:r>
            <a:endParaRPr lang="en-US" sz="1400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5715000" y="5145770"/>
            <a:ext cx="5664925" cy="1062757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El 53% de los clientes son solteros, el 46% son casados y el restante 1% son divorciados u otro estado civil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La fracción de solteros y de casados que incumplirán son similares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2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Análisis inicial de los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722441"/>
              </p:ext>
            </p:extLst>
          </p:nvPr>
        </p:nvGraphicFramePr>
        <p:xfrm>
          <a:off x="6324600" y="1565162"/>
          <a:ext cx="5610226" cy="3467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522341"/>
              </p:ext>
            </p:extLst>
          </p:nvPr>
        </p:nvGraphicFramePr>
        <p:xfrm>
          <a:off x="627182" y="1565162"/>
          <a:ext cx="5087818" cy="346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Llamada rectangular redondeada 8"/>
          <p:cNvSpPr/>
          <p:nvPr/>
        </p:nvSpPr>
        <p:spPr>
          <a:xfrm>
            <a:off x="696406" y="5309605"/>
            <a:ext cx="4949370" cy="730150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El 40% de los clientes son masculinos y el 60% son mujeres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/>
              <a:t>La fracción de </a:t>
            </a:r>
            <a:r>
              <a:rPr lang="es-CR" sz="1400" dirty="0" smtClean="0"/>
              <a:t>mujeres que incumplirá es ligeramente mayor a la fracción de hombres que incumplirá</a:t>
            </a:r>
            <a:endParaRPr lang="en-US" sz="1400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6531202" y="5309605"/>
            <a:ext cx="5279798" cy="1104074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El rango académico más alto del 35% de los clientes es Postgrado, del 47% Universidad, del 16% Colegio y el 2% restante tiene otro grado académico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La fracción de clientes con grado de Universidad es el mayor con respecto a los clientes con otra clasificación de grado académico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92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Análisis inicial de los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154089"/>
              </p:ext>
            </p:extLst>
          </p:nvPr>
        </p:nvGraphicFramePr>
        <p:xfrm>
          <a:off x="6824883" y="1457296"/>
          <a:ext cx="5200650" cy="349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Llamada rectangular redondeada 12"/>
          <p:cNvSpPr/>
          <p:nvPr/>
        </p:nvSpPr>
        <p:spPr>
          <a:xfrm>
            <a:off x="182770" y="5312073"/>
            <a:ext cx="6500445" cy="1165999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El límite de los crédito otorgado a los clientes está entre 10 mil y 1 millón de NTD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Al agrupar los datos en clases cada 100 mil NTD se puede ver un comportamiento descendente en la frecuencia de cada clase. La clase de 10 mil a 100 mil NTD tiene el 38% de los datos y la clase </a:t>
            </a:r>
            <a:r>
              <a:rPr lang="es-CR" sz="1400" dirty="0" smtClean="0"/>
              <a:t>de 900 mil a 1 millón apenas aporta el 0,003%</a:t>
            </a:r>
            <a:endParaRPr lang="en-US" sz="1400" dirty="0"/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569867"/>
              </p:ext>
            </p:extLst>
          </p:nvPr>
        </p:nvGraphicFramePr>
        <p:xfrm>
          <a:off x="182771" y="1457296"/>
          <a:ext cx="6500445" cy="349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Llamada rectangular redondeada 10"/>
          <p:cNvSpPr/>
          <p:nvPr/>
        </p:nvSpPr>
        <p:spPr>
          <a:xfrm>
            <a:off x="6824883" y="5312074"/>
            <a:ext cx="5200650" cy="1024332"/>
          </a:xfrm>
          <a:prstGeom prst="wedgeRoundRectCallout">
            <a:avLst>
              <a:gd name="adj1" fmla="val -41086"/>
              <a:gd name="adj2" fmla="val -79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La edad de los clientes está entre 20 y 79 años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sz="1400" dirty="0" smtClean="0"/>
              <a:t>Al agrupar los datos en clases cada 10 años, se puede ver que la mayor concentración está en la edad de 30 a 39 años (37%) y la menor concentración es en la clase de 70 a 79 años (0,08%)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7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o Comentarios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Resultado de imagen para du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64261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4457" y="285005"/>
            <a:ext cx="5106390" cy="456012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9469" y="826130"/>
            <a:ext cx="4556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¡</a:t>
            </a:r>
            <a:r>
              <a:rPr lang="en-US" sz="6000" b="1" kern="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Muchas</a:t>
            </a:r>
            <a:r>
              <a:rPr lang="en-US" sz="6000" b="1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gracias!</a:t>
            </a:r>
            <a:endParaRPr lang="en-US" sz="6000" b="1" cap="all" dirty="0">
              <a:solidFill>
                <a:srgbClr val="1CADE4">
                  <a:lumMod val="20000"/>
                  <a:lumOff val="8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356" y="3184755"/>
            <a:ext cx="1677491" cy="166037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00B0F0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02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828065" y="1868579"/>
            <a:ext cx="3656702" cy="3656702"/>
            <a:chOff x="943300" y="3105150"/>
            <a:chExt cx="5694494" cy="5694494"/>
          </a:xfrm>
        </p:grpSpPr>
        <p:sp>
          <p:nvSpPr>
            <p:cNvPr id="28" name="Oval 27"/>
            <p:cNvSpPr/>
            <p:nvPr/>
          </p:nvSpPr>
          <p:spPr>
            <a:xfrm>
              <a:off x="943300" y="3105150"/>
              <a:ext cx="5694494" cy="5694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045411" y="3207259"/>
              <a:ext cx="5490276" cy="549027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952951" y="4114800"/>
              <a:ext cx="3675194" cy="36751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286000" y="4447849"/>
              <a:ext cx="3009096" cy="30090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0400" y="5349363"/>
              <a:ext cx="1180296" cy="1180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5737485"/>
              <a:ext cx="404052" cy="40405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324600" y="3051348"/>
            <a:ext cx="2708994" cy="916230"/>
            <a:chOff x="7338886" y="2358026"/>
            <a:chExt cx="2708994" cy="916230"/>
          </a:xfrm>
        </p:grpSpPr>
        <p:sp>
          <p:nvSpPr>
            <p:cNvPr id="102" name="Freeform 101"/>
            <p:cNvSpPr/>
            <p:nvPr/>
          </p:nvSpPr>
          <p:spPr>
            <a:xfrm>
              <a:off x="7338886" y="2405879"/>
              <a:ext cx="389152" cy="221911"/>
            </a:xfrm>
            <a:custGeom>
              <a:avLst/>
              <a:gdLst>
                <a:gd name="connsiteX0" fmla="*/ 42862 w 373856"/>
                <a:gd name="connsiteY0" fmla="*/ 204788 h 204788"/>
                <a:gd name="connsiteX1" fmla="*/ 0 w 373856"/>
                <a:gd name="connsiteY1" fmla="*/ 0 h 204788"/>
                <a:gd name="connsiteX2" fmla="*/ 373856 w 373856"/>
                <a:gd name="connsiteY2" fmla="*/ 100013 h 204788"/>
                <a:gd name="connsiteX3" fmla="*/ 42862 w 373856"/>
                <a:gd name="connsiteY3" fmla="*/ 204788 h 204788"/>
                <a:gd name="connsiteX0" fmla="*/ 49433 w 380427"/>
                <a:gd name="connsiteY0" fmla="*/ 204788 h 204788"/>
                <a:gd name="connsiteX1" fmla="*/ 6571 w 380427"/>
                <a:gd name="connsiteY1" fmla="*/ 0 h 204788"/>
                <a:gd name="connsiteX2" fmla="*/ 380427 w 380427"/>
                <a:gd name="connsiteY2" fmla="*/ 100013 h 204788"/>
                <a:gd name="connsiteX3" fmla="*/ 49433 w 380427"/>
                <a:gd name="connsiteY3" fmla="*/ 204788 h 204788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383812"/>
                <a:gd name="connsiteY0" fmla="*/ 205289 h 205289"/>
                <a:gd name="connsiteX1" fmla="*/ 86156 w 383812"/>
                <a:gd name="connsiteY1" fmla="*/ 501 h 205289"/>
                <a:gd name="connsiteX2" fmla="*/ 383812 w 383812"/>
                <a:gd name="connsiteY2" fmla="*/ 81464 h 205289"/>
                <a:gd name="connsiteX3" fmla="*/ 129018 w 383812"/>
                <a:gd name="connsiteY3" fmla="*/ 205289 h 205289"/>
                <a:gd name="connsiteX0" fmla="*/ 147997 w 376597"/>
                <a:gd name="connsiteY0" fmla="*/ 224287 h 224287"/>
                <a:gd name="connsiteX1" fmla="*/ 78941 w 376597"/>
                <a:gd name="connsiteY1" fmla="*/ 449 h 224287"/>
                <a:gd name="connsiteX2" fmla="*/ 376597 w 376597"/>
                <a:gd name="connsiteY2" fmla="*/ 81412 h 224287"/>
                <a:gd name="connsiteX3" fmla="*/ 147997 w 376597"/>
                <a:gd name="connsiteY3" fmla="*/ 224287 h 224287"/>
                <a:gd name="connsiteX0" fmla="*/ 161753 w 390353"/>
                <a:gd name="connsiteY0" fmla="*/ 224287 h 224287"/>
                <a:gd name="connsiteX1" fmla="*/ 92697 w 390353"/>
                <a:gd name="connsiteY1" fmla="*/ 449 h 224287"/>
                <a:gd name="connsiteX2" fmla="*/ 390353 w 390353"/>
                <a:gd name="connsiteY2" fmla="*/ 81412 h 224287"/>
                <a:gd name="connsiteX3" fmla="*/ 161753 w 390353"/>
                <a:gd name="connsiteY3" fmla="*/ 224287 h 224287"/>
                <a:gd name="connsiteX0" fmla="*/ 165315 w 389152"/>
                <a:gd name="connsiteY0" fmla="*/ 221911 h 221911"/>
                <a:gd name="connsiteX1" fmla="*/ 91496 w 389152"/>
                <a:gd name="connsiteY1" fmla="*/ 454 h 221911"/>
                <a:gd name="connsiteX2" fmla="*/ 389152 w 389152"/>
                <a:gd name="connsiteY2" fmla="*/ 81417 h 221911"/>
                <a:gd name="connsiteX3" fmla="*/ 165315 w 389152"/>
                <a:gd name="connsiteY3" fmla="*/ 221911 h 22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152" h="221911">
                  <a:moveTo>
                    <a:pt x="165315" y="221911"/>
                  </a:moveTo>
                  <a:cubicBezTo>
                    <a:pt x="77209" y="158411"/>
                    <a:pt x="-113291" y="-9865"/>
                    <a:pt x="91496" y="454"/>
                  </a:cubicBezTo>
                  <a:cubicBezTo>
                    <a:pt x="220878" y="7598"/>
                    <a:pt x="257389" y="33792"/>
                    <a:pt x="389152" y="81417"/>
                  </a:cubicBezTo>
                  <a:lnTo>
                    <a:pt x="165315" y="2219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7485047" y="2653985"/>
              <a:ext cx="1147866" cy="620271"/>
            </a:xfrm>
            <a:custGeom>
              <a:avLst/>
              <a:gdLst>
                <a:gd name="connsiteX0" fmla="*/ 0 w 1114425"/>
                <a:gd name="connsiteY0" fmla="*/ 0 h 540543"/>
                <a:gd name="connsiteX1" fmla="*/ 83343 w 1114425"/>
                <a:gd name="connsiteY1" fmla="*/ 452437 h 540543"/>
                <a:gd name="connsiteX2" fmla="*/ 540543 w 1114425"/>
                <a:gd name="connsiteY2" fmla="*/ 540543 h 540543"/>
                <a:gd name="connsiteX3" fmla="*/ 1114425 w 1114425"/>
                <a:gd name="connsiteY3" fmla="*/ 252412 h 540543"/>
                <a:gd name="connsiteX4" fmla="*/ 0 w 1114425"/>
                <a:gd name="connsiteY4" fmla="*/ 0 h 540543"/>
                <a:gd name="connsiteX0" fmla="*/ 0 w 1114425"/>
                <a:gd name="connsiteY0" fmla="*/ 0 h 576834"/>
                <a:gd name="connsiteX1" fmla="*/ 83343 w 1114425"/>
                <a:gd name="connsiteY1" fmla="*/ 452437 h 576834"/>
                <a:gd name="connsiteX2" fmla="*/ 540543 w 1114425"/>
                <a:gd name="connsiteY2" fmla="*/ 540543 h 576834"/>
                <a:gd name="connsiteX3" fmla="*/ 1114425 w 1114425"/>
                <a:gd name="connsiteY3" fmla="*/ 252412 h 576834"/>
                <a:gd name="connsiteX4" fmla="*/ 0 w 1114425"/>
                <a:gd name="connsiteY4" fmla="*/ 0 h 576834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04 w 1147866"/>
                <a:gd name="connsiteY0" fmla="*/ 0 h 620271"/>
                <a:gd name="connsiteX1" fmla="*/ 85828 w 1147866"/>
                <a:gd name="connsiteY1" fmla="*/ 457200 h 620271"/>
                <a:gd name="connsiteX2" fmla="*/ 543028 w 1147866"/>
                <a:gd name="connsiteY2" fmla="*/ 545306 h 620271"/>
                <a:gd name="connsiteX3" fmla="*/ 1147866 w 1147866"/>
                <a:gd name="connsiteY3" fmla="*/ 264319 h 620271"/>
                <a:gd name="connsiteX4" fmla="*/ 104 w 1147866"/>
                <a:gd name="connsiteY4" fmla="*/ 0 h 6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866" h="620271">
                  <a:moveTo>
                    <a:pt x="104" y="0"/>
                  </a:moveTo>
                  <a:cubicBezTo>
                    <a:pt x="-690" y="155574"/>
                    <a:pt x="897" y="311150"/>
                    <a:pt x="85828" y="457200"/>
                  </a:cubicBezTo>
                  <a:cubicBezTo>
                    <a:pt x="209653" y="660400"/>
                    <a:pt x="385865" y="654050"/>
                    <a:pt x="543028" y="545306"/>
                  </a:cubicBezTo>
                  <a:cubicBezTo>
                    <a:pt x="734322" y="415925"/>
                    <a:pt x="885135" y="298450"/>
                    <a:pt x="1147866" y="26431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454899" y="2584799"/>
              <a:ext cx="2452587" cy="599410"/>
            </a:xfrm>
            <a:custGeom>
              <a:avLst/>
              <a:gdLst>
                <a:gd name="connsiteX0" fmla="*/ 0 w 2317750"/>
                <a:gd name="connsiteY0" fmla="*/ 76200 h 600075"/>
                <a:gd name="connsiteX1" fmla="*/ 2311400 w 2317750"/>
                <a:gd name="connsiteY1" fmla="*/ 600075 h 600075"/>
                <a:gd name="connsiteX2" fmla="*/ 2317750 w 2317750"/>
                <a:gd name="connsiteY2" fmla="*/ 390525 h 600075"/>
                <a:gd name="connsiteX3" fmla="*/ 50800 w 2317750"/>
                <a:gd name="connsiteY3" fmla="*/ 0 h 600075"/>
                <a:gd name="connsiteX4" fmla="*/ 0 w 2317750"/>
                <a:gd name="connsiteY4" fmla="*/ 76200 h 600075"/>
                <a:gd name="connsiteX0" fmla="*/ 9668 w 2327418"/>
                <a:gd name="connsiteY0" fmla="*/ 78613 h 602488"/>
                <a:gd name="connsiteX1" fmla="*/ 2321068 w 2327418"/>
                <a:gd name="connsiteY1" fmla="*/ 602488 h 602488"/>
                <a:gd name="connsiteX2" fmla="*/ 2327418 w 2327418"/>
                <a:gd name="connsiteY2" fmla="*/ 392938 h 602488"/>
                <a:gd name="connsiteX3" fmla="*/ 60468 w 2327418"/>
                <a:gd name="connsiteY3" fmla="*/ 2413 h 602488"/>
                <a:gd name="connsiteX4" fmla="*/ 9668 w 2327418"/>
                <a:gd name="connsiteY4" fmla="*/ 78613 h 602488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403506"/>
                <a:gd name="connsiteY0" fmla="*/ 78710 h 602585"/>
                <a:gd name="connsiteX1" fmla="*/ 2351970 w 2403506"/>
                <a:gd name="connsiteY1" fmla="*/ 602585 h 602585"/>
                <a:gd name="connsiteX2" fmla="*/ 2358320 w 2403506"/>
                <a:gd name="connsiteY2" fmla="*/ 393035 h 602585"/>
                <a:gd name="connsiteX3" fmla="*/ 91370 w 2403506"/>
                <a:gd name="connsiteY3" fmla="*/ 2510 h 602585"/>
                <a:gd name="connsiteX4" fmla="*/ 40570 w 240350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36213"/>
                <a:gd name="connsiteY0" fmla="*/ 78710 h 602585"/>
                <a:gd name="connsiteX1" fmla="*/ 2351970 w 2436213"/>
                <a:gd name="connsiteY1" fmla="*/ 602585 h 602585"/>
                <a:gd name="connsiteX2" fmla="*/ 2329745 w 2436213"/>
                <a:gd name="connsiteY2" fmla="*/ 380335 h 602585"/>
                <a:gd name="connsiteX3" fmla="*/ 91370 w 2436213"/>
                <a:gd name="connsiteY3" fmla="*/ 2510 h 602585"/>
                <a:gd name="connsiteX4" fmla="*/ 40570 w 2436213"/>
                <a:gd name="connsiteY4" fmla="*/ 78710 h 602585"/>
                <a:gd name="connsiteX0" fmla="*/ 40570 w 2429783"/>
                <a:gd name="connsiteY0" fmla="*/ 78710 h 599410"/>
                <a:gd name="connsiteX1" fmla="*/ 2339270 w 2429783"/>
                <a:gd name="connsiteY1" fmla="*/ 599410 h 599410"/>
                <a:gd name="connsiteX2" fmla="*/ 2329745 w 2429783"/>
                <a:gd name="connsiteY2" fmla="*/ 380335 h 599410"/>
                <a:gd name="connsiteX3" fmla="*/ 91370 w 2429783"/>
                <a:gd name="connsiteY3" fmla="*/ 2510 h 599410"/>
                <a:gd name="connsiteX4" fmla="*/ 40570 w 2429783"/>
                <a:gd name="connsiteY4" fmla="*/ 78710 h 599410"/>
                <a:gd name="connsiteX0" fmla="*/ 40570 w 2448090"/>
                <a:gd name="connsiteY0" fmla="*/ 78710 h 599410"/>
                <a:gd name="connsiteX1" fmla="*/ 2339270 w 2448090"/>
                <a:gd name="connsiteY1" fmla="*/ 599410 h 599410"/>
                <a:gd name="connsiteX2" fmla="*/ 2329745 w 2448090"/>
                <a:gd name="connsiteY2" fmla="*/ 380335 h 599410"/>
                <a:gd name="connsiteX3" fmla="*/ 91370 w 2448090"/>
                <a:gd name="connsiteY3" fmla="*/ 2510 h 599410"/>
                <a:gd name="connsiteX4" fmla="*/ 40570 w 2448090"/>
                <a:gd name="connsiteY4" fmla="*/ 78710 h 599410"/>
                <a:gd name="connsiteX0" fmla="*/ 40570 w 2452587"/>
                <a:gd name="connsiteY0" fmla="*/ 78710 h 599410"/>
                <a:gd name="connsiteX1" fmla="*/ 2339270 w 2452587"/>
                <a:gd name="connsiteY1" fmla="*/ 599410 h 599410"/>
                <a:gd name="connsiteX2" fmla="*/ 2329745 w 2452587"/>
                <a:gd name="connsiteY2" fmla="*/ 380335 h 599410"/>
                <a:gd name="connsiteX3" fmla="*/ 91370 w 2452587"/>
                <a:gd name="connsiteY3" fmla="*/ 2510 h 599410"/>
                <a:gd name="connsiteX4" fmla="*/ 40570 w 2452587"/>
                <a:gd name="connsiteY4" fmla="*/ 78710 h 59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2587" h="599410">
                  <a:moveTo>
                    <a:pt x="40570" y="78710"/>
                  </a:moveTo>
                  <a:cubicBezTo>
                    <a:pt x="811037" y="253335"/>
                    <a:pt x="2076803" y="580360"/>
                    <a:pt x="2339270" y="599410"/>
                  </a:cubicBezTo>
                  <a:cubicBezTo>
                    <a:pt x="2500137" y="580360"/>
                    <a:pt x="2483203" y="408910"/>
                    <a:pt x="2329745" y="380335"/>
                  </a:cubicBezTo>
                  <a:cubicBezTo>
                    <a:pt x="2069395" y="326360"/>
                    <a:pt x="847020" y="132685"/>
                    <a:pt x="91370" y="2510"/>
                  </a:cubicBezTo>
                  <a:cubicBezTo>
                    <a:pt x="-17638" y="-13365"/>
                    <a:pt x="-21872" y="50135"/>
                    <a:pt x="40570" y="7871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512138" y="2358026"/>
              <a:ext cx="1171576" cy="456296"/>
            </a:xfrm>
            <a:custGeom>
              <a:avLst/>
              <a:gdLst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52413 h 455613"/>
                <a:gd name="connsiteX1" fmla="*/ 1095375 w 1095375"/>
                <a:gd name="connsiteY1" fmla="*/ 455613 h 455613"/>
                <a:gd name="connsiteX2" fmla="*/ 815975 w 1095375"/>
                <a:gd name="connsiteY2" fmla="*/ 156369 h 455613"/>
                <a:gd name="connsiteX3" fmla="*/ 456406 w 1095375"/>
                <a:gd name="connsiteY3" fmla="*/ 0 h 455613"/>
                <a:gd name="connsiteX4" fmla="*/ 0 w 1095375"/>
                <a:gd name="connsiteY4" fmla="*/ 252413 h 455613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71576"/>
                <a:gd name="connsiteY0" fmla="*/ 245952 h 456296"/>
                <a:gd name="connsiteX1" fmla="*/ 1171576 w 1171576"/>
                <a:gd name="connsiteY1" fmla="*/ 456296 h 456296"/>
                <a:gd name="connsiteX2" fmla="*/ 875507 w 1171576"/>
                <a:gd name="connsiteY2" fmla="*/ 161814 h 456296"/>
                <a:gd name="connsiteX3" fmla="*/ 515938 w 1171576"/>
                <a:gd name="connsiteY3" fmla="*/ 5445 h 456296"/>
                <a:gd name="connsiteX4" fmla="*/ 0 w 1171576"/>
                <a:gd name="connsiteY4" fmla="*/ 245952 h 45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6" h="456296">
                  <a:moveTo>
                    <a:pt x="0" y="245952"/>
                  </a:moveTo>
                  <a:lnTo>
                    <a:pt x="1171576" y="456296"/>
                  </a:lnTo>
                  <a:cubicBezTo>
                    <a:pt x="1037962" y="375598"/>
                    <a:pt x="935302" y="280613"/>
                    <a:pt x="875507" y="161814"/>
                  </a:cubicBezTo>
                  <a:cubicBezTo>
                    <a:pt x="846932" y="46985"/>
                    <a:pt x="735013" y="-20220"/>
                    <a:pt x="515938" y="5445"/>
                  </a:cubicBezTo>
                  <a:cubicBezTo>
                    <a:pt x="273315" y="41958"/>
                    <a:pt x="128322" y="154670"/>
                    <a:pt x="0" y="24595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 rot="6072562" flipH="1">
              <a:off x="9905716" y="3024435"/>
              <a:ext cx="93942" cy="19038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121912" y="4191347"/>
            <a:ext cx="2708994" cy="916230"/>
            <a:chOff x="7338886" y="2358026"/>
            <a:chExt cx="2708994" cy="916230"/>
          </a:xfrm>
        </p:grpSpPr>
        <p:sp>
          <p:nvSpPr>
            <p:cNvPr id="117" name="Freeform 116"/>
            <p:cNvSpPr/>
            <p:nvPr/>
          </p:nvSpPr>
          <p:spPr>
            <a:xfrm>
              <a:off x="7338886" y="2405879"/>
              <a:ext cx="389152" cy="221911"/>
            </a:xfrm>
            <a:custGeom>
              <a:avLst/>
              <a:gdLst>
                <a:gd name="connsiteX0" fmla="*/ 42862 w 373856"/>
                <a:gd name="connsiteY0" fmla="*/ 204788 h 204788"/>
                <a:gd name="connsiteX1" fmla="*/ 0 w 373856"/>
                <a:gd name="connsiteY1" fmla="*/ 0 h 204788"/>
                <a:gd name="connsiteX2" fmla="*/ 373856 w 373856"/>
                <a:gd name="connsiteY2" fmla="*/ 100013 h 204788"/>
                <a:gd name="connsiteX3" fmla="*/ 42862 w 373856"/>
                <a:gd name="connsiteY3" fmla="*/ 204788 h 204788"/>
                <a:gd name="connsiteX0" fmla="*/ 49433 w 380427"/>
                <a:gd name="connsiteY0" fmla="*/ 204788 h 204788"/>
                <a:gd name="connsiteX1" fmla="*/ 6571 w 380427"/>
                <a:gd name="connsiteY1" fmla="*/ 0 h 204788"/>
                <a:gd name="connsiteX2" fmla="*/ 380427 w 380427"/>
                <a:gd name="connsiteY2" fmla="*/ 100013 h 204788"/>
                <a:gd name="connsiteX3" fmla="*/ 49433 w 380427"/>
                <a:gd name="connsiteY3" fmla="*/ 204788 h 204788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383812"/>
                <a:gd name="connsiteY0" fmla="*/ 205289 h 205289"/>
                <a:gd name="connsiteX1" fmla="*/ 86156 w 383812"/>
                <a:gd name="connsiteY1" fmla="*/ 501 h 205289"/>
                <a:gd name="connsiteX2" fmla="*/ 383812 w 383812"/>
                <a:gd name="connsiteY2" fmla="*/ 81464 h 205289"/>
                <a:gd name="connsiteX3" fmla="*/ 129018 w 383812"/>
                <a:gd name="connsiteY3" fmla="*/ 205289 h 205289"/>
                <a:gd name="connsiteX0" fmla="*/ 147997 w 376597"/>
                <a:gd name="connsiteY0" fmla="*/ 224287 h 224287"/>
                <a:gd name="connsiteX1" fmla="*/ 78941 w 376597"/>
                <a:gd name="connsiteY1" fmla="*/ 449 h 224287"/>
                <a:gd name="connsiteX2" fmla="*/ 376597 w 376597"/>
                <a:gd name="connsiteY2" fmla="*/ 81412 h 224287"/>
                <a:gd name="connsiteX3" fmla="*/ 147997 w 376597"/>
                <a:gd name="connsiteY3" fmla="*/ 224287 h 224287"/>
                <a:gd name="connsiteX0" fmla="*/ 161753 w 390353"/>
                <a:gd name="connsiteY0" fmla="*/ 224287 h 224287"/>
                <a:gd name="connsiteX1" fmla="*/ 92697 w 390353"/>
                <a:gd name="connsiteY1" fmla="*/ 449 h 224287"/>
                <a:gd name="connsiteX2" fmla="*/ 390353 w 390353"/>
                <a:gd name="connsiteY2" fmla="*/ 81412 h 224287"/>
                <a:gd name="connsiteX3" fmla="*/ 161753 w 390353"/>
                <a:gd name="connsiteY3" fmla="*/ 224287 h 224287"/>
                <a:gd name="connsiteX0" fmla="*/ 165315 w 389152"/>
                <a:gd name="connsiteY0" fmla="*/ 221911 h 221911"/>
                <a:gd name="connsiteX1" fmla="*/ 91496 w 389152"/>
                <a:gd name="connsiteY1" fmla="*/ 454 h 221911"/>
                <a:gd name="connsiteX2" fmla="*/ 389152 w 389152"/>
                <a:gd name="connsiteY2" fmla="*/ 81417 h 221911"/>
                <a:gd name="connsiteX3" fmla="*/ 165315 w 389152"/>
                <a:gd name="connsiteY3" fmla="*/ 221911 h 22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152" h="221911">
                  <a:moveTo>
                    <a:pt x="165315" y="221911"/>
                  </a:moveTo>
                  <a:cubicBezTo>
                    <a:pt x="77209" y="158411"/>
                    <a:pt x="-113291" y="-9865"/>
                    <a:pt x="91496" y="454"/>
                  </a:cubicBezTo>
                  <a:cubicBezTo>
                    <a:pt x="220878" y="7598"/>
                    <a:pt x="257389" y="33792"/>
                    <a:pt x="389152" y="81417"/>
                  </a:cubicBezTo>
                  <a:lnTo>
                    <a:pt x="165315" y="2219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7485047" y="2653985"/>
              <a:ext cx="1147866" cy="620271"/>
            </a:xfrm>
            <a:custGeom>
              <a:avLst/>
              <a:gdLst>
                <a:gd name="connsiteX0" fmla="*/ 0 w 1114425"/>
                <a:gd name="connsiteY0" fmla="*/ 0 h 540543"/>
                <a:gd name="connsiteX1" fmla="*/ 83343 w 1114425"/>
                <a:gd name="connsiteY1" fmla="*/ 452437 h 540543"/>
                <a:gd name="connsiteX2" fmla="*/ 540543 w 1114425"/>
                <a:gd name="connsiteY2" fmla="*/ 540543 h 540543"/>
                <a:gd name="connsiteX3" fmla="*/ 1114425 w 1114425"/>
                <a:gd name="connsiteY3" fmla="*/ 252412 h 540543"/>
                <a:gd name="connsiteX4" fmla="*/ 0 w 1114425"/>
                <a:gd name="connsiteY4" fmla="*/ 0 h 540543"/>
                <a:gd name="connsiteX0" fmla="*/ 0 w 1114425"/>
                <a:gd name="connsiteY0" fmla="*/ 0 h 576834"/>
                <a:gd name="connsiteX1" fmla="*/ 83343 w 1114425"/>
                <a:gd name="connsiteY1" fmla="*/ 452437 h 576834"/>
                <a:gd name="connsiteX2" fmla="*/ 540543 w 1114425"/>
                <a:gd name="connsiteY2" fmla="*/ 540543 h 576834"/>
                <a:gd name="connsiteX3" fmla="*/ 1114425 w 1114425"/>
                <a:gd name="connsiteY3" fmla="*/ 252412 h 576834"/>
                <a:gd name="connsiteX4" fmla="*/ 0 w 1114425"/>
                <a:gd name="connsiteY4" fmla="*/ 0 h 576834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04 w 1147866"/>
                <a:gd name="connsiteY0" fmla="*/ 0 h 620271"/>
                <a:gd name="connsiteX1" fmla="*/ 85828 w 1147866"/>
                <a:gd name="connsiteY1" fmla="*/ 457200 h 620271"/>
                <a:gd name="connsiteX2" fmla="*/ 543028 w 1147866"/>
                <a:gd name="connsiteY2" fmla="*/ 545306 h 620271"/>
                <a:gd name="connsiteX3" fmla="*/ 1147866 w 1147866"/>
                <a:gd name="connsiteY3" fmla="*/ 264319 h 620271"/>
                <a:gd name="connsiteX4" fmla="*/ 104 w 1147866"/>
                <a:gd name="connsiteY4" fmla="*/ 0 h 6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866" h="620271">
                  <a:moveTo>
                    <a:pt x="104" y="0"/>
                  </a:moveTo>
                  <a:cubicBezTo>
                    <a:pt x="-690" y="155574"/>
                    <a:pt x="897" y="311150"/>
                    <a:pt x="85828" y="457200"/>
                  </a:cubicBezTo>
                  <a:cubicBezTo>
                    <a:pt x="209653" y="660400"/>
                    <a:pt x="385865" y="654050"/>
                    <a:pt x="543028" y="545306"/>
                  </a:cubicBezTo>
                  <a:cubicBezTo>
                    <a:pt x="734322" y="415925"/>
                    <a:pt x="885135" y="298450"/>
                    <a:pt x="1147866" y="26431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454899" y="2584799"/>
              <a:ext cx="2452587" cy="599410"/>
            </a:xfrm>
            <a:custGeom>
              <a:avLst/>
              <a:gdLst>
                <a:gd name="connsiteX0" fmla="*/ 0 w 2317750"/>
                <a:gd name="connsiteY0" fmla="*/ 76200 h 600075"/>
                <a:gd name="connsiteX1" fmla="*/ 2311400 w 2317750"/>
                <a:gd name="connsiteY1" fmla="*/ 600075 h 600075"/>
                <a:gd name="connsiteX2" fmla="*/ 2317750 w 2317750"/>
                <a:gd name="connsiteY2" fmla="*/ 390525 h 600075"/>
                <a:gd name="connsiteX3" fmla="*/ 50800 w 2317750"/>
                <a:gd name="connsiteY3" fmla="*/ 0 h 600075"/>
                <a:gd name="connsiteX4" fmla="*/ 0 w 2317750"/>
                <a:gd name="connsiteY4" fmla="*/ 76200 h 600075"/>
                <a:gd name="connsiteX0" fmla="*/ 9668 w 2327418"/>
                <a:gd name="connsiteY0" fmla="*/ 78613 h 602488"/>
                <a:gd name="connsiteX1" fmla="*/ 2321068 w 2327418"/>
                <a:gd name="connsiteY1" fmla="*/ 602488 h 602488"/>
                <a:gd name="connsiteX2" fmla="*/ 2327418 w 2327418"/>
                <a:gd name="connsiteY2" fmla="*/ 392938 h 602488"/>
                <a:gd name="connsiteX3" fmla="*/ 60468 w 2327418"/>
                <a:gd name="connsiteY3" fmla="*/ 2413 h 602488"/>
                <a:gd name="connsiteX4" fmla="*/ 9668 w 2327418"/>
                <a:gd name="connsiteY4" fmla="*/ 78613 h 602488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403506"/>
                <a:gd name="connsiteY0" fmla="*/ 78710 h 602585"/>
                <a:gd name="connsiteX1" fmla="*/ 2351970 w 2403506"/>
                <a:gd name="connsiteY1" fmla="*/ 602585 h 602585"/>
                <a:gd name="connsiteX2" fmla="*/ 2358320 w 2403506"/>
                <a:gd name="connsiteY2" fmla="*/ 393035 h 602585"/>
                <a:gd name="connsiteX3" fmla="*/ 91370 w 2403506"/>
                <a:gd name="connsiteY3" fmla="*/ 2510 h 602585"/>
                <a:gd name="connsiteX4" fmla="*/ 40570 w 240350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36213"/>
                <a:gd name="connsiteY0" fmla="*/ 78710 h 602585"/>
                <a:gd name="connsiteX1" fmla="*/ 2351970 w 2436213"/>
                <a:gd name="connsiteY1" fmla="*/ 602585 h 602585"/>
                <a:gd name="connsiteX2" fmla="*/ 2329745 w 2436213"/>
                <a:gd name="connsiteY2" fmla="*/ 380335 h 602585"/>
                <a:gd name="connsiteX3" fmla="*/ 91370 w 2436213"/>
                <a:gd name="connsiteY3" fmla="*/ 2510 h 602585"/>
                <a:gd name="connsiteX4" fmla="*/ 40570 w 2436213"/>
                <a:gd name="connsiteY4" fmla="*/ 78710 h 602585"/>
                <a:gd name="connsiteX0" fmla="*/ 40570 w 2429783"/>
                <a:gd name="connsiteY0" fmla="*/ 78710 h 599410"/>
                <a:gd name="connsiteX1" fmla="*/ 2339270 w 2429783"/>
                <a:gd name="connsiteY1" fmla="*/ 599410 h 599410"/>
                <a:gd name="connsiteX2" fmla="*/ 2329745 w 2429783"/>
                <a:gd name="connsiteY2" fmla="*/ 380335 h 599410"/>
                <a:gd name="connsiteX3" fmla="*/ 91370 w 2429783"/>
                <a:gd name="connsiteY3" fmla="*/ 2510 h 599410"/>
                <a:gd name="connsiteX4" fmla="*/ 40570 w 2429783"/>
                <a:gd name="connsiteY4" fmla="*/ 78710 h 599410"/>
                <a:gd name="connsiteX0" fmla="*/ 40570 w 2448090"/>
                <a:gd name="connsiteY0" fmla="*/ 78710 h 599410"/>
                <a:gd name="connsiteX1" fmla="*/ 2339270 w 2448090"/>
                <a:gd name="connsiteY1" fmla="*/ 599410 h 599410"/>
                <a:gd name="connsiteX2" fmla="*/ 2329745 w 2448090"/>
                <a:gd name="connsiteY2" fmla="*/ 380335 h 599410"/>
                <a:gd name="connsiteX3" fmla="*/ 91370 w 2448090"/>
                <a:gd name="connsiteY3" fmla="*/ 2510 h 599410"/>
                <a:gd name="connsiteX4" fmla="*/ 40570 w 2448090"/>
                <a:gd name="connsiteY4" fmla="*/ 78710 h 599410"/>
                <a:gd name="connsiteX0" fmla="*/ 40570 w 2452587"/>
                <a:gd name="connsiteY0" fmla="*/ 78710 h 599410"/>
                <a:gd name="connsiteX1" fmla="*/ 2339270 w 2452587"/>
                <a:gd name="connsiteY1" fmla="*/ 599410 h 599410"/>
                <a:gd name="connsiteX2" fmla="*/ 2329745 w 2452587"/>
                <a:gd name="connsiteY2" fmla="*/ 380335 h 599410"/>
                <a:gd name="connsiteX3" fmla="*/ 91370 w 2452587"/>
                <a:gd name="connsiteY3" fmla="*/ 2510 h 599410"/>
                <a:gd name="connsiteX4" fmla="*/ 40570 w 2452587"/>
                <a:gd name="connsiteY4" fmla="*/ 78710 h 59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2587" h="599410">
                  <a:moveTo>
                    <a:pt x="40570" y="78710"/>
                  </a:moveTo>
                  <a:cubicBezTo>
                    <a:pt x="811037" y="253335"/>
                    <a:pt x="2076803" y="580360"/>
                    <a:pt x="2339270" y="599410"/>
                  </a:cubicBezTo>
                  <a:cubicBezTo>
                    <a:pt x="2500137" y="580360"/>
                    <a:pt x="2483203" y="408910"/>
                    <a:pt x="2329745" y="380335"/>
                  </a:cubicBezTo>
                  <a:cubicBezTo>
                    <a:pt x="2069395" y="326360"/>
                    <a:pt x="847020" y="132685"/>
                    <a:pt x="91370" y="2510"/>
                  </a:cubicBezTo>
                  <a:cubicBezTo>
                    <a:pt x="-17638" y="-13365"/>
                    <a:pt x="-21872" y="50135"/>
                    <a:pt x="40570" y="7871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7512138" y="2358026"/>
              <a:ext cx="1171576" cy="456296"/>
            </a:xfrm>
            <a:custGeom>
              <a:avLst/>
              <a:gdLst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52413 h 455613"/>
                <a:gd name="connsiteX1" fmla="*/ 1095375 w 1095375"/>
                <a:gd name="connsiteY1" fmla="*/ 455613 h 455613"/>
                <a:gd name="connsiteX2" fmla="*/ 815975 w 1095375"/>
                <a:gd name="connsiteY2" fmla="*/ 156369 h 455613"/>
                <a:gd name="connsiteX3" fmla="*/ 456406 w 1095375"/>
                <a:gd name="connsiteY3" fmla="*/ 0 h 455613"/>
                <a:gd name="connsiteX4" fmla="*/ 0 w 1095375"/>
                <a:gd name="connsiteY4" fmla="*/ 252413 h 455613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71576"/>
                <a:gd name="connsiteY0" fmla="*/ 245952 h 456296"/>
                <a:gd name="connsiteX1" fmla="*/ 1171576 w 1171576"/>
                <a:gd name="connsiteY1" fmla="*/ 456296 h 456296"/>
                <a:gd name="connsiteX2" fmla="*/ 875507 w 1171576"/>
                <a:gd name="connsiteY2" fmla="*/ 161814 h 456296"/>
                <a:gd name="connsiteX3" fmla="*/ 515938 w 1171576"/>
                <a:gd name="connsiteY3" fmla="*/ 5445 h 456296"/>
                <a:gd name="connsiteX4" fmla="*/ 0 w 1171576"/>
                <a:gd name="connsiteY4" fmla="*/ 245952 h 45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6" h="456296">
                  <a:moveTo>
                    <a:pt x="0" y="245952"/>
                  </a:moveTo>
                  <a:lnTo>
                    <a:pt x="1171576" y="456296"/>
                  </a:lnTo>
                  <a:cubicBezTo>
                    <a:pt x="1037962" y="375598"/>
                    <a:pt x="935302" y="280613"/>
                    <a:pt x="875507" y="161814"/>
                  </a:cubicBezTo>
                  <a:cubicBezTo>
                    <a:pt x="846932" y="46985"/>
                    <a:pt x="735013" y="-20220"/>
                    <a:pt x="515938" y="5445"/>
                  </a:cubicBezTo>
                  <a:cubicBezTo>
                    <a:pt x="273315" y="41958"/>
                    <a:pt x="128322" y="154670"/>
                    <a:pt x="0" y="24595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2" name="Isosceles Triangle 121"/>
            <p:cNvSpPr/>
            <p:nvPr/>
          </p:nvSpPr>
          <p:spPr>
            <a:xfrm rot="6072562" flipH="1">
              <a:off x="9905716" y="3024435"/>
              <a:ext cx="93942" cy="19038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84521" y="2164895"/>
            <a:ext cx="2708994" cy="916230"/>
            <a:chOff x="7338886" y="2358026"/>
            <a:chExt cx="2708994" cy="916230"/>
          </a:xfrm>
        </p:grpSpPr>
        <p:sp>
          <p:nvSpPr>
            <p:cNvPr id="124" name="Freeform 123"/>
            <p:cNvSpPr/>
            <p:nvPr/>
          </p:nvSpPr>
          <p:spPr>
            <a:xfrm>
              <a:off x="7338886" y="2405879"/>
              <a:ext cx="389152" cy="221911"/>
            </a:xfrm>
            <a:custGeom>
              <a:avLst/>
              <a:gdLst>
                <a:gd name="connsiteX0" fmla="*/ 42862 w 373856"/>
                <a:gd name="connsiteY0" fmla="*/ 204788 h 204788"/>
                <a:gd name="connsiteX1" fmla="*/ 0 w 373856"/>
                <a:gd name="connsiteY1" fmla="*/ 0 h 204788"/>
                <a:gd name="connsiteX2" fmla="*/ 373856 w 373856"/>
                <a:gd name="connsiteY2" fmla="*/ 100013 h 204788"/>
                <a:gd name="connsiteX3" fmla="*/ 42862 w 373856"/>
                <a:gd name="connsiteY3" fmla="*/ 204788 h 204788"/>
                <a:gd name="connsiteX0" fmla="*/ 49433 w 380427"/>
                <a:gd name="connsiteY0" fmla="*/ 204788 h 204788"/>
                <a:gd name="connsiteX1" fmla="*/ 6571 w 380427"/>
                <a:gd name="connsiteY1" fmla="*/ 0 h 204788"/>
                <a:gd name="connsiteX2" fmla="*/ 380427 w 380427"/>
                <a:gd name="connsiteY2" fmla="*/ 100013 h 204788"/>
                <a:gd name="connsiteX3" fmla="*/ 49433 w 380427"/>
                <a:gd name="connsiteY3" fmla="*/ 204788 h 204788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460012"/>
                <a:gd name="connsiteY0" fmla="*/ 205289 h 205289"/>
                <a:gd name="connsiteX1" fmla="*/ 86156 w 460012"/>
                <a:gd name="connsiteY1" fmla="*/ 501 h 205289"/>
                <a:gd name="connsiteX2" fmla="*/ 460012 w 460012"/>
                <a:gd name="connsiteY2" fmla="*/ 100514 h 205289"/>
                <a:gd name="connsiteX3" fmla="*/ 129018 w 460012"/>
                <a:gd name="connsiteY3" fmla="*/ 205289 h 205289"/>
                <a:gd name="connsiteX0" fmla="*/ 129018 w 383812"/>
                <a:gd name="connsiteY0" fmla="*/ 205289 h 205289"/>
                <a:gd name="connsiteX1" fmla="*/ 86156 w 383812"/>
                <a:gd name="connsiteY1" fmla="*/ 501 h 205289"/>
                <a:gd name="connsiteX2" fmla="*/ 383812 w 383812"/>
                <a:gd name="connsiteY2" fmla="*/ 81464 h 205289"/>
                <a:gd name="connsiteX3" fmla="*/ 129018 w 383812"/>
                <a:gd name="connsiteY3" fmla="*/ 205289 h 205289"/>
                <a:gd name="connsiteX0" fmla="*/ 147997 w 376597"/>
                <a:gd name="connsiteY0" fmla="*/ 224287 h 224287"/>
                <a:gd name="connsiteX1" fmla="*/ 78941 w 376597"/>
                <a:gd name="connsiteY1" fmla="*/ 449 h 224287"/>
                <a:gd name="connsiteX2" fmla="*/ 376597 w 376597"/>
                <a:gd name="connsiteY2" fmla="*/ 81412 h 224287"/>
                <a:gd name="connsiteX3" fmla="*/ 147997 w 376597"/>
                <a:gd name="connsiteY3" fmla="*/ 224287 h 224287"/>
                <a:gd name="connsiteX0" fmla="*/ 161753 w 390353"/>
                <a:gd name="connsiteY0" fmla="*/ 224287 h 224287"/>
                <a:gd name="connsiteX1" fmla="*/ 92697 w 390353"/>
                <a:gd name="connsiteY1" fmla="*/ 449 h 224287"/>
                <a:gd name="connsiteX2" fmla="*/ 390353 w 390353"/>
                <a:gd name="connsiteY2" fmla="*/ 81412 h 224287"/>
                <a:gd name="connsiteX3" fmla="*/ 161753 w 390353"/>
                <a:gd name="connsiteY3" fmla="*/ 224287 h 224287"/>
                <a:gd name="connsiteX0" fmla="*/ 165315 w 389152"/>
                <a:gd name="connsiteY0" fmla="*/ 221911 h 221911"/>
                <a:gd name="connsiteX1" fmla="*/ 91496 w 389152"/>
                <a:gd name="connsiteY1" fmla="*/ 454 h 221911"/>
                <a:gd name="connsiteX2" fmla="*/ 389152 w 389152"/>
                <a:gd name="connsiteY2" fmla="*/ 81417 h 221911"/>
                <a:gd name="connsiteX3" fmla="*/ 165315 w 389152"/>
                <a:gd name="connsiteY3" fmla="*/ 221911 h 22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152" h="221911">
                  <a:moveTo>
                    <a:pt x="165315" y="221911"/>
                  </a:moveTo>
                  <a:cubicBezTo>
                    <a:pt x="77209" y="158411"/>
                    <a:pt x="-113291" y="-9865"/>
                    <a:pt x="91496" y="454"/>
                  </a:cubicBezTo>
                  <a:cubicBezTo>
                    <a:pt x="220878" y="7598"/>
                    <a:pt x="257389" y="33792"/>
                    <a:pt x="389152" y="81417"/>
                  </a:cubicBezTo>
                  <a:lnTo>
                    <a:pt x="165315" y="22191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7485047" y="2653985"/>
              <a:ext cx="1147866" cy="620271"/>
            </a:xfrm>
            <a:custGeom>
              <a:avLst/>
              <a:gdLst>
                <a:gd name="connsiteX0" fmla="*/ 0 w 1114425"/>
                <a:gd name="connsiteY0" fmla="*/ 0 h 540543"/>
                <a:gd name="connsiteX1" fmla="*/ 83343 w 1114425"/>
                <a:gd name="connsiteY1" fmla="*/ 452437 h 540543"/>
                <a:gd name="connsiteX2" fmla="*/ 540543 w 1114425"/>
                <a:gd name="connsiteY2" fmla="*/ 540543 h 540543"/>
                <a:gd name="connsiteX3" fmla="*/ 1114425 w 1114425"/>
                <a:gd name="connsiteY3" fmla="*/ 252412 h 540543"/>
                <a:gd name="connsiteX4" fmla="*/ 0 w 1114425"/>
                <a:gd name="connsiteY4" fmla="*/ 0 h 540543"/>
                <a:gd name="connsiteX0" fmla="*/ 0 w 1114425"/>
                <a:gd name="connsiteY0" fmla="*/ 0 h 576834"/>
                <a:gd name="connsiteX1" fmla="*/ 83343 w 1114425"/>
                <a:gd name="connsiteY1" fmla="*/ 452437 h 576834"/>
                <a:gd name="connsiteX2" fmla="*/ 540543 w 1114425"/>
                <a:gd name="connsiteY2" fmla="*/ 540543 h 576834"/>
                <a:gd name="connsiteX3" fmla="*/ 1114425 w 1114425"/>
                <a:gd name="connsiteY3" fmla="*/ 252412 h 576834"/>
                <a:gd name="connsiteX4" fmla="*/ 0 w 1114425"/>
                <a:gd name="connsiteY4" fmla="*/ 0 h 576834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0 w 1114425"/>
                <a:gd name="connsiteY0" fmla="*/ 0 h 615508"/>
                <a:gd name="connsiteX1" fmla="*/ 83343 w 1114425"/>
                <a:gd name="connsiteY1" fmla="*/ 452437 h 615508"/>
                <a:gd name="connsiteX2" fmla="*/ 540543 w 1114425"/>
                <a:gd name="connsiteY2" fmla="*/ 540543 h 615508"/>
                <a:gd name="connsiteX3" fmla="*/ 1114425 w 1114425"/>
                <a:gd name="connsiteY3" fmla="*/ 252412 h 615508"/>
                <a:gd name="connsiteX4" fmla="*/ 0 w 1114425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14577"/>
                <a:gd name="connsiteY0" fmla="*/ 0 h 615508"/>
                <a:gd name="connsiteX1" fmla="*/ 83495 w 1114577"/>
                <a:gd name="connsiteY1" fmla="*/ 452437 h 615508"/>
                <a:gd name="connsiteX2" fmla="*/ 540695 w 1114577"/>
                <a:gd name="connsiteY2" fmla="*/ 540543 h 615508"/>
                <a:gd name="connsiteX3" fmla="*/ 1114577 w 1114577"/>
                <a:gd name="connsiteY3" fmla="*/ 252412 h 615508"/>
                <a:gd name="connsiteX4" fmla="*/ 152 w 1114577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52 w 1145533"/>
                <a:gd name="connsiteY0" fmla="*/ 0 h 615508"/>
                <a:gd name="connsiteX1" fmla="*/ 83495 w 1145533"/>
                <a:gd name="connsiteY1" fmla="*/ 452437 h 615508"/>
                <a:gd name="connsiteX2" fmla="*/ 540695 w 1145533"/>
                <a:gd name="connsiteY2" fmla="*/ 540543 h 615508"/>
                <a:gd name="connsiteX3" fmla="*/ 1145533 w 1145533"/>
                <a:gd name="connsiteY3" fmla="*/ 259556 h 615508"/>
                <a:gd name="connsiteX4" fmla="*/ 152 w 1145533"/>
                <a:gd name="connsiteY4" fmla="*/ 0 h 615508"/>
                <a:gd name="connsiteX0" fmla="*/ 104 w 1147866"/>
                <a:gd name="connsiteY0" fmla="*/ 0 h 620271"/>
                <a:gd name="connsiteX1" fmla="*/ 85828 w 1147866"/>
                <a:gd name="connsiteY1" fmla="*/ 457200 h 620271"/>
                <a:gd name="connsiteX2" fmla="*/ 543028 w 1147866"/>
                <a:gd name="connsiteY2" fmla="*/ 545306 h 620271"/>
                <a:gd name="connsiteX3" fmla="*/ 1147866 w 1147866"/>
                <a:gd name="connsiteY3" fmla="*/ 264319 h 620271"/>
                <a:gd name="connsiteX4" fmla="*/ 104 w 1147866"/>
                <a:gd name="connsiteY4" fmla="*/ 0 h 6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866" h="620271">
                  <a:moveTo>
                    <a:pt x="104" y="0"/>
                  </a:moveTo>
                  <a:cubicBezTo>
                    <a:pt x="-690" y="155574"/>
                    <a:pt x="897" y="311150"/>
                    <a:pt x="85828" y="457200"/>
                  </a:cubicBezTo>
                  <a:cubicBezTo>
                    <a:pt x="209653" y="660400"/>
                    <a:pt x="385865" y="654050"/>
                    <a:pt x="543028" y="545306"/>
                  </a:cubicBezTo>
                  <a:cubicBezTo>
                    <a:pt x="734322" y="415925"/>
                    <a:pt x="885135" y="298450"/>
                    <a:pt x="1147866" y="26431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7454899" y="2584799"/>
              <a:ext cx="2452587" cy="599410"/>
            </a:xfrm>
            <a:custGeom>
              <a:avLst/>
              <a:gdLst>
                <a:gd name="connsiteX0" fmla="*/ 0 w 2317750"/>
                <a:gd name="connsiteY0" fmla="*/ 76200 h 600075"/>
                <a:gd name="connsiteX1" fmla="*/ 2311400 w 2317750"/>
                <a:gd name="connsiteY1" fmla="*/ 600075 h 600075"/>
                <a:gd name="connsiteX2" fmla="*/ 2317750 w 2317750"/>
                <a:gd name="connsiteY2" fmla="*/ 390525 h 600075"/>
                <a:gd name="connsiteX3" fmla="*/ 50800 w 2317750"/>
                <a:gd name="connsiteY3" fmla="*/ 0 h 600075"/>
                <a:gd name="connsiteX4" fmla="*/ 0 w 2317750"/>
                <a:gd name="connsiteY4" fmla="*/ 76200 h 600075"/>
                <a:gd name="connsiteX0" fmla="*/ 9668 w 2327418"/>
                <a:gd name="connsiteY0" fmla="*/ 78613 h 602488"/>
                <a:gd name="connsiteX1" fmla="*/ 2321068 w 2327418"/>
                <a:gd name="connsiteY1" fmla="*/ 602488 h 602488"/>
                <a:gd name="connsiteX2" fmla="*/ 2327418 w 2327418"/>
                <a:gd name="connsiteY2" fmla="*/ 392938 h 602488"/>
                <a:gd name="connsiteX3" fmla="*/ 60468 w 2327418"/>
                <a:gd name="connsiteY3" fmla="*/ 2413 h 602488"/>
                <a:gd name="connsiteX4" fmla="*/ 9668 w 2327418"/>
                <a:gd name="connsiteY4" fmla="*/ 78613 h 602488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358320"/>
                <a:gd name="connsiteY0" fmla="*/ 78710 h 602585"/>
                <a:gd name="connsiteX1" fmla="*/ 2351970 w 2358320"/>
                <a:gd name="connsiteY1" fmla="*/ 602585 h 602585"/>
                <a:gd name="connsiteX2" fmla="*/ 2358320 w 2358320"/>
                <a:gd name="connsiteY2" fmla="*/ 393035 h 602585"/>
                <a:gd name="connsiteX3" fmla="*/ 91370 w 2358320"/>
                <a:gd name="connsiteY3" fmla="*/ 2510 h 602585"/>
                <a:gd name="connsiteX4" fmla="*/ 40570 w 2358320"/>
                <a:gd name="connsiteY4" fmla="*/ 78710 h 602585"/>
                <a:gd name="connsiteX0" fmla="*/ 40570 w 2403506"/>
                <a:gd name="connsiteY0" fmla="*/ 78710 h 602585"/>
                <a:gd name="connsiteX1" fmla="*/ 2351970 w 2403506"/>
                <a:gd name="connsiteY1" fmla="*/ 602585 h 602585"/>
                <a:gd name="connsiteX2" fmla="*/ 2358320 w 2403506"/>
                <a:gd name="connsiteY2" fmla="*/ 393035 h 602585"/>
                <a:gd name="connsiteX3" fmla="*/ 91370 w 2403506"/>
                <a:gd name="connsiteY3" fmla="*/ 2510 h 602585"/>
                <a:gd name="connsiteX4" fmla="*/ 40570 w 240350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50986"/>
                <a:gd name="connsiteY0" fmla="*/ 78710 h 602585"/>
                <a:gd name="connsiteX1" fmla="*/ 2351970 w 2450986"/>
                <a:gd name="connsiteY1" fmla="*/ 602585 h 602585"/>
                <a:gd name="connsiteX2" fmla="*/ 2358320 w 2450986"/>
                <a:gd name="connsiteY2" fmla="*/ 393035 h 602585"/>
                <a:gd name="connsiteX3" fmla="*/ 91370 w 2450986"/>
                <a:gd name="connsiteY3" fmla="*/ 2510 h 602585"/>
                <a:gd name="connsiteX4" fmla="*/ 40570 w 2450986"/>
                <a:gd name="connsiteY4" fmla="*/ 78710 h 602585"/>
                <a:gd name="connsiteX0" fmla="*/ 40570 w 2436213"/>
                <a:gd name="connsiteY0" fmla="*/ 78710 h 602585"/>
                <a:gd name="connsiteX1" fmla="*/ 2351970 w 2436213"/>
                <a:gd name="connsiteY1" fmla="*/ 602585 h 602585"/>
                <a:gd name="connsiteX2" fmla="*/ 2329745 w 2436213"/>
                <a:gd name="connsiteY2" fmla="*/ 380335 h 602585"/>
                <a:gd name="connsiteX3" fmla="*/ 91370 w 2436213"/>
                <a:gd name="connsiteY3" fmla="*/ 2510 h 602585"/>
                <a:gd name="connsiteX4" fmla="*/ 40570 w 2436213"/>
                <a:gd name="connsiteY4" fmla="*/ 78710 h 602585"/>
                <a:gd name="connsiteX0" fmla="*/ 40570 w 2429783"/>
                <a:gd name="connsiteY0" fmla="*/ 78710 h 599410"/>
                <a:gd name="connsiteX1" fmla="*/ 2339270 w 2429783"/>
                <a:gd name="connsiteY1" fmla="*/ 599410 h 599410"/>
                <a:gd name="connsiteX2" fmla="*/ 2329745 w 2429783"/>
                <a:gd name="connsiteY2" fmla="*/ 380335 h 599410"/>
                <a:gd name="connsiteX3" fmla="*/ 91370 w 2429783"/>
                <a:gd name="connsiteY3" fmla="*/ 2510 h 599410"/>
                <a:gd name="connsiteX4" fmla="*/ 40570 w 2429783"/>
                <a:gd name="connsiteY4" fmla="*/ 78710 h 599410"/>
                <a:gd name="connsiteX0" fmla="*/ 40570 w 2448090"/>
                <a:gd name="connsiteY0" fmla="*/ 78710 h 599410"/>
                <a:gd name="connsiteX1" fmla="*/ 2339270 w 2448090"/>
                <a:gd name="connsiteY1" fmla="*/ 599410 h 599410"/>
                <a:gd name="connsiteX2" fmla="*/ 2329745 w 2448090"/>
                <a:gd name="connsiteY2" fmla="*/ 380335 h 599410"/>
                <a:gd name="connsiteX3" fmla="*/ 91370 w 2448090"/>
                <a:gd name="connsiteY3" fmla="*/ 2510 h 599410"/>
                <a:gd name="connsiteX4" fmla="*/ 40570 w 2448090"/>
                <a:gd name="connsiteY4" fmla="*/ 78710 h 599410"/>
                <a:gd name="connsiteX0" fmla="*/ 40570 w 2452587"/>
                <a:gd name="connsiteY0" fmla="*/ 78710 h 599410"/>
                <a:gd name="connsiteX1" fmla="*/ 2339270 w 2452587"/>
                <a:gd name="connsiteY1" fmla="*/ 599410 h 599410"/>
                <a:gd name="connsiteX2" fmla="*/ 2329745 w 2452587"/>
                <a:gd name="connsiteY2" fmla="*/ 380335 h 599410"/>
                <a:gd name="connsiteX3" fmla="*/ 91370 w 2452587"/>
                <a:gd name="connsiteY3" fmla="*/ 2510 h 599410"/>
                <a:gd name="connsiteX4" fmla="*/ 40570 w 2452587"/>
                <a:gd name="connsiteY4" fmla="*/ 78710 h 59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2587" h="599410">
                  <a:moveTo>
                    <a:pt x="40570" y="78710"/>
                  </a:moveTo>
                  <a:cubicBezTo>
                    <a:pt x="811037" y="253335"/>
                    <a:pt x="2076803" y="580360"/>
                    <a:pt x="2339270" y="599410"/>
                  </a:cubicBezTo>
                  <a:cubicBezTo>
                    <a:pt x="2500137" y="580360"/>
                    <a:pt x="2483203" y="408910"/>
                    <a:pt x="2329745" y="380335"/>
                  </a:cubicBezTo>
                  <a:cubicBezTo>
                    <a:pt x="2069395" y="326360"/>
                    <a:pt x="847020" y="132685"/>
                    <a:pt x="91370" y="2510"/>
                  </a:cubicBezTo>
                  <a:cubicBezTo>
                    <a:pt x="-17638" y="-13365"/>
                    <a:pt x="-21872" y="50135"/>
                    <a:pt x="40570" y="787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7512138" y="2358026"/>
              <a:ext cx="1171576" cy="456296"/>
            </a:xfrm>
            <a:custGeom>
              <a:avLst/>
              <a:gdLst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8750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47650 h 450850"/>
                <a:gd name="connsiteX1" fmla="*/ 1095375 w 1095375"/>
                <a:gd name="connsiteY1" fmla="*/ 450850 h 450850"/>
                <a:gd name="connsiteX2" fmla="*/ 815975 w 1095375"/>
                <a:gd name="connsiteY2" fmla="*/ 151606 h 450850"/>
                <a:gd name="connsiteX3" fmla="*/ 473075 w 1095375"/>
                <a:gd name="connsiteY3" fmla="*/ 0 h 450850"/>
                <a:gd name="connsiteX4" fmla="*/ 0 w 1095375"/>
                <a:gd name="connsiteY4" fmla="*/ 247650 h 450850"/>
                <a:gd name="connsiteX0" fmla="*/ 0 w 1095375"/>
                <a:gd name="connsiteY0" fmla="*/ 252413 h 455613"/>
                <a:gd name="connsiteX1" fmla="*/ 1095375 w 1095375"/>
                <a:gd name="connsiteY1" fmla="*/ 455613 h 455613"/>
                <a:gd name="connsiteX2" fmla="*/ 815975 w 1095375"/>
                <a:gd name="connsiteY2" fmla="*/ 156369 h 455613"/>
                <a:gd name="connsiteX3" fmla="*/ 456406 w 1095375"/>
                <a:gd name="connsiteY3" fmla="*/ 0 h 455613"/>
                <a:gd name="connsiteX4" fmla="*/ 0 w 1095375"/>
                <a:gd name="connsiteY4" fmla="*/ 252413 h 455613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095375"/>
                <a:gd name="connsiteY0" fmla="*/ 257858 h 461058"/>
                <a:gd name="connsiteX1" fmla="*/ 1095375 w 1095375"/>
                <a:gd name="connsiteY1" fmla="*/ 461058 h 461058"/>
                <a:gd name="connsiteX2" fmla="*/ 815975 w 1095375"/>
                <a:gd name="connsiteY2" fmla="*/ 161814 h 461058"/>
                <a:gd name="connsiteX3" fmla="*/ 456406 w 1095375"/>
                <a:gd name="connsiteY3" fmla="*/ 5445 h 461058"/>
                <a:gd name="connsiteX4" fmla="*/ 0 w 1095375"/>
                <a:gd name="connsiteY4" fmla="*/ 257858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54907"/>
                <a:gd name="connsiteY0" fmla="*/ 245952 h 461058"/>
                <a:gd name="connsiteX1" fmla="*/ 1154907 w 1154907"/>
                <a:gd name="connsiteY1" fmla="*/ 461058 h 461058"/>
                <a:gd name="connsiteX2" fmla="*/ 875507 w 1154907"/>
                <a:gd name="connsiteY2" fmla="*/ 161814 h 461058"/>
                <a:gd name="connsiteX3" fmla="*/ 515938 w 1154907"/>
                <a:gd name="connsiteY3" fmla="*/ 5445 h 461058"/>
                <a:gd name="connsiteX4" fmla="*/ 0 w 1154907"/>
                <a:gd name="connsiteY4" fmla="*/ 245952 h 461058"/>
                <a:gd name="connsiteX0" fmla="*/ 0 w 1171576"/>
                <a:gd name="connsiteY0" fmla="*/ 245952 h 456296"/>
                <a:gd name="connsiteX1" fmla="*/ 1171576 w 1171576"/>
                <a:gd name="connsiteY1" fmla="*/ 456296 h 456296"/>
                <a:gd name="connsiteX2" fmla="*/ 875507 w 1171576"/>
                <a:gd name="connsiteY2" fmla="*/ 161814 h 456296"/>
                <a:gd name="connsiteX3" fmla="*/ 515938 w 1171576"/>
                <a:gd name="connsiteY3" fmla="*/ 5445 h 456296"/>
                <a:gd name="connsiteX4" fmla="*/ 0 w 1171576"/>
                <a:gd name="connsiteY4" fmla="*/ 245952 h 45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6" h="456296">
                  <a:moveTo>
                    <a:pt x="0" y="245952"/>
                  </a:moveTo>
                  <a:lnTo>
                    <a:pt x="1171576" y="456296"/>
                  </a:lnTo>
                  <a:cubicBezTo>
                    <a:pt x="1037962" y="375598"/>
                    <a:pt x="935302" y="280613"/>
                    <a:pt x="875507" y="161814"/>
                  </a:cubicBezTo>
                  <a:cubicBezTo>
                    <a:pt x="846932" y="46985"/>
                    <a:pt x="735013" y="-20220"/>
                    <a:pt x="515938" y="5445"/>
                  </a:cubicBezTo>
                  <a:cubicBezTo>
                    <a:pt x="273315" y="41958"/>
                    <a:pt x="128322" y="154670"/>
                    <a:pt x="0" y="245952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9" name="Isosceles Triangle 128"/>
            <p:cNvSpPr/>
            <p:nvPr/>
          </p:nvSpPr>
          <p:spPr>
            <a:xfrm rot="6072562" flipH="1">
              <a:off x="9905716" y="3024435"/>
              <a:ext cx="93942" cy="19038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660669" y="2283125"/>
            <a:ext cx="5181600" cy="3132691"/>
          </a:xfrm>
        </p:spPr>
        <p:txBody>
          <a:bodyPr/>
          <a:lstStyle/>
          <a:p>
            <a:pPr algn="just"/>
            <a:r>
              <a:rPr lang="es-CR" dirty="0" smtClean="0"/>
              <a:t>Realizar una presentación de la propuesta general del proyecto de un </a:t>
            </a:r>
            <a:r>
              <a:rPr lang="es-ES" dirty="0" smtClean="0"/>
              <a:t>modelo </a:t>
            </a:r>
            <a:r>
              <a:rPr lang="es-ES" dirty="0"/>
              <a:t>de predicción </a:t>
            </a:r>
            <a:r>
              <a:rPr lang="es-ES" dirty="0" smtClean="0"/>
              <a:t>del </a:t>
            </a:r>
            <a:r>
              <a:rPr lang="es-ES" dirty="0"/>
              <a:t>incumplimiento en el pago de los prestamos para clientes analizados por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/>
              <a:t>O</a:t>
            </a:r>
            <a:r>
              <a:rPr lang="es-ES" b="1" dirty="0" err="1" smtClean="0"/>
              <a:t>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7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/>
          </p:nvPr>
        </p:nvGraphicFramePr>
        <p:xfrm>
          <a:off x="4134119" y="365125"/>
          <a:ext cx="7516888" cy="6319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072" y="3308549"/>
            <a:ext cx="489437" cy="47020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987" y="2407646"/>
            <a:ext cx="481855" cy="481855"/>
          </a:xfrm>
          <a:prstGeom prst="rect">
            <a:avLst/>
          </a:prstGeom>
        </p:spPr>
      </p:pic>
      <p:pic>
        <p:nvPicPr>
          <p:cNvPr id="1050" name="Picture 26" descr="Resultado de imagen para backgroun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1" y="703444"/>
            <a:ext cx="479828" cy="4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para agenda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7" y="1512160"/>
            <a:ext cx="4192094" cy="41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67" y="5885730"/>
            <a:ext cx="452234" cy="4741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2"/>
          <a:srcRect b="1618"/>
          <a:stretch/>
        </p:blipFill>
        <p:spPr>
          <a:xfrm>
            <a:off x="4858515" y="5015970"/>
            <a:ext cx="473375" cy="4754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9938" t="8263" r="4803" b="9671"/>
          <a:stretch/>
        </p:blipFill>
        <p:spPr>
          <a:xfrm>
            <a:off x="4858514" y="1568241"/>
            <a:ext cx="486961" cy="4687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1987" y="4163437"/>
            <a:ext cx="443045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r>
              <a:rPr lang="en-US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838200" y="1322362"/>
            <a:ext cx="10837985" cy="3095092"/>
          </a:xfrm>
        </p:spPr>
        <p:txBody>
          <a:bodyPr>
            <a:noAutofit/>
          </a:bodyPr>
          <a:lstStyle/>
          <a:p>
            <a:pPr algn="just"/>
            <a:r>
              <a:rPr lang="es-ES" sz="1900" dirty="0"/>
              <a:t>Durante el último año, varias entidades financieras han visto un aumento en el número de clientes que han incumplido los préstamos que han obtenido (default </a:t>
            </a:r>
            <a:r>
              <a:rPr lang="es-ES" sz="1900" dirty="0" err="1"/>
              <a:t>payment</a:t>
            </a:r>
            <a:r>
              <a:rPr lang="es-ES" sz="1900" dirty="0"/>
              <a:t>), y </a:t>
            </a:r>
            <a:r>
              <a:rPr lang="es-ES" sz="1900" dirty="0" err="1"/>
              <a:t>Credit</a:t>
            </a:r>
            <a:r>
              <a:rPr lang="es-ES" sz="1900" dirty="0"/>
              <a:t> </a:t>
            </a:r>
            <a:r>
              <a:rPr lang="es-ES" sz="1900" dirty="0" err="1"/>
              <a:t>One</a:t>
            </a:r>
            <a:r>
              <a:rPr lang="es-ES" sz="1900" dirty="0"/>
              <a:t>, al ser el que brinda el servicio de calificación crediticia a estas entidades financieras, podría arriesgarse a perder negocios si no resuelve este problema cuanto antes</a:t>
            </a:r>
            <a:r>
              <a:rPr lang="es-ES" sz="1900" dirty="0" smtClean="0"/>
              <a:t>.</a:t>
            </a:r>
            <a:endParaRPr lang="es-ES" sz="1900" dirty="0"/>
          </a:p>
          <a:p>
            <a:pPr algn="just"/>
            <a:r>
              <a:rPr lang="es-ES" sz="1900" dirty="0"/>
              <a:t>Por lo tanto, se propone utilizar herramientas de Data </a:t>
            </a:r>
            <a:r>
              <a:rPr lang="es-ES" sz="1900" dirty="0" err="1"/>
              <a:t>Science</a:t>
            </a:r>
            <a:r>
              <a:rPr lang="es-ES" sz="1900" dirty="0"/>
              <a:t>, para que con base en la información socioeconómica y record crediticio de un cliente, se pueda predecir si este incumplirá o no en las obligaciones del pago a su préstamo y de esta manera poder informar a las entidades financieras sobre estas situaciones para que se tomen las medidas proactivas que amerite el caso.</a:t>
            </a:r>
            <a:endParaRPr lang="en-US" sz="19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17" y="4573047"/>
            <a:ext cx="3380167" cy="17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r>
              <a:rPr lang="en-US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5272401"/>
              </p:ext>
            </p:extLst>
          </p:nvPr>
        </p:nvGraphicFramePr>
        <p:xfrm>
          <a:off x="957379" y="719667"/>
          <a:ext cx="102772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n-US" sz="4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4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n-US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576625" y="2600099"/>
            <a:ext cx="3958883" cy="2295458"/>
            <a:chOff x="6324600" y="1868579"/>
            <a:chExt cx="5160167" cy="3656702"/>
          </a:xfrm>
        </p:grpSpPr>
        <p:grpSp>
          <p:nvGrpSpPr>
            <p:cNvPr id="37" name="Group 36"/>
            <p:cNvGrpSpPr/>
            <p:nvPr/>
          </p:nvGrpSpPr>
          <p:grpSpPr>
            <a:xfrm>
              <a:off x="7828065" y="1868579"/>
              <a:ext cx="3656702" cy="3656702"/>
              <a:chOff x="943300" y="3105150"/>
              <a:chExt cx="5694494" cy="569449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43300" y="3105150"/>
                <a:ext cx="5694494" cy="56944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45411" y="3207259"/>
                <a:ext cx="5490276" cy="54902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952951" y="4114800"/>
                <a:ext cx="3675194" cy="36751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86000" y="4447849"/>
                <a:ext cx="3009096" cy="300909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0400" y="5349363"/>
                <a:ext cx="1180296" cy="11802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1400" y="5737485"/>
                <a:ext cx="404052" cy="40405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324600" y="3051348"/>
              <a:ext cx="2708994" cy="916230"/>
              <a:chOff x="7338886" y="2358026"/>
              <a:chExt cx="2708994" cy="91623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7338886" y="2405879"/>
                <a:ext cx="389152" cy="221911"/>
              </a:xfrm>
              <a:custGeom>
                <a:avLst/>
                <a:gdLst>
                  <a:gd name="connsiteX0" fmla="*/ 42862 w 373856"/>
                  <a:gd name="connsiteY0" fmla="*/ 204788 h 204788"/>
                  <a:gd name="connsiteX1" fmla="*/ 0 w 373856"/>
                  <a:gd name="connsiteY1" fmla="*/ 0 h 204788"/>
                  <a:gd name="connsiteX2" fmla="*/ 373856 w 373856"/>
                  <a:gd name="connsiteY2" fmla="*/ 100013 h 204788"/>
                  <a:gd name="connsiteX3" fmla="*/ 42862 w 373856"/>
                  <a:gd name="connsiteY3" fmla="*/ 204788 h 204788"/>
                  <a:gd name="connsiteX0" fmla="*/ 49433 w 380427"/>
                  <a:gd name="connsiteY0" fmla="*/ 204788 h 204788"/>
                  <a:gd name="connsiteX1" fmla="*/ 6571 w 380427"/>
                  <a:gd name="connsiteY1" fmla="*/ 0 h 204788"/>
                  <a:gd name="connsiteX2" fmla="*/ 380427 w 380427"/>
                  <a:gd name="connsiteY2" fmla="*/ 100013 h 204788"/>
                  <a:gd name="connsiteX3" fmla="*/ 49433 w 380427"/>
                  <a:gd name="connsiteY3" fmla="*/ 204788 h 204788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383812"/>
                  <a:gd name="connsiteY0" fmla="*/ 205289 h 205289"/>
                  <a:gd name="connsiteX1" fmla="*/ 86156 w 383812"/>
                  <a:gd name="connsiteY1" fmla="*/ 501 h 205289"/>
                  <a:gd name="connsiteX2" fmla="*/ 383812 w 383812"/>
                  <a:gd name="connsiteY2" fmla="*/ 81464 h 205289"/>
                  <a:gd name="connsiteX3" fmla="*/ 129018 w 383812"/>
                  <a:gd name="connsiteY3" fmla="*/ 205289 h 205289"/>
                  <a:gd name="connsiteX0" fmla="*/ 147997 w 376597"/>
                  <a:gd name="connsiteY0" fmla="*/ 224287 h 224287"/>
                  <a:gd name="connsiteX1" fmla="*/ 78941 w 376597"/>
                  <a:gd name="connsiteY1" fmla="*/ 449 h 224287"/>
                  <a:gd name="connsiteX2" fmla="*/ 376597 w 376597"/>
                  <a:gd name="connsiteY2" fmla="*/ 81412 h 224287"/>
                  <a:gd name="connsiteX3" fmla="*/ 147997 w 376597"/>
                  <a:gd name="connsiteY3" fmla="*/ 224287 h 224287"/>
                  <a:gd name="connsiteX0" fmla="*/ 161753 w 390353"/>
                  <a:gd name="connsiteY0" fmla="*/ 224287 h 224287"/>
                  <a:gd name="connsiteX1" fmla="*/ 92697 w 390353"/>
                  <a:gd name="connsiteY1" fmla="*/ 449 h 224287"/>
                  <a:gd name="connsiteX2" fmla="*/ 390353 w 390353"/>
                  <a:gd name="connsiteY2" fmla="*/ 81412 h 224287"/>
                  <a:gd name="connsiteX3" fmla="*/ 161753 w 390353"/>
                  <a:gd name="connsiteY3" fmla="*/ 224287 h 224287"/>
                  <a:gd name="connsiteX0" fmla="*/ 165315 w 389152"/>
                  <a:gd name="connsiteY0" fmla="*/ 221911 h 221911"/>
                  <a:gd name="connsiteX1" fmla="*/ 91496 w 389152"/>
                  <a:gd name="connsiteY1" fmla="*/ 454 h 221911"/>
                  <a:gd name="connsiteX2" fmla="*/ 389152 w 389152"/>
                  <a:gd name="connsiteY2" fmla="*/ 81417 h 221911"/>
                  <a:gd name="connsiteX3" fmla="*/ 165315 w 389152"/>
                  <a:gd name="connsiteY3" fmla="*/ 221911 h 22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152" h="221911">
                    <a:moveTo>
                      <a:pt x="165315" y="221911"/>
                    </a:moveTo>
                    <a:cubicBezTo>
                      <a:pt x="77209" y="158411"/>
                      <a:pt x="-113291" y="-9865"/>
                      <a:pt x="91496" y="454"/>
                    </a:cubicBezTo>
                    <a:cubicBezTo>
                      <a:pt x="220878" y="7598"/>
                      <a:pt x="257389" y="33792"/>
                      <a:pt x="389152" y="81417"/>
                    </a:cubicBezTo>
                    <a:lnTo>
                      <a:pt x="165315" y="22191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7485047" y="2653985"/>
                <a:ext cx="1147866" cy="620271"/>
              </a:xfrm>
              <a:custGeom>
                <a:avLst/>
                <a:gdLst>
                  <a:gd name="connsiteX0" fmla="*/ 0 w 1114425"/>
                  <a:gd name="connsiteY0" fmla="*/ 0 h 540543"/>
                  <a:gd name="connsiteX1" fmla="*/ 83343 w 1114425"/>
                  <a:gd name="connsiteY1" fmla="*/ 452437 h 540543"/>
                  <a:gd name="connsiteX2" fmla="*/ 540543 w 1114425"/>
                  <a:gd name="connsiteY2" fmla="*/ 540543 h 540543"/>
                  <a:gd name="connsiteX3" fmla="*/ 1114425 w 1114425"/>
                  <a:gd name="connsiteY3" fmla="*/ 252412 h 540543"/>
                  <a:gd name="connsiteX4" fmla="*/ 0 w 1114425"/>
                  <a:gd name="connsiteY4" fmla="*/ 0 h 540543"/>
                  <a:gd name="connsiteX0" fmla="*/ 0 w 1114425"/>
                  <a:gd name="connsiteY0" fmla="*/ 0 h 576834"/>
                  <a:gd name="connsiteX1" fmla="*/ 83343 w 1114425"/>
                  <a:gd name="connsiteY1" fmla="*/ 452437 h 576834"/>
                  <a:gd name="connsiteX2" fmla="*/ 540543 w 1114425"/>
                  <a:gd name="connsiteY2" fmla="*/ 540543 h 576834"/>
                  <a:gd name="connsiteX3" fmla="*/ 1114425 w 1114425"/>
                  <a:gd name="connsiteY3" fmla="*/ 252412 h 576834"/>
                  <a:gd name="connsiteX4" fmla="*/ 0 w 1114425"/>
                  <a:gd name="connsiteY4" fmla="*/ 0 h 576834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04 w 1147866"/>
                  <a:gd name="connsiteY0" fmla="*/ 0 h 620271"/>
                  <a:gd name="connsiteX1" fmla="*/ 85828 w 1147866"/>
                  <a:gd name="connsiteY1" fmla="*/ 457200 h 620271"/>
                  <a:gd name="connsiteX2" fmla="*/ 543028 w 1147866"/>
                  <a:gd name="connsiteY2" fmla="*/ 545306 h 620271"/>
                  <a:gd name="connsiteX3" fmla="*/ 1147866 w 1147866"/>
                  <a:gd name="connsiteY3" fmla="*/ 264319 h 620271"/>
                  <a:gd name="connsiteX4" fmla="*/ 104 w 1147866"/>
                  <a:gd name="connsiteY4" fmla="*/ 0 h 62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866" h="620271">
                    <a:moveTo>
                      <a:pt x="104" y="0"/>
                    </a:moveTo>
                    <a:cubicBezTo>
                      <a:pt x="-690" y="155574"/>
                      <a:pt x="897" y="311150"/>
                      <a:pt x="85828" y="457200"/>
                    </a:cubicBezTo>
                    <a:cubicBezTo>
                      <a:pt x="209653" y="660400"/>
                      <a:pt x="385865" y="654050"/>
                      <a:pt x="543028" y="545306"/>
                    </a:cubicBezTo>
                    <a:cubicBezTo>
                      <a:pt x="734322" y="415925"/>
                      <a:pt x="885135" y="298450"/>
                      <a:pt x="1147866" y="264319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7454899" y="2584799"/>
                <a:ext cx="2452587" cy="599410"/>
              </a:xfrm>
              <a:custGeom>
                <a:avLst/>
                <a:gdLst>
                  <a:gd name="connsiteX0" fmla="*/ 0 w 2317750"/>
                  <a:gd name="connsiteY0" fmla="*/ 76200 h 600075"/>
                  <a:gd name="connsiteX1" fmla="*/ 2311400 w 2317750"/>
                  <a:gd name="connsiteY1" fmla="*/ 600075 h 600075"/>
                  <a:gd name="connsiteX2" fmla="*/ 2317750 w 2317750"/>
                  <a:gd name="connsiteY2" fmla="*/ 390525 h 600075"/>
                  <a:gd name="connsiteX3" fmla="*/ 50800 w 2317750"/>
                  <a:gd name="connsiteY3" fmla="*/ 0 h 600075"/>
                  <a:gd name="connsiteX4" fmla="*/ 0 w 2317750"/>
                  <a:gd name="connsiteY4" fmla="*/ 76200 h 600075"/>
                  <a:gd name="connsiteX0" fmla="*/ 9668 w 2327418"/>
                  <a:gd name="connsiteY0" fmla="*/ 78613 h 602488"/>
                  <a:gd name="connsiteX1" fmla="*/ 2321068 w 2327418"/>
                  <a:gd name="connsiteY1" fmla="*/ 602488 h 602488"/>
                  <a:gd name="connsiteX2" fmla="*/ 2327418 w 2327418"/>
                  <a:gd name="connsiteY2" fmla="*/ 392938 h 602488"/>
                  <a:gd name="connsiteX3" fmla="*/ 60468 w 2327418"/>
                  <a:gd name="connsiteY3" fmla="*/ 2413 h 602488"/>
                  <a:gd name="connsiteX4" fmla="*/ 9668 w 2327418"/>
                  <a:gd name="connsiteY4" fmla="*/ 78613 h 602488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403506"/>
                  <a:gd name="connsiteY0" fmla="*/ 78710 h 602585"/>
                  <a:gd name="connsiteX1" fmla="*/ 2351970 w 2403506"/>
                  <a:gd name="connsiteY1" fmla="*/ 602585 h 602585"/>
                  <a:gd name="connsiteX2" fmla="*/ 2358320 w 2403506"/>
                  <a:gd name="connsiteY2" fmla="*/ 393035 h 602585"/>
                  <a:gd name="connsiteX3" fmla="*/ 91370 w 2403506"/>
                  <a:gd name="connsiteY3" fmla="*/ 2510 h 602585"/>
                  <a:gd name="connsiteX4" fmla="*/ 40570 w 240350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36213"/>
                  <a:gd name="connsiteY0" fmla="*/ 78710 h 602585"/>
                  <a:gd name="connsiteX1" fmla="*/ 2351970 w 2436213"/>
                  <a:gd name="connsiteY1" fmla="*/ 602585 h 602585"/>
                  <a:gd name="connsiteX2" fmla="*/ 2329745 w 2436213"/>
                  <a:gd name="connsiteY2" fmla="*/ 380335 h 602585"/>
                  <a:gd name="connsiteX3" fmla="*/ 91370 w 2436213"/>
                  <a:gd name="connsiteY3" fmla="*/ 2510 h 602585"/>
                  <a:gd name="connsiteX4" fmla="*/ 40570 w 2436213"/>
                  <a:gd name="connsiteY4" fmla="*/ 78710 h 602585"/>
                  <a:gd name="connsiteX0" fmla="*/ 40570 w 2429783"/>
                  <a:gd name="connsiteY0" fmla="*/ 78710 h 599410"/>
                  <a:gd name="connsiteX1" fmla="*/ 2339270 w 2429783"/>
                  <a:gd name="connsiteY1" fmla="*/ 599410 h 599410"/>
                  <a:gd name="connsiteX2" fmla="*/ 2329745 w 2429783"/>
                  <a:gd name="connsiteY2" fmla="*/ 380335 h 599410"/>
                  <a:gd name="connsiteX3" fmla="*/ 91370 w 2429783"/>
                  <a:gd name="connsiteY3" fmla="*/ 2510 h 599410"/>
                  <a:gd name="connsiteX4" fmla="*/ 40570 w 2429783"/>
                  <a:gd name="connsiteY4" fmla="*/ 78710 h 599410"/>
                  <a:gd name="connsiteX0" fmla="*/ 40570 w 2448090"/>
                  <a:gd name="connsiteY0" fmla="*/ 78710 h 599410"/>
                  <a:gd name="connsiteX1" fmla="*/ 2339270 w 2448090"/>
                  <a:gd name="connsiteY1" fmla="*/ 599410 h 599410"/>
                  <a:gd name="connsiteX2" fmla="*/ 2329745 w 2448090"/>
                  <a:gd name="connsiteY2" fmla="*/ 380335 h 599410"/>
                  <a:gd name="connsiteX3" fmla="*/ 91370 w 2448090"/>
                  <a:gd name="connsiteY3" fmla="*/ 2510 h 599410"/>
                  <a:gd name="connsiteX4" fmla="*/ 40570 w 2448090"/>
                  <a:gd name="connsiteY4" fmla="*/ 78710 h 599410"/>
                  <a:gd name="connsiteX0" fmla="*/ 40570 w 2452587"/>
                  <a:gd name="connsiteY0" fmla="*/ 78710 h 599410"/>
                  <a:gd name="connsiteX1" fmla="*/ 2339270 w 2452587"/>
                  <a:gd name="connsiteY1" fmla="*/ 599410 h 599410"/>
                  <a:gd name="connsiteX2" fmla="*/ 2329745 w 2452587"/>
                  <a:gd name="connsiteY2" fmla="*/ 380335 h 599410"/>
                  <a:gd name="connsiteX3" fmla="*/ 91370 w 2452587"/>
                  <a:gd name="connsiteY3" fmla="*/ 2510 h 599410"/>
                  <a:gd name="connsiteX4" fmla="*/ 40570 w 2452587"/>
                  <a:gd name="connsiteY4" fmla="*/ 78710 h 59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2587" h="599410">
                    <a:moveTo>
                      <a:pt x="40570" y="78710"/>
                    </a:moveTo>
                    <a:cubicBezTo>
                      <a:pt x="811037" y="253335"/>
                      <a:pt x="2076803" y="580360"/>
                      <a:pt x="2339270" y="599410"/>
                    </a:cubicBezTo>
                    <a:cubicBezTo>
                      <a:pt x="2500137" y="580360"/>
                      <a:pt x="2483203" y="408910"/>
                      <a:pt x="2329745" y="380335"/>
                    </a:cubicBezTo>
                    <a:cubicBezTo>
                      <a:pt x="2069395" y="326360"/>
                      <a:pt x="847020" y="132685"/>
                      <a:pt x="91370" y="2510"/>
                    </a:cubicBezTo>
                    <a:cubicBezTo>
                      <a:pt x="-17638" y="-13365"/>
                      <a:pt x="-21872" y="50135"/>
                      <a:pt x="40570" y="787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7512138" y="2358026"/>
                <a:ext cx="1171576" cy="456296"/>
              </a:xfrm>
              <a:custGeom>
                <a:avLst/>
                <a:gdLst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52413 h 455613"/>
                  <a:gd name="connsiteX1" fmla="*/ 1095375 w 1095375"/>
                  <a:gd name="connsiteY1" fmla="*/ 455613 h 455613"/>
                  <a:gd name="connsiteX2" fmla="*/ 815975 w 1095375"/>
                  <a:gd name="connsiteY2" fmla="*/ 156369 h 455613"/>
                  <a:gd name="connsiteX3" fmla="*/ 456406 w 1095375"/>
                  <a:gd name="connsiteY3" fmla="*/ 0 h 455613"/>
                  <a:gd name="connsiteX4" fmla="*/ 0 w 1095375"/>
                  <a:gd name="connsiteY4" fmla="*/ 252413 h 455613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71576"/>
                  <a:gd name="connsiteY0" fmla="*/ 245952 h 456296"/>
                  <a:gd name="connsiteX1" fmla="*/ 1171576 w 1171576"/>
                  <a:gd name="connsiteY1" fmla="*/ 456296 h 456296"/>
                  <a:gd name="connsiteX2" fmla="*/ 875507 w 1171576"/>
                  <a:gd name="connsiteY2" fmla="*/ 161814 h 456296"/>
                  <a:gd name="connsiteX3" fmla="*/ 515938 w 1171576"/>
                  <a:gd name="connsiteY3" fmla="*/ 5445 h 456296"/>
                  <a:gd name="connsiteX4" fmla="*/ 0 w 1171576"/>
                  <a:gd name="connsiteY4" fmla="*/ 245952 h 45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76" h="456296">
                    <a:moveTo>
                      <a:pt x="0" y="245952"/>
                    </a:moveTo>
                    <a:lnTo>
                      <a:pt x="1171576" y="456296"/>
                    </a:lnTo>
                    <a:cubicBezTo>
                      <a:pt x="1037962" y="375598"/>
                      <a:pt x="935302" y="280613"/>
                      <a:pt x="875507" y="161814"/>
                    </a:cubicBezTo>
                    <a:cubicBezTo>
                      <a:pt x="846932" y="46985"/>
                      <a:pt x="735013" y="-20220"/>
                      <a:pt x="515938" y="5445"/>
                    </a:cubicBezTo>
                    <a:cubicBezTo>
                      <a:pt x="273315" y="41958"/>
                      <a:pt x="128322" y="154670"/>
                      <a:pt x="0" y="24595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 rot="6072562" flipH="1">
                <a:off x="9905716" y="3024435"/>
                <a:ext cx="93942" cy="19038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121912" y="4191347"/>
              <a:ext cx="2708994" cy="916230"/>
              <a:chOff x="7338886" y="2358026"/>
              <a:chExt cx="2708994" cy="91623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7338886" y="2405879"/>
                <a:ext cx="389152" cy="221911"/>
              </a:xfrm>
              <a:custGeom>
                <a:avLst/>
                <a:gdLst>
                  <a:gd name="connsiteX0" fmla="*/ 42862 w 373856"/>
                  <a:gd name="connsiteY0" fmla="*/ 204788 h 204788"/>
                  <a:gd name="connsiteX1" fmla="*/ 0 w 373856"/>
                  <a:gd name="connsiteY1" fmla="*/ 0 h 204788"/>
                  <a:gd name="connsiteX2" fmla="*/ 373856 w 373856"/>
                  <a:gd name="connsiteY2" fmla="*/ 100013 h 204788"/>
                  <a:gd name="connsiteX3" fmla="*/ 42862 w 373856"/>
                  <a:gd name="connsiteY3" fmla="*/ 204788 h 204788"/>
                  <a:gd name="connsiteX0" fmla="*/ 49433 w 380427"/>
                  <a:gd name="connsiteY0" fmla="*/ 204788 h 204788"/>
                  <a:gd name="connsiteX1" fmla="*/ 6571 w 380427"/>
                  <a:gd name="connsiteY1" fmla="*/ 0 h 204788"/>
                  <a:gd name="connsiteX2" fmla="*/ 380427 w 380427"/>
                  <a:gd name="connsiteY2" fmla="*/ 100013 h 204788"/>
                  <a:gd name="connsiteX3" fmla="*/ 49433 w 380427"/>
                  <a:gd name="connsiteY3" fmla="*/ 204788 h 204788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383812"/>
                  <a:gd name="connsiteY0" fmla="*/ 205289 h 205289"/>
                  <a:gd name="connsiteX1" fmla="*/ 86156 w 383812"/>
                  <a:gd name="connsiteY1" fmla="*/ 501 h 205289"/>
                  <a:gd name="connsiteX2" fmla="*/ 383812 w 383812"/>
                  <a:gd name="connsiteY2" fmla="*/ 81464 h 205289"/>
                  <a:gd name="connsiteX3" fmla="*/ 129018 w 383812"/>
                  <a:gd name="connsiteY3" fmla="*/ 205289 h 205289"/>
                  <a:gd name="connsiteX0" fmla="*/ 147997 w 376597"/>
                  <a:gd name="connsiteY0" fmla="*/ 224287 h 224287"/>
                  <a:gd name="connsiteX1" fmla="*/ 78941 w 376597"/>
                  <a:gd name="connsiteY1" fmla="*/ 449 h 224287"/>
                  <a:gd name="connsiteX2" fmla="*/ 376597 w 376597"/>
                  <a:gd name="connsiteY2" fmla="*/ 81412 h 224287"/>
                  <a:gd name="connsiteX3" fmla="*/ 147997 w 376597"/>
                  <a:gd name="connsiteY3" fmla="*/ 224287 h 224287"/>
                  <a:gd name="connsiteX0" fmla="*/ 161753 w 390353"/>
                  <a:gd name="connsiteY0" fmla="*/ 224287 h 224287"/>
                  <a:gd name="connsiteX1" fmla="*/ 92697 w 390353"/>
                  <a:gd name="connsiteY1" fmla="*/ 449 h 224287"/>
                  <a:gd name="connsiteX2" fmla="*/ 390353 w 390353"/>
                  <a:gd name="connsiteY2" fmla="*/ 81412 h 224287"/>
                  <a:gd name="connsiteX3" fmla="*/ 161753 w 390353"/>
                  <a:gd name="connsiteY3" fmla="*/ 224287 h 224287"/>
                  <a:gd name="connsiteX0" fmla="*/ 165315 w 389152"/>
                  <a:gd name="connsiteY0" fmla="*/ 221911 h 221911"/>
                  <a:gd name="connsiteX1" fmla="*/ 91496 w 389152"/>
                  <a:gd name="connsiteY1" fmla="*/ 454 h 221911"/>
                  <a:gd name="connsiteX2" fmla="*/ 389152 w 389152"/>
                  <a:gd name="connsiteY2" fmla="*/ 81417 h 221911"/>
                  <a:gd name="connsiteX3" fmla="*/ 165315 w 389152"/>
                  <a:gd name="connsiteY3" fmla="*/ 221911 h 22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152" h="221911">
                    <a:moveTo>
                      <a:pt x="165315" y="221911"/>
                    </a:moveTo>
                    <a:cubicBezTo>
                      <a:pt x="77209" y="158411"/>
                      <a:pt x="-113291" y="-9865"/>
                      <a:pt x="91496" y="454"/>
                    </a:cubicBezTo>
                    <a:cubicBezTo>
                      <a:pt x="220878" y="7598"/>
                      <a:pt x="257389" y="33792"/>
                      <a:pt x="389152" y="81417"/>
                    </a:cubicBezTo>
                    <a:lnTo>
                      <a:pt x="165315" y="22191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7485047" y="2653985"/>
                <a:ext cx="1147866" cy="620271"/>
              </a:xfrm>
              <a:custGeom>
                <a:avLst/>
                <a:gdLst>
                  <a:gd name="connsiteX0" fmla="*/ 0 w 1114425"/>
                  <a:gd name="connsiteY0" fmla="*/ 0 h 540543"/>
                  <a:gd name="connsiteX1" fmla="*/ 83343 w 1114425"/>
                  <a:gd name="connsiteY1" fmla="*/ 452437 h 540543"/>
                  <a:gd name="connsiteX2" fmla="*/ 540543 w 1114425"/>
                  <a:gd name="connsiteY2" fmla="*/ 540543 h 540543"/>
                  <a:gd name="connsiteX3" fmla="*/ 1114425 w 1114425"/>
                  <a:gd name="connsiteY3" fmla="*/ 252412 h 540543"/>
                  <a:gd name="connsiteX4" fmla="*/ 0 w 1114425"/>
                  <a:gd name="connsiteY4" fmla="*/ 0 h 540543"/>
                  <a:gd name="connsiteX0" fmla="*/ 0 w 1114425"/>
                  <a:gd name="connsiteY0" fmla="*/ 0 h 576834"/>
                  <a:gd name="connsiteX1" fmla="*/ 83343 w 1114425"/>
                  <a:gd name="connsiteY1" fmla="*/ 452437 h 576834"/>
                  <a:gd name="connsiteX2" fmla="*/ 540543 w 1114425"/>
                  <a:gd name="connsiteY2" fmla="*/ 540543 h 576834"/>
                  <a:gd name="connsiteX3" fmla="*/ 1114425 w 1114425"/>
                  <a:gd name="connsiteY3" fmla="*/ 252412 h 576834"/>
                  <a:gd name="connsiteX4" fmla="*/ 0 w 1114425"/>
                  <a:gd name="connsiteY4" fmla="*/ 0 h 576834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04 w 1147866"/>
                  <a:gd name="connsiteY0" fmla="*/ 0 h 620271"/>
                  <a:gd name="connsiteX1" fmla="*/ 85828 w 1147866"/>
                  <a:gd name="connsiteY1" fmla="*/ 457200 h 620271"/>
                  <a:gd name="connsiteX2" fmla="*/ 543028 w 1147866"/>
                  <a:gd name="connsiteY2" fmla="*/ 545306 h 620271"/>
                  <a:gd name="connsiteX3" fmla="*/ 1147866 w 1147866"/>
                  <a:gd name="connsiteY3" fmla="*/ 264319 h 620271"/>
                  <a:gd name="connsiteX4" fmla="*/ 104 w 1147866"/>
                  <a:gd name="connsiteY4" fmla="*/ 0 h 62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866" h="620271">
                    <a:moveTo>
                      <a:pt x="104" y="0"/>
                    </a:moveTo>
                    <a:cubicBezTo>
                      <a:pt x="-690" y="155574"/>
                      <a:pt x="897" y="311150"/>
                      <a:pt x="85828" y="457200"/>
                    </a:cubicBezTo>
                    <a:cubicBezTo>
                      <a:pt x="209653" y="660400"/>
                      <a:pt x="385865" y="654050"/>
                      <a:pt x="543028" y="545306"/>
                    </a:cubicBezTo>
                    <a:cubicBezTo>
                      <a:pt x="734322" y="415925"/>
                      <a:pt x="885135" y="298450"/>
                      <a:pt x="1147866" y="264319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7454899" y="2584799"/>
                <a:ext cx="2452587" cy="599410"/>
              </a:xfrm>
              <a:custGeom>
                <a:avLst/>
                <a:gdLst>
                  <a:gd name="connsiteX0" fmla="*/ 0 w 2317750"/>
                  <a:gd name="connsiteY0" fmla="*/ 76200 h 600075"/>
                  <a:gd name="connsiteX1" fmla="*/ 2311400 w 2317750"/>
                  <a:gd name="connsiteY1" fmla="*/ 600075 h 600075"/>
                  <a:gd name="connsiteX2" fmla="*/ 2317750 w 2317750"/>
                  <a:gd name="connsiteY2" fmla="*/ 390525 h 600075"/>
                  <a:gd name="connsiteX3" fmla="*/ 50800 w 2317750"/>
                  <a:gd name="connsiteY3" fmla="*/ 0 h 600075"/>
                  <a:gd name="connsiteX4" fmla="*/ 0 w 2317750"/>
                  <a:gd name="connsiteY4" fmla="*/ 76200 h 600075"/>
                  <a:gd name="connsiteX0" fmla="*/ 9668 w 2327418"/>
                  <a:gd name="connsiteY0" fmla="*/ 78613 h 602488"/>
                  <a:gd name="connsiteX1" fmla="*/ 2321068 w 2327418"/>
                  <a:gd name="connsiteY1" fmla="*/ 602488 h 602488"/>
                  <a:gd name="connsiteX2" fmla="*/ 2327418 w 2327418"/>
                  <a:gd name="connsiteY2" fmla="*/ 392938 h 602488"/>
                  <a:gd name="connsiteX3" fmla="*/ 60468 w 2327418"/>
                  <a:gd name="connsiteY3" fmla="*/ 2413 h 602488"/>
                  <a:gd name="connsiteX4" fmla="*/ 9668 w 2327418"/>
                  <a:gd name="connsiteY4" fmla="*/ 78613 h 602488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403506"/>
                  <a:gd name="connsiteY0" fmla="*/ 78710 h 602585"/>
                  <a:gd name="connsiteX1" fmla="*/ 2351970 w 2403506"/>
                  <a:gd name="connsiteY1" fmla="*/ 602585 h 602585"/>
                  <a:gd name="connsiteX2" fmla="*/ 2358320 w 2403506"/>
                  <a:gd name="connsiteY2" fmla="*/ 393035 h 602585"/>
                  <a:gd name="connsiteX3" fmla="*/ 91370 w 2403506"/>
                  <a:gd name="connsiteY3" fmla="*/ 2510 h 602585"/>
                  <a:gd name="connsiteX4" fmla="*/ 40570 w 240350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36213"/>
                  <a:gd name="connsiteY0" fmla="*/ 78710 h 602585"/>
                  <a:gd name="connsiteX1" fmla="*/ 2351970 w 2436213"/>
                  <a:gd name="connsiteY1" fmla="*/ 602585 h 602585"/>
                  <a:gd name="connsiteX2" fmla="*/ 2329745 w 2436213"/>
                  <a:gd name="connsiteY2" fmla="*/ 380335 h 602585"/>
                  <a:gd name="connsiteX3" fmla="*/ 91370 w 2436213"/>
                  <a:gd name="connsiteY3" fmla="*/ 2510 h 602585"/>
                  <a:gd name="connsiteX4" fmla="*/ 40570 w 2436213"/>
                  <a:gd name="connsiteY4" fmla="*/ 78710 h 602585"/>
                  <a:gd name="connsiteX0" fmla="*/ 40570 w 2429783"/>
                  <a:gd name="connsiteY0" fmla="*/ 78710 h 599410"/>
                  <a:gd name="connsiteX1" fmla="*/ 2339270 w 2429783"/>
                  <a:gd name="connsiteY1" fmla="*/ 599410 h 599410"/>
                  <a:gd name="connsiteX2" fmla="*/ 2329745 w 2429783"/>
                  <a:gd name="connsiteY2" fmla="*/ 380335 h 599410"/>
                  <a:gd name="connsiteX3" fmla="*/ 91370 w 2429783"/>
                  <a:gd name="connsiteY3" fmla="*/ 2510 h 599410"/>
                  <a:gd name="connsiteX4" fmla="*/ 40570 w 2429783"/>
                  <a:gd name="connsiteY4" fmla="*/ 78710 h 599410"/>
                  <a:gd name="connsiteX0" fmla="*/ 40570 w 2448090"/>
                  <a:gd name="connsiteY0" fmla="*/ 78710 h 599410"/>
                  <a:gd name="connsiteX1" fmla="*/ 2339270 w 2448090"/>
                  <a:gd name="connsiteY1" fmla="*/ 599410 h 599410"/>
                  <a:gd name="connsiteX2" fmla="*/ 2329745 w 2448090"/>
                  <a:gd name="connsiteY2" fmla="*/ 380335 h 599410"/>
                  <a:gd name="connsiteX3" fmla="*/ 91370 w 2448090"/>
                  <a:gd name="connsiteY3" fmla="*/ 2510 h 599410"/>
                  <a:gd name="connsiteX4" fmla="*/ 40570 w 2448090"/>
                  <a:gd name="connsiteY4" fmla="*/ 78710 h 599410"/>
                  <a:gd name="connsiteX0" fmla="*/ 40570 w 2452587"/>
                  <a:gd name="connsiteY0" fmla="*/ 78710 h 599410"/>
                  <a:gd name="connsiteX1" fmla="*/ 2339270 w 2452587"/>
                  <a:gd name="connsiteY1" fmla="*/ 599410 h 599410"/>
                  <a:gd name="connsiteX2" fmla="*/ 2329745 w 2452587"/>
                  <a:gd name="connsiteY2" fmla="*/ 380335 h 599410"/>
                  <a:gd name="connsiteX3" fmla="*/ 91370 w 2452587"/>
                  <a:gd name="connsiteY3" fmla="*/ 2510 h 599410"/>
                  <a:gd name="connsiteX4" fmla="*/ 40570 w 2452587"/>
                  <a:gd name="connsiteY4" fmla="*/ 78710 h 59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2587" h="599410">
                    <a:moveTo>
                      <a:pt x="40570" y="78710"/>
                    </a:moveTo>
                    <a:cubicBezTo>
                      <a:pt x="811037" y="253335"/>
                      <a:pt x="2076803" y="580360"/>
                      <a:pt x="2339270" y="599410"/>
                    </a:cubicBezTo>
                    <a:cubicBezTo>
                      <a:pt x="2500137" y="580360"/>
                      <a:pt x="2483203" y="408910"/>
                      <a:pt x="2329745" y="380335"/>
                    </a:cubicBezTo>
                    <a:cubicBezTo>
                      <a:pt x="2069395" y="326360"/>
                      <a:pt x="847020" y="132685"/>
                      <a:pt x="91370" y="2510"/>
                    </a:cubicBezTo>
                    <a:cubicBezTo>
                      <a:pt x="-17638" y="-13365"/>
                      <a:pt x="-21872" y="50135"/>
                      <a:pt x="40570" y="787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7512138" y="2358026"/>
                <a:ext cx="1171576" cy="456296"/>
              </a:xfrm>
              <a:custGeom>
                <a:avLst/>
                <a:gdLst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52413 h 455613"/>
                  <a:gd name="connsiteX1" fmla="*/ 1095375 w 1095375"/>
                  <a:gd name="connsiteY1" fmla="*/ 455613 h 455613"/>
                  <a:gd name="connsiteX2" fmla="*/ 815975 w 1095375"/>
                  <a:gd name="connsiteY2" fmla="*/ 156369 h 455613"/>
                  <a:gd name="connsiteX3" fmla="*/ 456406 w 1095375"/>
                  <a:gd name="connsiteY3" fmla="*/ 0 h 455613"/>
                  <a:gd name="connsiteX4" fmla="*/ 0 w 1095375"/>
                  <a:gd name="connsiteY4" fmla="*/ 252413 h 455613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71576"/>
                  <a:gd name="connsiteY0" fmla="*/ 245952 h 456296"/>
                  <a:gd name="connsiteX1" fmla="*/ 1171576 w 1171576"/>
                  <a:gd name="connsiteY1" fmla="*/ 456296 h 456296"/>
                  <a:gd name="connsiteX2" fmla="*/ 875507 w 1171576"/>
                  <a:gd name="connsiteY2" fmla="*/ 161814 h 456296"/>
                  <a:gd name="connsiteX3" fmla="*/ 515938 w 1171576"/>
                  <a:gd name="connsiteY3" fmla="*/ 5445 h 456296"/>
                  <a:gd name="connsiteX4" fmla="*/ 0 w 1171576"/>
                  <a:gd name="connsiteY4" fmla="*/ 245952 h 45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76" h="456296">
                    <a:moveTo>
                      <a:pt x="0" y="245952"/>
                    </a:moveTo>
                    <a:lnTo>
                      <a:pt x="1171576" y="456296"/>
                    </a:lnTo>
                    <a:cubicBezTo>
                      <a:pt x="1037962" y="375598"/>
                      <a:pt x="935302" y="280613"/>
                      <a:pt x="875507" y="161814"/>
                    </a:cubicBezTo>
                    <a:cubicBezTo>
                      <a:pt x="846932" y="46985"/>
                      <a:pt x="735013" y="-20220"/>
                      <a:pt x="515938" y="5445"/>
                    </a:cubicBezTo>
                    <a:cubicBezTo>
                      <a:pt x="273315" y="41958"/>
                      <a:pt x="128322" y="154670"/>
                      <a:pt x="0" y="24595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2" name="Isosceles Triangle 121"/>
              <p:cNvSpPr/>
              <p:nvPr/>
            </p:nvSpPr>
            <p:spPr>
              <a:xfrm rot="6072562" flipH="1">
                <a:off x="9905716" y="3024435"/>
                <a:ext cx="93942" cy="190387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7484521" y="2164895"/>
              <a:ext cx="2708994" cy="916230"/>
              <a:chOff x="7338886" y="2358026"/>
              <a:chExt cx="2708994" cy="91623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7338886" y="2405879"/>
                <a:ext cx="389152" cy="221911"/>
              </a:xfrm>
              <a:custGeom>
                <a:avLst/>
                <a:gdLst>
                  <a:gd name="connsiteX0" fmla="*/ 42862 w 373856"/>
                  <a:gd name="connsiteY0" fmla="*/ 204788 h 204788"/>
                  <a:gd name="connsiteX1" fmla="*/ 0 w 373856"/>
                  <a:gd name="connsiteY1" fmla="*/ 0 h 204788"/>
                  <a:gd name="connsiteX2" fmla="*/ 373856 w 373856"/>
                  <a:gd name="connsiteY2" fmla="*/ 100013 h 204788"/>
                  <a:gd name="connsiteX3" fmla="*/ 42862 w 373856"/>
                  <a:gd name="connsiteY3" fmla="*/ 204788 h 204788"/>
                  <a:gd name="connsiteX0" fmla="*/ 49433 w 380427"/>
                  <a:gd name="connsiteY0" fmla="*/ 204788 h 204788"/>
                  <a:gd name="connsiteX1" fmla="*/ 6571 w 380427"/>
                  <a:gd name="connsiteY1" fmla="*/ 0 h 204788"/>
                  <a:gd name="connsiteX2" fmla="*/ 380427 w 380427"/>
                  <a:gd name="connsiteY2" fmla="*/ 100013 h 204788"/>
                  <a:gd name="connsiteX3" fmla="*/ 49433 w 380427"/>
                  <a:gd name="connsiteY3" fmla="*/ 204788 h 204788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460012"/>
                  <a:gd name="connsiteY0" fmla="*/ 205289 h 205289"/>
                  <a:gd name="connsiteX1" fmla="*/ 86156 w 460012"/>
                  <a:gd name="connsiteY1" fmla="*/ 501 h 205289"/>
                  <a:gd name="connsiteX2" fmla="*/ 460012 w 460012"/>
                  <a:gd name="connsiteY2" fmla="*/ 100514 h 205289"/>
                  <a:gd name="connsiteX3" fmla="*/ 129018 w 460012"/>
                  <a:gd name="connsiteY3" fmla="*/ 205289 h 205289"/>
                  <a:gd name="connsiteX0" fmla="*/ 129018 w 383812"/>
                  <a:gd name="connsiteY0" fmla="*/ 205289 h 205289"/>
                  <a:gd name="connsiteX1" fmla="*/ 86156 w 383812"/>
                  <a:gd name="connsiteY1" fmla="*/ 501 h 205289"/>
                  <a:gd name="connsiteX2" fmla="*/ 383812 w 383812"/>
                  <a:gd name="connsiteY2" fmla="*/ 81464 h 205289"/>
                  <a:gd name="connsiteX3" fmla="*/ 129018 w 383812"/>
                  <a:gd name="connsiteY3" fmla="*/ 205289 h 205289"/>
                  <a:gd name="connsiteX0" fmla="*/ 147997 w 376597"/>
                  <a:gd name="connsiteY0" fmla="*/ 224287 h 224287"/>
                  <a:gd name="connsiteX1" fmla="*/ 78941 w 376597"/>
                  <a:gd name="connsiteY1" fmla="*/ 449 h 224287"/>
                  <a:gd name="connsiteX2" fmla="*/ 376597 w 376597"/>
                  <a:gd name="connsiteY2" fmla="*/ 81412 h 224287"/>
                  <a:gd name="connsiteX3" fmla="*/ 147997 w 376597"/>
                  <a:gd name="connsiteY3" fmla="*/ 224287 h 224287"/>
                  <a:gd name="connsiteX0" fmla="*/ 161753 w 390353"/>
                  <a:gd name="connsiteY0" fmla="*/ 224287 h 224287"/>
                  <a:gd name="connsiteX1" fmla="*/ 92697 w 390353"/>
                  <a:gd name="connsiteY1" fmla="*/ 449 h 224287"/>
                  <a:gd name="connsiteX2" fmla="*/ 390353 w 390353"/>
                  <a:gd name="connsiteY2" fmla="*/ 81412 h 224287"/>
                  <a:gd name="connsiteX3" fmla="*/ 161753 w 390353"/>
                  <a:gd name="connsiteY3" fmla="*/ 224287 h 224287"/>
                  <a:gd name="connsiteX0" fmla="*/ 165315 w 389152"/>
                  <a:gd name="connsiteY0" fmla="*/ 221911 h 221911"/>
                  <a:gd name="connsiteX1" fmla="*/ 91496 w 389152"/>
                  <a:gd name="connsiteY1" fmla="*/ 454 h 221911"/>
                  <a:gd name="connsiteX2" fmla="*/ 389152 w 389152"/>
                  <a:gd name="connsiteY2" fmla="*/ 81417 h 221911"/>
                  <a:gd name="connsiteX3" fmla="*/ 165315 w 389152"/>
                  <a:gd name="connsiteY3" fmla="*/ 221911 h 22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152" h="221911">
                    <a:moveTo>
                      <a:pt x="165315" y="221911"/>
                    </a:moveTo>
                    <a:cubicBezTo>
                      <a:pt x="77209" y="158411"/>
                      <a:pt x="-113291" y="-9865"/>
                      <a:pt x="91496" y="454"/>
                    </a:cubicBezTo>
                    <a:cubicBezTo>
                      <a:pt x="220878" y="7598"/>
                      <a:pt x="257389" y="33792"/>
                      <a:pt x="389152" y="81417"/>
                    </a:cubicBezTo>
                    <a:lnTo>
                      <a:pt x="165315" y="22191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7485047" y="2653985"/>
                <a:ext cx="1147866" cy="620271"/>
              </a:xfrm>
              <a:custGeom>
                <a:avLst/>
                <a:gdLst>
                  <a:gd name="connsiteX0" fmla="*/ 0 w 1114425"/>
                  <a:gd name="connsiteY0" fmla="*/ 0 h 540543"/>
                  <a:gd name="connsiteX1" fmla="*/ 83343 w 1114425"/>
                  <a:gd name="connsiteY1" fmla="*/ 452437 h 540543"/>
                  <a:gd name="connsiteX2" fmla="*/ 540543 w 1114425"/>
                  <a:gd name="connsiteY2" fmla="*/ 540543 h 540543"/>
                  <a:gd name="connsiteX3" fmla="*/ 1114425 w 1114425"/>
                  <a:gd name="connsiteY3" fmla="*/ 252412 h 540543"/>
                  <a:gd name="connsiteX4" fmla="*/ 0 w 1114425"/>
                  <a:gd name="connsiteY4" fmla="*/ 0 h 540543"/>
                  <a:gd name="connsiteX0" fmla="*/ 0 w 1114425"/>
                  <a:gd name="connsiteY0" fmla="*/ 0 h 576834"/>
                  <a:gd name="connsiteX1" fmla="*/ 83343 w 1114425"/>
                  <a:gd name="connsiteY1" fmla="*/ 452437 h 576834"/>
                  <a:gd name="connsiteX2" fmla="*/ 540543 w 1114425"/>
                  <a:gd name="connsiteY2" fmla="*/ 540543 h 576834"/>
                  <a:gd name="connsiteX3" fmla="*/ 1114425 w 1114425"/>
                  <a:gd name="connsiteY3" fmla="*/ 252412 h 576834"/>
                  <a:gd name="connsiteX4" fmla="*/ 0 w 1114425"/>
                  <a:gd name="connsiteY4" fmla="*/ 0 h 576834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0 w 1114425"/>
                  <a:gd name="connsiteY0" fmla="*/ 0 h 615508"/>
                  <a:gd name="connsiteX1" fmla="*/ 83343 w 1114425"/>
                  <a:gd name="connsiteY1" fmla="*/ 452437 h 615508"/>
                  <a:gd name="connsiteX2" fmla="*/ 540543 w 1114425"/>
                  <a:gd name="connsiteY2" fmla="*/ 540543 h 615508"/>
                  <a:gd name="connsiteX3" fmla="*/ 1114425 w 1114425"/>
                  <a:gd name="connsiteY3" fmla="*/ 252412 h 615508"/>
                  <a:gd name="connsiteX4" fmla="*/ 0 w 1114425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14577"/>
                  <a:gd name="connsiteY0" fmla="*/ 0 h 615508"/>
                  <a:gd name="connsiteX1" fmla="*/ 83495 w 1114577"/>
                  <a:gd name="connsiteY1" fmla="*/ 452437 h 615508"/>
                  <a:gd name="connsiteX2" fmla="*/ 540695 w 1114577"/>
                  <a:gd name="connsiteY2" fmla="*/ 540543 h 615508"/>
                  <a:gd name="connsiteX3" fmla="*/ 1114577 w 1114577"/>
                  <a:gd name="connsiteY3" fmla="*/ 252412 h 615508"/>
                  <a:gd name="connsiteX4" fmla="*/ 152 w 1114577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52 w 1145533"/>
                  <a:gd name="connsiteY0" fmla="*/ 0 h 615508"/>
                  <a:gd name="connsiteX1" fmla="*/ 83495 w 1145533"/>
                  <a:gd name="connsiteY1" fmla="*/ 452437 h 615508"/>
                  <a:gd name="connsiteX2" fmla="*/ 540695 w 1145533"/>
                  <a:gd name="connsiteY2" fmla="*/ 540543 h 615508"/>
                  <a:gd name="connsiteX3" fmla="*/ 1145533 w 1145533"/>
                  <a:gd name="connsiteY3" fmla="*/ 259556 h 615508"/>
                  <a:gd name="connsiteX4" fmla="*/ 152 w 1145533"/>
                  <a:gd name="connsiteY4" fmla="*/ 0 h 615508"/>
                  <a:gd name="connsiteX0" fmla="*/ 104 w 1147866"/>
                  <a:gd name="connsiteY0" fmla="*/ 0 h 620271"/>
                  <a:gd name="connsiteX1" fmla="*/ 85828 w 1147866"/>
                  <a:gd name="connsiteY1" fmla="*/ 457200 h 620271"/>
                  <a:gd name="connsiteX2" fmla="*/ 543028 w 1147866"/>
                  <a:gd name="connsiteY2" fmla="*/ 545306 h 620271"/>
                  <a:gd name="connsiteX3" fmla="*/ 1147866 w 1147866"/>
                  <a:gd name="connsiteY3" fmla="*/ 264319 h 620271"/>
                  <a:gd name="connsiteX4" fmla="*/ 104 w 1147866"/>
                  <a:gd name="connsiteY4" fmla="*/ 0 h 62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866" h="620271">
                    <a:moveTo>
                      <a:pt x="104" y="0"/>
                    </a:moveTo>
                    <a:cubicBezTo>
                      <a:pt x="-690" y="155574"/>
                      <a:pt x="897" y="311150"/>
                      <a:pt x="85828" y="457200"/>
                    </a:cubicBezTo>
                    <a:cubicBezTo>
                      <a:pt x="209653" y="660400"/>
                      <a:pt x="385865" y="654050"/>
                      <a:pt x="543028" y="545306"/>
                    </a:cubicBezTo>
                    <a:cubicBezTo>
                      <a:pt x="734322" y="415925"/>
                      <a:pt x="885135" y="298450"/>
                      <a:pt x="1147866" y="264319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7454899" y="2584799"/>
                <a:ext cx="2452587" cy="599410"/>
              </a:xfrm>
              <a:custGeom>
                <a:avLst/>
                <a:gdLst>
                  <a:gd name="connsiteX0" fmla="*/ 0 w 2317750"/>
                  <a:gd name="connsiteY0" fmla="*/ 76200 h 600075"/>
                  <a:gd name="connsiteX1" fmla="*/ 2311400 w 2317750"/>
                  <a:gd name="connsiteY1" fmla="*/ 600075 h 600075"/>
                  <a:gd name="connsiteX2" fmla="*/ 2317750 w 2317750"/>
                  <a:gd name="connsiteY2" fmla="*/ 390525 h 600075"/>
                  <a:gd name="connsiteX3" fmla="*/ 50800 w 2317750"/>
                  <a:gd name="connsiteY3" fmla="*/ 0 h 600075"/>
                  <a:gd name="connsiteX4" fmla="*/ 0 w 2317750"/>
                  <a:gd name="connsiteY4" fmla="*/ 76200 h 600075"/>
                  <a:gd name="connsiteX0" fmla="*/ 9668 w 2327418"/>
                  <a:gd name="connsiteY0" fmla="*/ 78613 h 602488"/>
                  <a:gd name="connsiteX1" fmla="*/ 2321068 w 2327418"/>
                  <a:gd name="connsiteY1" fmla="*/ 602488 h 602488"/>
                  <a:gd name="connsiteX2" fmla="*/ 2327418 w 2327418"/>
                  <a:gd name="connsiteY2" fmla="*/ 392938 h 602488"/>
                  <a:gd name="connsiteX3" fmla="*/ 60468 w 2327418"/>
                  <a:gd name="connsiteY3" fmla="*/ 2413 h 602488"/>
                  <a:gd name="connsiteX4" fmla="*/ 9668 w 2327418"/>
                  <a:gd name="connsiteY4" fmla="*/ 78613 h 602488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358320"/>
                  <a:gd name="connsiteY0" fmla="*/ 78710 h 602585"/>
                  <a:gd name="connsiteX1" fmla="*/ 2351970 w 2358320"/>
                  <a:gd name="connsiteY1" fmla="*/ 602585 h 602585"/>
                  <a:gd name="connsiteX2" fmla="*/ 2358320 w 2358320"/>
                  <a:gd name="connsiteY2" fmla="*/ 393035 h 602585"/>
                  <a:gd name="connsiteX3" fmla="*/ 91370 w 2358320"/>
                  <a:gd name="connsiteY3" fmla="*/ 2510 h 602585"/>
                  <a:gd name="connsiteX4" fmla="*/ 40570 w 2358320"/>
                  <a:gd name="connsiteY4" fmla="*/ 78710 h 602585"/>
                  <a:gd name="connsiteX0" fmla="*/ 40570 w 2403506"/>
                  <a:gd name="connsiteY0" fmla="*/ 78710 h 602585"/>
                  <a:gd name="connsiteX1" fmla="*/ 2351970 w 2403506"/>
                  <a:gd name="connsiteY1" fmla="*/ 602585 h 602585"/>
                  <a:gd name="connsiteX2" fmla="*/ 2358320 w 2403506"/>
                  <a:gd name="connsiteY2" fmla="*/ 393035 h 602585"/>
                  <a:gd name="connsiteX3" fmla="*/ 91370 w 2403506"/>
                  <a:gd name="connsiteY3" fmla="*/ 2510 h 602585"/>
                  <a:gd name="connsiteX4" fmla="*/ 40570 w 240350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50986"/>
                  <a:gd name="connsiteY0" fmla="*/ 78710 h 602585"/>
                  <a:gd name="connsiteX1" fmla="*/ 2351970 w 2450986"/>
                  <a:gd name="connsiteY1" fmla="*/ 602585 h 602585"/>
                  <a:gd name="connsiteX2" fmla="*/ 2358320 w 2450986"/>
                  <a:gd name="connsiteY2" fmla="*/ 393035 h 602585"/>
                  <a:gd name="connsiteX3" fmla="*/ 91370 w 2450986"/>
                  <a:gd name="connsiteY3" fmla="*/ 2510 h 602585"/>
                  <a:gd name="connsiteX4" fmla="*/ 40570 w 2450986"/>
                  <a:gd name="connsiteY4" fmla="*/ 78710 h 602585"/>
                  <a:gd name="connsiteX0" fmla="*/ 40570 w 2436213"/>
                  <a:gd name="connsiteY0" fmla="*/ 78710 h 602585"/>
                  <a:gd name="connsiteX1" fmla="*/ 2351970 w 2436213"/>
                  <a:gd name="connsiteY1" fmla="*/ 602585 h 602585"/>
                  <a:gd name="connsiteX2" fmla="*/ 2329745 w 2436213"/>
                  <a:gd name="connsiteY2" fmla="*/ 380335 h 602585"/>
                  <a:gd name="connsiteX3" fmla="*/ 91370 w 2436213"/>
                  <a:gd name="connsiteY3" fmla="*/ 2510 h 602585"/>
                  <a:gd name="connsiteX4" fmla="*/ 40570 w 2436213"/>
                  <a:gd name="connsiteY4" fmla="*/ 78710 h 602585"/>
                  <a:gd name="connsiteX0" fmla="*/ 40570 w 2429783"/>
                  <a:gd name="connsiteY0" fmla="*/ 78710 h 599410"/>
                  <a:gd name="connsiteX1" fmla="*/ 2339270 w 2429783"/>
                  <a:gd name="connsiteY1" fmla="*/ 599410 h 599410"/>
                  <a:gd name="connsiteX2" fmla="*/ 2329745 w 2429783"/>
                  <a:gd name="connsiteY2" fmla="*/ 380335 h 599410"/>
                  <a:gd name="connsiteX3" fmla="*/ 91370 w 2429783"/>
                  <a:gd name="connsiteY3" fmla="*/ 2510 h 599410"/>
                  <a:gd name="connsiteX4" fmla="*/ 40570 w 2429783"/>
                  <a:gd name="connsiteY4" fmla="*/ 78710 h 599410"/>
                  <a:gd name="connsiteX0" fmla="*/ 40570 w 2448090"/>
                  <a:gd name="connsiteY0" fmla="*/ 78710 h 599410"/>
                  <a:gd name="connsiteX1" fmla="*/ 2339270 w 2448090"/>
                  <a:gd name="connsiteY1" fmla="*/ 599410 h 599410"/>
                  <a:gd name="connsiteX2" fmla="*/ 2329745 w 2448090"/>
                  <a:gd name="connsiteY2" fmla="*/ 380335 h 599410"/>
                  <a:gd name="connsiteX3" fmla="*/ 91370 w 2448090"/>
                  <a:gd name="connsiteY3" fmla="*/ 2510 h 599410"/>
                  <a:gd name="connsiteX4" fmla="*/ 40570 w 2448090"/>
                  <a:gd name="connsiteY4" fmla="*/ 78710 h 599410"/>
                  <a:gd name="connsiteX0" fmla="*/ 40570 w 2452587"/>
                  <a:gd name="connsiteY0" fmla="*/ 78710 h 599410"/>
                  <a:gd name="connsiteX1" fmla="*/ 2339270 w 2452587"/>
                  <a:gd name="connsiteY1" fmla="*/ 599410 h 599410"/>
                  <a:gd name="connsiteX2" fmla="*/ 2329745 w 2452587"/>
                  <a:gd name="connsiteY2" fmla="*/ 380335 h 599410"/>
                  <a:gd name="connsiteX3" fmla="*/ 91370 w 2452587"/>
                  <a:gd name="connsiteY3" fmla="*/ 2510 h 599410"/>
                  <a:gd name="connsiteX4" fmla="*/ 40570 w 2452587"/>
                  <a:gd name="connsiteY4" fmla="*/ 78710 h 59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2587" h="599410">
                    <a:moveTo>
                      <a:pt x="40570" y="78710"/>
                    </a:moveTo>
                    <a:cubicBezTo>
                      <a:pt x="811037" y="253335"/>
                      <a:pt x="2076803" y="580360"/>
                      <a:pt x="2339270" y="599410"/>
                    </a:cubicBezTo>
                    <a:cubicBezTo>
                      <a:pt x="2500137" y="580360"/>
                      <a:pt x="2483203" y="408910"/>
                      <a:pt x="2329745" y="380335"/>
                    </a:cubicBezTo>
                    <a:cubicBezTo>
                      <a:pt x="2069395" y="326360"/>
                      <a:pt x="847020" y="132685"/>
                      <a:pt x="91370" y="2510"/>
                    </a:cubicBezTo>
                    <a:cubicBezTo>
                      <a:pt x="-17638" y="-13365"/>
                      <a:pt x="-21872" y="50135"/>
                      <a:pt x="40570" y="7871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512138" y="2358026"/>
                <a:ext cx="1171576" cy="456296"/>
              </a:xfrm>
              <a:custGeom>
                <a:avLst/>
                <a:gdLst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8750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47650 h 450850"/>
                  <a:gd name="connsiteX1" fmla="*/ 1095375 w 1095375"/>
                  <a:gd name="connsiteY1" fmla="*/ 450850 h 450850"/>
                  <a:gd name="connsiteX2" fmla="*/ 815975 w 1095375"/>
                  <a:gd name="connsiteY2" fmla="*/ 151606 h 450850"/>
                  <a:gd name="connsiteX3" fmla="*/ 473075 w 1095375"/>
                  <a:gd name="connsiteY3" fmla="*/ 0 h 450850"/>
                  <a:gd name="connsiteX4" fmla="*/ 0 w 1095375"/>
                  <a:gd name="connsiteY4" fmla="*/ 247650 h 450850"/>
                  <a:gd name="connsiteX0" fmla="*/ 0 w 1095375"/>
                  <a:gd name="connsiteY0" fmla="*/ 252413 h 455613"/>
                  <a:gd name="connsiteX1" fmla="*/ 1095375 w 1095375"/>
                  <a:gd name="connsiteY1" fmla="*/ 455613 h 455613"/>
                  <a:gd name="connsiteX2" fmla="*/ 815975 w 1095375"/>
                  <a:gd name="connsiteY2" fmla="*/ 156369 h 455613"/>
                  <a:gd name="connsiteX3" fmla="*/ 456406 w 1095375"/>
                  <a:gd name="connsiteY3" fmla="*/ 0 h 455613"/>
                  <a:gd name="connsiteX4" fmla="*/ 0 w 1095375"/>
                  <a:gd name="connsiteY4" fmla="*/ 252413 h 455613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095375"/>
                  <a:gd name="connsiteY0" fmla="*/ 257858 h 461058"/>
                  <a:gd name="connsiteX1" fmla="*/ 1095375 w 1095375"/>
                  <a:gd name="connsiteY1" fmla="*/ 461058 h 461058"/>
                  <a:gd name="connsiteX2" fmla="*/ 815975 w 1095375"/>
                  <a:gd name="connsiteY2" fmla="*/ 161814 h 461058"/>
                  <a:gd name="connsiteX3" fmla="*/ 456406 w 1095375"/>
                  <a:gd name="connsiteY3" fmla="*/ 5445 h 461058"/>
                  <a:gd name="connsiteX4" fmla="*/ 0 w 1095375"/>
                  <a:gd name="connsiteY4" fmla="*/ 257858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54907"/>
                  <a:gd name="connsiteY0" fmla="*/ 245952 h 461058"/>
                  <a:gd name="connsiteX1" fmla="*/ 1154907 w 1154907"/>
                  <a:gd name="connsiteY1" fmla="*/ 461058 h 461058"/>
                  <a:gd name="connsiteX2" fmla="*/ 875507 w 1154907"/>
                  <a:gd name="connsiteY2" fmla="*/ 161814 h 461058"/>
                  <a:gd name="connsiteX3" fmla="*/ 515938 w 1154907"/>
                  <a:gd name="connsiteY3" fmla="*/ 5445 h 461058"/>
                  <a:gd name="connsiteX4" fmla="*/ 0 w 1154907"/>
                  <a:gd name="connsiteY4" fmla="*/ 245952 h 461058"/>
                  <a:gd name="connsiteX0" fmla="*/ 0 w 1171576"/>
                  <a:gd name="connsiteY0" fmla="*/ 245952 h 456296"/>
                  <a:gd name="connsiteX1" fmla="*/ 1171576 w 1171576"/>
                  <a:gd name="connsiteY1" fmla="*/ 456296 h 456296"/>
                  <a:gd name="connsiteX2" fmla="*/ 875507 w 1171576"/>
                  <a:gd name="connsiteY2" fmla="*/ 161814 h 456296"/>
                  <a:gd name="connsiteX3" fmla="*/ 515938 w 1171576"/>
                  <a:gd name="connsiteY3" fmla="*/ 5445 h 456296"/>
                  <a:gd name="connsiteX4" fmla="*/ 0 w 1171576"/>
                  <a:gd name="connsiteY4" fmla="*/ 245952 h 45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76" h="456296">
                    <a:moveTo>
                      <a:pt x="0" y="245952"/>
                    </a:moveTo>
                    <a:lnTo>
                      <a:pt x="1171576" y="456296"/>
                    </a:lnTo>
                    <a:cubicBezTo>
                      <a:pt x="1037962" y="375598"/>
                      <a:pt x="935302" y="280613"/>
                      <a:pt x="875507" y="161814"/>
                    </a:cubicBezTo>
                    <a:cubicBezTo>
                      <a:pt x="846932" y="46985"/>
                      <a:pt x="735013" y="-20220"/>
                      <a:pt x="515938" y="5445"/>
                    </a:cubicBezTo>
                    <a:cubicBezTo>
                      <a:pt x="273315" y="41958"/>
                      <a:pt x="128322" y="154670"/>
                      <a:pt x="0" y="2459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9" name="Isosceles Triangle 128"/>
              <p:cNvSpPr/>
              <p:nvPr/>
            </p:nvSpPr>
            <p:spPr>
              <a:xfrm rot="6072562" flipH="1">
                <a:off x="9905716" y="3024435"/>
                <a:ext cx="93942" cy="19038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451621" y="1278117"/>
            <a:ext cx="6847855" cy="499884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b="1" i="1" dirty="0" smtClean="0"/>
              <a:t>Objetivo General:</a:t>
            </a:r>
          </a:p>
          <a:p>
            <a:pPr lvl="1" algn="just"/>
            <a:r>
              <a:rPr lang="es-ES" dirty="0" smtClean="0"/>
              <a:t>Poder </a:t>
            </a:r>
            <a:r>
              <a:rPr lang="es-ES" dirty="0"/>
              <a:t>utilizar técnicas de Machine </a:t>
            </a:r>
            <a:r>
              <a:rPr lang="es-ES" dirty="0" err="1"/>
              <a:t>Learning</a:t>
            </a:r>
            <a:r>
              <a:rPr lang="es-ES" dirty="0"/>
              <a:t> en los datos socioeconómicos y de record crediticio de ciudadanos de </a:t>
            </a:r>
            <a:r>
              <a:rPr lang="es-ES" dirty="0" smtClean="0"/>
              <a:t>Taiwán </a:t>
            </a:r>
            <a:r>
              <a:rPr lang="es-ES" dirty="0"/>
              <a:t>con el fin de predecir si los clientes financieros analizados por </a:t>
            </a:r>
            <a:r>
              <a:rPr lang="es-ES" dirty="0" err="1"/>
              <a:t>Credit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llegarán a incumplir en las obligaciones de pago de sus prestamos (default </a:t>
            </a:r>
            <a:r>
              <a:rPr lang="es-ES" dirty="0" err="1"/>
              <a:t>payment</a:t>
            </a:r>
            <a:r>
              <a:rPr lang="es-ES" dirty="0"/>
              <a:t>) y así tomar medidas que mitiguen el impacto de estos clientes en la estabilidad económica de las entidades financieras y </a:t>
            </a:r>
            <a:r>
              <a:rPr lang="es-ES" dirty="0" smtClean="0"/>
              <a:t>así </a:t>
            </a:r>
            <a:r>
              <a:rPr lang="es-ES" dirty="0"/>
              <a:t>no se vea afectada la </a:t>
            </a:r>
            <a:r>
              <a:rPr lang="es-ES" dirty="0" smtClean="0"/>
              <a:t>reputación </a:t>
            </a:r>
            <a:r>
              <a:rPr lang="es-ES" dirty="0"/>
              <a:t>del servicio brindado por </a:t>
            </a:r>
            <a:r>
              <a:rPr lang="es-ES" dirty="0" err="1"/>
              <a:t>Credit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i="1" dirty="0" smtClean="0"/>
              <a:t>Objetivos Específicos:</a:t>
            </a:r>
            <a:endParaRPr lang="es-ES" b="1" i="1" dirty="0"/>
          </a:p>
          <a:p>
            <a:pPr lvl="1" algn="just"/>
            <a:r>
              <a:rPr lang="es-ES" dirty="0"/>
              <a:t>Analizar los datos socioeconómicos y de record crediticio de ciudadanos de </a:t>
            </a:r>
            <a:r>
              <a:rPr lang="es-ES" dirty="0" smtClean="0"/>
              <a:t>Taiwán </a:t>
            </a:r>
            <a:r>
              <a:rPr lang="es-ES" dirty="0"/>
              <a:t>con el fin de generar un set de datos depurado que pueda ser entrenado con técnicas de Machine </a:t>
            </a:r>
            <a:r>
              <a:rPr lang="es-ES" dirty="0" err="1"/>
              <a:t>Learning</a:t>
            </a:r>
            <a:r>
              <a:rPr lang="es-ES" dirty="0" smtClean="0"/>
              <a:t>.</a:t>
            </a:r>
            <a:endParaRPr lang="es-ES" dirty="0"/>
          </a:p>
          <a:p>
            <a:pPr lvl="1" algn="just"/>
            <a:r>
              <a:rPr lang="es-ES" dirty="0" smtClean="0"/>
              <a:t>Entrenar </a:t>
            </a:r>
            <a:r>
              <a:rPr lang="es-ES" dirty="0"/>
              <a:t>el set de datos depurado de características socioeconómicas y de record crediticio de ciudadanos de Taiwán con varios algoritmos de Machine </a:t>
            </a:r>
            <a:r>
              <a:rPr lang="es-ES" dirty="0" err="1"/>
              <a:t>Learning</a:t>
            </a:r>
            <a:r>
              <a:rPr lang="es-ES" dirty="0"/>
              <a:t> con el fin de generar los indicadores de calidad de predicción de cada algoritmo</a:t>
            </a:r>
            <a:r>
              <a:rPr lang="es-ES" dirty="0" smtClean="0"/>
              <a:t>.</a:t>
            </a:r>
            <a:endParaRPr lang="es-ES" dirty="0"/>
          </a:p>
          <a:p>
            <a:pPr lvl="1" algn="just"/>
            <a:r>
              <a:rPr lang="es-ES" dirty="0" smtClean="0"/>
              <a:t>Comparar </a:t>
            </a:r>
            <a:r>
              <a:rPr lang="es-ES" dirty="0"/>
              <a:t>los indicadores de calidad de predicción generados con el fin de seleccionar el algoritmo con los mejores resultados y así posteriormente poder utilizar dicho algoritmo en los datos de </a:t>
            </a:r>
            <a:r>
              <a:rPr lang="es-ES" dirty="0" err="1"/>
              <a:t>Credit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para predecir si un cliente incumplirá en las obligaciones de pago de su </a:t>
            </a:r>
            <a:r>
              <a:rPr lang="es-ES" dirty="0" smtClean="0"/>
              <a:t>préstamo </a:t>
            </a:r>
            <a:r>
              <a:rPr lang="es-ES" dirty="0"/>
              <a:t>o no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2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trabajo del proceso de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3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3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72127036"/>
              </p:ext>
            </p:extLst>
          </p:nvPr>
        </p:nvGraphicFramePr>
        <p:xfrm>
          <a:off x="4248238" y="923386"/>
          <a:ext cx="7562761" cy="559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506392" y="1589918"/>
            <a:ext cx="3463343" cy="426025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Para este proyecto se utilizará el marco de trabajo BADIR. 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Ya </a:t>
            </a:r>
            <a:r>
              <a:rPr lang="es-ES" dirty="0">
                <a:solidFill>
                  <a:schemeClr val="bg1"/>
                </a:solidFill>
              </a:rPr>
              <a:t>que aún cuando se conoce cual es la problemática que el Negocio quiere resolver, no se ha definido la pregunta a responder con el procesamiento, predicción y análisis de los datos.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Por </a:t>
            </a:r>
            <a:r>
              <a:rPr lang="es-ES" dirty="0">
                <a:solidFill>
                  <a:schemeClr val="bg1"/>
                </a:solidFill>
              </a:rPr>
              <a:t>lo tanto, este marco de trabajo general, ayuda a definir de manera sistemática estos puntos.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40" y="379889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Descripción de los 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2" name="Marcador de conteni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9403958"/>
              </p:ext>
            </p:extLst>
          </p:nvPr>
        </p:nvGraphicFramePr>
        <p:xfrm>
          <a:off x="6895514" y="199986"/>
          <a:ext cx="5076093" cy="624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111"/>
                <a:gridCol w="2664656"/>
                <a:gridCol w="1730326"/>
              </a:tblGrid>
              <a:tr h="248047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  <a:latin typeface="Roboto"/>
                        </a:rPr>
                        <a:t>Variable</a:t>
                      </a:r>
                      <a:endParaRPr lang="en-US" sz="900" dirty="0">
                        <a:effectLst/>
                        <a:latin typeface="Robot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  <a:latin typeface="Roboto"/>
                        </a:rPr>
                        <a:t>Descripción</a:t>
                      </a:r>
                      <a:endParaRPr lang="en-US" sz="900">
                        <a:effectLst/>
                        <a:latin typeface="Robot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  <a:latin typeface="Roboto"/>
                        </a:rPr>
                        <a:t>Posible Valor</a:t>
                      </a:r>
                      <a:endParaRPr lang="en-US" sz="900">
                        <a:effectLst/>
                        <a:latin typeface="Roboto"/>
                      </a:endParaRPr>
                    </a:p>
                  </a:txBody>
                  <a:tcPr marL="50800" marR="50800" marT="50800" marB="50800"/>
                </a:tc>
              </a:tr>
              <a:tr h="19908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Monto de crédito otorgado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Monto en NTD (NT dollar - nuevo dólar taiwanes)</a:t>
                      </a:r>
                    </a:p>
                  </a:txBody>
                  <a:tcPr marL="50800" marR="50800" marT="50800" marB="50800"/>
                </a:tc>
              </a:tr>
              <a:tr h="22369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Genero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1 - Masculino</a:t>
                      </a:r>
                    </a:p>
                    <a:p>
                      <a:r>
                        <a:rPr lang="en-US" sz="900">
                          <a:effectLst/>
                          <a:latin typeface="Roboto"/>
                        </a:rPr>
                        <a:t>2 - Femenino</a:t>
                      </a: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Nivel educativo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  <a:latin typeface="Roboto"/>
                        </a:rPr>
                        <a:t>1 - Postgrado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2 - Universidad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3 - Secundaria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0, 4, 5 6 - Otros</a:t>
                      </a: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Estado civil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1 - Casado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2 - Soltero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3 - Divorciado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0 - Otros</a:t>
                      </a:r>
                    </a:p>
                  </a:txBody>
                  <a:tcPr marL="50800" marR="50800" marT="50800" marB="50800"/>
                </a:tc>
              </a:tr>
              <a:tr h="24804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Edad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Edad (Años)</a:t>
                      </a:r>
                    </a:p>
                  </a:txBody>
                  <a:tcPr marL="50800" marR="50800" marT="50800" marB="50800"/>
                </a:tc>
              </a:tr>
              <a:tr h="68411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X6 - X11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  <a:latin typeface="Roboto"/>
                        </a:rPr>
                        <a:t>Historial del status de pagos anteriores: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X6: Status de pago realizado en septiembre 2005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X7: Status de pago realizado en agosto 2005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X8: Status de pago realizado en julio 2005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X9: Status de pago realizado en junio 2005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X10: Status de pago realizado en mayo 2005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X11: Status de pago realizado en abril 2005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-2 - Sin consumo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-1 - Pago completo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0 - Usó crédito rotativo (Tarjeta de crédito)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1 - Pago atrasado en 1 mes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2 - Pago atrasado en 2 meses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Así sucesivamente…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n - Pago atrasado en n meses</a:t>
                      </a:r>
                    </a:p>
                  </a:txBody>
                  <a:tcPr marL="50800" marR="50800" marT="50800" marB="50800"/>
                </a:tc>
              </a:tr>
              <a:tr h="59189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X12 - X17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Estado de cuenta mensual: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X12 : Estado de cuenta en septiembre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X13: Estado de cuenta en agosto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X14: Estado de cuenta en julio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X15: Estado de cuenta en junio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X16: Estado de cuenta en mayo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X17: Estado de cuenta en abril 2005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Monto del estado de cuenta mensual en NTD (NT dollar - nuevo dólar taiwanes)</a:t>
                      </a:r>
                    </a:p>
                  </a:txBody>
                  <a:tcPr marL="50800" marR="50800" marT="50800" marB="50800"/>
                </a:tc>
              </a:tr>
              <a:tr h="66379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X18 - X23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Monto de pagos anteriores: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X18: Monto pagado en septiembre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X19: Monto pagado en agosto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X20: Monto pagado en julio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X21: Monto pagado en junio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X22: Monto pagado en mayo 2005</a:t>
                      </a:r>
                    </a:p>
                    <a:p>
                      <a:r>
                        <a:rPr lang="es-ES" sz="900">
                          <a:effectLst/>
                          <a:latin typeface="Roboto"/>
                        </a:rPr>
                        <a:t>X23: Monto pagado en abril 2005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  <a:latin typeface="Roboto"/>
                        </a:rPr>
                        <a:t>Monto del pago anterior mensual en NTD (NT dollar - nuevo dólar taiwanes)</a:t>
                      </a: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Roboto"/>
                        </a:rPr>
                        <a:t>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Roboto"/>
                        </a:rPr>
                        <a:t>Comportamiento</a:t>
                      </a:r>
                      <a:r>
                        <a:rPr lang="en-US" sz="900" dirty="0">
                          <a:effectLst/>
                          <a:latin typeface="Roboto"/>
                        </a:rPr>
                        <a:t> del </a:t>
                      </a:r>
                      <a:r>
                        <a:rPr lang="en-US" sz="900" dirty="0" err="1">
                          <a:effectLst/>
                          <a:latin typeface="Roboto"/>
                        </a:rPr>
                        <a:t>cliente</a:t>
                      </a:r>
                      <a:endParaRPr lang="en-US" sz="900" dirty="0">
                        <a:effectLst/>
                        <a:latin typeface="Robot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  <a:latin typeface="Roboto"/>
                        </a:rPr>
                        <a:t>0 - No Incumple</a:t>
                      </a:r>
                    </a:p>
                    <a:p>
                      <a:r>
                        <a:rPr lang="es-ES" sz="900" dirty="0">
                          <a:effectLst/>
                          <a:latin typeface="Roboto"/>
                        </a:rPr>
                        <a:t>1 - Incumple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9" name="Marcador de contenido 9"/>
          <p:cNvSpPr>
            <a:spLocks noGrp="1"/>
          </p:cNvSpPr>
          <p:nvPr>
            <p:ph sz="half" idx="2"/>
          </p:nvPr>
        </p:nvSpPr>
        <p:spPr>
          <a:xfrm>
            <a:off x="297766" y="1206123"/>
            <a:ext cx="6243711" cy="5240517"/>
          </a:xfrm>
        </p:spPr>
        <p:txBody>
          <a:bodyPr>
            <a:noAutofit/>
          </a:bodyPr>
          <a:lstStyle/>
          <a:p>
            <a:pPr algn="just"/>
            <a:r>
              <a:rPr lang="es-ES" sz="1700" dirty="0"/>
              <a:t>Se tiene un set de datos cuyo objetivo es investigar si los clientes financieros de Taiwán llegan a incumplir en las obligaciones de pago de sus prestamos bancarios o no (default </a:t>
            </a:r>
            <a:r>
              <a:rPr lang="es-ES" sz="1700" dirty="0" err="1"/>
              <a:t>payment</a:t>
            </a:r>
            <a:r>
              <a:rPr lang="es-ES" sz="1700" dirty="0"/>
              <a:t>). </a:t>
            </a:r>
            <a:endParaRPr lang="es-ES" sz="1700" dirty="0" smtClean="0"/>
          </a:p>
          <a:p>
            <a:pPr algn="just"/>
            <a:r>
              <a:rPr lang="es-ES" sz="1700" dirty="0" smtClean="0"/>
              <a:t>Este </a:t>
            </a:r>
            <a:r>
              <a:rPr lang="es-ES" sz="1700" dirty="0"/>
              <a:t>set de datos incluye datos históricos de </a:t>
            </a:r>
            <a:r>
              <a:rPr lang="es-ES" sz="1700" b="1" dirty="0"/>
              <a:t>abril a septiembre del 2005</a:t>
            </a:r>
            <a:r>
              <a:rPr lang="es-ES" sz="1700" dirty="0"/>
              <a:t> de </a:t>
            </a:r>
            <a:r>
              <a:rPr lang="es-ES" sz="1700" b="1" dirty="0" err="1"/>
              <a:t>ciudados</a:t>
            </a:r>
            <a:r>
              <a:rPr lang="es-ES" sz="1700" b="1" dirty="0"/>
              <a:t> de </a:t>
            </a:r>
            <a:r>
              <a:rPr lang="es-ES" sz="1700" b="1" dirty="0" smtClean="0"/>
              <a:t>Taiwán </a:t>
            </a:r>
            <a:r>
              <a:rPr lang="es-ES" sz="1700" dirty="0"/>
              <a:t>y fue generado por I-</a:t>
            </a:r>
            <a:r>
              <a:rPr lang="es-ES" sz="1700" dirty="0" err="1"/>
              <a:t>Cheng</a:t>
            </a:r>
            <a:r>
              <a:rPr lang="es-ES" sz="1700" dirty="0"/>
              <a:t> </a:t>
            </a:r>
            <a:r>
              <a:rPr lang="es-ES" sz="1700" dirty="0" err="1"/>
              <a:t>Yeh</a:t>
            </a:r>
            <a:r>
              <a:rPr lang="es-ES" sz="1700" dirty="0"/>
              <a:t> (profesor del Departamento de Información de la Universidad de </a:t>
            </a:r>
            <a:r>
              <a:rPr lang="es-ES" sz="1700" dirty="0" err="1"/>
              <a:t>Chung</a:t>
            </a:r>
            <a:r>
              <a:rPr lang="es-ES" sz="1700" dirty="0"/>
              <a:t> </a:t>
            </a:r>
            <a:r>
              <a:rPr lang="es-ES" sz="1700" dirty="0" err="1"/>
              <a:t>Hua</a:t>
            </a:r>
            <a:r>
              <a:rPr lang="es-ES" sz="1700" dirty="0"/>
              <a:t> y del Departamento de Ingeniería Civil de la Universidad de </a:t>
            </a:r>
            <a:r>
              <a:rPr lang="es-ES" sz="1700" dirty="0" err="1"/>
              <a:t>Tamkang</a:t>
            </a:r>
            <a:r>
              <a:rPr lang="es-ES" sz="1700" dirty="0"/>
              <a:t>, ambas son Universidades de </a:t>
            </a:r>
            <a:r>
              <a:rPr lang="es-ES" sz="1700" dirty="0" err="1"/>
              <a:t>Taiwan</a:t>
            </a:r>
            <a:r>
              <a:rPr lang="es-ES" sz="1700" dirty="0"/>
              <a:t>) para su investigación "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comparisons</a:t>
            </a:r>
            <a:r>
              <a:rPr lang="es-ES" sz="1700" dirty="0"/>
              <a:t> of data </a:t>
            </a:r>
            <a:r>
              <a:rPr lang="es-ES" sz="1700" dirty="0" err="1"/>
              <a:t>mining</a:t>
            </a:r>
            <a:r>
              <a:rPr lang="es-ES" sz="1700" dirty="0"/>
              <a:t> </a:t>
            </a:r>
            <a:r>
              <a:rPr lang="es-ES" sz="1700" dirty="0" err="1"/>
              <a:t>techniques</a:t>
            </a:r>
            <a:r>
              <a:rPr lang="es-ES" sz="1700" dirty="0"/>
              <a:t> </a:t>
            </a:r>
            <a:r>
              <a:rPr lang="es-ES" sz="1700" dirty="0" err="1"/>
              <a:t>for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</a:t>
            </a:r>
            <a:r>
              <a:rPr lang="es-ES" sz="1700" dirty="0" err="1"/>
              <a:t>predictive</a:t>
            </a:r>
            <a:r>
              <a:rPr lang="es-ES" sz="1700" dirty="0"/>
              <a:t> </a:t>
            </a:r>
            <a:r>
              <a:rPr lang="es-ES" sz="1700" dirty="0" err="1"/>
              <a:t>accuracy</a:t>
            </a:r>
            <a:r>
              <a:rPr lang="es-ES" sz="1700" dirty="0"/>
              <a:t> of </a:t>
            </a:r>
            <a:r>
              <a:rPr lang="es-ES" sz="1700" dirty="0" err="1"/>
              <a:t>probability</a:t>
            </a:r>
            <a:r>
              <a:rPr lang="es-ES" sz="1700" dirty="0"/>
              <a:t> of default </a:t>
            </a:r>
            <a:r>
              <a:rPr lang="es-ES" sz="1700" dirty="0" err="1"/>
              <a:t>credit</a:t>
            </a:r>
            <a:r>
              <a:rPr lang="es-ES" sz="1700" dirty="0"/>
              <a:t> </a:t>
            </a:r>
            <a:r>
              <a:rPr lang="es-ES" sz="1700" dirty="0" err="1"/>
              <a:t>card</a:t>
            </a:r>
            <a:r>
              <a:rPr lang="es-ES" sz="1700" dirty="0"/>
              <a:t> </a:t>
            </a:r>
            <a:r>
              <a:rPr lang="es-ES" sz="1700" dirty="0" err="1"/>
              <a:t>clients</a:t>
            </a:r>
            <a:r>
              <a:rPr lang="es-ES" sz="1700" dirty="0"/>
              <a:t>" (2009). </a:t>
            </a:r>
            <a:endParaRPr lang="es-ES" sz="1700" dirty="0" smtClean="0"/>
          </a:p>
          <a:p>
            <a:pPr algn="just"/>
            <a:r>
              <a:rPr lang="es-ES" sz="1700" dirty="0" smtClean="0"/>
              <a:t>El </a:t>
            </a:r>
            <a:r>
              <a:rPr lang="es-ES" sz="1700" dirty="0"/>
              <a:t>set de datos </a:t>
            </a:r>
            <a:r>
              <a:rPr lang="es-ES" sz="1700" b="1" dirty="0"/>
              <a:t>incluye </a:t>
            </a:r>
            <a:r>
              <a:rPr lang="es-ES" sz="1700" b="1" dirty="0" smtClean="0"/>
              <a:t>30000 registros </a:t>
            </a:r>
            <a:r>
              <a:rPr lang="es-ES" sz="1700" b="1" dirty="0"/>
              <a:t>y 24 columnas</a:t>
            </a:r>
            <a:r>
              <a:rPr lang="es-ES" sz="1700" dirty="0"/>
              <a:t>, donde 23 columnas correspondes a los predictores y la variable a predecir seria el comportamiento del cliente, que se clasificaría como </a:t>
            </a:r>
            <a:r>
              <a:rPr lang="es-ES" sz="1700" b="1" dirty="0"/>
              <a:t>"Incumple" o "No </a:t>
            </a:r>
            <a:r>
              <a:rPr lang="es-ES" sz="1700" b="1" dirty="0" smtClean="0"/>
              <a:t>Incumple“</a:t>
            </a:r>
            <a:r>
              <a:rPr lang="es-ES" sz="1700" dirty="0" smtClean="0"/>
              <a:t>.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7442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7705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   Método de procesamiento de los </a:t>
            </a:r>
            <a:r>
              <a:rPr lang="es-E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15000" y="2723846"/>
            <a:ext cx="0" cy="2953303"/>
          </a:xfrm>
          <a:prstGeom prst="line">
            <a:avLst/>
          </a:prstGeom>
          <a:ln>
            <a:solidFill>
              <a:schemeClr val="bg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-1" y="6714000"/>
            <a:ext cx="12191999" cy="144000"/>
            <a:chOff x="4115999" y="1098000"/>
            <a:chExt cx="3960001" cy="54000"/>
          </a:xfrm>
        </p:grpSpPr>
        <p:sp>
          <p:nvSpPr>
            <p:cNvPr id="158" name="Rectangle 157"/>
            <p:cNvSpPr/>
            <p:nvPr/>
          </p:nvSpPr>
          <p:spPr>
            <a:xfrm>
              <a:off x="4116000" y="1098000"/>
              <a:ext cx="3960000" cy="5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15999" y="1098000"/>
              <a:ext cx="198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aphicFrame>
        <p:nvGraphicFramePr>
          <p:cNvPr id="2" name="Marcador de conteni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5721267"/>
              </p:ext>
            </p:extLst>
          </p:nvPr>
        </p:nvGraphicFramePr>
        <p:xfrm>
          <a:off x="447675" y="1570038"/>
          <a:ext cx="10808460" cy="4564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3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4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2149</Words>
  <Application>Microsoft Office PowerPoint</Application>
  <PresentationFormat>Panorámica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Open Sans</vt:lpstr>
      <vt:lpstr>Roboto</vt:lpstr>
      <vt:lpstr>Trebuchet MS</vt:lpstr>
      <vt:lpstr>Tw Cen MT</vt:lpstr>
      <vt:lpstr>Wingdings 3</vt:lpstr>
      <vt:lpstr>4_Office Theme</vt:lpstr>
      <vt:lpstr>Ion</vt:lpstr>
      <vt:lpstr>Circuito</vt:lpstr>
      <vt:lpstr>Presentación de PowerPoint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o Comentarios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Yurguen Peñaranda</dc:creator>
  <cp:lastModifiedBy>Yurguen Peñaranda</cp:lastModifiedBy>
  <cp:revision>112</cp:revision>
  <dcterms:created xsi:type="dcterms:W3CDTF">2019-10-12T01:52:59Z</dcterms:created>
  <dcterms:modified xsi:type="dcterms:W3CDTF">2020-02-17T01:49:23Z</dcterms:modified>
</cp:coreProperties>
</file>