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ac318c79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ac318c79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ac318c79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ac318c79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ac318c79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ac318c79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ac318c79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ac318c79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ac318c79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ac318c79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Planaridade e Coloração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para verificar se o valor inserido na posição desejada é valida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340" y="1652574"/>
            <a:ext cx="7561323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principal na qual vai preencher a tabela seguindo as regras do sudoku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374" y="1407249"/>
            <a:ext cx="7469574" cy="34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para plotar a matriz resultante com todos os preenchimentos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700" y="2199051"/>
            <a:ext cx="7779199" cy="1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Chamada das funções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162" y="1506425"/>
            <a:ext cx="5393676" cy="34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3405000" y="2243450"/>
            <a:ext cx="2334000" cy="8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4000"/>
              <a:t>Obrigado</a:t>
            </a:r>
            <a:endParaRPr b="1"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