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24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EBA62-4311-438B-B6F0-5F22F373C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F7D978-6969-4A84-B1E7-662B3F52C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B1528-3DC5-4057-BE5A-51141102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3ED3-4602-41DC-A225-EB746626158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D20BE-36B0-461D-B3F4-B6C91CD0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1C36F-E054-4C0E-B8BD-653E1A1E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670-4F6A-4DD4-8787-C81B3802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7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6CB19-5628-443F-A1A1-7603B7B2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4E9E9-01BC-4A3E-953E-CB662536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F9D56-86C8-469E-A5A0-E5090C69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3ED3-4602-41DC-A225-EB746626158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98EEF-E08D-4CA6-8F62-EE250EB7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0870B-3A2A-4180-B9D0-9E51B535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670-4F6A-4DD4-8787-C81B3802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9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4F1464-C5DC-4636-8253-086595930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A6155C-ED66-4F13-A50F-1D3487ADE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40675-08D5-484F-B3F9-7C02F6D2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3ED3-4602-41DC-A225-EB746626158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AC81E-999C-4A12-AF1B-E11CDD23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E500C-9E73-4D55-A693-616928EA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670-4F6A-4DD4-8787-C81B3802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3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A6963-A2F3-48ED-A50C-0A711E9B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88020-DBDA-4AD5-93C2-1F599EF09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9556B-4862-4801-AC7E-F0CE3CA1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3ED3-4602-41DC-A225-EB746626158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CDEAD-1DEF-4E72-B704-0C9B1F3E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3F60A-BAB2-426B-99E2-9E69AD7B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670-4F6A-4DD4-8787-C81B3802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3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EF7BE-1470-45FD-BC59-1E5C7525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F9EFE-6391-478C-835E-55277F840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F1503-8166-4F3F-B91D-44E2C1CA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3ED3-4602-41DC-A225-EB746626158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91773-4545-465F-AA2D-8B67411D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FA348-53F1-411C-A9FE-87B8B946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670-4F6A-4DD4-8787-C81B3802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0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4766C-6E7A-4964-83ED-77E5B0E4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BE667-FAD0-4118-9143-EC0F61A40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7959B-DD90-498D-B37A-C5D52DB36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E1204-008A-491D-836A-36418F15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3ED3-4602-41DC-A225-EB746626158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0CB78C-B3D0-48B6-9419-BFD3C860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8DBA2-A786-4659-B89B-F1C8DC19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670-4F6A-4DD4-8787-C81B3802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89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F5997-7E78-4D7F-9475-CC4DDB87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B0424-DE22-4513-8578-C509A631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02FD23-163C-48BA-9355-4808E5C31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2332B6-2523-4740-97C3-6F2B3F9FC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A5C010-BEE8-4471-8A8C-340060B0C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6B04D1-EAC0-405F-9910-78E8CB2B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3ED3-4602-41DC-A225-EB746626158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83F1FB-319F-4AAC-A376-6A9EB694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7C248A-8612-4239-89F1-D954E780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670-4F6A-4DD4-8787-C81B3802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7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EB00F-1E72-4B7F-AFDD-44F6F0CE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1B904E-ADF6-4DE8-8250-F9220800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3ED3-4602-41DC-A225-EB746626158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65451F-9027-495B-882B-CF5A5C09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99CA51-69A1-4A3C-AD12-86BB3FF2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670-4F6A-4DD4-8787-C81B3802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00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EA3420-A29E-4F4E-86FF-59BA1AD8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3ED3-4602-41DC-A225-EB746626158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54B72F-B201-4CFD-96E1-86C8F199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1B840-11A1-4F3E-83EA-E39808A9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670-4F6A-4DD4-8787-C81B3802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87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4691D-3B99-4382-B27A-55A03F86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73827-DBB4-494E-A0BC-DB5E0969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9B0D3A-1551-4C93-A014-3B1E50EC0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B0CF6-2018-47D0-8E06-1FF23018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3ED3-4602-41DC-A225-EB746626158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B5CC6-659C-4CC1-8EBF-DD65EA7E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1067A-88E2-405B-BE6E-0C120F64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670-4F6A-4DD4-8787-C81B3802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1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FD319-73D4-485D-B63C-13BBA4DA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144561-5750-433E-BF53-3531E77E0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E0927-B310-4EC1-9287-A8BA5EF8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AF9853-471B-403E-8280-C7584DED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3ED3-4602-41DC-A225-EB746626158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3422B-083B-4DFA-9BBA-67B7825C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D9D688-48C0-4A4A-826D-648CE065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670-4F6A-4DD4-8787-C81B3802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5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F437BD-0EFC-44AB-94DA-19F8BA83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3E60B-A550-428F-A2B4-AE5707E26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12A05-23AF-4FCD-A151-2D8BC86B2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E3ED3-4602-41DC-A225-EB746626158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2BEF7-A70E-4390-9BC3-F35236FDF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20367-BBE1-4A76-A105-2C4BF8560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2A670-4F6A-4DD4-8787-C81B3802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4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07037CEE-368A-4E80-841C-9CB9AE50B426}"/>
              </a:ext>
            </a:extLst>
          </p:cNvPr>
          <p:cNvGrpSpPr/>
          <p:nvPr/>
        </p:nvGrpSpPr>
        <p:grpSpPr>
          <a:xfrm rot="10478862">
            <a:off x="7990467" y="5390071"/>
            <a:ext cx="710155" cy="582607"/>
            <a:chOff x="4212211" y="825519"/>
            <a:chExt cx="710155" cy="58260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727F128-606C-4B67-8FD8-4C499D90A0B6}"/>
                </a:ext>
              </a:extLst>
            </p:cNvPr>
            <p:cNvSpPr/>
            <p:nvPr/>
          </p:nvSpPr>
          <p:spPr>
            <a:xfrm>
              <a:off x="4386163" y="825519"/>
              <a:ext cx="443938" cy="4439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8840BC7-9672-4B96-ACF3-AB1D0ABE3256}"/>
                </a:ext>
              </a:extLst>
            </p:cNvPr>
            <p:cNvSpPr/>
            <p:nvPr/>
          </p:nvSpPr>
          <p:spPr>
            <a:xfrm>
              <a:off x="4212211" y="1187777"/>
              <a:ext cx="710155" cy="22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30F92A1A-B2E9-4268-B983-B78F5FD11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2821" y="1078595"/>
              <a:ext cx="117280" cy="2193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2959C20C-78E7-4932-BF60-D9509AE7909B}"/>
              </a:ext>
            </a:extLst>
          </p:cNvPr>
          <p:cNvSpPr/>
          <p:nvPr/>
        </p:nvSpPr>
        <p:spPr>
          <a:xfrm>
            <a:off x="7964844" y="4804834"/>
            <a:ext cx="641023" cy="6410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dirty="0"/>
              <a:t>q</a:t>
            </a:r>
            <a:r>
              <a:rPr lang="en-US" altLang="zh-CN" sz="1400" dirty="0"/>
              <a:t>2</a:t>
            </a:r>
            <a:endParaRPr lang="en-US" altLang="zh-CN" sz="2400" b="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76BFC91-C87B-4368-9DA7-6131BF559618}"/>
              </a:ext>
            </a:extLst>
          </p:cNvPr>
          <p:cNvSpPr/>
          <p:nvPr/>
        </p:nvSpPr>
        <p:spPr>
          <a:xfrm>
            <a:off x="5023899" y="1097042"/>
            <a:ext cx="641023" cy="6410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dirty="0" err="1"/>
              <a:t>q</a:t>
            </a:r>
            <a:r>
              <a:rPr lang="en-US" altLang="zh-CN" sz="1200" dirty="0" err="1"/>
              <a:t>b</a:t>
            </a:r>
            <a:endParaRPr lang="en-US" altLang="zh-CN" sz="2400" b="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D8ACD46-88A6-4A9C-8387-CA24436C3AC7}"/>
              </a:ext>
            </a:extLst>
          </p:cNvPr>
          <p:cNvSpPr/>
          <p:nvPr/>
        </p:nvSpPr>
        <p:spPr>
          <a:xfrm>
            <a:off x="3294858" y="1112753"/>
            <a:ext cx="641023" cy="6410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dirty="0" err="1"/>
              <a:t>q</a:t>
            </a:r>
            <a:r>
              <a:rPr lang="en-US" altLang="zh-CN" b="0" dirty="0" err="1"/>
              <a:t>s</a:t>
            </a:r>
            <a:endParaRPr lang="en-US" altLang="zh-CN" sz="2400" b="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43777E-12C8-4DE2-B2B9-7E03E392EEA1}"/>
              </a:ext>
            </a:extLst>
          </p:cNvPr>
          <p:cNvSpPr/>
          <p:nvPr/>
        </p:nvSpPr>
        <p:spPr>
          <a:xfrm>
            <a:off x="6678653" y="1144563"/>
            <a:ext cx="641023" cy="6410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dirty="0"/>
              <a:t>q</a:t>
            </a:r>
            <a:r>
              <a:rPr lang="en-US" altLang="zh-CN" sz="1400" dirty="0"/>
              <a:t>c</a:t>
            </a:r>
            <a:endParaRPr lang="en-US" altLang="zh-CN" sz="2400" b="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CEBD538-C502-45BC-8E99-4F40C34136CD}"/>
              </a:ext>
            </a:extLst>
          </p:cNvPr>
          <p:cNvCxnSpPr>
            <a:cxnSpLocks/>
          </p:cNvCxnSpPr>
          <p:nvPr/>
        </p:nvCxnSpPr>
        <p:spPr>
          <a:xfrm flipV="1">
            <a:off x="989814" y="1433266"/>
            <a:ext cx="2261255" cy="318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977B9-5FDF-4ABB-98AF-9C23F9424B4B}"/>
                  </a:ext>
                </a:extLst>
              </p:cNvPr>
              <p:cNvSpPr txBox="1"/>
              <p:nvPr/>
            </p:nvSpPr>
            <p:spPr>
              <a:xfrm>
                <a:off x="1685617" y="1056351"/>
                <a:ext cx="710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𝑠𝑡𝑎𝑟𝑡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977B9-5FDF-4ABB-98AF-9C23F9424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617" y="1056351"/>
                <a:ext cx="7101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681F424-E34E-46E9-B51F-E15F6382AB39}"/>
              </a:ext>
            </a:extLst>
          </p:cNvPr>
          <p:cNvCxnSpPr>
            <a:cxnSpLocks/>
          </p:cNvCxnSpPr>
          <p:nvPr/>
        </p:nvCxnSpPr>
        <p:spPr>
          <a:xfrm>
            <a:off x="4107334" y="1448975"/>
            <a:ext cx="822884" cy="16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E4BB7ED-3374-4221-93C6-17BD930F5072}"/>
              </a:ext>
            </a:extLst>
          </p:cNvPr>
          <p:cNvSpPr txBox="1"/>
          <p:nvPr/>
        </p:nvSpPr>
        <p:spPr>
          <a:xfrm>
            <a:off x="4145836" y="1063932"/>
            <a:ext cx="82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▷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▷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 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61B338D-DB27-4638-972D-7062EFD5BA9B}"/>
              </a:ext>
            </a:extLst>
          </p:cNvPr>
          <p:cNvGrpSpPr/>
          <p:nvPr/>
        </p:nvGrpSpPr>
        <p:grpSpPr>
          <a:xfrm>
            <a:off x="4581426" y="307106"/>
            <a:ext cx="2013769" cy="930885"/>
            <a:chOff x="2535810" y="618190"/>
            <a:chExt cx="2013769" cy="93088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7CA7E77-152B-482F-8C64-58DFD4E12CA3}"/>
                </a:ext>
              </a:extLst>
            </p:cNvPr>
            <p:cNvGrpSpPr/>
            <p:nvPr/>
          </p:nvGrpSpPr>
          <p:grpSpPr>
            <a:xfrm>
              <a:off x="2964529" y="966468"/>
              <a:ext cx="710155" cy="582607"/>
              <a:chOff x="4212211" y="825519"/>
              <a:chExt cx="710155" cy="582607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C92F623-8AC0-43E9-A24E-EA4B666F00E7}"/>
                  </a:ext>
                </a:extLst>
              </p:cNvPr>
              <p:cNvSpPr/>
              <p:nvPr/>
            </p:nvSpPr>
            <p:spPr>
              <a:xfrm>
                <a:off x="4386163" y="825519"/>
                <a:ext cx="443938" cy="4439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252437B-A242-442B-9DDE-273C2B730BD3}"/>
                  </a:ext>
                </a:extLst>
              </p:cNvPr>
              <p:cNvSpPr/>
              <p:nvPr/>
            </p:nvSpPr>
            <p:spPr>
              <a:xfrm>
                <a:off x="4212211" y="1187777"/>
                <a:ext cx="710155" cy="2203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F537E550-FC55-488F-8B4E-091DCAA939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12821" y="1078595"/>
                <a:ext cx="117280" cy="2193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98DC6F2-EB4E-41CC-A718-BC6748994E4E}"/>
                </a:ext>
              </a:extLst>
            </p:cNvPr>
            <p:cNvSpPr txBox="1"/>
            <p:nvPr/>
          </p:nvSpPr>
          <p:spPr>
            <a:xfrm>
              <a:off x="2535810" y="618190"/>
              <a:ext cx="2013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1/1</a:t>
              </a:r>
              <a:r>
                <a:rPr lang="en-US" altLang="zh-CN" b="0" i="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 , </a:t>
              </a:r>
              <a:r>
                <a:rPr lang="en-US" altLang="zh-CN" dirty="0">
                  <a:solidFill>
                    <a:srgbClr val="FF0000"/>
                  </a:solidFill>
                </a:rPr>
                <a:t>0/0</a:t>
              </a:r>
              <a:r>
                <a:rPr lang="en-US" altLang="zh-CN" b="0" i="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 , </a:t>
              </a:r>
              <a:r>
                <a:rPr lang="en-US" altLang="zh-CN" sz="1600" dirty="0">
                  <a:solidFill>
                    <a:srgbClr val="FF0000"/>
                  </a:solidFill>
                </a:rPr>
                <a:t>□</a:t>
              </a:r>
              <a:r>
                <a:rPr lang="en-US" altLang="zh-CN" dirty="0">
                  <a:solidFill>
                    <a:srgbClr val="FF0000"/>
                  </a:solidFill>
                </a:rPr>
                <a:t>/</a:t>
              </a:r>
              <a:r>
                <a:rPr lang="en-US" altLang="zh-CN" sz="1600" dirty="0">
                  <a:solidFill>
                    <a:srgbClr val="FF0000"/>
                  </a:solidFill>
                </a:rPr>
                <a:t>□</a:t>
              </a:r>
              <a:r>
                <a:rPr lang="en-US" altLang="zh-CN" b="0" i="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 , 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1E0A6A3-5E85-4D34-AA21-F204E92348E2}"/>
              </a:ext>
            </a:extLst>
          </p:cNvPr>
          <p:cNvCxnSpPr>
            <a:cxnSpLocks/>
          </p:cNvCxnSpPr>
          <p:nvPr/>
        </p:nvCxnSpPr>
        <p:spPr>
          <a:xfrm>
            <a:off x="5772311" y="1440925"/>
            <a:ext cx="822884" cy="16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679EA76-D9B0-44CD-90CE-D223FAD72B71}"/>
              </a:ext>
            </a:extLst>
          </p:cNvPr>
          <p:cNvSpPr txBox="1"/>
          <p:nvPr/>
        </p:nvSpPr>
        <p:spPr>
          <a:xfrm>
            <a:off x="5792268" y="1099661"/>
            <a:ext cx="82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◁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 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8134CD1-FABD-4887-A2D4-FFD5E409F538}"/>
              </a:ext>
            </a:extLst>
          </p:cNvPr>
          <p:cNvCxnSpPr>
            <a:cxnSpLocks/>
          </p:cNvCxnSpPr>
          <p:nvPr/>
        </p:nvCxnSpPr>
        <p:spPr>
          <a:xfrm>
            <a:off x="7353262" y="1785586"/>
            <a:ext cx="574680" cy="680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65AB227-81DE-4BC4-BEC7-374195DAD5CA}"/>
              </a:ext>
            </a:extLst>
          </p:cNvPr>
          <p:cNvSpPr txBox="1"/>
          <p:nvPr/>
        </p:nvSpPr>
        <p:spPr>
          <a:xfrm>
            <a:off x="7297012" y="1538188"/>
            <a:ext cx="102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□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▷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,R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93E50F1-CFF9-4E2F-880A-128ACD430C86}"/>
              </a:ext>
            </a:extLst>
          </p:cNvPr>
          <p:cNvSpPr/>
          <p:nvPr/>
        </p:nvSpPr>
        <p:spPr>
          <a:xfrm>
            <a:off x="3418864" y="5125345"/>
            <a:ext cx="641023" cy="6410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dirty="0" err="1"/>
              <a:t>q</a:t>
            </a:r>
            <a:r>
              <a:rPr lang="en-US" altLang="zh-CN" sz="1050" b="0" dirty="0" err="1"/>
              <a:t>H</a:t>
            </a:r>
            <a:endParaRPr lang="en-US" altLang="zh-CN" sz="2400" b="0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3F787ED-4B97-46C2-9D19-7D1C6BC0B619}"/>
              </a:ext>
            </a:extLst>
          </p:cNvPr>
          <p:cNvGrpSpPr/>
          <p:nvPr/>
        </p:nvGrpSpPr>
        <p:grpSpPr>
          <a:xfrm>
            <a:off x="7996775" y="1817123"/>
            <a:ext cx="710155" cy="582607"/>
            <a:chOff x="4212211" y="825519"/>
            <a:chExt cx="710155" cy="582607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4AD72EB-8820-4125-BB5F-28A0797877D7}"/>
                </a:ext>
              </a:extLst>
            </p:cNvPr>
            <p:cNvSpPr/>
            <p:nvPr/>
          </p:nvSpPr>
          <p:spPr>
            <a:xfrm>
              <a:off x="4386163" y="825519"/>
              <a:ext cx="443938" cy="4439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1BFEB2C-B04D-4E3D-B7E0-151A81E890E4}"/>
                </a:ext>
              </a:extLst>
            </p:cNvPr>
            <p:cNvSpPr/>
            <p:nvPr/>
          </p:nvSpPr>
          <p:spPr>
            <a:xfrm>
              <a:off x="4212211" y="1187777"/>
              <a:ext cx="710155" cy="22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C2B0BEBB-3B0A-49C9-918B-F57B321AE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2821" y="1078595"/>
              <a:ext cx="117280" cy="2193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52E55A22-A4CF-4B05-941B-9751455A1F42}"/>
              </a:ext>
            </a:extLst>
          </p:cNvPr>
          <p:cNvSpPr txBox="1"/>
          <p:nvPr/>
        </p:nvSpPr>
        <p:spPr>
          <a:xfrm>
            <a:off x="8643821" y="1606571"/>
            <a:ext cx="233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0/0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◁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 L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A71D574-C4F6-45D3-92EC-39CDA5FD4645}"/>
              </a:ext>
            </a:extLst>
          </p:cNvPr>
          <p:cNvSpPr/>
          <p:nvPr/>
        </p:nvSpPr>
        <p:spPr>
          <a:xfrm>
            <a:off x="7970684" y="2277568"/>
            <a:ext cx="641023" cy="6410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dirty="0"/>
              <a:t>q</a:t>
            </a:r>
            <a:r>
              <a:rPr lang="en-US" altLang="zh-CN" sz="1400" b="0" dirty="0"/>
              <a:t>1</a:t>
            </a:r>
            <a:endParaRPr lang="en-US" altLang="zh-CN" sz="2400" b="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C0F1B13-BA12-4EB8-935A-6EB0DAA15BA8}"/>
              </a:ext>
            </a:extLst>
          </p:cNvPr>
          <p:cNvCxnSpPr>
            <a:cxnSpLocks/>
          </p:cNvCxnSpPr>
          <p:nvPr/>
        </p:nvCxnSpPr>
        <p:spPr>
          <a:xfrm flipH="1">
            <a:off x="7263470" y="2854764"/>
            <a:ext cx="716379" cy="730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E4A2CD0-5D88-4BD9-A924-607D9157FA78}"/>
              </a:ext>
            </a:extLst>
          </p:cNvPr>
          <p:cNvSpPr txBox="1"/>
          <p:nvPr/>
        </p:nvSpPr>
        <p:spPr>
          <a:xfrm>
            <a:off x="7621659" y="3152108"/>
            <a:ext cx="82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0 , 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B9343F2-D3A2-4919-B17C-3C769A7B5EDA}"/>
              </a:ext>
            </a:extLst>
          </p:cNvPr>
          <p:cNvGrpSpPr/>
          <p:nvPr/>
        </p:nvGrpSpPr>
        <p:grpSpPr>
          <a:xfrm rot="17134912">
            <a:off x="6115004" y="3511231"/>
            <a:ext cx="710155" cy="582607"/>
            <a:chOff x="4212211" y="825519"/>
            <a:chExt cx="710155" cy="582607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9EE4CA56-7D11-4996-8C26-A7D151D75A1A}"/>
                </a:ext>
              </a:extLst>
            </p:cNvPr>
            <p:cNvSpPr/>
            <p:nvPr/>
          </p:nvSpPr>
          <p:spPr>
            <a:xfrm>
              <a:off x="4386163" y="825519"/>
              <a:ext cx="443938" cy="4439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A5597CD-672F-4DF8-93F6-A50E8ED1E415}"/>
                </a:ext>
              </a:extLst>
            </p:cNvPr>
            <p:cNvSpPr/>
            <p:nvPr/>
          </p:nvSpPr>
          <p:spPr>
            <a:xfrm>
              <a:off x="4212211" y="1187777"/>
              <a:ext cx="710155" cy="22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840E0E47-3354-4D4F-8A8C-361B27DAA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2821" y="1078595"/>
              <a:ext cx="117280" cy="2193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864A0159-DCCC-4A40-9178-8856F9DFC211}"/>
              </a:ext>
            </a:extLst>
          </p:cNvPr>
          <p:cNvSpPr/>
          <p:nvPr/>
        </p:nvSpPr>
        <p:spPr>
          <a:xfrm>
            <a:off x="6641987" y="3604970"/>
            <a:ext cx="641023" cy="6410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dirty="0" err="1"/>
              <a:t>q</a:t>
            </a:r>
            <a:r>
              <a:rPr lang="en-US" altLang="zh-CN" sz="1600" b="0" dirty="0" err="1"/>
              <a:t>L</a:t>
            </a:r>
            <a:endParaRPr lang="en-US" altLang="zh-CN" sz="2400" b="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8E8A720-D06C-404F-8DAB-9EE4E17C070B}"/>
              </a:ext>
            </a:extLst>
          </p:cNvPr>
          <p:cNvSpPr txBox="1"/>
          <p:nvPr/>
        </p:nvSpPr>
        <p:spPr>
          <a:xfrm>
            <a:off x="4518776" y="3957216"/>
            <a:ext cx="201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1/1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 </a:t>
            </a:r>
            <a:r>
              <a:rPr lang="en-US" altLang="zh-CN" dirty="0">
                <a:solidFill>
                  <a:srgbClr val="FF0000"/>
                </a:solidFill>
              </a:rPr>
              <a:t>0/0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 </a:t>
            </a:r>
            <a:r>
              <a:rPr lang="en-US" altLang="zh-CN" sz="1600" dirty="0">
                <a:solidFill>
                  <a:srgbClr val="FF0000"/>
                </a:solidFill>
              </a:rPr>
              <a:t>□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sz="1600" dirty="0">
                <a:solidFill>
                  <a:srgbClr val="FF0000"/>
                </a:solidFill>
              </a:rPr>
              <a:t>□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 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ABD71A3-6ABA-46B4-90ED-433DAA04C54F}"/>
              </a:ext>
            </a:extLst>
          </p:cNvPr>
          <p:cNvCxnSpPr>
            <a:cxnSpLocks/>
          </p:cNvCxnSpPr>
          <p:nvPr/>
        </p:nvCxnSpPr>
        <p:spPr>
          <a:xfrm>
            <a:off x="7263470" y="4228238"/>
            <a:ext cx="664472" cy="645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343376AF-6CCF-4E6A-AC1B-0EA1114627BE}"/>
              </a:ext>
            </a:extLst>
          </p:cNvPr>
          <p:cNvSpPr txBox="1"/>
          <p:nvPr/>
        </p:nvSpPr>
        <p:spPr>
          <a:xfrm>
            <a:off x="6699664" y="4549264"/>
            <a:ext cx="82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▷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▷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 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4851C03-0F98-4792-B9F6-9F6C5AB2130D}"/>
              </a:ext>
            </a:extLst>
          </p:cNvPr>
          <p:cNvCxnSpPr>
            <a:cxnSpLocks/>
          </p:cNvCxnSpPr>
          <p:nvPr/>
        </p:nvCxnSpPr>
        <p:spPr>
          <a:xfrm flipV="1">
            <a:off x="8698374" y="4347384"/>
            <a:ext cx="618174" cy="564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09727219-0180-4F3F-8511-008BF0AFB60F}"/>
              </a:ext>
            </a:extLst>
          </p:cNvPr>
          <p:cNvSpPr txBox="1"/>
          <p:nvPr/>
        </p:nvSpPr>
        <p:spPr>
          <a:xfrm>
            <a:off x="7946393" y="5924962"/>
            <a:ext cx="106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0/0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FE13EC5-81CD-43E0-AFE8-8971EDB4E77E}"/>
              </a:ext>
            </a:extLst>
          </p:cNvPr>
          <p:cNvSpPr txBox="1"/>
          <p:nvPr/>
        </p:nvSpPr>
        <p:spPr>
          <a:xfrm>
            <a:off x="8264083" y="4261123"/>
            <a:ext cx="82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0 , 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7D2B7A-347C-4578-B072-604C47CE8306}"/>
              </a:ext>
            </a:extLst>
          </p:cNvPr>
          <p:cNvCxnSpPr>
            <a:cxnSpLocks/>
          </p:cNvCxnSpPr>
          <p:nvPr/>
        </p:nvCxnSpPr>
        <p:spPr>
          <a:xfrm flipH="1" flipV="1">
            <a:off x="8675525" y="2888912"/>
            <a:ext cx="727266" cy="6729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3CFFA5A1-C3FB-4C66-AF92-9F41A1F71D8B}"/>
              </a:ext>
            </a:extLst>
          </p:cNvPr>
          <p:cNvSpPr txBox="1"/>
          <p:nvPr/>
        </p:nvSpPr>
        <p:spPr>
          <a:xfrm>
            <a:off x="9812047" y="3363333"/>
            <a:ext cx="201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1/1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 </a:t>
            </a:r>
            <a:r>
              <a:rPr lang="en-US" altLang="zh-CN" dirty="0">
                <a:solidFill>
                  <a:srgbClr val="FF0000"/>
                </a:solidFill>
              </a:rPr>
              <a:t>0/0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 </a:t>
            </a:r>
            <a:r>
              <a:rPr lang="en-US" altLang="zh-CN" sz="1600" dirty="0">
                <a:solidFill>
                  <a:srgbClr val="FF0000"/>
                </a:solidFill>
              </a:rPr>
              <a:t>□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sz="1600" dirty="0">
                <a:solidFill>
                  <a:srgbClr val="FF0000"/>
                </a:solidFill>
              </a:rPr>
              <a:t>□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 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1322EEA-B1EC-4A6C-8DD8-5891CBBAA0BC}"/>
              </a:ext>
            </a:extLst>
          </p:cNvPr>
          <p:cNvGrpSpPr/>
          <p:nvPr/>
        </p:nvGrpSpPr>
        <p:grpSpPr>
          <a:xfrm rot="4314481">
            <a:off x="9608339" y="3648620"/>
            <a:ext cx="710155" cy="582607"/>
            <a:chOff x="4212211" y="825519"/>
            <a:chExt cx="710155" cy="582607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D6F95F2-2032-4A64-B157-CFA2E327A360}"/>
                </a:ext>
              </a:extLst>
            </p:cNvPr>
            <p:cNvSpPr/>
            <p:nvPr/>
          </p:nvSpPr>
          <p:spPr>
            <a:xfrm>
              <a:off x="4386163" y="825519"/>
              <a:ext cx="443938" cy="4439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ABD88A6-EDD6-493C-B180-A5FB64B09511}"/>
                </a:ext>
              </a:extLst>
            </p:cNvPr>
            <p:cNvSpPr/>
            <p:nvPr/>
          </p:nvSpPr>
          <p:spPr>
            <a:xfrm>
              <a:off x="4212211" y="1187777"/>
              <a:ext cx="710155" cy="22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AC71470B-16C7-4111-B83C-5AE948398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2821" y="1078595"/>
              <a:ext cx="117280" cy="2193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9FB9318C-A414-4B2D-A540-FDF4FAF04B50}"/>
              </a:ext>
            </a:extLst>
          </p:cNvPr>
          <p:cNvSpPr/>
          <p:nvPr/>
        </p:nvSpPr>
        <p:spPr>
          <a:xfrm>
            <a:off x="9191559" y="3648100"/>
            <a:ext cx="641023" cy="6410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dirty="0" err="1"/>
              <a:t>q</a:t>
            </a:r>
            <a:r>
              <a:rPr lang="en-US" altLang="zh-CN" sz="1200" b="0" dirty="0" err="1"/>
              <a:t>R</a:t>
            </a:r>
            <a:endParaRPr lang="en-US" altLang="zh-CN" sz="2400" b="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A2677A0-1F57-4419-8878-1991E02ED603}"/>
              </a:ext>
            </a:extLst>
          </p:cNvPr>
          <p:cNvSpPr txBox="1"/>
          <p:nvPr/>
        </p:nvSpPr>
        <p:spPr>
          <a:xfrm>
            <a:off x="8895941" y="2830651"/>
            <a:ext cx="82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◁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 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AEC41274-049B-412A-A9B0-F9031B012BD9}"/>
              </a:ext>
            </a:extLst>
          </p:cNvPr>
          <p:cNvCxnSpPr>
            <a:cxnSpLocks/>
          </p:cNvCxnSpPr>
          <p:nvPr/>
        </p:nvCxnSpPr>
        <p:spPr>
          <a:xfrm flipH="1" flipV="1">
            <a:off x="2791961" y="2209532"/>
            <a:ext cx="5085037" cy="36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2AC004D-1D08-4B7E-B705-AD03009A8A9D}"/>
              </a:ext>
            </a:extLst>
          </p:cNvPr>
          <p:cNvCxnSpPr>
            <a:cxnSpLocks/>
          </p:cNvCxnSpPr>
          <p:nvPr/>
        </p:nvCxnSpPr>
        <p:spPr>
          <a:xfrm flipV="1">
            <a:off x="2839825" y="2726875"/>
            <a:ext cx="5012959" cy="8309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576DFCA-0943-46E4-9828-2E4D68CD0003}"/>
              </a:ext>
            </a:extLst>
          </p:cNvPr>
          <p:cNvSpPr txBox="1"/>
          <p:nvPr/>
        </p:nvSpPr>
        <p:spPr>
          <a:xfrm>
            <a:off x="4356901" y="2002478"/>
            <a:ext cx="148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□/□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,R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C00061F0-B808-48BC-9BA3-97F9F8A44098}"/>
              </a:ext>
            </a:extLst>
          </p:cNvPr>
          <p:cNvGrpSpPr/>
          <p:nvPr/>
        </p:nvGrpSpPr>
        <p:grpSpPr>
          <a:xfrm rot="14908731">
            <a:off x="1625829" y="1961448"/>
            <a:ext cx="710155" cy="582607"/>
            <a:chOff x="4212211" y="825519"/>
            <a:chExt cx="710155" cy="582607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C0BA2029-932E-424F-AF03-443A252C0186}"/>
                </a:ext>
              </a:extLst>
            </p:cNvPr>
            <p:cNvSpPr/>
            <p:nvPr/>
          </p:nvSpPr>
          <p:spPr>
            <a:xfrm>
              <a:off x="4386163" y="825519"/>
              <a:ext cx="443938" cy="4439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6F5E30D3-1DB3-4016-B483-0970B3D07CE9}"/>
                </a:ext>
              </a:extLst>
            </p:cNvPr>
            <p:cNvSpPr/>
            <p:nvPr/>
          </p:nvSpPr>
          <p:spPr>
            <a:xfrm>
              <a:off x="4212211" y="1187777"/>
              <a:ext cx="710155" cy="22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40D1D3D1-0BC1-41E4-B5A2-CFEC1E39E4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2821" y="1078595"/>
              <a:ext cx="117280" cy="2193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3E67D6ED-00C5-4985-82CF-2757BA8345BA}"/>
              </a:ext>
            </a:extLst>
          </p:cNvPr>
          <p:cNvSpPr/>
          <p:nvPr/>
        </p:nvSpPr>
        <p:spPr>
          <a:xfrm>
            <a:off x="2104095" y="1876208"/>
            <a:ext cx="641023" cy="6410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dirty="0" err="1"/>
              <a:t>q</a:t>
            </a:r>
            <a:r>
              <a:rPr lang="en-US" altLang="zh-CN" b="0" dirty="0" err="1"/>
              <a:t>r</a:t>
            </a:r>
            <a:endParaRPr lang="en-US" altLang="zh-CN" sz="2400" b="0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EDFC96F-103E-405E-91E7-84C2B1FF6F7D}"/>
              </a:ext>
            </a:extLst>
          </p:cNvPr>
          <p:cNvSpPr txBox="1"/>
          <p:nvPr/>
        </p:nvSpPr>
        <p:spPr>
          <a:xfrm>
            <a:off x="456532" y="1885366"/>
            <a:ext cx="164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0/1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 R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▷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▷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◁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 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FC4458EF-BFF3-4269-9F4B-A505969DD2FC}"/>
              </a:ext>
            </a:extLst>
          </p:cNvPr>
          <p:cNvCxnSpPr>
            <a:cxnSpLocks/>
          </p:cNvCxnSpPr>
          <p:nvPr/>
        </p:nvCxnSpPr>
        <p:spPr>
          <a:xfrm>
            <a:off x="2395772" y="2598079"/>
            <a:ext cx="0" cy="817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758FC6A1-BF26-495B-B2EE-0CB1AAE58D36}"/>
              </a:ext>
            </a:extLst>
          </p:cNvPr>
          <p:cNvGrpSpPr/>
          <p:nvPr/>
        </p:nvGrpSpPr>
        <p:grpSpPr>
          <a:xfrm rot="14908731">
            <a:off x="1600179" y="3519925"/>
            <a:ext cx="710155" cy="582607"/>
            <a:chOff x="4212211" y="825519"/>
            <a:chExt cx="710155" cy="582607"/>
          </a:xfrm>
        </p:grpSpPr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0893570B-99CB-4403-908A-631D7690C689}"/>
                </a:ext>
              </a:extLst>
            </p:cNvPr>
            <p:cNvSpPr/>
            <p:nvPr/>
          </p:nvSpPr>
          <p:spPr>
            <a:xfrm>
              <a:off x="4386163" y="825519"/>
              <a:ext cx="443938" cy="4439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36373DBD-FB9E-4D31-A0F0-B0192D25C202}"/>
                </a:ext>
              </a:extLst>
            </p:cNvPr>
            <p:cNvSpPr/>
            <p:nvPr/>
          </p:nvSpPr>
          <p:spPr>
            <a:xfrm>
              <a:off x="4212211" y="1187777"/>
              <a:ext cx="710155" cy="22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470B2BB7-9F61-4AF9-8D03-13021F014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2821" y="1078595"/>
              <a:ext cx="117280" cy="2193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文本框 134">
            <a:extLst>
              <a:ext uri="{FF2B5EF4-FFF2-40B4-BE49-F238E27FC236}">
                <a16:creationId xmlns:a16="http://schemas.microsoft.com/office/drawing/2014/main" id="{79E9A3D1-A5DA-485A-8A3F-1526A997A6B2}"/>
              </a:ext>
            </a:extLst>
          </p:cNvPr>
          <p:cNvSpPr txBox="1"/>
          <p:nvPr/>
        </p:nvSpPr>
        <p:spPr>
          <a:xfrm>
            <a:off x="419694" y="3599279"/>
            <a:ext cx="164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1/1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 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71C1D40-95BF-4219-9BB6-56547B167325}"/>
              </a:ext>
            </a:extLst>
          </p:cNvPr>
          <p:cNvSpPr/>
          <p:nvPr/>
        </p:nvSpPr>
        <p:spPr>
          <a:xfrm>
            <a:off x="2106319" y="3486078"/>
            <a:ext cx="641023" cy="6410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dirty="0"/>
              <a:t>q</a:t>
            </a:r>
            <a:r>
              <a:rPr lang="en-US" altLang="zh-CN" sz="1400" b="0" dirty="0"/>
              <a:t>3</a:t>
            </a:r>
            <a:endParaRPr lang="en-US" altLang="zh-CN" sz="2400" b="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DBAB4F8-73CD-4E15-B3A2-F53C9015A7F3}"/>
              </a:ext>
            </a:extLst>
          </p:cNvPr>
          <p:cNvSpPr txBox="1"/>
          <p:nvPr/>
        </p:nvSpPr>
        <p:spPr>
          <a:xfrm>
            <a:off x="1568324" y="2833179"/>
            <a:ext cx="1141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□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,L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E513926F-C702-405F-BF4F-D993A2A98707}"/>
              </a:ext>
            </a:extLst>
          </p:cNvPr>
          <p:cNvSpPr txBox="1"/>
          <p:nvPr/>
        </p:nvSpPr>
        <p:spPr>
          <a:xfrm>
            <a:off x="4295174" y="2854764"/>
            <a:ext cx="82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▷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▷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 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D32A8A8-D6B2-4C63-B5F0-6DA065C0947D}"/>
              </a:ext>
            </a:extLst>
          </p:cNvPr>
          <p:cNvCxnSpPr>
            <a:cxnSpLocks/>
          </p:cNvCxnSpPr>
          <p:nvPr/>
        </p:nvCxnSpPr>
        <p:spPr>
          <a:xfrm flipH="1">
            <a:off x="6278252" y="5106396"/>
            <a:ext cx="1591601" cy="281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348ECE7-42A0-437E-A47B-024CC9C5AA11}"/>
              </a:ext>
            </a:extLst>
          </p:cNvPr>
          <p:cNvSpPr txBox="1"/>
          <p:nvPr/>
        </p:nvSpPr>
        <p:spPr>
          <a:xfrm>
            <a:off x="6458411" y="5358220"/>
            <a:ext cx="148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□/□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,R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66DDCAF7-626B-45D3-8961-1D5BAD8F0AAD}"/>
              </a:ext>
            </a:extLst>
          </p:cNvPr>
          <p:cNvGrpSpPr/>
          <p:nvPr/>
        </p:nvGrpSpPr>
        <p:grpSpPr>
          <a:xfrm rot="10478862">
            <a:off x="5489806" y="5633659"/>
            <a:ext cx="710155" cy="582607"/>
            <a:chOff x="4212211" y="825519"/>
            <a:chExt cx="710155" cy="582607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80A0A44E-2A6D-49E6-9431-934EF52123AD}"/>
                </a:ext>
              </a:extLst>
            </p:cNvPr>
            <p:cNvSpPr/>
            <p:nvPr/>
          </p:nvSpPr>
          <p:spPr>
            <a:xfrm>
              <a:off x="4386163" y="825519"/>
              <a:ext cx="443938" cy="4439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3F31745-3E95-450D-95DD-6567B02DCA21}"/>
                </a:ext>
              </a:extLst>
            </p:cNvPr>
            <p:cNvSpPr/>
            <p:nvPr/>
          </p:nvSpPr>
          <p:spPr>
            <a:xfrm>
              <a:off x="4212211" y="1187777"/>
              <a:ext cx="710155" cy="22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2D83199E-3FF5-43A9-A5FE-B498BFF61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2821" y="1078595"/>
              <a:ext cx="117280" cy="2193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文本框 150">
            <a:extLst>
              <a:ext uri="{FF2B5EF4-FFF2-40B4-BE49-F238E27FC236}">
                <a16:creationId xmlns:a16="http://schemas.microsoft.com/office/drawing/2014/main" id="{29039A9F-2422-412D-89A4-1429223447A9}"/>
              </a:ext>
            </a:extLst>
          </p:cNvPr>
          <p:cNvSpPr txBox="1"/>
          <p:nvPr/>
        </p:nvSpPr>
        <p:spPr>
          <a:xfrm>
            <a:off x="4853359" y="6230687"/>
            <a:ext cx="205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0/0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,1/1,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▷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▷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◁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◁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,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FD939D-63B1-4AED-A7F4-657813A0404D}"/>
              </a:ext>
            </a:extLst>
          </p:cNvPr>
          <p:cNvSpPr/>
          <p:nvPr/>
        </p:nvSpPr>
        <p:spPr>
          <a:xfrm>
            <a:off x="5533834" y="5114602"/>
            <a:ext cx="641023" cy="6410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dirty="0" err="1"/>
              <a:t>q</a:t>
            </a:r>
            <a:r>
              <a:rPr lang="en-US" altLang="zh-CN" b="0" dirty="0" err="1"/>
              <a:t>f</a:t>
            </a:r>
            <a:endParaRPr lang="en-US" altLang="zh-CN" sz="2400" b="0" dirty="0"/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594846B3-49BA-4EB8-A974-CAA82F1987FC}"/>
              </a:ext>
            </a:extLst>
          </p:cNvPr>
          <p:cNvCxnSpPr>
            <a:cxnSpLocks/>
          </p:cNvCxnSpPr>
          <p:nvPr/>
        </p:nvCxnSpPr>
        <p:spPr>
          <a:xfrm flipH="1">
            <a:off x="4145836" y="5461810"/>
            <a:ext cx="1353172" cy="18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31A4D94-F64A-44E5-B5D6-92D1656EAB9B}"/>
              </a:ext>
            </a:extLst>
          </p:cNvPr>
          <p:cNvSpPr txBox="1"/>
          <p:nvPr/>
        </p:nvSpPr>
        <p:spPr>
          <a:xfrm>
            <a:off x="4277643" y="5089904"/>
            <a:ext cx="148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□/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,S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01D2EABD-42A4-4129-AADC-2996831B029C}"/>
              </a:ext>
            </a:extLst>
          </p:cNvPr>
          <p:cNvCxnSpPr>
            <a:cxnSpLocks/>
          </p:cNvCxnSpPr>
          <p:nvPr/>
        </p:nvCxnSpPr>
        <p:spPr>
          <a:xfrm flipH="1">
            <a:off x="848412" y="5462964"/>
            <a:ext cx="2580011" cy="7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B6078728-E34B-4129-A2D5-C31899FEEB8B}"/>
                  </a:ext>
                </a:extLst>
              </p:cNvPr>
              <p:cNvSpPr txBox="1"/>
              <p:nvPr/>
            </p:nvSpPr>
            <p:spPr>
              <a:xfrm>
                <a:off x="1749978" y="5093541"/>
                <a:ext cx="7101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𝑒𝑛𝑑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B6078728-E34B-4129-A2D5-C31899FE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78" y="5093541"/>
                <a:ext cx="71015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45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136</Words>
  <Application>Microsoft Office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 haoyi</dc:creator>
  <cp:lastModifiedBy>you haoyi</cp:lastModifiedBy>
  <cp:revision>9</cp:revision>
  <dcterms:created xsi:type="dcterms:W3CDTF">2021-05-06T11:34:33Z</dcterms:created>
  <dcterms:modified xsi:type="dcterms:W3CDTF">2021-05-06T14:50:14Z</dcterms:modified>
</cp:coreProperties>
</file>