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D83D9-477C-49BA-95A5-8106011F2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D7BE5B-8E50-4005-B527-A4E18C4D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C3018-F685-4536-A772-034CFDC9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55B38-3FE0-4EDE-A32E-E7E2195E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78C56-BBF9-46CC-82B1-3D199DD6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8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2C5DB-6845-46A0-8C95-CF36993E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40DA7A-0D5D-40AD-90E6-078D4435F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39C16-46BA-43FF-81C5-F0FEAEC5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A3A60-9EA7-4AC8-B201-DA95F7E5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5D63A-9CCA-4DFF-959C-A12D3BC1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5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E1C06F-DEC4-4A45-958E-A4BBE037E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599419-5025-4B20-9823-C337D1F3A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9B553-C52C-4E09-A0F6-26DD3A12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69BDD-B49E-4946-83D8-A438E046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C58DE-C77C-4C23-89D1-1F35E332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6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43469-C7D0-4F27-BC2B-CFEAFA1A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DA3F1-D45E-4865-BDCC-0E092772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8DEB6-B1D9-4EDC-ABE4-8ECFB01A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0E59CD-BF04-4695-A1B0-35431EC4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8B4A8-B62D-4E54-A976-5BC955DD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8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B7470-A344-4DDD-B09F-0439942D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B32AE-AACE-42D7-B3A2-9E4CEC9DC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0A246-D63D-421B-B5EC-092DEF55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3CB98-E555-4F69-ABE2-04E9EABD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8EA56-32FE-4A45-B42E-6998BB85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9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C742E-7BE5-484B-A59A-C6F01FA5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0D21E-0AC1-48FA-9E4F-AF931509A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CF1313-93C1-4158-B7B3-5AAF3CF10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6544B0-13ED-400C-A581-99B5B40D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A0D2C-5EDA-4903-AC52-01734B59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0ACE9-A627-4B62-A066-52D90D49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4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C1230-C6EF-4B2B-8592-361A80ED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83278-FACF-4809-BE2D-F3535B82C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FCCCD0-8418-4ADB-9D0A-A2B41CA18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5FCEF5-7DCF-47BE-BAAF-35BA10F85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FDDBC8-D5F3-4ADB-8468-176BB65E2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5A5209-E601-43DC-B5F2-5BFCFE78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625E5E-A7C9-45EF-B35B-31A684DB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D6BDAA-0B25-4A7E-8F3F-768A763C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9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ABD88-E784-4E7E-88FB-3A71D356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A5FCBB-0845-473D-9C06-9C340C92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0F7668-80EE-4546-9020-76B8430D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937B9C-2485-4357-9E3E-102EAD9A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32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C6EF2D-8DA0-40B1-A2F1-9E7E9CD0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77C826-AD8C-4A2D-9735-278B15A9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16AA8-1AA4-4C86-A88F-E5EC5115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15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07580-F74A-4730-BA63-F15F6BA4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6A341-82AE-43C8-B80B-F934D5FAF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65518F-68F0-43C6-B81F-CC9368CB1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A9B4C-CEBD-4EAE-8FDC-36F04FC3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67FE5-068B-4371-B5FB-81B45F22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67B7A1-F27A-44DC-AD55-DA367875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B1717-28AB-41B1-89AB-DCEE82D0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39D85A-BA05-4EB8-8968-D4F2E3E5A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5EEDC3-4E99-46C5-8426-D76055169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CDAABE-EC41-4F80-A7F4-51AC6BFF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F52918-0AA6-4948-B74A-75BDC213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2103B-74B4-4159-856C-D8989354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9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A4703E-7637-41A2-A50C-609FF5C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795B1-7574-481C-A1F7-CAA6F2BE8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B6804-47B6-4CBF-B8C7-0B94277FB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59D97-AFE2-40DC-A71D-0CD08F216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A9F3F-9AD7-441A-91BA-E6E71B6C6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5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1BC412BC-220F-45C9-AAFB-389DAD5FCEE1}"/>
              </a:ext>
            </a:extLst>
          </p:cNvPr>
          <p:cNvSpPr/>
          <p:nvPr/>
        </p:nvSpPr>
        <p:spPr>
          <a:xfrm>
            <a:off x="5681219" y="3896403"/>
            <a:ext cx="1989056" cy="1989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E3F86B-F21D-4170-B252-FCC699AAD32E}"/>
              </a:ext>
            </a:extLst>
          </p:cNvPr>
          <p:cNvSpPr/>
          <p:nvPr/>
        </p:nvSpPr>
        <p:spPr>
          <a:xfrm>
            <a:off x="6449503" y="4664687"/>
            <a:ext cx="452487" cy="452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A1F123F-17DA-4E47-9F74-B16236A6DAEB}"/>
              </a:ext>
            </a:extLst>
          </p:cNvPr>
          <p:cNvSpPr/>
          <p:nvPr/>
        </p:nvSpPr>
        <p:spPr>
          <a:xfrm>
            <a:off x="1857079" y="3896403"/>
            <a:ext cx="1989056" cy="1989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7DED14-9EFC-44DA-83B0-8B150E2C0D31}"/>
              </a:ext>
            </a:extLst>
          </p:cNvPr>
          <p:cNvSpPr/>
          <p:nvPr/>
        </p:nvSpPr>
        <p:spPr>
          <a:xfrm>
            <a:off x="2557806" y="4664687"/>
            <a:ext cx="452487" cy="452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69B86BB-1D37-4F2C-8DC8-3C0396287AB4}"/>
              </a:ext>
            </a:extLst>
          </p:cNvPr>
          <p:cNvSpPr/>
          <p:nvPr/>
        </p:nvSpPr>
        <p:spPr>
          <a:xfrm>
            <a:off x="4900993" y="1740825"/>
            <a:ext cx="452487" cy="45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FF35CED-DDCF-44FB-B362-B7E36FA1EBBA}"/>
              </a:ext>
            </a:extLst>
          </p:cNvPr>
          <p:cNvSpPr/>
          <p:nvPr/>
        </p:nvSpPr>
        <p:spPr>
          <a:xfrm>
            <a:off x="3692163" y="972541"/>
            <a:ext cx="1989056" cy="1989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D314EAF-B837-495D-AD25-A97582E42051}"/>
              </a:ext>
            </a:extLst>
          </p:cNvPr>
          <p:cNvSpPr/>
          <p:nvPr/>
        </p:nvSpPr>
        <p:spPr>
          <a:xfrm>
            <a:off x="4120767" y="1740825"/>
            <a:ext cx="452487" cy="452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96A6356-5628-42D2-B696-87114A2E892B}"/>
              </a:ext>
            </a:extLst>
          </p:cNvPr>
          <p:cNvCxnSpPr>
            <a:cxnSpLocks/>
            <a:stCxn id="28" idx="4"/>
            <a:endCxn id="19" idx="7"/>
          </p:cNvCxnSpPr>
          <p:nvPr/>
        </p:nvCxnSpPr>
        <p:spPr>
          <a:xfrm flipH="1">
            <a:off x="3554844" y="2961597"/>
            <a:ext cx="1131847" cy="1226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4051FB4-097C-435E-B676-0CAF24D70237}"/>
              </a:ext>
            </a:extLst>
          </p:cNvPr>
          <p:cNvCxnSpPr>
            <a:cxnSpLocks/>
            <a:stCxn id="28" idx="4"/>
            <a:endCxn id="14" idx="1"/>
          </p:cNvCxnSpPr>
          <p:nvPr/>
        </p:nvCxnSpPr>
        <p:spPr>
          <a:xfrm>
            <a:off x="4686691" y="2961597"/>
            <a:ext cx="1285819" cy="1226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880C35A-27EB-4251-8E25-19BF3C1798FA}"/>
              </a:ext>
            </a:extLst>
          </p:cNvPr>
          <p:cNvSpPr txBox="1"/>
          <p:nvPr/>
        </p:nvSpPr>
        <p:spPr>
          <a:xfrm>
            <a:off x="5769204" y="1272619"/>
            <a:ext cx="461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7522415-657B-4245-B7A1-184F2BB58D9A}"/>
              </a:ext>
            </a:extLst>
          </p:cNvPr>
          <p:cNvSpPr txBox="1"/>
          <p:nvPr/>
        </p:nvSpPr>
        <p:spPr>
          <a:xfrm>
            <a:off x="3217207" y="3529081"/>
            <a:ext cx="461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92CD51F-54F5-4B69-ACCA-3D7AE7121CFF}"/>
              </a:ext>
            </a:extLst>
          </p:cNvPr>
          <p:cNvSpPr txBox="1"/>
          <p:nvPr/>
        </p:nvSpPr>
        <p:spPr>
          <a:xfrm>
            <a:off x="5969834" y="3529082"/>
            <a:ext cx="461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510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 haoyi</dc:creator>
  <cp:lastModifiedBy>you haoyi</cp:lastModifiedBy>
  <cp:revision>2</cp:revision>
  <dcterms:created xsi:type="dcterms:W3CDTF">2021-10-22T12:51:27Z</dcterms:created>
  <dcterms:modified xsi:type="dcterms:W3CDTF">2021-10-22T13:08:34Z</dcterms:modified>
</cp:coreProperties>
</file>