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AD0A-4732-41A4-A01A-6FB3F2E1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8CB17-9981-4A51-ACCE-6FFAB53F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BEA79-99CB-46ED-B533-6E8C467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9928D-B522-4998-96A4-4E789028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54F99-8B40-4ABF-8179-DA3A57EF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216D5-C363-4012-A87E-3F73A12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082B8-8F75-4ED9-A6B4-646FA5A7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DBC88-9EEB-4451-88C4-E0C32AF5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8F9E4-0C97-479B-A08F-8FAFFBAF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4D1D5-08CC-48E8-BD0B-0CF31AF9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339F6-42AA-400C-BF32-911A8786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1B4BE-3AD0-4772-BEC9-10DAF68C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AA863-2FB8-40BB-8D1B-DCCD5E12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B933D-FB4C-4A73-9421-9CA4A0B0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4A6A-6F4B-46E9-8960-60FBB89C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1AE42-AFCD-4DB0-B8EE-76519A84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93583-513A-428B-BCFD-ED6D7A59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79CD8-DF97-4A7D-BC93-C3DEA3D3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43315-8435-470A-A7FC-C2BE4F6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DE65-7840-4ACD-819A-3A9F3675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390C-8231-45DD-B24E-47F391E1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A642F-1635-491E-8127-D1405669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6A775-3942-4A32-93D2-965394C5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8768D-5F39-452F-B6FA-5AB7664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1885F-FBBE-4939-9876-ED868A98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2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959B-C42C-4DCC-8838-B225348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3D865-2288-40FC-91F2-CAFE543A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8C3F0-41C5-4350-A872-3DC98CBF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FE434-00AD-4007-872A-069FBBF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F97E8-E634-4444-9E22-742C5FEF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43F81-9C1C-41C0-A2C2-FF131304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B1A7F-D9EA-46B8-AAF4-AF32B1FE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78CA-74C0-42E6-A6B8-77910B6C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F25F5-F1BC-471F-98B9-EEFD5FD5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76FB3-74C8-4E19-937E-4254955CD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26EA23-4082-4AB3-9568-43AF1288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624565-207E-4245-97E1-BF330861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FF5DA-E6D8-4603-9311-96C6FB89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F3E20-E0F4-47E2-A1B1-2CE147D5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4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22D2A-6355-405F-83EC-538A8C0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248BC-6E6E-4125-929C-B2A3DB56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D61BC-659D-40F1-828E-D97D8246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D07EA-501F-442A-B6AC-1F5F5BC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BAA1B-5FB8-48EC-BBE7-761118D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91570D-6CB2-4BFA-94D4-5CDF1D75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D21E2-96A6-43B5-A584-D0A1FCB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DAE20-108F-445F-8879-86509CA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BE587-E4EB-4F6F-83C9-23EF2F1E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04AA5-7F68-43DF-9BB9-0B39C924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2F2AC-69E2-4D46-9B50-7EF6B28B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C3D08-91A8-40AD-8839-562EE9D8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099CA-6B85-469B-AEC4-F0581DBC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923C-EFD7-48E8-8BBD-BC061053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DAB705-82DC-4DE4-B3F4-1407BDAF5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9FED7-63BF-4B85-A60C-8FC3FFD8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4E68B-3523-4ADC-AA40-C1A0D3D3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060E2-B82D-41BE-B4EF-76D1F3F4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45528-9A44-47C7-A5AD-2B7C0C5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864D2C-C122-4C20-85E7-F5E8426D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9118A-9AFC-4C48-A0D3-3DE73329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21803-0C13-4441-BC7D-3075AC21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5F5F-C7E9-48B4-BDC3-779B94759C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7424-DE16-49F3-8B1F-F0E4925D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F6E55-46CC-4D49-8B58-0AD45766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D860-ACC8-44B6-8005-F1FBC65F3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83CDB7-7039-42B2-B514-4A047EAD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63"/>
            <a:ext cx="12192000" cy="4357674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98E6827-AD90-4A3F-88C8-94C0574ED025}"/>
              </a:ext>
            </a:extLst>
          </p:cNvPr>
          <p:cNvSpPr/>
          <p:nvPr/>
        </p:nvSpPr>
        <p:spPr>
          <a:xfrm>
            <a:off x="1178351" y="759969"/>
            <a:ext cx="5269584" cy="980388"/>
          </a:xfrm>
          <a:custGeom>
            <a:avLst/>
            <a:gdLst>
              <a:gd name="connsiteX0" fmla="*/ 5269584 w 5269584"/>
              <a:gd name="connsiteY0" fmla="*/ 1121842 h 1159549"/>
              <a:gd name="connsiteX1" fmla="*/ 2790334 w 5269584"/>
              <a:gd name="connsiteY1" fmla="*/ 52 h 1159549"/>
              <a:gd name="connsiteX2" fmla="*/ 0 w 5269584"/>
              <a:gd name="connsiteY2" fmla="*/ 1159549 h 115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9584" h="1159549">
                <a:moveTo>
                  <a:pt x="5269584" y="1121842"/>
                </a:moveTo>
                <a:cubicBezTo>
                  <a:pt x="4469091" y="557805"/>
                  <a:pt x="3668598" y="-6232"/>
                  <a:pt x="2790334" y="52"/>
                </a:cubicBezTo>
                <a:cubicBezTo>
                  <a:pt x="1912070" y="6336"/>
                  <a:pt x="956035" y="582942"/>
                  <a:pt x="0" y="1159549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2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haoyi</dc:creator>
  <cp:lastModifiedBy>you haoyi</cp:lastModifiedBy>
  <cp:revision>1</cp:revision>
  <dcterms:created xsi:type="dcterms:W3CDTF">2021-10-22T13:15:55Z</dcterms:created>
  <dcterms:modified xsi:type="dcterms:W3CDTF">2021-10-22T18:14:01Z</dcterms:modified>
</cp:coreProperties>
</file>