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0DE1-5490-4DFA-8B09-8C02431F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F3418-91B8-45D1-AD05-E938AA15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5515D-ED09-4DD1-8734-65D537CC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34362-972F-4E7C-8E82-108A36F2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01720-6F9D-4999-8371-5E6BE907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AD7F-C714-435F-9EE7-87E3ABFA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7A3D2-1260-479D-B8B0-C6587A27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FBAED-589D-47FF-9E0E-5793DA7D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E863C-8DCD-4E3F-8FCA-000D6F15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F738-10C7-46CA-8A53-EBE5AF6B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1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522F0D-2434-4006-BF91-E9EB6A2A2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5187A-0925-4AF9-8E3B-7DE64C22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39A2D-1FDD-4827-959F-E6D18CCD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1B515-62DE-4343-9CF6-188E951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57C6-13AB-4962-BD47-C26D8F35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54B46-539A-458C-A9F6-AF4CBDF0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98E4-9D64-40CA-8557-CDFAF62F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42865-0F62-4F43-91C6-9083823B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AF4B4-A084-4ED0-B3B6-E019D03C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AFD25-7090-486A-91BE-8B655DF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9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C77D4-4EC8-4F45-9A28-228756A4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FCA3C-C00F-40CD-B7AE-7A2983273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8EF2-BFA8-4CDA-97A6-245B8CD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1D574-34A9-4C3A-8275-40FD2455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B86E8-DD0D-4ABC-B683-058B7E48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1A5FE-57E5-4BC6-B336-C7DA91E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21BAD-B451-40AE-B2C3-834CADCA2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B73DA-F252-474F-B6E9-526AA4B6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82D93-80F2-468D-B3D4-CC6EE0C1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2C1B0-A65A-430F-A764-CB8349FC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B656B-E8F9-4DBA-B637-1E1C013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4771B-FDE9-4D94-A675-45024F1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F44C6-4951-4237-A42B-985575048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4E89AF-B73C-475D-9A18-BC51C7AF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B3A0D4-66A4-452D-9F1D-F4FB393A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0025E3-AC61-49C6-BB8C-704B09692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74FD1-52D9-416B-AEA9-9840ED9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596F0-8D87-4BFC-949B-AB24E25E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7075E-DD0C-4615-814C-E108004C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7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458CB-F591-4B18-912C-06D46D0E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6F772-5C49-4014-B29B-2308C4F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361442-37D1-4208-9B00-EB037BF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29C69-91ED-4CCD-AB01-9AAC726F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9990B1-34F3-4E6A-B97F-1D76ADA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0F6215-E192-462A-AEF1-16BF84E5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D317C-0A72-4B72-B12B-2D856E74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E2BC1-DB30-4046-AD93-B3A38A81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A33D7-F199-4C09-A443-89A0BBAB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7187C-670D-45F3-9EFC-64EA15D2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751C9-A3D5-4233-836D-8985CEEC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F6DA4-F94B-4749-A253-013F5954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D8DDC-04DC-40EF-A168-AA4F9C11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05F5-A8B2-4757-B9FD-FAC34B24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3EFA7-AB14-423C-9A3D-87605B08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164D5-9F6E-4C6A-953B-410D504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5AF7A-B375-49F6-AD26-62C28ED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19F88-7851-4F46-983F-50988210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255D9-39CB-43A7-8024-2BC58D96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6FE7F0-3AD3-433C-8B9D-D2E5D91D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84B8B-F070-4009-8A2A-F5F9B2D2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6B736-9AD8-4318-A411-EAF29AE26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C038-5DA3-419F-B7F0-EA195555174C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58209-DBBC-46E0-8A72-E33D7D2B0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E1DF9-A191-4007-9B80-823171A12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1AD8-8128-4C73-9D82-D2F698F2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2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2AE200D-32D4-4F4B-8D95-660BCEEC8813}"/>
              </a:ext>
            </a:extLst>
          </p:cNvPr>
          <p:cNvGrpSpPr/>
          <p:nvPr/>
        </p:nvGrpSpPr>
        <p:grpSpPr>
          <a:xfrm>
            <a:off x="0" y="142388"/>
            <a:ext cx="12192000" cy="6573223"/>
            <a:chOff x="0" y="142388"/>
            <a:chExt cx="12192000" cy="65732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5E78A2B-9F39-4CCE-9F94-71FB4D18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2388"/>
              <a:ext cx="12192000" cy="657322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0DCF5BE-5214-49DE-B0CD-58E864FEB61D}"/>
                </a:ext>
              </a:extLst>
            </p:cNvPr>
            <p:cNvSpPr txBox="1"/>
            <p:nvPr/>
          </p:nvSpPr>
          <p:spPr>
            <a:xfrm>
              <a:off x="2318994" y="476777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9EC488-B65B-415E-9AC5-E92FF799AA14}"/>
                </a:ext>
              </a:extLst>
            </p:cNvPr>
            <p:cNvSpPr txBox="1"/>
            <p:nvPr/>
          </p:nvSpPr>
          <p:spPr>
            <a:xfrm>
              <a:off x="567178" y="3140631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1C5B2A-3451-4B85-832C-5B1764325795}"/>
                </a:ext>
              </a:extLst>
            </p:cNvPr>
            <p:cNvSpPr txBox="1"/>
            <p:nvPr/>
          </p:nvSpPr>
          <p:spPr>
            <a:xfrm>
              <a:off x="2224726" y="3186669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CCE8EC-AFC0-4CB0-B739-7E9950277987}"/>
                </a:ext>
              </a:extLst>
            </p:cNvPr>
            <p:cNvSpPr txBox="1"/>
            <p:nvPr/>
          </p:nvSpPr>
          <p:spPr>
            <a:xfrm>
              <a:off x="4506012" y="476777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BAC366-B7F5-4C94-9B70-96FA031115A6}"/>
                </a:ext>
              </a:extLst>
            </p:cNvPr>
            <p:cNvSpPr txBox="1"/>
            <p:nvPr/>
          </p:nvSpPr>
          <p:spPr>
            <a:xfrm>
              <a:off x="6322243" y="476777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760ED1-C695-408E-A886-1B382CB7DA6D}"/>
                </a:ext>
              </a:extLst>
            </p:cNvPr>
            <p:cNvSpPr txBox="1"/>
            <p:nvPr/>
          </p:nvSpPr>
          <p:spPr>
            <a:xfrm>
              <a:off x="5344998" y="3186669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C013A6F-8DF8-4171-8BA1-EC202D631158}"/>
                </a:ext>
              </a:extLst>
            </p:cNvPr>
            <p:cNvSpPr txBox="1"/>
            <p:nvPr/>
          </p:nvSpPr>
          <p:spPr>
            <a:xfrm>
              <a:off x="8408709" y="316365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4FA435E-23AC-453F-A03D-88166EC99A18}"/>
                </a:ext>
              </a:extLst>
            </p:cNvPr>
            <p:cNvSpPr txBox="1"/>
            <p:nvPr/>
          </p:nvSpPr>
          <p:spPr>
            <a:xfrm>
              <a:off x="9250837" y="476777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3ED0A1-AD9E-4B82-B13B-09C79B25BD22}"/>
                </a:ext>
              </a:extLst>
            </p:cNvPr>
            <p:cNvSpPr txBox="1"/>
            <p:nvPr/>
          </p:nvSpPr>
          <p:spPr>
            <a:xfrm>
              <a:off x="10199801" y="3198178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267F8C-5375-47DD-A787-DFCC3EE3B865}"/>
                </a:ext>
              </a:extLst>
            </p:cNvPr>
            <p:cNvSpPr txBox="1"/>
            <p:nvPr/>
          </p:nvSpPr>
          <p:spPr>
            <a:xfrm>
              <a:off x="9398523" y="1560300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2D12CD-F156-488D-AE4A-9FB0E36D990A}"/>
                </a:ext>
              </a:extLst>
            </p:cNvPr>
            <p:cNvSpPr txBox="1"/>
            <p:nvPr/>
          </p:nvSpPr>
          <p:spPr>
            <a:xfrm>
              <a:off x="5511538" y="1600518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2FA668-DF78-4435-8D45-804365FF21AA}"/>
                </a:ext>
              </a:extLst>
            </p:cNvPr>
            <p:cNvSpPr txBox="1"/>
            <p:nvPr/>
          </p:nvSpPr>
          <p:spPr>
            <a:xfrm>
              <a:off x="2318994" y="1544192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64F5262-A0DF-48AA-B0F4-79AA176D0D84}"/>
                </a:ext>
              </a:extLst>
            </p:cNvPr>
            <p:cNvSpPr txBox="1"/>
            <p:nvPr/>
          </p:nvSpPr>
          <p:spPr>
            <a:xfrm>
              <a:off x="5410986" y="199033"/>
              <a:ext cx="584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93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640AAD9D-91F7-40A5-BE9F-E580BD44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88"/>
            <a:ext cx="12192000" cy="65732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717676-A2E7-4989-BCDD-AE6A9CBA3DC1}"/>
                  </a:ext>
                </a:extLst>
              </p:cNvPr>
              <p:cNvSpPr txBox="1"/>
              <p:nvPr/>
            </p:nvSpPr>
            <p:spPr>
              <a:xfrm>
                <a:off x="0" y="2096902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717676-A2E7-4989-BCDD-AE6A9CBA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6902"/>
                <a:ext cx="112964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09EDDF-4B29-4EEC-9BB4-E67B3071974E}"/>
                  </a:ext>
                </a:extLst>
              </p:cNvPr>
              <p:cNvSpPr txBox="1"/>
              <p:nvPr/>
            </p:nvSpPr>
            <p:spPr>
              <a:xfrm>
                <a:off x="1129647" y="657980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09EDDF-4B29-4EEC-9BB4-E67B3071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47" y="657980"/>
                <a:ext cx="11296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F05AFD-34FA-434A-842F-B4A06F317183}"/>
                  </a:ext>
                </a:extLst>
              </p:cNvPr>
              <p:cNvSpPr txBox="1"/>
              <p:nvPr/>
            </p:nvSpPr>
            <p:spPr>
              <a:xfrm>
                <a:off x="2036026" y="2831950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F05AFD-34FA-434A-842F-B4A06F31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6" y="2831950"/>
                <a:ext cx="11296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7A3786-C69E-441E-8741-4F0E336D4FF4}"/>
                  </a:ext>
                </a:extLst>
              </p:cNvPr>
              <p:cNvSpPr txBox="1"/>
              <p:nvPr/>
            </p:nvSpPr>
            <p:spPr>
              <a:xfrm>
                <a:off x="2193804" y="4660486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7A3786-C69E-441E-8741-4F0E336D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04" y="4660486"/>
                <a:ext cx="112964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96AB86F-2E24-4FC6-85F5-7C7D28EE85A9}"/>
                  </a:ext>
                </a:extLst>
              </p:cNvPr>
              <p:cNvSpPr txBox="1"/>
              <p:nvPr/>
            </p:nvSpPr>
            <p:spPr>
              <a:xfrm>
                <a:off x="3736489" y="-95999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96AB86F-2E24-4FC6-85F5-7C7D28EE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89" y="-95999"/>
                <a:ext cx="112964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8106F4-2771-42FF-920F-768CDD9D9C39}"/>
                  </a:ext>
                </a:extLst>
              </p:cNvPr>
              <p:cNvSpPr txBox="1"/>
              <p:nvPr/>
            </p:nvSpPr>
            <p:spPr>
              <a:xfrm>
                <a:off x="5388826" y="1071291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8106F4-2771-42FF-920F-768CDD9D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26" y="1071291"/>
                <a:ext cx="112964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894EE9B-B498-424D-A073-D2579E831930}"/>
                  </a:ext>
                </a:extLst>
              </p:cNvPr>
              <p:cNvSpPr txBox="1"/>
              <p:nvPr/>
            </p:nvSpPr>
            <p:spPr>
              <a:xfrm>
                <a:off x="5303330" y="3067396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894EE9B-B498-424D-A073-D2579E831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330" y="3067396"/>
                <a:ext cx="112964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1BEDAE-8E8A-4D52-AD82-045863D25DF5}"/>
                  </a:ext>
                </a:extLst>
              </p:cNvPr>
              <p:cNvSpPr txBox="1"/>
              <p:nvPr/>
            </p:nvSpPr>
            <p:spPr>
              <a:xfrm>
                <a:off x="3519920" y="3801415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1BEDAE-8E8A-4D52-AD82-045863D2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20" y="3801415"/>
                <a:ext cx="112964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5A1B03-61E4-463F-ADC6-AB9A6D2D123E}"/>
                  </a:ext>
                </a:extLst>
              </p:cNvPr>
              <p:cNvSpPr txBox="1"/>
              <p:nvPr/>
            </p:nvSpPr>
            <p:spPr>
              <a:xfrm>
                <a:off x="6063255" y="4098580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5A1B03-61E4-463F-ADC6-AB9A6D2D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5" y="4098580"/>
                <a:ext cx="112964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914476-DBD9-4C4D-AA66-3295250BD611}"/>
                  </a:ext>
                </a:extLst>
              </p:cNvPr>
              <p:cNvSpPr txBox="1"/>
              <p:nvPr/>
            </p:nvSpPr>
            <p:spPr>
              <a:xfrm>
                <a:off x="8790413" y="721832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C914476-DBD9-4C4D-AA66-3295250BD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413" y="721832"/>
                <a:ext cx="1129647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E1372-2ABE-4828-A48E-82B2CA7C65DC}"/>
                  </a:ext>
                </a:extLst>
              </p:cNvPr>
              <p:cNvSpPr txBox="1"/>
              <p:nvPr/>
            </p:nvSpPr>
            <p:spPr>
              <a:xfrm>
                <a:off x="7192902" y="2338201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E1372-2ABE-4828-A48E-82B2CA7C6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02" y="2338201"/>
                <a:ext cx="1129647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600240E-0516-4AB8-881C-3534D333AF55}"/>
                  </a:ext>
                </a:extLst>
              </p:cNvPr>
              <p:cNvSpPr txBox="1"/>
              <p:nvPr/>
            </p:nvSpPr>
            <p:spPr>
              <a:xfrm>
                <a:off x="8747665" y="3817457"/>
                <a:ext cx="11296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600240E-0516-4AB8-881C-3534D333A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665" y="3817457"/>
                <a:ext cx="1129647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5C4A77C0-4438-4020-BFA6-65914BFF6E1D}"/>
              </a:ext>
            </a:extLst>
          </p:cNvPr>
          <p:cNvSpPr txBox="1"/>
          <p:nvPr/>
        </p:nvSpPr>
        <p:spPr>
          <a:xfrm>
            <a:off x="5587586" y="2172535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1D5431-BD9D-4FA4-AE5A-BE9B1FC5682C}"/>
              </a:ext>
            </a:extLst>
          </p:cNvPr>
          <p:cNvSpPr txBox="1"/>
          <p:nvPr/>
        </p:nvSpPr>
        <p:spPr>
          <a:xfrm>
            <a:off x="4405216" y="5258513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D16DC8-A747-438B-988B-F69184FFEC00}"/>
              </a:ext>
            </a:extLst>
          </p:cNvPr>
          <p:cNvSpPr txBox="1"/>
          <p:nvPr/>
        </p:nvSpPr>
        <p:spPr>
          <a:xfrm>
            <a:off x="6144840" y="5222763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343208-A66F-4215-9C26-42440FA1481A}"/>
              </a:ext>
            </a:extLst>
          </p:cNvPr>
          <p:cNvSpPr txBox="1"/>
          <p:nvPr/>
        </p:nvSpPr>
        <p:spPr>
          <a:xfrm>
            <a:off x="8712878" y="5217012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4AEF2E-87B9-4E85-9AA1-369665794678}"/>
              </a:ext>
            </a:extLst>
          </p:cNvPr>
          <p:cNvSpPr txBox="1"/>
          <p:nvPr/>
        </p:nvSpPr>
        <p:spPr>
          <a:xfrm>
            <a:off x="9194041" y="5211261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85B84B6-E447-4890-8CD4-AD0306611CAE}"/>
              </a:ext>
            </a:extLst>
          </p:cNvPr>
          <p:cNvSpPr txBox="1"/>
          <p:nvPr/>
        </p:nvSpPr>
        <p:spPr>
          <a:xfrm>
            <a:off x="9565791" y="2201266"/>
            <a:ext cx="57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×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127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haoyi</dc:creator>
  <cp:lastModifiedBy>you haoyi</cp:lastModifiedBy>
  <cp:revision>1</cp:revision>
  <dcterms:created xsi:type="dcterms:W3CDTF">2021-11-06T12:21:36Z</dcterms:created>
  <dcterms:modified xsi:type="dcterms:W3CDTF">2021-11-06T12:51:01Z</dcterms:modified>
</cp:coreProperties>
</file>