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35BDA-D0E2-4869-9D1A-9289645A9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A0208F-6BBE-4DC1-AD8E-189B94B80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E6E96-7538-4FF8-9417-0287420D4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43B5-D3F8-459C-B5E3-58E40EC2E917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27A96F-2D95-4EAE-BAFC-F47AF60C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9F802A-2E80-40E9-8372-24A400F5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33F4-3C63-4BEB-A6DF-FE5E6F463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70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378BB-32AD-47A9-9C0C-2B02C63F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05A39C-4EE7-4144-B1E2-D6190647F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03659-0B31-4276-B8D2-5683AFA9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43B5-D3F8-459C-B5E3-58E40EC2E917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071616-ED32-4BB0-AE4C-24ED5BE2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955C31-6A39-4615-88D9-3A7502DB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33F4-3C63-4BEB-A6DF-FE5E6F463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15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480FF9-25F9-484E-A080-234FEF714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13219C-6772-497C-AEB0-224701B23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0E031-D449-4BF2-8D06-FD2C7AF8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43B5-D3F8-459C-B5E3-58E40EC2E917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EAB06E-91B3-4B46-8196-6A309406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2FC26E-07FC-4E84-B096-7F092274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33F4-3C63-4BEB-A6DF-FE5E6F463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59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B22C3-B688-4D7A-B3D6-522E0AB8B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108C87-9E3B-4D73-ADE2-C3F0D3D59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3CCBC6-F473-4705-BE1B-C67E909D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43B5-D3F8-459C-B5E3-58E40EC2E917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81F967-A6D7-4BA5-83E4-1F89C72E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E3E49-02FD-438C-8365-5737312C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33F4-3C63-4BEB-A6DF-FE5E6F463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8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3DFC-4D05-4FF0-9126-45D9BBAA4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5A7E1-CCE7-4BE0-A591-0A29E37C4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BB1568-EBF9-4B45-A48C-D9F633A66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43B5-D3F8-459C-B5E3-58E40EC2E917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4A7BDF-F406-4204-9817-F01C87C5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2120B6-1B1C-442D-8145-C7BF8C98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33F4-3C63-4BEB-A6DF-FE5E6F463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780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FE924-F88C-4957-9CFF-86192C0A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15E3FA-AF4F-41BB-8E91-729781A33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F08ACE-0DDD-45A0-8D13-93F8E2791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78CFF7-1D88-4AEE-AFA9-6682E611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43B5-D3F8-459C-B5E3-58E40EC2E917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ECFE2E-9CC3-4212-BB23-65EBC37B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2F3A94-4386-4898-BD53-0C1CB598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33F4-3C63-4BEB-A6DF-FE5E6F463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05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BC5E4-ED2C-44CD-B7E1-8038C5EA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8E5212-D7C6-49C9-B557-D85132BE9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D5068C-13D1-4EA9-B4B6-9B37A78A6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EF95EC-124C-4572-A10E-73FEF9306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FB9689-D5FD-4315-9B8F-1F5234A4E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102275-0465-4E1F-910D-DCD85525C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43B5-D3F8-459C-B5E3-58E40EC2E917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1423AB-FCEA-4700-9629-1462F83C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F939FC-8AB6-480C-95DC-27830D5B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33F4-3C63-4BEB-A6DF-FE5E6F463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F978C-43EC-4A0C-9B16-84BF4B406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330BBD-DCEE-4014-A1FD-48E2C3B6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43B5-D3F8-459C-B5E3-58E40EC2E917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7150C1-B446-4B1C-A29A-4F0266BE0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B40419-F47B-45AC-BE21-47DD0426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33F4-3C63-4BEB-A6DF-FE5E6F463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56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10D28F-F5C1-4CB0-8203-EE9C4E63A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43B5-D3F8-459C-B5E3-58E40EC2E917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DF454D-DE94-4A0D-B799-6E79BEA72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2AA908-8224-47F4-B060-F2366F3C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33F4-3C63-4BEB-A6DF-FE5E6F463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1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2D024-4468-4C3E-9053-A9834911E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9EA709-27B6-4408-ABEB-7D13D0A8D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66AB46-7977-49D7-9805-CA23522BA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5344DD-7C1E-460D-AE15-1EA52B99D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43B5-D3F8-459C-B5E3-58E40EC2E917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88FBC-AF34-488D-9C07-FDB4F9FA4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41FCE1-C0C3-4EA5-8CB3-B86D6B74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33F4-3C63-4BEB-A6DF-FE5E6F463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60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38530-6950-4D47-9450-AFC2D4F5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7B7E18-5C62-49FB-B8E1-71561F687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4CBF52-7FD0-4241-95ED-4D025D938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DE8A97-9AA7-4228-98FE-1E2BAB926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43B5-D3F8-459C-B5E3-58E40EC2E917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BF2E5F-4B2F-425D-A403-32333ADE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1B241F-957E-4665-9F64-12058DE9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33F4-3C63-4BEB-A6DF-FE5E6F463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70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8B00C8-378F-4B27-9AFF-F3CA39CC2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F62FAA-9FDA-4EAF-B330-A84866DE4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5699FA-C0C3-4E45-BDF8-C6D5112FF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943B5-D3F8-459C-B5E3-58E40EC2E917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BB49A5-9357-408B-BDA5-D69AA5D06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F2CC4-07A9-4F36-AA2B-00509369A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933F4-3C63-4BEB-A6DF-FE5E6F463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469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F4C08BE-2675-4057-845C-44AB4FA99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84"/>
            <a:ext cx="12192000" cy="645143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C955873-AEFD-44BA-BC23-97414BD38A7C}"/>
              </a:ext>
            </a:extLst>
          </p:cNvPr>
          <p:cNvSpPr/>
          <p:nvPr/>
        </p:nvSpPr>
        <p:spPr>
          <a:xfrm>
            <a:off x="1781666" y="2316163"/>
            <a:ext cx="2743200" cy="5967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18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 haoyi</dc:creator>
  <cp:lastModifiedBy>you haoyi</cp:lastModifiedBy>
  <cp:revision>1</cp:revision>
  <dcterms:created xsi:type="dcterms:W3CDTF">2021-12-14T09:37:17Z</dcterms:created>
  <dcterms:modified xsi:type="dcterms:W3CDTF">2021-12-14T16:11:17Z</dcterms:modified>
</cp:coreProperties>
</file>