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58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29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377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132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15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084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18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70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57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4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61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94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49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5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48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91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3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17AC76-8AAE-413F-8554-373E76674A0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719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CFE8A-0BE6-09EA-0801-2D52C8269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384086"/>
            <a:ext cx="9440034" cy="1828801"/>
          </a:xfrm>
        </p:spPr>
        <p:txBody>
          <a:bodyPr/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Análise de dados exploratória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97E62E-2D09-6026-9DFB-BA843CA5E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904066"/>
            <a:ext cx="9440034" cy="1049867"/>
          </a:xfrm>
        </p:spPr>
        <p:txBody>
          <a:bodyPr>
            <a:normAutofit/>
          </a:bodyPr>
          <a:lstStyle/>
          <a:p>
            <a:r>
              <a:rPr lang="pt-BR" sz="3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CodeSquad</a:t>
            </a:r>
            <a:endParaRPr lang="pt-BR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D7CCD7-D347-C769-8F33-C511C29163EC}"/>
              </a:ext>
            </a:extLst>
          </p:cNvPr>
          <p:cNvSpPr txBox="1"/>
          <p:nvPr/>
        </p:nvSpPr>
        <p:spPr>
          <a:xfrm>
            <a:off x="4796412" y="4792124"/>
            <a:ext cx="28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Professor Diego Augusto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17DEDB-2246-D6E3-479D-D4004CF3F4B9}"/>
              </a:ext>
            </a:extLst>
          </p:cNvPr>
          <p:cNvSpPr txBox="1"/>
          <p:nvPr/>
        </p:nvSpPr>
        <p:spPr>
          <a:xfrm>
            <a:off x="9272419" y="5638800"/>
            <a:ext cx="227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Yuri, Fabiano, Lucas, Lucca e Marcos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B54AB4-33DB-02CE-1948-30A37DB2A719}"/>
              </a:ext>
            </a:extLst>
          </p:cNvPr>
          <p:cNvSpPr txBox="1"/>
          <p:nvPr/>
        </p:nvSpPr>
        <p:spPr>
          <a:xfrm>
            <a:off x="1024329" y="5638800"/>
            <a:ext cx="169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Análise de dados e big data</a:t>
            </a:r>
          </a:p>
        </p:txBody>
      </p:sp>
    </p:spTree>
    <p:extLst>
      <p:ext uri="{BB962C8B-B14F-4D97-AF65-F5344CB8AC3E}">
        <p14:creationId xmlns:p14="http://schemas.microsoft.com/office/powerpoint/2010/main" val="354877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82744-626B-7C47-07E3-D76C5561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/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Objetivo da 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9F381-3E7B-B499-C5B1-6B531EA1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A análise exploratória de dados (AED) é uma etapa fundamental no processo de entendimento e exploração de conjuntos de dados. Ela desempenha um papel crucial em diversas áreas, incluindo ciência de dados, estatística, pesquisa e tomada de decisões. </a:t>
            </a:r>
          </a:p>
          <a:p>
            <a:r>
              <a:rPr lang="pt-BR" sz="24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Identificação de Padrões e Tendências</a:t>
            </a:r>
          </a:p>
          <a:p>
            <a:r>
              <a:rPr lang="pt-BR" sz="24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Validação de Hipóteses</a:t>
            </a:r>
          </a:p>
          <a:p>
            <a:r>
              <a:rPr lang="pt-BR" sz="24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Otimização de Modelos Analíticos</a:t>
            </a:r>
          </a:p>
          <a:p>
            <a:r>
              <a:rPr lang="pt-BR" sz="24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Melhoria na Eficiência do Processo Analítico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0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7B7C2-A3BD-4662-9DFC-131DA81A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Relevância da análise na formula 1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15CEB-91F7-28E5-36C3-40CA8925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A análise exploratória de dados na Fórmula 1 é altamente relevante e desempenha um papel crucial em diversas áreas, contribuindo para aprimorar o desempenho das equipes, otimizar estratégias de corrida e enriquecer a experiência global no esporte.</a:t>
            </a:r>
          </a:p>
          <a:p>
            <a:r>
              <a:rPr lang="pt-BR" sz="24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Melhoria Contínua dos Pilotos</a:t>
            </a:r>
          </a:p>
          <a:p>
            <a:r>
              <a:rPr lang="pt-BR" sz="24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Engajamento de Fãs e Audiência</a:t>
            </a:r>
          </a:p>
          <a:p>
            <a:r>
              <a:rPr lang="pt-BR" sz="24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Pesquisa e Avanço Científico:</a:t>
            </a:r>
            <a:endParaRPr lang="pt-BR" sz="2400" b="1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r>
              <a:rPr lang="pt-BR" sz="24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Patrocínio e Parcerias</a:t>
            </a:r>
            <a:endParaRPr lang="pt-BR" sz="2400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endParaRPr lang="pt-BR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9D674-7558-0AC1-20E5-8B490F55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Gráfico de análise da fórmula 1</a:t>
            </a:r>
          </a:p>
        </p:txBody>
      </p:sp>
      <p:pic>
        <p:nvPicPr>
          <p:cNvPr id="9" name="Espaço Reservado para Conteúdo 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F61838A-D553-E21C-192B-DBBF79759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11" y="1731963"/>
            <a:ext cx="9186203" cy="4711040"/>
          </a:xfrm>
        </p:spPr>
      </p:pic>
    </p:spTree>
    <p:extLst>
      <p:ext uri="{BB962C8B-B14F-4D97-AF65-F5344CB8AC3E}">
        <p14:creationId xmlns:p14="http://schemas.microsoft.com/office/powerpoint/2010/main" val="152868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838286A8-DB0D-1EF7-A1F0-151328330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35" y="1069145"/>
            <a:ext cx="7863840" cy="4722055"/>
          </a:xfrm>
        </p:spPr>
      </p:pic>
    </p:spTree>
    <p:extLst>
      <p:ext uri="{BB962C8B-B14F-4D97-AF65-F5344CB8AC3E}">
        <p14:creationId xmlns:p14="http://schemas.microsoft.com/office/powerpoint/2010/main" val="61399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59B42-D6F0-FFEF-8731-18C6978F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importância da análise de dados na formula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C80B50-2427-030E-B40A-2A8BC55C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pt-BR" sz="300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Desempenho do Carro: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Análises detalhadas dos dados de telemetria podem revelar informações sobre o desempenho do carro, como velocidade nas curvas, consumo de combustível, desgaste dos pneus e eficiência aerodinâmica.</a:t>
            </a:r>
          </a:p>
          <a:p>
            <a:pPr algn="l"/>
            <a:r>
              <a:rPr lang="pt-BR" sz="300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Estratégias de Corrida</a:t>
            </a:r>
            <a:r>
              <a:rPr lang="pt-BR" sz="30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:</a:t>
            </a:r>
            <a:endParaRPr lang="pt-BR" sz="3000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 análise de dados é crucial para desenvolver estratégias de corrida eficazes, incluindo momentos ideais para pit </a:t>
            </a:r>
            <a:r>
              <a:rPr lang="pt-BR" sz="22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stops</a:t>
            </a:r>
            <a:r>
              <a:rPr lang="pt-BR" sz="2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, escolha de pneus e estratégias de ultrapassagem.</a:t>
            </a:r>
          </a:p>
          <a:p>
            <a:pPr algn="l"/>
            <a:r>
              <a:rPr lang="pt-BR" sz="300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Comparação de Equipes e Pilotos: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 análise comparativa entre equipes e pilotos pode revelar discrepâncias de desempenho e ajudar na tomada de decisões estratégicas, como contratações e ajustes no desenvolvimento do carro.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Söhne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80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B2CB7-ABCE-12F4-7A15-602DD53B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importância da análise de dados na formula 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A40CF-713B-5E8D-9CBA-0B901325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sz="280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Análise de Incidentes e Acidentes: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Dados podem ser usados para analisar incidentes e acidentes, ajudando a entender as causas subjacentes e aprimorar a segurança.</a:t>
            </a:r>
          </a:p>
          <a:p>
            <a:pPr algn="l"/>
            <a:r>
              <a:rPr lang="pt-BR" sz="280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Análise de Dados Biomecânicos (no caso dos pilotos):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Em alguns casos, a análise de dados biomecânicos pode ser usada para entender como o corpo do piloto responde ao estresse durante a corrida, o que pode ter implicações na saúde e no desempenho.</a:t>
            </a:r>
            <a:endParaRPr lang="pt-BR" sz="280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algn="l"/>
            <a:r>
              <a:rPr lang="pt-BR" sz="280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Análise de Condições Meteorológicas: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Dados meteorológicos são frequentemente integrados para compreender como as condições climáticas afetam o desempenho do carro e as estratégias de corrida.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Söhne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36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AEB1E-0448-C092-2AF0-94D0D30B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AE42DE-F56F-17C0-C170-6B9DE9E0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Em conclusão, este </a:t>
            </a:r>
            <a:r>
              <a:rPr lang="pt-BR" sz="24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pitch</a:t>
            </a:r>
            <a:r>
              <a:rPr lang="pt-BR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 de 10 minutos destaca a importância vital da análise exploratória de dados na Fórmula 1. Ao desvendarmos os segredos dos dados, não apenas otimizamos o desempenho dos carros e refinamos estratégias de corrida, mas abrimos portas para um mundo onde a inovação, a eficiência e a emoção se entrelaçam.</a:t>
            </a:r>
          </a:p>
          <a:p>
            <a:r>
              <a:rPr lang="pt-BR" sz="240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Obrigado professor e turma pela atenção.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36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81</TotalTime>
  <Words>448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Söhne</vt:lpstr>
      <vt:lpstr>Wingdings 2</vt:lpstr>
      <vt:lpstr>Ardósia</vt:lpstr>
      <vt:lpstr>Análise de dados exploratória</vt:lpstr>
      <vt:lpstr>Objetivo da análise exploratória</vt:lpstr>
      <vt:lpstr>Relevância da análise na formula 1</vt:lpstr>
      <vt:lpstr>Gráfico de análise da fórmula 1</vt:lpstr>
      <vt:lpstr>Apresentação do PowerPoint</vt:lpstr>
      <vt:lpstr>A importância da análise de dados na formula 1</vt:lpstr>
      <vt:lpstr>A importância da análise de dados na formula 1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exploratória</dc:title>
  <dc:creator>Yuri Dias Andrade Lima - 1222011589</dc:creator>
  <cp:lastModifiedBy>yurin dias</cp:lastModifiedBy>
  <cp:revision>1</cp:revision>
  <dcterms:created xsi:type="dcterms:W3CDTF">2023-12-06T02:28:07Z</dcterms:created>
  <dcterms:modified xsi:type="dcterms:W3CDTF">2023-12-06T03:49:54Z</dcterms:modified>
</cp:coreProperties>
</file>