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89" r:id="rId5"/>
    <p:sldId id="266" r:id="rId6"/>
    <p:sldId id="290" r:id="rId7"/>
    <p:sldId id="274" r:id="rId8"/>
    <p:sldId id="279" r:id="rId9"/>
    <p:sldId id="287" r:id="rId10"/>
    <p:sldId id="288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88B8-D673-4345-B594-D5BAC74DC65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C1EF-7CE5-442D-A348-E5A9D8B5B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9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47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7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04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10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4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2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7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6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73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9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6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0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9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1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8171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5B6690-2254-466B-8633-538426871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Google Shape;87;p13"/>
          <p:cNvSpPr txBox="1"/>
          <p:nvPr/>
        </p:nvSpPr>
        <p:spPr>
          <a:xfrm>
            <a:off x="522799" y="2767300"/>
            <a:ext cx="664148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0" b="1" kern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YULSHOP</a:t>
            </a:r>
            <a:endParaRPr kumimoji="0" sz="8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E6D9E-2F2C-44ED-BAEF-07352730B0DB}"/>
              </a:ext>
            </a:extLst>
          </p:cNvPr>
          <p:cNvSpPr txBox="1"/>
          <p:nvPr/>
        </p:nvSpPr>
        <p:spPr>
          <a:xfrm>
            <a:off x="6090081" y="3597675"/>
            <a:ext cx="214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Create By Choi Yuri</a:t>
            </a:r>
            <a:endParaRPr lang="ko-KR" altLang="en-US" sz="120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8C21519-6D84-46ED-B74D-ED5F1EFA04D9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6.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45EBD894-A880-4DB2-ADEF-654E4018CFA2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개선 방향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94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483360" y="2956560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483360" y="4848013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6"/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6096433" y="4170387"/>
            <a:ext cx="3500700" cy="5409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6096366" y="5205156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7"/>
          <p:cNvCxnSpPr/>
          <p:nvPr/>
        </p:nvCxnSpPr>
        <p:spPr>
          <a:xfrm flipH="1">
            <a:off x="5322337" y="5204661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7"/>
          <p:cNvSpPr/>
          <p:nvPr/>
        </p:nvSpPr>
        <p:spPr>
          <a:xfrm>
            <a:off x="4936620" y="1341568"/>
            <a:ext cx="2319494" cy="767661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025204" y="2035179"/>
            <a:ext cx="1571929" cy="520247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809637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310402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8811169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>
            <a:stCxn id="158" idx="1"/>
            <a:endCxn id="162" idx="3"/>
          </p:cNvCxnSpPr>
          <p:nvPr/>
        </p:nvCxnSpPr>
        <p:spPr>
          <a:xfrm>
            <a:off x="6096367" y="2109229"/>
            <a:ext cx="0" cy="26022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>
            <a:endCxn id="159" idx="2"/>
          </p:cNvCxnSpPr>
          <p:nvPr/>
        </p:nvCxnSpPr>
        <p:spPr>
          <a:xfrm>
            <a:off x="6096504" y="2295303"/>
            <a:ext cx="19287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7"/>
          <p:cNvSpPr/>
          <p:nvPr/>
        </p:nvSpPr>
        <p:spPr>
          <a:xfrm>
            <a:off x="1168400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713718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68400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713718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669166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214484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69166" y="606910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2595602" y="5221968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1821572" y="5221473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7"/>
          <p:cNvSpPr/>
          <p:nvPr/>
        </p:nvSpPr>
        <p:spPr>
          <a:xfrm>
            <a:off x="8942592" y="548302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942592" y="6034168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64" idx="1"/>
            <a:endCxn id="184" idx="3"/>
          </p:cNvCxnSpPr>
          <p:nvPr/>
        </p:nvCxnSpPr>
        <p:spPr>
          <a:xfrm>
            <a:off x="9597134" y="5231534"/>
            <a:ext cx="0" cy="2514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7"/>
          <p:cNvSpPr/>
          <p:nvPr/>
        </p:nvSpPr>
        <p:spPr>
          <a:xfrm>
            <a:off x="8224060" y="2679240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24060" y="3173602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8224060" y="3669451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>
            <a:stCxn id="160" idx="3"/>
          </p:cNvCxnSpPr>
          <p:nvPr/>
        </p:nvCxnSpPr>
        <p:spPr>
          <a:xfrm rot="-5400000">
            <a:off x="4075502" y="2690487"/>
            <a:ext cx="540900" cy="35007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7"/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CEO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8"/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</p:grpSpPr>
        <p:sp>
          <p:nvSpPr>
            <p:cNvPr id="211" name="Google Shape;211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</p:grpSpPr>
        <p:sp>
          <p:nvSpPr>
            <p:cNvPr id="214" name="Google Shape;214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</p:grpSpPr>
        <p:sp>
          <p:nvSpPr>
            <p:cNvPr id="217" name="Google Shape;217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</p:grpSpPr>
        <p:sp>
          <p:nvSpPr>
            <p:cNvPr id="220" name="Google Shape;220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8"/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7" name="Google Shape;237;p1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9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6098440" y="3246652"/>
            <a:ext cx="0" cy="1192863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9"/>
          <p:cNvCxnSpPr/>
          <p:nvPr/>
        </p:nvCxnSpPr>
        <p:spPr>
          <a:xfrm flipH="1">
            <a:off x="4792403" y="4446818"/>
            <a:ext cx="1288010" cy="77449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6127464" y="4446815"/>
            <a:ext cx="1072693" cy="67924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9"/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9"/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68" name="Google Shape;268;p20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0"/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3869" y="1627736"/>
            <a:ext cx="4826460" cy="469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소학교 마디씩 흙으로 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아름다운 옥 마리아 별 흙으로 않은 마디씩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5" name="Google Shape;275;p20"/>
          <p:cNvCxnSpPr/>
          <p:nvPr/>
        </p:nvCxnSpPr>
        <p:spPr>
          <a:xfrm>
            <a:off x="1658679" y="1764051"/>
            <a:ext cx="776177" cy="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21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21528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21"/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4" name="Google Shape;294;p21"/>
          <p:cNvCxnSpPr/>
          <p:nvPr/>
        </p:nvCxnSpPr>
        <p:spPr>
          <a:xfrm>
            <a:off x="58509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1"/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6" name="Google Shape;296;p21"/>
          <p:cNvCxnSpPr/>
          <p:nvPr/>
        </p:nvCxnSpPr>
        <p:spPr>
          <a:xfrm>
            <a:off x="95490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1"/>
          <p:cNvSpPr/>
          <p:nvPr/>
        </p:nvSpPr>
        <p:spPr>
          <a:xfrm>
            <a:off x="2075937" y="2674002"/>
            <a:ext cx="712681" cy="1260898"/>
          </a:xfrm>
          <a:custGeom>
            <a:avLst/>
            <a:gdLst/>
            <a:ahLst/>
            <a:cxnLst/>
            <a:rect l="l" t="t" r="r" b="b"/>
            <a:pathLst>
              <a:path w="712681" h="1260898" extrusionOk="0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199258" y="3051681"/>
            <a:ext cx="428480" cy="393326"/>
          </a:xfrm>
          <a:custGeom>
            <a:avLst/>
            <a:gdLst/>
            <a:ahLst/>
            <a:cxnLst/>
            <a:rect l="l" t="t" r="r" b="b"/>
            <a:pathLst>
              <a:path w="428480" h="393326" extrusionOk="0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268676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523131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 descr="소셜 네트워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3041" y="2409840"/>
            <a:ext cx="1776079" cy="177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 descr="클라우드 컴퓨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7761" y="2491121"/>
            <a:ext cx="1603359" cy="160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3"/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7877" y="1706970"/>
            <a:ext cx="7194643" cy="46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50" name="Google Shape;350;p2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4"/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82" name="Google Shape;382;p25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83" name="Google Shape;383;p25"/>
          <p:cNvGraphicFramePr/>
          <p:nvPr/>
        </p:nvGraphicFramePr>
        <p:xfrm>
          <a:off x="6757761" y="4811107"/>
          <a:ext cx="4790350" cy="1143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　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25"/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품목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제조사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모델명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특장점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가격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Index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2105" y="2388685"/>
            <a:ext cx="3365253" cy="369291"/>
            <a:chOff x="802105" y="2134906"/>
            <a:chExt cx="3365253" cy="369291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01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개요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02105" y="2866429"/>
            <a:ext cx="3365253" cy="369291"/>
            <a:chOff x="802105" y="2134906"/>
            <a:chExt cx="3365253" cy="369291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02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아키텍처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02105" y="3329248"/>
            <a:ext cx="3365253" cy="369291"/>
            <a:chOff x="802105" y="2134906"/>
            <a:chExt cx="3365253" cy="369291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03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데이터베이스 모델링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02105" y="3792067"/>
            <a:ext cx="3365253" cy="369291"/>
            <a:chOff x="802105" y="2134906"/>
            <a:chExt cx="3365253" cy="369291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04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기능 설명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9" name="Google Shape;105;p14">
            <a:extLst>
              <a:ext uri="{FF2B5EF4-FFF2-40B4-BE49-F238E27FC236}">
                <a16:creationId xmlns:a16="http://schemas.microsoft.com/office/drawing/2014/main" id="{A3F46B06-8DA8-4B3D-AD43-B7563A019547}"/>
              </a:ext>
            </a:extLst>
          </p:cNvPr>
          <p:cNvGrpSpPr/>
          <p:nvPr/>
        </p:nvGrpSpPr>
        <p:grpSpPr>
          <a:xfrm>
            <a:off x="802105" y="4254886"/>
            <a:ext cx="3365253" cy="369291"/>
            <a:chOff x="802105" y="2134906"/>
            <a:chExt cx="3365253" cy="369291"/>
          </a:xfrm>
        </p:grpSpPr>
        <p:sp>
          <p:nvSpPr>
            <p:cNvPr id="20" name="Google Shape;106;p14">
              <a:extLst>
                <a:ext uri="{FF2B5EF4-FFF2-40B4-BE49-F238E27FC236}">
                  <a16:creationId xmlns:a16="http://schemas.microsoft.com/office/drawing/2014/main" id="{489847C4-19AC-458B-9BCD-C301C4BCE315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05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1" name="Google Shape;107;p14">
              <a:extLst>
                <a:ext uri="{FF2B5EF4-FFF2-40B4-BE49-F238E27FC236}">
                  <a16:creationId xmlns:a16="http://schemas.microsoft.com/office/drawing/2014/main" id="{6C413FE5-829F-461D-8081-BCAC2E2BD1CB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시연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22" name="Google Shape;105;p14">
            <a:extLst>
              <a:ext uri="{FF2B5EF4-FFF2-40B4-BE49-F238E27FC236}">
                <a16:creationId xmlns:a16="http://schemas.microsoft.com/office/drawing/2014/main" id="{D6C7E7DF-BFE0-4270-ABFE-03E7F8F4702D}"/>
              </a:ext>
            </a:extLst>
          </p:cNvPr>
          <p:cNvGrpSpPr/>
          <p:nvPr/>
        </p:nvGrpSpPr>
        <p:grpSpPr>
          <a:xfrm>
            <a:off x="802105" y="4717705"/>
            <a:ext cx="3365253" cy="369291"/>
            <a:chOff x="802105" y="2134906"/>
            <a:chExt cx="3365253" cy="369291"/>
          </a:xfrm>
        </p:grpSpPr>
        <p:sp>
          <p:nvSpPr>
            <p:cNvPr id="23" name="Google Shape;106;p14">
              <a:extLst>
                <a:ext uri="{FF2B5EF4-FFF2-40B4-BE49-F238E27FC236}">
                  <a16:creationId xmlns:a16="http://schemas.microsoft.com/office/drawing/2014/main" id="{4E81F20E-6817-4EC2-9CD7-718549B59A8F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06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4" name="Google Shape;107;p14">
              <a:extLst>
                <a:ext uri="{FF2B5EF4-FFF2-40B4-BE49-F238E27FC236}">
                  <a16:creationId xmlns:a16="http://schemas.microsoft.com/office/drawing/2014/main" id="{93DFF8B8-FCF6-4287-A83F-2E4EC4393BCA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개선 방향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05" name="Google Shape;405;p2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06" name="Google Shape;406;p26"/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407" name="Google Shape;407;p26"/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408" name="Google Shape;408;p26"/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6"/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28" name="Google Shape;428;p2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p27"/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7"/>
          <p:cNvCxnSpPr/>
          <p:nvPr/>
        </p:nvCxnSpPr>
        <p:spPr>
          <a:xfrm>
            <a:off x="3193643" y="5542293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4" name="Google Shape;534;p27"/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27"/>
          <p:cNvCxnSpPr/>
          <p:nvPr/>
        </p:nvCxnSpPr>
        <p:spPr>
          <a:xfrm>
            <a:off x="8456076" y="5569082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7" name="Google Shape;637;p27"/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1" name="Google Shape;651;p28"/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2" name="Google Shape;652;p28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8"/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93%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8"/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8"/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58" name="Google Shape;658;p28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28"/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84%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8"/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664" name="Google Shape;664;p2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28"/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61%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8"/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8"/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670" name="Google Shape;670;p28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28"/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47%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8"/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676" name="Google Shape;676;p28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28"/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12%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92" name="Google Shape;692;p2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3" name="Google Shape;693;p29"/>
          <p:cNvGraphicFramePr/>
          <p:nvPr/>
        </p:nvGraphicFramePr>
        <p:xfrm>
          <a:off x="1061630" y="17443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ZZ%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5" name="Google Shape;715;p31"/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16" name="Google Shape;716;p31"/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75%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67%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51%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1"/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31"/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730" name="Google Shape;730;p31"/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3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32" name="Google Shape;7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482" y="4377556"/>
            <a:ext cx="8056695" cy="222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31" descr="남자"/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</p:grpSpPr>
        <p:sp>
          <p:nvSpPr>
            <p:cNvPr id="734" name="Google Shape;734;p31"/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77360" y="2611927"/>
              <a:ext cx="419100" cy="685800"/>
            </a:xfrm>
            <a:custGeom>
              <a:avLst/>
              <a:gdLst/>
              <a:ahLst/>
              <a:cxnLst/>
              <a:rect l="l" t="t" r="r" b="b"/>
              <a:pathLst>
                <a:path w="419100" h="685800" extrusionOk="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47" name="Google Shape;747;p32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Google Shape;748;p32"/>
          <p:cNvCxnSpPr/>
          <p:nvPr/>
        </p:nvCxnSpPr>
        <p:spPr>
          <a:xfrm>
            <a:off x="0" y="3405188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9" name="Google Shape;749;p32"/>
          <p:cNvCxnSpPr/>
          <p:nvPr/>
        </p:nvCxnSpPr>
        <p:spPr>
          <a:xfrm rot="10800000">
            <a:off x="1860351" y="33885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0" name="Google Shape;750;p32"/>
          <p:cNvCxnSpPr/>
          <p:nvPr/>
        </p:nvCxnSpPr>
        <p:spPr>
          <a:xfrm rot="10800000">
            <a:off x="3069175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Google Shape;751;p32"/>
          <p:cNvCxnSpPr/>
          <p:nvPr/>
        </p:nvCxnSpPr>
        <p:spPr>
          <a:xfrm rot="10800000">
            <a:off x="4657835" y="3396439"/>
            <a:ext cx="0" cy="75882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2" name="Google Shape;752;p32"/>
          <p:cNvCxnSpPr/>
          <p:nvPr/>
        </p:nvCxnSpPr>
        <p:spPr>
          <a:xfrm rot="10800000">
            <a:off x="5122331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3" name="Google Shape;753;p32"/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2016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2015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2013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59" name="Google Shape;759;p32"/>
          <p:cNvCxnSpPr/>
          <p:nvPr/>
        </p:nvCxnSpPr>
        <p:spPr>
          <a:xfrm rot="10800000">
            <a:off x="7381758" y="33964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748803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1" name="Google Shape;761;p32"/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2018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2017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32"/>
          <p:cNvCxnSpPr/>
          <p:nvPr/>
        </p:nvCxnSpPr>
        <p:spPr>
          <a:xfrm>
            <a:off x="609969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4" name="Google Shape;764;p32"/>
          <p:cNvCxnSpPr/>
          <p:nvPr/>
        </p:nvCxnSpPr>
        <p:spPr>
          <a:xfrm rot="10800000">
            <a:off x="9408693" y="339000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p32"/>
          <p:cNvCxnSpPr/>
          <p:nvPr/>
        </p:nvCxnSpPr>
        <p:spPr>
          <a:xfrm rot="10800000">
            <a:off x="9775738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6" name="Google Shape;766;p32"/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2020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2019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내 하나에 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2" name="Google Shape;782;p32"/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2"/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01" name="Google Shape;801;p3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2" name="Google Shape;802;p33"/>
          <p:cNvSpPr/>
          <p:nvPr/>
        </p:nvSpPr>
        <p:spPr>
          <a:xfrm>
            <a:off x="8159321" y="2923771"/>
            <a:ext cx="382226" cy="308923"/>
          </a:xfrm>
          <a:custGeom>
            <a:avLst/>
            <a:gdLst/>
            <a:ahLst/>
            <a:cxnLst/>
            <a:rect l="l" t="t" r="r" b="b"/>
            <a:pathLst>
              <a:path w="445008" h="359664" extrusionOk="0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6809487" y="4355811"/>
            <a:ext cx="366518" cy="450294"/>
          </a:xfrm>
          <a:custGeom>
            <a:avLst/>
            <a:gdLst/>
            <a:ahLst/>
            <a:cxnLst/>
            <a:rect l="l" t="t" r="r" b="b"/>
            <a:pathLst>
              <a:path w="426720" h="524256" extrusionOk="0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6988556" y="2785542"/>
            <a:ext cx="52359" cy="104720"/>
          </a:xfrm>
          <a:custGeom>
            <a:avLst/>
            <a:gdLst/>
            <a:ahLst/>
            <a:cxnLst/>
            <a:rect l="l" t="t" r="r" b="b"/>
            <a:pathLst>
              <a:path w="60960" h="121920" extrusionOk="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7950405" y="3340032"/>
            <a:ext cx="136136" cy="120428"/>
          </a:xfrm>
          <a:custGeom>
            <a:avLst/>
            <a:gdLst/>
            <a:ahLst/>
            <a:cxnLst/>
            <a:rect l="l" t="t" r="r" b="b"/>
            <a:pathLst>
              <a:path w="158496" h="140208" extrusionOk="0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4487330" y="4935434"/>
            <a:ext cx="455530" cy="1099555"/>
          </a:xfrm>
          <a:custGeom>
            <a:avLst/>
            <a:gdLst/>
            <a:ahLst/>
            <a:cxnLst/>
            <a:rect l="l" t="t" r="r" b="b"/>
            <a:pathLst>
              <a:path w="530352" h="1280160" extrusionOk="0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646719" y="2832142"/>
            <a:ext cx="94248" cy="83775"/>
          </a:xfrm>
          <a:custGeom>
            <a:avLst/>
            <a:gdLst/>
            <a:ahLst/>
            <a:cxnLst/>
            <a:rect l="l" t="t" r="r" b="b"/>
            <a:pathLst>
              <a:path w="109728" h="97536" extrusionOk="0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9672519" y="4563157"/>
            <a:ext cx="1172859" cy="1099555"/>
          </a:xfrm>
          <a:custGeom>
            <a:avLst/>
            <a:gdLst/>
            <a:ahLst/>
            <a:cxnLst/>
            <a:rect l="l" t="t" r="r" b="b"/>
            <a:pathLst>
              <a:path w="1365504" h="1280160" extrusionOk="0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6717857" y="2579768"/>
            <a:ext cx="193731" cy="89012"/>
          </a:xfrm>
          <a:custGeom>
            <a:avLst/>
            <a:gdLst/>
            <a:ahLst/>
            <a:cxnLst/>
            <a:rect l="l" t="t" r="r" b="b"/>
            <a:pathLst>
              <a:path w="225552" h="103632" extrusionOk="0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7682847" y="2812245"/>
            <a:ext cx="157079" cy="120428"/>
          </a:xfrm>
          <a:custGeom>
            <a:avLst/>
            <a:gdLst/>
            <a:ahLst/>
            <a:cxnLst/>
            <a:rect l="l" t="t" r="r" b="b"/>
            <a:pathLst>
              <a:path w="182880" h="140208" extrusionOk="0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7324707" y="4286173"/>
            <a:ext cx="52359" cy="73304"/>
          </a:xfrm>
          <a:custGeom>
            <a:avLst/>
            <a:gdLst/>
            <a:ahLst/>
            <a:cxnLst/>
            <a:rect l="l" t="t" r="r" b="b"/>
            <a:pathLst>
              <a:path w="60960" h="85344" extrusionOk="0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3"/>
          <p:cNvSpPr/>
          <p:nvPr/>
        </p:nvSpPr>
        <p:spPr>
          <a:xfrm>
            <a:off x="6535120" y="2501229"/>
            <a:ext cx="94248" cy="62832"/>
          </a:xfrm>
          <a:custGeom>
            <a:avLst/>
            <a:gdLst/>
            <a:ahLst/>
            <a:cxnLst/>
            <a:rect l="l" t="t" r="r" b="b"/>
            <a:pathLst>
              <a:path w="109728" h="73152" extrusionOk="0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6493757" y="3800274"/>
            <a:ext cx="89012" cy="204203"/>
          </a:xfrm>
          <a:custGeom>
            <a:avLst/>
            <a:gdLst/>
            <a:ahLst/>
            <a:cxnLst/>
            <a:rect l="l" t="t" r="r" b="b"/>
            <a:pathLst>
              <a:path w="103632" h="237744" extrusionOk="0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6311020" y="3704456"/>
            <a:ext cx="225147" cy="183260"/>
          </a:xfrm>
          <a:custGeom>
            <a:avLst/>
            <a:gdLst/>
            <a:ahLst/>
            <a:cxnLst/>
            <a:rect l="l" t="t" r="r" b="b"/>
            <a:pathLst>
              <a:path w="262128" h="213360" extrusionOk="0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3"/>
          <p:cNvSpPr/>
          <p:nvPr/>
        </p:nvSpPr>
        <p:spPr>
          <a:xfrm>
            <a:off x="8992365" y="3326942"/>
            <a:ext cx="151844" cy="193731"/>
          </a:xfrm>
          <a:custGeom>
            <a:avLst/>
            <a:gdLst/>
            <a:ahLst/>
            <a:cxnLst/>
            <a:rect l="l" t="t" r="r" b="b"/>
            <a:pathLst>
              <a:path w="176784" h="225552" extrusionOk="0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7065525" y="2735800"/>
            <a:ext cx="167552" cy="99483"/>
          </a:xfrm>
          <a:custGeom>
            <a:avLst/>
            <a:gdLst/>
            <a:ahLst/>
            <a:cxnLst/>
            <a:rect l="l" t="t" r="r" b="b"/>
            <a:pathLst>
              <a:path w="195072" h="115824" extrusionOk="0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6886978" y="2703860"/>
            <a:ext cx="104720" cy="83775"/>
          </a:xfrm>
          <a:custGeom>
            <a:avLst/>
            <a:gdLst/>
            <a:ahLst/>
            <a:cxnLst/>
            <a:rect l="l" t="t" r="r" b="b"/>
            <a:pathLst>
              <a:path w="121920" h="97536" extrusionOk="0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52959" y="2353050"/>
            <a:ext cx="235619" cy="157079"/>
          </a:xfrm>
          <a:custGeom>
            <a:avLst/>
            <a:gdLst/>
            <a:ahLst/>
            <a:cxnLst/>
            <a:rect l="l" t="t" r="r" b="b"/>
            <a:pathLst>
              <a:path w="274320" h="182880" extrusionOk="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3875243" y="3591883"/>
            <a:ext cx="47124" cy="89012"/>
          </a:xfrm>
          <a:custGeom>
            <a:avLst/>
            <a:gdLst/>
            <a:ahLst/>
            <a:cxnLst/>
            <a:rect l="l" t="t" r="r" b="b"/>
            <a:pathLst>
              <a:path w="54864" h="103632" extrusionOk="0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4436017" y="4533312"/>
            <a:ext cx="371755" cy="439822"/>
          </a:xfrm>
          <a:custGeom>
            <a:avLst/>
            <a:gdLst/>
            <a:ahLst/>
            <a:cxnLst/>
            <a:rect l="l" t="t" r="r" b="b"/>
            <a:pathLst>
              <a:path w="432816" h="512064" extrusionOk="0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4299882" y="4033276"/>
            <a:ext cx="1151915" cy="1303759"/>
          </a:xfrm>
          <a:custGeom>
            <a:avLst/>
            <a:gdLst/>
            <a:ahLst/>
            <a:cxnLst/>
            <a:rect l="l" t="t" r="r" b="b"/>
            <a:pathLst>
              <a:path w="1341120" h="1517904" extrusionOk="0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9828028" y="4026468"/>
            <a:ext cx="36652" cy="52359"/>
          </a:xfrm>
          <a:custGeom>
            <a:avLst/>
            <a:gdLst/>
            <a:ahLst/>
            <a:cxnLst/>
            <a:rect l="l" t="t" r="r" b="b"/>
            <a:pathLst>
              <a:path w="42672" h="60960" extrusionOk="0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9000219" y="3265158"/>
            <a:ext cx="99483" cy="57596"/>
          </a:xfrm>
          <a:custGeom>
            <a:avLst/>
            <a:gdLst/>
            <a:ahLst/>
            <a:cxnLst/>
            <a:rect l="l" t="t" r="r" b="b"/>
            <a:pathLst>
              <a:path w="115824" h="67056" extrusionOk="0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7041440" y="4796157"/>
            <a:ext cx="277507" cy="308923"/>
          </a:xfrm>
          <a:custGeom>
            <a:avLst/>
            <a:gdLst/>
            <a:ahLst/>
            <a:cxnLst/>
            <a:rect l="l" t="t" r="r" b="b"/>
            <a:pathLst>
              <a:path w="323088" h="359664" extrusionOk="0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6895880" y="3836926"/>
            <a:ext cx="382226" cy="298451"/>
          </a:xfrm>
          <a:custGeom>
            <a:avLst/>
            <a:gdLst/>
            <a:ahLst/>
            <a:cxnLst/>
            <a:rect l="l" t="t" r="r" b="b"/>
            <a:pathLst>
              <a:path w="445008" h="347472" extrusionOk="0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3158963" y="1616871"/>
            <a:ext cx="2230527" cy="1193803"/>
          </a:xfrm>
          <a:custGeom>
            <a:avLst/>
            <a:gdLst/>
            <a:ahLst/>
            <a:cxnLst/>
            <a:rect l="l" t="t" r="r" b="b"/>
            <a:pathLst>
              <a:path w="2596896" h="1389888" extrusionOk="0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6628845" y="2619038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431305" y="4793539"/>
            <a:ext cx="397934" cy="1256635"/>
          </a:xfrm>
          <a:custGeom>
            <a:avLst/>
            <a:gdLst/>
            <a:ahLst/>
            <a:cxnLst/>
            <a:rect l="l" t="t" r="r" b="b"/>
            <a:pathLst>
              <a:path w="463296" h="1463040" extrusionOk="0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8474528" y="2437874"/>
            <a:ext cx="1507962" cy="1167623"/>
          </a:xfrm>
          <a:custGeom>
            <a:avLst/>
            <a:gdLst/>
            <a:ahLst/>
            <a:cxnLst/>
            <a:rect l="l" t="t" r="r" b="b"/>
            <a:pathLst>
              <a:path w="1755648" h="1359408" extrusionOk="0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6218868" y="3857347"/>
            <a:ext cx="178023" cy="209439"/>
          </a:xfrm>
          <a:custGeom>
            <a:avLst/>
            <a:gdLst/>
            <a:ahLst/>
            <a:cxnLst/>
            <a:rect l="l" t="t" r="r" b="b"/>
            <a:pathLst>
              <a:path w="207264" h="243840" extrusionOk="0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6720998" y="3779331"/>
            <a:ext cx="225147" cy="371755"/>
          </a:xfrm>
          <a:custGeom>
            <a:avLst/>
            <a:gdLst/>
            <a:ahLst/>
            <a:cxnLst/>
            <a:rect l="l" t="t" r="r" b="b"/>
            <a:pathLst>
              <a:path w="262128" h="432816" extrusionOk="0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6828859" y="4032752"/>
            <a:ext cx="560250" cy="617845"/>
          </a:xfrm>
          <a:custGeom>
            <a:avLst/>
            <a:gdLst/>
            <a:ahLst/>
            <a:cxnLst/>
            <a:rect l="l" t="t" r="r" b="b"/>
            <a:pathLst>
              <a:path w="652272" h="719328" extrusionOk="0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6797443" y="4083540"/>
            <a:ext cx="219911" cy="293215"/>
          </a:xfrm>
          <a:custGeom>
            <a:avLst/>
            <a:gdLst/>
            <a:ahLst/>
            <a:cxnLst/>
            <a:rect l="l" t="t" r="r" b="b"/>
            <a:pathLst>
              <a:path w="256032" h="341376" extrusionOk="0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4146992" y="3793468"/>
            <a:ext cx="361283" cy="560250"/>
          </a:xfrm>
          <a:custGeom>
            <a:avLst/>
            <a:gdLst/>
            <a:ahLst/>
            <a:cxnLst/>
            <a:rect l="l" t="t" r="r" b="b"/>
            <a:pathLst>
              <a:path w="420624" h="652272" extrusionOk="0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3955879" y="383430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4023422" y="3435327"/>
            <a:ext cx="308923" cy="115191"/>
          </a:xfrm>
          <a:custGeom>
            <a:avLst/>
            <a:gdLst/>
            <a:ahLst/>
            <a:cxnLst/>
            <a:rect l="l" t="t" r="r" b="b"/>
            <a:pathLst>
              <a:path w="359664" h="134112" extrusionOk="0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6783306" y="2512747"/>
            <a:ext cx="172787" cy="83775"/>
          </a:xfrm>
          <a:custGeom>
            <a:avLst/>
            <a:gdLst/>
            <a:ahLst/>
            <a:cxnLst/>
            <a:rect l="l" t="t" r="r" b="b"/>
            <a:pathLst>
              <a:path w="201168" h="97536" extrusionOk="0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6622038" y="2390226"/>
            <a:ext cx="230383" cy="246091"/>
          </a:xfrm>
          <a:custGeom>
            <a:avLst/>
            <a:gdLst/>
            <a:ahLst/>
            <a:cxnLst/>
            <a:rect l="l" t="t" r="r" b="b"/>
            <a:pathLst>
              <a:path w="268224" h="286512" extrusionOk="0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7689654" y="3785090"/>
            <a:ext cx="52359" cy="62832"/>
          </a:xfrm>
          <a:custGeom>
            <a:avLst/>
            <a:gdLst/>
            <a:ahLst/>
            <a:cxnLst/>
            <a:rect l="l" t="t" r="r" b="b"/>
            <a:pathLst>
              <a:path w="60960" h="73152" extrusionOk="0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6667591" y="2304356"/>
            <a:ext cx="115191" cy="94248"/>
          </a:xfrm>
          <a:custGeom>
            <a:avLst/>
            <a:gdLst/>
            <a:ahLst/>
            <a:cxnLst/>
            <a:rect l="l" t="t" r="r" b="b"/>
            <a:pathLst>
              <a:path w="134112" h="109728" extrusionOk="0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4386799" y="3545283"/>
            <a:ext cx="109956" cy="78540"/>
          </a:xfrm>
          <a:custGeom>
            <a:avLst/>
            <a:gdLst/>
            <a:ahLst/>
            <a:cxnLst/>
            <a:rect l="l" t="t" r="r" b="b"/>
            <a:pathLst>
              <a:path w="128016" h="91440" extrusionOk="0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6224104" y="2970372"/>
            <a:ext cx="591666" cy="607374"/>
          </a:xfrm>
          <a:custGeom>
            <a:avLst/>
            <a:gdLst/>
            <a:ahLst/>
            <a:cxnLst/>
            <a:rect l="l" t="t" r="r" b="b"/>
            <a:pathLst>
              <a:path w="688848" h="707136" extrusionOk="0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4089396" y="4162080"/>
            <a:ext cx="172787" cy="214675"/>
          </a:xfrm>
          <a:custGeom>
            <a:avLst/>
            <a:gdLst/>
            <a:ahLst/>
            <a:cxnLst/>
            <a:rect l="l" t="t" r="r" b="b"/>
            <a:pathLst>
              <a:path w="201168" h="249936" extrusionOk="0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7168674" y="3155725"/>
            <a:ext cx="366518" cy="319394"/>
          </a:xfrm>
          <a:custGeom>
            <a:avLst/>
            <a:gdLst/>
            <a:ahLst/>
            <a:cxnLst/>
            <a:rect l="l" t="t" r="r" b="b"/>
            <a:pathLst>
              <a:path w="426720" h="371856" extrusionOk="0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7529957" y="3608637"/>
            <a:ext cx="204203" cy="188495"/>
          </a:xfrm>
          <a:custGeom>
            <a:avLst/>
            <a:gdLst/>
            <a:ahLst/>
            <a:cxnLst/>
            <a:rect l="l" t="t" r="r" b="b"/>
            <a:pathLst>
              <a:path w="237744" h="219456" extrusionOk="0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7024161" y="2246236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7438327" y="3709692"/>
            <a:ext cx="439822" cy="387463"/>
          </a:xfrm>
          <a:custGeom>
            <a:avLst/>
            <a:gdLst/>
            <a:ahLst/>
            <a:cxnLst/>
            <a:rect l="l" t="t" r="r" b="b"/>
            <a:pathLst>
              <a:path w="512064" h="451104" extrusionOk="0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6912635" y="1937314"/>
            <a:ext cx="282743" cy="303686"/>
          </a:xfrm>
          <a:custGeom>
            <a:avLst/>
            <a:gdLst/>
            <a:ahLst/>
            <a:cxnLst/>
            <a:rect l="l" t="t" r="r" b="b"/>
            <a:pathLst>
              <a:path w="329184" h="353568" extrusionOk="0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11614019" y="4743274"/>
            <a:ext cx="94248" cy="78540"/>
          </a:xfrm>
          <a:custGeom>
            <a:avLst/>
            <a:gdLst/>
            <a:ahLst/>
            <a:cxnLst/>
            <a:rect l="l" t="t" r="r" b="b"/>
            <a:pathLst>
              <a:path w="109728" h="91440" extrusionOk="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6729899" y="4130664"/>
            <a:ext cx="167552" cy="214675"/>
          </a:xfrm>
          <a:custGeom>
            <a:avLst/>
            <a:gdLst/>
            <a:ahLst/>
            <a:cxnLst/>
            <a:rect l="l" t="t" r="r" b="b"/>
            <a:pathLst>
              <a:path w="195072" h="249936" extrusionOk="0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6283793" y="2276081"/>
            <a:ext cx="230383" cy="277507"/>
          </a:xfrm>
          <a:custGeom>
            <a:avLst/>
            <a:gdLst/>
            <a:ahLst/>
            <a:cxnLst/>
            <a:rect l="l" t="t" r="r" b="b"/>
            <a:pathLst>
              <a:path w="268224" h="323088" extrusionOk="0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7534670" y="2757791"/>
            <a:ext cx="193731" cy="83775"/>
          </a:xfrm>
          <a:custGeom>
            <a:avLst/>
            <a:gdLst/>
            <a:ahLst/>
            <a:cxnLst/>
            <a:rect l="l" t="t" r="r" b="b"/>
            <a:pathLst>
              <a:path w="225552" h="97536" extrusionOk="0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6375947" y="3838497"/>
            <a:ext cx="130899" cy="214675"/>
          </a:xfrm>
          <a:custGeom>
            <a:avLst/>
            <a:gdLst/>
            <a:ahLst/>
            <a:cxnLst/>
            <a:rect l="l" t="t" r="r" b="b"/>
            <a:pathLst>
              <a:path w="152400" h="249936" extrusionOk="0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6028278" y="3788755"/>
            <a:ext cx="214675" cy="178023"/>
          </a:xfrm>
          <a:custGeom>
            <a:avLst/>
            <a:gdLst/>
            <a:ahLst/>
            <a:cxnLst/>
            <a:rect l="l" t="t" r="r" b="b"/>
            <a:pathLst>
              <a:path w="249936" h="207264" extrusionOk="0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5979584" y="3745820"/>
            <a:ext cx="89012" cy="26180"/>
          </a:xfrm>
          <a:custGeom>
            <a:avLst/>
            <a:gdLst/>
            <a:ahLst/>
            <a:cxnLst/>
            <a:rect l="l" t="t" r="r" b="b"/>
            <a:pathLst>
              <a:path w="103632" h="30480" extrusionOk="0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5983772" y="3787184"/>
            <a:ext cx="89012" cy="57596"/>
          </a:xfrm>
          <a:custGeom>
            <a:avLst/>
            <a:gdLst/>
            <a:ahLst/>
            <a:cxnLst/>
            <a:rect l="l" t="t" r="r" b="b"/>
            <a:pathLst>
              <a:path w="103632" h="67056" extrusionOk="0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6745084" y="4131711"/>
            <a:ext cx="62832" cy="47124"/>
          </a:xfrm>
          <a:custGeom>
            <a:avLst/>
            <a:gdLst/>
            <a:ahLst/>
            <a:cxnLst/>
            <a:rect l="l" t="t" r="r" b="b"/>
            <a:pathLst>
              <a:path w="73152" h="54864" extrusionOk="0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7018925" y="2813816"/>
            <a:ext cx="183260" cy="235619"/>
          </a:xfrm>
          <a:custGeom>
            <a:avLst/>
            <a:gdLst/>
            <a:ahLst/>
            <a:cxnLst/>
            <a:rect l="l" t="t" r="r" b="b"/>
            <a:pathLst>
              <a:path w="213360" h="274320" extrusionOk="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5086849" y="1609541"/>
            <a:ext cx="1167623" cy="628317"/>
          </a:xfrm>
          <a:custGeom>
            <a:avLst/>
            <a:gdLst/>
            <a:ahLst/>
            <a:cxnLst/>
            <a:rect l="l" t="t" r="r" b="b"/>
            <a:pathLst>
              <a:path w="1359408" h="731520" extrusionOk="0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3782568" y="3614397"/>
            <a:ext cx="125663" cy="136136"/>
          </a:xfrm>
          <a:custGeom>
            <a:avLst/>
            <a:gdLst/>
            <a:ahLst/>
            <a:cxnLst/>
            <a:rect l="l" t="t" r="r" b="b"/>
            <a:pathLst>
              <a:path w="146304" h="158496" extrusionOk="0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/>
          <p:nvPr/>
        </p:nvSpPr>
        <p:spPr>
          <a:xfrm>
            <a:off x="4667448" y="3929079"/>
            <a:ext cx="141371" cy="240855"/>
          </a:xfrm>
          <a:custGeom>
            <a:avLst/>
            <a:gdLst/>
            <a:ahLst/>
            <a:cxnLst/>
            <a:rect l="l" t="t" r="r" b="b"/>
            <a:pathLst>
              <a:path w="164592" h="280416" extrusionOk="0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3866343" y="3674611"/>
            <a:ext cx="183260" cy="104720"/>
          </a:xfrm>
          <a:custGeom>
            <a:avLst/>
            <a:gdLst/>
            <a:ahLst/>
            <a:cxnLst/>
            <a:rect l="l" t="t" r="r" b="b"/>
            <a:pathLst>
              <a:path w="213360" h="121920" extrusionOk="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6830953" y="2662497"/>
            <a:ext cx="151844" cy="130899"/>
          </a:xfrm>
          <a:custGeom>
            <a:avLst/>
            <a:gdLst/>
            <a:ahLst/>
            <a:cxnLst/>
            <a:rect l="l" t="t" r="r" b="b"/>
            <a:pathLst>
              <a:path w="176784" h="152400" extrusionOk="0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4312972" y="3544759"/>
            <a:ext cx="89012" cy="62832"/>
          </a:xfrm>
          <a:custGeom>
            <a:avLst/>
            <a:gdLst/>
            <a:ahLst/>
            <a:cxnLst/>
            <a:rect l="l" t="t" r="r" b="b"/>
            <a:pathLst>
              <a:path w="103632" h="73152" extrusionOk="0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6893785" y="2593381"/>
            <a:ext cx="167552" cy="94248"/>
          </a:xfrm>
          <a:custGeom>
            <a:avLst/>
            <a:gdLst/>
            <a:ahLst/>
            <a:cxnLst/>
            <a:rect l="l" t="t" r="r" b="b"/>
            <a:pathLst>
              <a:path w="195072" h="109728" extrusionOk="0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9270919" y="4025421"/>
            <a:ext cx="1350883" cy="528834"/>
          </a:xfrm>
          <a:custGeom>
            <a:avLst/>
            <a:gdLst/>
            <a:ahLst/>
            <a:cxnLst/>
            <a:rect l="l" t="t" r="r" b="b"/>
            <a:pathLst>
              <a:path w="1572768" h="615696" extrusionOk="0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8428451" y="3025350"/>
            <a:ext cx="811577" cy="921532"/>
          </a:xfrm>
          <a:custGeom>
            <a:avLst/>
            <a:gdLst/>
            <a:ahLst/>
            <a:cxnLst/>
            <a:rect l="l" t="t" r="r" b="b"/>
            <a:pathLst>
              <a:path w="944880" h="1072896" extrusionOk="0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6219915" y="2385513"/>
            <a:ext cx="104720" cy="109956"/>
          </a:xfrm>
          <a:custGeom>
            <a:avLst/>
            <a:gdLst/>
            <a:ahLst/>
            <a:cxnLst/>
            <a:rect l="l" t="t" r="r" b="b"/>
            <a:pathLst>
              <a:path w="121920" h="128016" extrusionOk="0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670805" y="2882932"/>
            <a:ext cx="607374" cy="492182"/>
          </a:xfrm>
          <a:custGeom>
            <a:avLst/>
            <a:gdLst/>
            <a:ahLst/>
            <a:cxnLst/>
            <a:rect l="l" t="t" r="r" b="b"/>
            <a:pathLst>
              <a:path w="707136" h="573024" extrusionOk="0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7554042" y="2960947"/>
            <a:ext cx="293215" cy="277507"/>
          </a:xfrm>
          <a:custGeom>
            <a:avLst/>
            <a:gdLst/>
            <a:ahLst/>
            <a:cxnLst/>
            <a:rect l="l" t="t" r="r" b="b"/>
            <a:pathLst>
              <a:path w="341376" h="323088" extrusionOk="0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5930889" y="2040462"/>
            <a:ext cx="240855" cy="89012"/>
          </a:xfrm>
          <a:custGeom>
            <a:avLst/>
            <a:gdLst/>
            <a:ahLst/>
            <a:cxnLst/>
            <a:rect l="l" t="t" r="r" b="b"/>
            <a:pathLst>
              <a:path w="280416" h="103632" extrusionOk="0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7435186" y="3099701"/>
            <a:ext cx="41888" cy="125663"/>
          </a:xfrm>
          <a:custGeom>
            <a:avLst/>
            <a:gdLst/>
            <a:ahLst/>
            <a:cxnLst/>
            <a:rect l="l" t="t" r="r" b="b"/>
            <a:pathLst>
              <a:path w="48768" h="146304" extrusionOk="0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/>
          <p:nvPr/>
        </p:nvSpPr>
        <p:spPr>
          <a:xfrm>
            <a:off x="6649265" y="2642600"/>
            <a:ext cx="324631" cy="345575"/>
          </a:xfrm>
          <a:custGeom>
            <a:avLst/>
            <a:gdLst/>
            <a:ahLst/>
            <a:cxnLst/>
            <a:rect l="l" t="t" r="r" b="b"/>
            <a:pathLst>
              <a:path w="377952" h="402336" extrusionOk="0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3"/>
          <p:cNvSpPr/>
          <p:nvPr/>
        </p:nvSpPr>
        <p:spPr>
          <a:xfrm>
            <a:off x="4200398" y="3590836"/>
            <a:ext cx="62832" cy="31416"/>
          </a:xfrm>
          <a:custGeom>
            <a:avLst/>
            <a:gdLst/>
            <a:ahLst/>
            <a:cxnLst/>
            <a:rect l="l" t="t" r="r" b="b"/>
            <a:pathLst>
              <a:path w="73152" h="36576" extrusionOk="0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3"/>
          <p:cNvSpPr/>
          <p:nvPr/>
        </p:nvSpPr>
        <p:spPr>
          <a:xfrm>
            <a:off x="7459271" y="3096558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10085114" y="2693389"/>
            <a:ext cx="282743" cy="481710"/>
          </a:xfrm>
          <a:custGeom>
            <a:avLst/>
            <a:gdLst/>
            <a:ahLst/>
            <a:cxnLst/>
            <a:rect l="l" t="t" r="r" b="b"/>
            <a:pathLst>
              <a:path w="329184" h="560832" extrusionOk="0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670805" y="2377136"/>
            <a:ext cx="1047196" cy="476474"/>
          </a:xfrm>
          <a:custGeom>
            <a:avLst/>
            <a:gdLst/>
            <a:ahLst/>
            <a:cxnLst/>
            <a:rect l="l" t="t" r="r" b="b"/>
            <a:pathLst>
              <a:path w="1219200" h="554736" extrusionOk="0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7468696" y="4024373"/>
            <a:ext cx="235619" cy="340339"/>
          </a:xfrm>
          <a:custGeom>
            <a:avLst/>
            <a:gdLst/>
            <a:ahLst/>
            <a:cxnLst/>
            <a:rect l="l" t="t" r="r" b="b"/>
            <a:pathLst>
              <a:path w="274320" h="396240" extrusionOk="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8356718" y="2766169"/>
            <a:ext cx="267035" cy="130899"/>
          </a:xfrm>
          <a:custGeom>
            <a:avLst/>
            <a:gdLst/>
            <a:ahLst/>
            <a:cxnLst/>
            <a:rect l="l" t="t" r="r" b="b"/>
            <a:pathLst>
              <a:path w="310896" h="152400" extrusionOk="0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9458891" y="3722782"/>
            <a:ext cx="157079" cy="136136"/>
          </a:xfrm>
          <a:custGeom>
            <a:avLst/>
            <a:gdLst/>
            <a:ahLst/>
            <a:cxnLst/>
            <a:rect l="l" t="t" r="r" b="b"/>
            <a:pathLst>
              <a:path w="182880" h="158496" extrusionOk="0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9930129" y="2919583"/>
            <a:ext cx="125663" cy="146607"/>
          </a:xfrm>
          <a:custGeom>
            <a:avLst/>
            <a:gdLst/>
            <a:ahLst/>
            <a:cxnLst/>
            <a:rect l="l" t="t" r="r" b="b"/>
            <a:pathLst>
              <a:path w="146304" h="170688" extrusionOk="0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7790708" y="3206514"/>
            <a:ext cx="57596" cy="52359"/>
          </a:xfrm>
          <a:custGeom>
            <a:avLst/>
            <a:gdLst/>
            <a:ahLst/>
            <a:cxnLst/>
            <a:rect l="l" t="t" r="r" b="b"/>
            <a:pathLst>
              <a:path w="67056" h="60960" extrusionOk="0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9363073" y="3459412"/>
            <a:ext cx="240855" cy="287978"/>
          </a:xfrm>
          <a:custGeom>
            <a:avLst/>
            <a:gdLst/>
            <a:ahLst/>
            <a:cxnLst/>
            <a:rect l="l" t="t" r="r" b="b"/>
            <a:pathLst>
              <a:path w="280416" h="335280" extrusionOk="0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7452988" y="3054148"/>
            <a:ext cx="41888" cy="52359"/>
          </a:xfrm>
          <a:custGeom>
            <a:avLst/>
            <a:gdLst/>
            <a:ahLst/>
            <a:cxnLst/>
            <a:rect l="l" t="t" r="r" b="b"/>
            <a:pathLst>
              <a:path w="48768" h="60960" extrusionOk="0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6135615" y="3923320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6737230" y="3104413"/>
            <a:ext cx="460766" cy="455530"/>
          </a:xfrm>
          <a:custGeom>
            <a:avLst/>
            <a:gdLst/>
            <a:ahLst/>
            <a:cxnLst/>
            <a:rect l="l" t="t" r="r" b="b"/>
            <a:pathLst>
              <a:path w="536448" h="530352" extrusionOk="0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809106" y="3880908"/>
            <a:ext cx="62832" cy="130899"/>
          </a:xfrm>
          <a:custGeom>
            <a:avLst/>
            <a:gdLst/>
            <a:ahLst/>
            <a:cxnLst/>
            <a:rect l="l" t="t" r="r" b="b"/>
            <a:pathLst>
              <a:path w="73152" h="152400" extrusionOk="0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7234124" y="5162152"/>
            <a:ext cx="68067" cy="68067"/>
          </a:xfrm>
          <a:custGeom>
            <a:avLst/>
            <a:gdLst/>
            <a:ahLst/>
            <a:cxnLst/>
            <a:rect l="l" t="t" r="r" b="b"/>
            <a:pathLst>
              <a:path w="79248" h="79248" extrusionOk="0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6984368" y="2346244"/>
            <a:ext cx="141371" cy="78540"/>
          </a:xfrm>
          <a:custGeom>
            <a:avLst/>
            <a:gdLst/>
            <a:ahLst/>
            <a:cxnLst/>
            <a:rect l="l" t="t" r="r" b="b"/>
            <a:pathLst>
              <a:path w="164592" h="91440" extrusionOk="0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6616803" y="254468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6981750" y="2297025"/>
            <a:ext cx="178023" cy="73304"/>
          </a:xfrm>
          <a:custGeom>
            <a:avLst/>
            <a:gdLst/>
            <a:ahLst/>
            <a:cxnLst/>
            <a:rect l="l" t="t" r="r" b="b"/>
            <a:pathLst>
              <a:path w="207264" h="85344" extrusionOk="0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5980631" y="3016449"/>
            <a:ext cx="460766" cy="481710"/>
          </a:xfrm>
          <a:custGeom>
            <a:avLst/>
            <a:gdLst/>
            <a:ahLst/>
            <a:cxnLst/>
            <a:rect l="l" t="t" r="r" b="b"/>
            <a:pathLst>
              <a:path w="536448" h="560832" extrusionOk="0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7159249" y="259861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3"/>
          <p:cNvSpPr/>
          <p:nvPr/>
        </p:nvSpPr>
        <p:spPr>
          <a:xfrm>
            <a:off x="7716881" y="4609233"/>
            <a:ext cx="225147" cy="455530"/>
          </a:xfrm>
          <a:custGeom>
            <a:avLst/>
            <a:gdLst/>
            <a:ahLst/>
            <a:cxnLst/>
            <a:rect l="l" t="t" r="r" b="b"/>
            <a:pathLst>
              <a:path w="262128" h="530352" extrusionOk="0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3"/>
          <p:cNvSpPr/>
          <p:nvPr/>
        </p:nvSpPr>
        <p:spPr>
          <a:xfrm>
            <a:off x="3190902" y="3118027"/>
            <a:ext cx="780161" cy="607374"/>
          </a:xfrm>
          <a:custGeom>
            <a:avLst/>
            <a:gdLst/>
            <a:ahLst/>
            <a:cxnLst/>
            <a:rect l="l" t="t" r="r" b="b"/>
            <a:pathLst>
              <a:path w="908304" h="707136" extrusionOk="0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7022066" y="2797584"/>
            <a:ext cx="68067" cy="52359"/>
          </a:xfrm>
          <a:custGeom>
            <a:avLst/>
            <a:gdLst/>
            <a:ahLst/>
            <a:cxnLst/>
            <a:rect l="l" t="t" r="r" b="b"/>
            <a:pathLst>
              <a:path w="79248" h="60960" extrusionOk="0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3"/>
          <p:cNvSpPr/>
          <p:nvPr/>
        </p:nvSpPr>
        <p:spPr>
          <a:xfrm>
            <a:off x="6116243" y="3376160"/>
            <a:ext cx="481710" cy="497418"/>
          </a:xfrm>
          <a:custGeom>
            <a:avLst/>
            <a:gdLst/>
            <a:ahLst/>
            <a:cxnLst/>
            <a:rect l="l" t="t" r="r" b="b"/>
            <a:pathLst>
              <a:path w="560832" h="579120" extrusionOk="0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3"/>
          <p:cNvSpPr/>
          <p:nvPr/>
        </p:nvSpPr>
        <p:spPr>
          <a:xfrm>
            <a:off x="9132165" y="3264110"/>
            <a:ext cx="256563" cy="617845"/>
          </a:xfrm>
          <a:custGeom>
            <a:avLst/>
            <a:gdLst/>
            <a:ahLst/>
            <a:cxnLst/>
            <a:rect l="l" t="t" r="r" b="b"/>
            <a:pathLst>
              <a:path w="298704" h="719328" extrusionOk="0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3"/>
          <p:cNvSpPr/>
          <p:nvPr/>
        </p:nvSpPr>
        <p:spPr>
          <a:xfrm>
            <a:off x="6964995" y="2758838"/>
            <a:ext cx="52359" cy="57596"/>
          </a:xfrm>
          <a:custGeom>
            <a:avLst/>
            <a:gdLst/>
            <a:ahLst/>
            <a:cxnLst/>
            <a:rect l="l" t="t" r="r" b="b"/>
            <a:pathLst>
              <a:path w="60960" h="67056" extrusionOk="0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3"/>
          <p:cNvSpPr/>
          <p:nvPr/>
        </p:nvSpPr>
        <p:spPr>
          <a:xfrm>
            <a:off x="8723236" y="2482902"/>
            <a:ext cx="874409" cy="340339"/>
          </a:xfrm>
          <a:custGeom>
            <a:avLst/>
            <a:gdLst/>
            <a:ahLst/>
            <a:cxnLst/>
            <a:rect l="l" t="t" r="r" b="b"/>
            <a:pathLst>
              <a:path w="1018032" h="396240" extrusionOk="0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7350886" y="4551638"/>
            <a:ext cx="308923" cy="549778"/>
          </a:xfrm>
          <a:custGeom>
            <a:avLst/>
            <a:gdLst/>
            <a:ahLst/>
            <a:cxnLst/>
            <a:rect l="l" t="t" r="r" b="b"/>
            <a:pathLst>
              <a:path w="359664" h="640080" extrusionOk="0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5979060" y="3295003"/>
            <a:ext cx="356047" cy="429350"/>
          </a:xfrm>
          <a:custGeom>
            <a:avLst/>
            <a:gdLst/>
            <a:ahLst/>
            <a:cxnLst/>
            <a:rect l="l" t="t" r="r" b="b"/>
            <a:pathLst>
              <a:path w="414528" h="499872" extrusionOk="0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3"/>
          <p:cNvSpPr/>
          <p:nvPr/>
        </p:nvSpPr>
        <p:spPr>
          <a:xfrm>
            <a:off x="7425237" y="4515509"/>
            <a:ext cx="89012" cy="256563"/>
          </a:xfrm>
          <a:custGeom>
            <a:avLst/>
            <a:gdLst/>
            <a:ahLst/>
            <a:cxnLst/>
            <a:rect l="l" t="t" r="r" b="b"/>
            <a:pathLst>
              <a:path w="103632" h="298704" extrusionOk="0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3"/>
          <p:cNvSpPr/>
          <p:nvPr/>
        </p:nvSpPr>
        <p:spPr>
          <a:xfrm>
            <a:off x="9410197" y="3977250"/>
            <a:ext cx="565486" cy="209439"/>
          </a:xfrm>
          <a:custGeom>
            <a:avLst/>
            <a:gdLst/>
            <a:ahLst/>
            <a:cxnLst/>
            <a:rect l="l" t="t" r="r" b="b"/>
            <a:pathLst>
              <a:path w="658368" h="243840" extrusionOk="0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6812104" y="4772596"/>
            <a:ext cx="387463" cy="403171"/>
          </a:xfrm>
          <a:custGeom>
            <a:avLst/>
            <a:gdLst/>
            <a:ahLst/>
            <a:cxnLst/>
            <a:rect l="l" t="t" r="r" b="b"/>
            <a:pathLst>
              <a:path w="451104" h="469392" extrusionOk="0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479620" y="3425902"/>
            <a:ext cx="455530" cy="397934"/>
          </a:xfrm>
          <a:custGeom>
            <a:avLst/>
            <a:gdLst/>
            <a:ahLst/>
            <a:cxnLst/>
            <a:rect l="l" t="t" r="r" b="b"/>
            <a:pathLst>
              <a:path w="530352" h="463296" extrusionOk="0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6550305" y="3745820"/>
            <a:ext cx="350810" cy="324631"/>
          </a:xfrm>
          <a:custGeom>
            <a:avLst/>
            <a:gdLst/>
            <a:ahLst/>
            <a:cxnLst/>
            <a:rect l="l" t="t" r="r" b="b"/>
            <a:pathLst>
              <a:path w="408432" h="377952" extrusionOk="0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3910326" y="3707598"/>
            <a:ext cx="141371" cy="146607"/>
          </a:xfrm>
          <a:custGeom>
            <a:avLst/>
            <a:gdLst/>
            <a:ahLst/>
            <a:cxnLst/>
            <a:rect l="l" t="t" r="r" b="b"/>
            <a:pathLst>
              <a:path w="164592" h="170688" extrusionOk="0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6555018" y="2436302"/>
            <a:ext cx="94248" cy="89012"/>
          </a:xfrm>
          <a:custGeom>
            <a:avLst/>
            <a:gdLst/>
            <a:ahLst/>
            <a:cxnLst/>
            <a:rect l="l" t="t" r="r" b="b"/>
            <a:pathLst>
              <a:path w="109728" h="103632" extrusionOk="0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6586434" y="1669755"/>
            <a:ext cx="549778" cy="628317"/>
          </a:xfrm>
          <a:custGeom>
            <a:avLst/>
            <a:gdLst/>
            <a:ahLst/>
            <a:cxnLst/>
            <a:rect l="l" t="t" r="r" b="b"/>
            <a:pathLst>
              <a:path w="640080" h="731520" extrusionOk="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3"/>
          <p:cNvSpPr/>
          <p:nvPr/>
        </p:nvSpPr>
        <p:spPr>
          <a:xfrm>
            <a:off x="8742086" y="3194473"/>
            <a:ext cx="246091" cy="136136"/>
          </a:xfrm>
          <a:custGeom>
            <a:avLst/>
            <a:gdLst/>
            <a:ahLst/>
            <a:cxnLst/>
            <a:rect l="l" t="t" r="r" b="b"/>
            <a:pathLst>
              <a:path w="286512" h="158496" extrusionOk="0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3"/>
          <p:cNvSpPr/>
          <p:nvPr/>
        </p:nvSpPr>
        <p:spPr>
          <a:xfrm>
            <a:off x="10834382" y="5355360"/>
            <a:ext cx="534070" cy="403171"/>
          </a:xfrm>
          <a:custGeom>
            <a:avLst/>
            <a:gdLst/>
            <a:ahLst/>
            <a:cxnLst/>
            <a:rect l="l" t="t" r="r" b="b"/>
            <a:pathLst>
              <a:path w="621792" h="469392" extrusionOk="0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3"/>
          <p:cNvSpPr/>
          <p:nvPr/>
        </p:nvSpPr>
        <p:spPr>
          <a:xfrm>
            <a:off x="7976586" y="3328512"/>
            <a:ext cx="219911" cy="324631"/>
          </a:xfrm>
          <a:custGeom>
            <a:avLst/>
            <a:gdLst/>
            <a:ahLst/>
            <a:cxnLst/>
            <a:rect l="l" t="t" r="r" b="b"/>
            <a:pathLst>
              <a:path w="256032" h="377952" extrusionOk="0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3"/>
          <p:cNvSpPr/>
          <p:nvPr/>
        </p:nvSpPr>
        <p:spPr>
          <a:xfrm>
            <a:off x="8191785" y="2969848"/>
            <a:ext cx="434587" cy="450294"/>
          </a:xfrm>
          <a:custGeom>
            <a:avLst/>
            <a:gdLst/>
            <a:ahLst/>
            <a:cxnLst/>
            <a:rect l="l" t="t" r="r" b="b"/>
            <a:pathLst>
              <a:path w="505968" h="524256" extrusionOk="0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4037559" y="3887716"/>
            <a:ext cx="167552" cy="83775"/>
          </a:xfrm>
          <a:custGeom>
            <a:avLst/>
            <a:gdLst/>
            <a:ahLst/>
            <a:cxnLst/>
            <a:rect l="l" t="t" r="r" b="b"/>
            <a:pathLst>
              <a:path w="195072" h="97536" extrusionOk="0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4078400" y="4209728"/>
            <a:ext cx="392698" cy="612609"/>
          </a:xfrm>
          <a:custGeom>
            <a:avLst/>
            <a:gdLst/>
            <a:ahLst/>
            <a:cxnLst/>
            <a:rect l="l" t="t" r="r" b="b"/>
            <a:pathLst>
              <a:path w="457200" h="713232" extrusionOk="0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3"/>
          <p:cNvSpPr/>
          <p:nvPr/>
        </p:nvSpPr>
        <p:spPr>
          <a:xfrm>
            <a:off x="9907615" y="3591359"/>
            <a:ext cx="277507" cy="434587"/>
          </a:xfrm>
          <a:custGeom>
            <a:avLst/>
            <a:gdLst/>
            <a:ahLst/>
            <a:cxnLst/>
            <a:rect l="l" t="t" r="r" b="b"/>
            <a:pathLst>
              <a:path w="323088" h="505968" extrusionOk="0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3"/>
          <p:cNvSpPr/>
          <p:nvPr/>
        </p:nvSpPr>
        <p:spPr>
          <a:xfrm>
            <a:off x="10605571" y="4291408"/>
            <a:ext cx="450295" cy="272271"/>
          </a:xfrm>
          <a:custGeom>
            <a:avLst/>
            <a:gdLst/>
            <a:ahLst/>
            <a:cxnLst/>
            <a:rect l="l" t="t" r="r" b="b"/>
            <a:pathLst>
              <a:path w="524256" h="316992" extrusionOk="0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3"/>
          <p:cNvSpPr/>
          <p:nvPr/>
        </p:nvSpPr>
        <p:spPr>
          <a:xfrm>
            <a:off x="6821529" y="2393891"/>
            <a:ext cx="261799" cy="188495"/>
          </a:xfrm>
          <a:custGeom>
            <a:avLst/>
            <a:gdLst/>
            <a:ahLst/>
            <a:cxnLst/>
            <a:rect l="l" t="t" r="r" b="b"/>
            <a:pathLst>
              <a:path w="304800" h="219456" extrusionOk="0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3"/>
          <p:cNvSpPr/>
          <p:nvPr/>
        </p:nvSpPr>
        <p:spPr>
          <a:xfrm>
            <a:off x="9842688" y="2776117"/>
            <a:ext cx="136136" cy="178023"/>
          </a:xfrm>
          <a:custGeom>
            <a:avLst/>
            <a:gdLst/>
            <a:ahLst/>
            <a:cxnLst/>
            <a:rect l="l" t="t" r="r" b="b"/>
            <a:pathLst>
              <a:path w="158496" h="207264" extrusionOk="0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3"/>
          <p:cNvSpPr/>
          <p:nvPr/>
        </p:nvSpPr>
        <p:spPr>
          <a:xfrm>
            <a:off x="6211014" y="2798632"/>
            <a:ext cx="89012" cy="183260"/>
          </a:xfrm>
          <a:custGeom>
            <a:avLst/>
            <a:gdLst/>
            <a:ahLst/>
            <a:cxnLst/>
            <a:rect l="l" t="t" r="r" b="b"/>
            <a:pathLst>
              <a:path w="103632" h="213360" extrusionOk="0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3"/>
          <p:cNvSpPr/>
          <p:nvPr/>
        </p:nvSpPr>
        <p:spPr>
          <a:xfrm>
            <a:off x="4666401" y="4852182"/>
            <a:ext cx="251327" cy="277507"/>
          </a:xfrm>
          <a:custGeom>
            <a:avLst/>
            <a:gdLst/>
            <a:ahLst/>
            <a:cxnLst/>
            <a:rect l="l" t="t" r="r" b="b"/>
            <a:pathLst>
              <a:path w="292608" h="323088" extrusionOk="0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7452988" y="3124309"/>
            <a:ext cx="20944" cy="41888"/>
          </a:xfrm>
          <a:custGeom>
            <a:avLst/>
            <a:gdLst/>
            <a:ahLst/>
            <a:cxnLst/>
            <a:rect l="l" t="t" r="r" b="b"/>
            <a:pathLst>
              <a:path w="24384" h="48768" extrusionOk="0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7922655" y="3337938"/>
            <a:ext cx="26180" cy="52359"/>
          </a:xfrm>
          <a:custGeom>
            <a:avLst/>
            <a:gdLst/>
            <a:ahLst/>
            <a:cxnLst/>
            <a:rect l="l" t="t" r="r" b="b"/>
            <a:pathLst>
              <a:path w="30480" h="60960" extrusionOk="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3"/>
          <p:cNvSpPr/>
          <p:nvPr/>
        </p:nvSpPr>
        <p:spPr>
          <a:xfrm>
            <a:off x="7001123" y="2606471"/>
            <a:ext cx="251327" cy="151844"/>
          </a:xfrm>
          <a:custGeom>
            <a:avLst/>
            <a:gdLst/>
            <a:ahLst/>
            <a:cxnLst/>
            <a:rect l="l" t="t" r="r" b="b"/>
            <a:pathLst>
              <a:path w="292608" h="176784" extrusionOk="0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6956617" y="1656665"/>
            <a:ext cx="3633769" cy="1183331"/>
          </a:xfrm>
          <a:custGeom>
            <a:avLst/>
            <a:gdLst/>
            <a:ahLst/>
            <a:cxnLst/>
            <a:rect l="l" t="t" r="r" b="b"/>
            <a:pathLst>
              <a:path w="4230624" h="1377696" extrusionOk="0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3"/>
          <p:cNvSpPr/>
          <p:nvPr/>
        </p:nvSpPr>
        <p:spPr>
          <a:xfrm>
            <a:off x="7324707" y="4245855"/>
            <a:ext cx="57596" cy="62832"/>
          </a:xfrm>
          <a:custGeom>
            <a:avLst/>
            <a:gdLst/>
            <a:ahLst/>
            <a:cxnLst/>
            <a:rect l="l" t="t" r="r" b="b"/>
            <a:pathLst>
              <a:path w="67056" h="73152" extrusionOk="0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3"/>
          <p:cNvSpPr/>
          <p:nvPr/>
        </p:nvSpPr>
        <p:spPr>
          <a:xfrm>
            <a:off x="5979060" y="3286625"/>
            <a:ext cx="246091" cy="225147"/>
          </a:xfrm>
          <a:custGeom>
            <a:avLst/>
            <a:gdLst/>
            <a:ahLst/>
            <a:cxnLst/>
            <a:rect l="l" t="t" r="r" b="b"/>
            <a:pathLst>
              <a:path w="286512" h="262128" extrusionOk="0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7455082" y="3136876"/>
            <a:ext cx="623082" cy="528834"/>
          </a:xfrm>
          <a:custGeom>
            <a:avLst/>
            <a:gdLst/>
            <a:ahLst/>
            <a:cxnLst/>
            <a:rect l="l" t="t" r="r" b="b"/>
            <a:pathLst>
              <a:path w="725424" h="615696" extrusionOk="0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3"/>
          <p:cNvSpPr/>
          <p:nvPr/>
        </p:nvSpPr>
        <p:spPr>
          <a:xfrm>
            <a:off x="7112125" y="3475120"/>
            <a:ext cx="476474" cy="450294"/>
          </a:xfrm>
          <a:custGeom>
            <a:avLst/>
            <a:gdLst/>
            <a:ahLst/>
            <a:cxnLst/>
            <a:rect l="l" t="t" r="r" b="b"/>
            <a:pathLst>
              <a:path w="554736" h="524256" extrusionOk="0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3"/>
          <p:cNvSpPr/>
          <p:nvPr/>
        </p:nvSpPr>
        <p:spPr>
          <a:xfrm>
            <a:off x="7171816" y="3799751"/>
            <a:ext cx="340339" cy="293215"/>
          </a:xfrm>
          <a:custGeom>
            <a:avLst/>
            <a:gdLst/>
            <a:ahLst/>
            <a:cxnLst/>
            <a:rect l="l" t="t" r="r" b="b"/>
            <a:pathLst>
              <a:path w="396240" h="341376" extrusionOk="0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3"/>
          <p:cNvSpPr/>
          <p:nvPr/>
        </p:nvSpPr>
        <p:spPr>
          <a:xfrm>
            <a:off x="5957592" y="3655238"/>
            <a:ext cx="183260" cy="146607"/>
          </a:xfrm>
          <a:custGeom>
            <a:avLst/>
            <a:gdLst/>
            <a:ahLst/>
            <a:cxnLst/>
            <a:rect l="l" t="t" r="r" b="b"/>
            <a:pathLst>
              <a:path w="213360" h="170688" extrusionOk="0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6082733" y="3873055"/>
            <a:ext cx="89012" cy="109956"/>
          </a:xfrm>
          <a:custGeom>
            <a:avLst/>
            <a:gdLst/>
            <a:ahLst/>
            <a:cxnLst/>
            <a:rect l="l" t="t" r="r" b="b"/>
            <a:pathLst>
              <a:path w="103632" h="128016" extrusionOk="0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3842257" y="3727494"/>
            <a:ext cx="73304" cy="47124"/>
          </a:xfrm>
          <a:custGeom>
            <a:avLst/>
            <a:gdLst/>
            <a:ahLst/>
            <a:cxnLst/>
            <a:rect l="l" t="t" r="r" b="b"/>
            <a:pathLst>
              <a:path w="85344" h="54864" extrusionOk="0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6964995" y="2673492"/>
            <a:ext cx="120428" cy="130899"/>
          </a:xfrm>
          <a:custGeom>
            <a:avLst/>
            <a:gdLst/>
            <a:ahLst/>
            <a:cxnLst/>
            <a:rect l="l" t="t" r="r" b="b"/>
            <a:pathLst>
              <a:path w="140208" h="152400" extrusionOk="0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3"/>
          <p:cNvSpPr/>
          <p:nvPr/>
        </p:nvSpPr>
        <p:spPr>
          <a:xfrm>
            <a:off x="4764837" y="4007095"/>
            <a:ext cx="125663" cy="141371"/>
          </a:xfrm>
          <a:custGeom>
            <a:avLst/>
            <a:gdLst/>
            <a:ahLst/>
            <a:cxnLst/>
            <a:rect l="l" t="t" r="r" b="b"/>
            <a:pathLst>
              <a:path w="146304" h="164592" extrusionOk="0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3"/>
          <p:cNvSpPr/>
          <p:nvPr/>
        </p:nvSpPr>
        <p:spPr>
          <a:xfrm>
            <a:off x="6906875" y="2562489"/>
            <a:ext cx="146607" cy="62832"/>
          </a:xfrm>
          <a:custGeom>
            <a:avLst/>
            <a:gdLst/>
            <a:ahLst/>
            <a:cxnLst/>
            <a:rect l="l" t="t" r="r" b="b"/>
            <a:pathLst>
              <a:path w="170688" h="73152" extrusionOk="0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6830430" y="2650977"/>
            <a:ext cx="78540" cy="47124"/>
          </a:xfrm>
          <a:custGeom>
            <a:avLst/>
            <a:gdLst/>
            <a:ahLst/>
            <a:cxnLst/>
            <a:rect l="l" t="t" r="r" b="b"/>
            <a:pathLst>
              <a:path w="91440" h="54864" extrusionOk="0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6733041" y="1966636"/>
            <a:ext cx="267035" cy="413642"/>
          </a:xfrm>
          <a:custGeom>
            <a:avLst/>
            <a:gdLst/>
            <a:ahLst/>
            <a:cxnLst/>
            <a:rect l="l" t="t" r="r" b="b"/>
            <a:pathLst>
              <a:path w="310896" h="481584" extrusionOk="0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7346174" y="5062668"/>
            <a:ext cx="41888" cy="57596"/>
          </a:xfrm>
          <a:custGeom>
            <a:avLst/>
            <a:gdLst/>
            <a:ahLst/>
            <a:cxnLst/>
            <a:rect l="l" t="t" r="r" b="b"/>
            <a:pathLst>
              <a:path w="48768" h="67056" extrusionOk="0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7465554" y="2966183"/>
            <a:ext cx="172787" cy="167552"/>
          </a:xfrm>
          <a:custGeom>
            <a:avLst/>
            <a:gdLst/>
            <a:ahLst/>
            <a:cxnLst/>
            <a:rect l="l" t="t" r="r" b="b"/>
            <a:pathLst>
              <a:path w="201168" h="195072" extrusionOk="0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866034" y="3427996"/>
            <a:ext cx="303686" cy="534070"/>
          </a:xfrm>
          <a:custGeom>
            <a:avLst/>
            <a:gdLst/>
            <a:ahLst/>
            <a:cxnLst/>
            <a:rect l="l" t="t" r="r" b="b"/>
            <a:pathLst>
              <a:path w="353568" h="621792" extrusionOk="0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6469671" y="3841116"/>
            <a:ext cx="57596" cy="172787"/>
          </a:xfrm>
          <a:custGeom>
            <a:avLst/>
            <a:gdLst/>
            <a:ahLst/>
            <a:cxnLst/>
            <a:rect l="l" t="t" r="r" b="b"/>
            <a:pathLst>
              <a:path w="67056" h="201168" extrusionOk="0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9292911" y="3528004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8308023" y="2841566"/>
            <a:ext cx="225147" cy="141371"/>
          </a:xfrm>
          <a:custGeom>
            <a:avLst/>
            <a:gdLst/>
            <a:ahLst/>
            <a:cxnLst/>
            <a:rect l="l" t="t" r="r" b="b"/>
            <a:pathLst>
              <a:path w="262128" h="164592" extrusionOk="0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7881814" y="2783448"/>
            <a:ext cx="418879" cy="251327"/>
          </a:xfrm>
          <a:custGeom>
            <a:avLst/>
            <a:gdLst/>
            <a:ahLst/>
            <a:cxnLst/>
            <a:rect l="l" t="t" r="r" b="b"/>
            <a:pathLst>
              <a:path w="487680" h="292608" extrusionOk="0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3"/>
          <p:cNvSpPr/>
          <p:nvPr/>
        </p:nvSpPr>
        <p:spPr>
          <a:xfrm>
            <a:off x="10134856" y="4483570"/>
            <a:ext cx="73304" cy="41888"/>
          </a:xfrm>
          <a:custGeom>
            <a:avLst/>
            <a:gdLst/>
            <a:ahLst/>
            <a:cxnLst/>
            <a:rect l="l" t="t" r="r" b="b"/>
            <a:pathLst>
              <a:path w="85344" h="48768" extrusionOk="0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6680681" y="2962518"/>
            <a:ext cx="115191" cy="235619"/>
          </a:xfrm>
          <a:custGeom>
            <a:avLst/>
            <a:gdLst/>
            <a:ahLst/>
            <a:cxnLst/>
            <a:rect l="l" t="t" r="r" b="b"/>
            <a:pathLst>
              <a:path w="134112" h="274320" extrusionOk="0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7172863" y="2803344"/>
            <a:ext cx="528834" cy="214675"/>
          </a:xfrm>
          <a:custGeom>
            <a:avLst/>
            <a:gdLst/>
            <a:ahLst/>
            <a:cxnLst/>
            <a:rect l="l" t="t" r="r" b="b"/>
            <a:pathLst>
              <a:path w="615696" h="249936" extrusionOk="0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9920704" y="3365164"/>
            <a:ext cx="47124" cy="115191"/>
          </a:xfrm>
          <a:custGeom>
            <a:avLst/>
            <a:gdLst/>
            <a:ahLst/>
            <a:cxnLst/>
            <a:rect l="l" t="t" r="r" b="b"/>
            <a:pathLst>
              <a:path w="54864" h="134112" extrusionOk="0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3"/>
          <p:cNvSpPr/>
          <p:nvPr/>
        </p:nvSpPr>
        <p:spPr>
          <a:xfrm>
            <a:off x="7340939" y="4241667"/>
            <a:ext cx="314159" cy="361283"/>
          </a:xfrm>
          <a:custGeom>
            <a:avLst/>
            <a:gdLst/>
            <a:ahLst/>
            <a:cxnLst/>
            <a:rect l="l" t="t" r="r" b="b"/>
            <a:pathLst>
              <a:path w="365760" h="420624" extrusionOk="0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7341462" y="4066262"/>
            <a:ext cx="162315" cy="193731"/>
          </a:xfrm>
          <a:custGeom>
            <a:avLst/>
            <a:gdLst/>
            <a:ahLst/>
            <a:cxnLst/>
            <a:rect l="l" t="t" r="r" b="b"/>
            <a:pathLst>
              <a:path w="188976" h="225552" extrusionOk="0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7041440" y="2474001"/>
            <a:ext cx="460766" cy="261799"/>
          </a:xfrm>
          <a:custGeom>
            <a:avLst/>
            <a:gdLst/>
            <a:ahLst/>
            <a:cxnLst/>
            <a:rect l="l" t="t" r="r" b="b"/>
            <a:pathLst>
              <a:path w="536448" h="304800" extrusionOk="0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3"/>
          <p:cNvSpPr/>
          <p:nvPr/>
        </p:nvSpPr>
        <p:spPr>
          <a:xfrm>
            <a:off x="4840235" y="5210847"/>
            <a:ext cx="146607" cy="162315"/>
          </a:xfrm>
          <a:custGeom>
            <a:avLst/>
            <a:gdLst/>
            <a:ahLst/>
            <a:cxnLst/>
            <a:rect l="l" t="t" r="r" b="b"/>
            <a:pathLst>
              <a:path w="170688" h="188976" extrusionOk="0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1868817" y="1904327"/>
            <a:ext cx="2837900" cy="1675512"/>
          </a:xfrm>
          <a:custGeom>
            <a:avLst/>
            <a:gdLst/>
            <a:ahLst/>
            <a:cxnLst/>
            <a:rect l="l" t="t" r="r" b="b"/>
            <a:pathLst>
              <a:path w="3304032" h="1950720" extrusionOk="0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3"/>
          <p:cNvSpPr/>
          <p:nvPr/>
        </p:nvSpPr>
        <p:spPr>
          <a:xfrm>
            <a:off x="7946217" y="2692342"/>
            <a:ext cx="497418" cy="277507"/>
          </a:xfrm>
          <a:custGeom>
            <a:avLst/>
            <a:gdLst/>
            <a:ahLst/>
            <a:cxnLst/>
            <a:rect l="l" t="t" r="r" b="b"/>
            <a:pathLst>
              <a:path w="579120" h="323088" extrusionOk="0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3"/>
          <p:cNvSpPr/>
          <p:nvPr/>
        </p:nvSpPr>
        <p:spPr>
          <a:xfrm>
            <a:off x="4322397" y="3802892"/>
            <a:ext cx="397934" cy="382226"/>
          </a:xfrm>
          <a:custGeom>
            <a:avLst/>
            <a:gdLst/>
            <a:ahLst/>
            <a:cxnLst/>
            <a:rect l="l" t="t" r="r" b="b"/>
            <a:pathLst>
              <a:path w="463296" h="445008" extrusionOk="0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3"/>
          <p:cNvSpPr/>
          <p:nvPr/>
        </p:nvSpPr>
        <p:spPr>
          <a:xfrm>
            <a:off x="9411767" y="3430092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11323423" y="4695103"/>
            <a:ext cx="31416" cy="68067"/>
          </a:xfrm>
          <a:custGeom>
            <a:avLst/>
            <a:gdLst/>
            <a:ahLst/>
            <a:cxnLst/>
            <a:rect l="l" t="t" r="r" b="b"/>
            <a:pathLst>
              <a:path w="36576" h="79248" extrusionOk="0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7712169" y="3575128"/>
            <a:ext cx="303686" cy="214675"/>
          </a:xfrm>
          <a:custGeom>
            <a:avLst/>
            <a:gdLst/>
            <a:ahLst/>
            <a:cxnLst/>
            <a:rect l="l" t="t" r="r" b="b"/>
            <a:pathLst>
              <a:path w="353568" h="249936" extrusionOk="0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6935150" y="4943812"/>
            <a:ext cx="476474" cy="424114"/>
          </a:xfrm>
          <a:custGeom>
            <a:avLst/>
            <a:gdLst/>
            <a:ahLst/>
            <a:cxnLst/>
            <a:rect l="l" t="t" r="r" b="b"/>
            <a:pathLst>
              <a:path w="554736" h="493776" extrusionOk="0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7107937" y="4482522"/>
            <a:ext cx="345575" cy="324631"/>
          </a:xfrm>
          <a:custGeom>
            <a:avLst/>
            <a:gdLst/>
            <a:ahLst/>
            <a:cxnLst/>
            <a:rect l="l" t="t" r="r" b="b"/>
            <a:pathLst>
              <a:path w="402336" h="377952" extrusionOk="0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7204279" y="4724425"/>
            <a:ext cx="225147" cy="230383"/>
          </a:xfrm>
          <a:custGeom>
            <a:avLst/>
            <a:gdLst/>
            <a:ahLst/>
            <a:cxnLst/>
            <a:rect l="l" t="t" r="r" b="b"/>
            <a:pathLst>
              <a:path w="262128" h="268224" extrusionOk="0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3"/>
          <p:cNvSpPr/>
          <p:nvPr/>
        </p:nvSpPr>
        <p:spPr>
          <a:xfrm>
            <a:off x="7676564" y="3807605"/>
            <a:ext cx="293215" cy="460766"/>
          </a:xfrm>
          <a:custGeom>
            <a:avLst/>
            <a:gdLst/>
            <a:ahLst/>
            <a:cxnLst/>
            <a:rect l="l" t="t" r="r" b="b"/>
            <a:pathLst>
              <a:path w="341376" h="536448" extrusionOk="0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3"/>
          <p:cNvSpPr/>
          <p:nvPr/>
        </p:nvSpPr>
        <p:spPr>
          <a:xfrm>
            <a:off x="4867462" y="4015997"/>
            <a:ext cx="89012" cy="125663"/>
          </a:xfrm>
          <a:custGeom>
            <a:avLst/>
            <a:gdLst/>
            <a:ahLst/>
            <a:cxnLst/>
            <a:rect l="l" t="t" r="r" b="b"/>
            <a:pathLst>
              <a:path w="103632" h="146304" extrusionOk="0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6352909" y="2511700"/>
            <a:ext cx="376990" cy="319394"/>
          </a:xfrm>
          <a:custGeom>
            <a:avLst/>
            <a:gdLst/>
            <a:ahLst/>
            <a:cxnLst/>
            <a:rect l="l" t="t" r="r" b="b"/>
            <a:pathLst>
              <a:path w="438912" h="371856" extrusionOk="0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3"/>
          <p:cNvSpPr/>
          <p:nvPr/>
        </p:nvSpPr>
        <p:spPr>
          <a:xfrm>
            <a:off x="6220438" y="2751508"/>
            <a:ext cx="371755" cy="261799"/>
          </a:xfrm>
          <a:custGeom>
            <a:avLst/>
            <a:gdLst/>
            <a:ahLst/>
            <a:cxnLst/>
            <a:rect l="l" t="t" r="r" b="b"/>
            <a:pathLst>
              <a:path w="432816" h="304800" extrusionOk="0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4423974" y="3787707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4640220" y="359921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6508941" y="2787113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4673730" y="3618063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3"/>
          <p:cNvSpPr/>
          <p:nvPr/>
        </p:nvSpPr>
        <p:spPr>
          <a:xfrm>
            <a:off x="4218724" y="3310187"/>
            <a:ext cx="162315" cy="204203"/>
          </a:xfrm>
          <a:custGeom>
            <a:avLst/>
            <a:gdLst/>
            <a:ahLst/>
            <a:cxnLst/>
            <a:rect l="l" t="t" r="r" b="b"/>
            <a:pathLst>
              <a:path w="188976" h="237744" extrusionOk="0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3"/>
          <p:cNvSpPr/>
          <p:nvPr/>
        </p:nvSpPr>
        <p:spPr>
          <a:xfrm>
            <a:off x="4652787" y="3129546"/>
            <a:ext cx="10472" cy="5236"/>
          </a:xfrm>
          <a:custGeom>
            <a:avLst/>
            <a:gdLst/>
            <a:ahLst/>
            <a:cxnLst/>
            <a:rect l="l" t="t" r="r" b="b"/>
            <a:pathLst>
              <a:path w="12192" h="6096" extrusionOk="0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4729755" y="376414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7735207" y="4586718"/>
            <a:ext cx="41888" cy="36652"/>
          </a:xfrm>
          <a:custGeom>
            <a:avLst/>
            <a:gdLst/>
            <a:ahLst/>
            <a:cxnLst/>
            <a:rect l="l" t="t" r="r" b="b"/>
            <a:pathLst>
              <a:path w="48768" h="42672" extrusionOk="0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3"/>
          <p:cNvSpPr/>
          <p:nvPr/>
        </p:nvSpPr>
        <p:spPr>
          <a:xfrm>
            <a:off x="5735063" y="3635342"/>
            <a:ext cx="78540" cy="83775"/>
          </a:xfrm>
          <a:custGeom>
            <a:avLst/>
            <a:gdLst/>
            <a:ahLst/>
            <a:cxnLst/>
            <a:rect l="l" t="t" r="r" b="b"/>
            <a:pathLst>
              <a:path w="91440" h="97536" extrusionOk="0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4115576" y="3549471"/>
            <a:ext cx="52359" cy="20944"/>
          </a:xfrm>
          <a:custGeom>
            <a:avLst/>
            <a:gdLst/>
            <a:ahLst/>
            <a:cxnLst/>
            <a:rect l="l" t="t" r="r" b="b"/>
            <a:pathLst>
              <a:path w="60960" h="24384" extrusionOk="0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3"/>
          <p:cNvSpPr/>
          <p:nvPr/>
        </p:nvSpPr>
        <p:spPr>
          <a:xfrm>
            <a:off x="4681585" y="3687177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/>
          <p:nvPr/>
        </p:nvSpPr>
        <p:spPr>
          <a:xfrm>
            <a:off x="4930293" y="5908279"/>
            <a:ext cx="83775" cy="36652"/>
          </a:xfrm>
          <a:custGeom>
            <a:avLst/>
            <a:gdLst/>
            <a:ahLst/>
            <a:cxnLst/>
            <a:rect l="l" t="t" r="r" b="b"/>
            <a:pathLst>
              <a:path w="97536" h="42672" extrusionOk="0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3"/>
          <p:cNvSpPr/>
          <p:nvPr/>
        </p:nvSpPr>
        <p:spPr>
          <a:xfrm>
            <a:off x="6300549" y="2162984"/>
            <a:ext cx="26180" cy="31416"/>
          </a:xfrm>
          <a:custGeom>
            <a:avLst/>
            <a:gdLst/>
            <a:ahLst/>
            <a:cxnLst/>
            <a:rect l="l" t="t" r="r" b="b"/>
            <a:pathLst>
              <a:path w="30480" h="36576" extrusionOk="0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3"/>
          <p:cNvSpPr/>
          <p:nvPr/>
        </p:nvSpPr>
        <p:spPr>
          <a:xfrm>
            <a:off x="4664830" y="3800274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3"/>
          <p:cNvSpPr/>
          <p:nvPr/>
        </p:nvSpPr>
        <p:spPr>
          <a:xfrm>
            <a:off x="9748965" y="3456271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4647027" y="3628010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4689438" y="373849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6717857" y="2637363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8629511" y="4066262"/>
            <a:ext cx="5236" cy="36652"/>
          </a:xfrm>
          <a:custGeom>
            <a:avLst/>
            <a:gdLst/>
            <a:ahLst/>
            <a:cxnLst/>
            <a:rect l="l" t="t" r="r" b="b"/>
            <a:pathLst>
              <a:path w="6096" h="42672" extrusionOk="0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6862893" y="3005453"/>
            <a:ext cx="15708" cy="10472"/>
          </a:xfrm>
          <a:custGeom>
            <a:avLst/>
            <a:gdLst/>
            <a:ahLst/>
            <a:cxnLst/>
            <a:rect l="l" t="t" r="r" b="b"/>
            <a:pathLst>
              <a:path w="18288" h="12192" extrusionOk="0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3"/>
          <p:cNvSpPr/>
          <p:nvPr/>
        </p:nvSpPr>
        <p:spPr>
          <a:xfrm>
            <a:off x="4663259" y="3647907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3"/>
          <p:cNvSpPr/>
          <p:nvPr/>
        </p:nvSpPr>
        <p:spPr>
          <a:xfrm>
            <a:off x="8126858" y="4873650"/>
            <a:ext cx="15708" cy="20944"/>
          </a:xfrm>
          <a:custGeom>
            <a:avLst/>
            <a:gdLst/>
            <a:ahLst/>
            <a:cxnLst/>
            <a:rect l="l" t="t" r="r" b="b"/>
            <a:pathLst>
              <a:path w="18288" h="24384" extrusionOk="0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11099322" y="4844852"/>
            <a:ext cx="219911" cy="120428"/>
          </a:xfrm>
          <a:custGeom>
            <a:avLst/>
            <a:gdLst/>
            <a:ahLst/>
            <a:cxnLst/>
            <a:rect l="l" t="t" r="r" b="b"/>
            <a:pathLst>
              <a:path w="256032" h="140208" extrusionOk="0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11382589" y="4224389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3"/>
          <p:cNvSpPr/>
          <p:nvPr/>
        </p:nvSpPr>
        <p:spPr>
          <a:xfrm>
            <a:off x="2790874" y="501816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3"/>
          <p:cNvSpPr/>
          <p:nvPr/>
        </p:nvSpPr>
        <p:spPr>
          <a:xfrm>
            <a:off x="4501467" y="3590836"/>
            <a:ext cx="78540" cy="20944"/>
          </a:xfrm>
          <a:custGeom>
            <a:avLst/>
            <a:gdLst/>
            <a:ahLst/>
            <a:cxnLst/>
            <a:rect l="l" t="t" r="r" b="b"/>
            <a:pathLst>
              <a:path w="91440" h="24384" extrusionOk="0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2067262" y="4500325"/>
            <a:ext cx="455530" cy="403171"/>
          </a:xfrm>
          <a:custGeom>
            <a:avLst/>
            <a:gdLst/>
            <a:ahLst/>
            <a:cxnLst/>
            <a:rect l="l" t="t" r="r" b="b"/>
            <a:pathLst>
              <a:path w="530352" h="469392" extrusionOk="0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9521199" y="415998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11040680" y="4428068"/>
            <a:ext cx="314159" cy="178023"/>
          </a:xfrm>
          <a:custGeom>
            <a:avLst/>
            <a:gdLst/>
            <a:ahLst/>
            <a:cxnLst/>
            <a:rect l="l" t="t" r="r" b="b"/>
            <a:pathLst>
              <a:path w="365760" h="207264" extrusionOk="0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6661831" y="4151608"/>
            <a:ext cx="31416" cy="57596"/>
          </a:xfrm>
          <a:custGeom>
            <a:avLst/>
            <a:gdLst/>
            <a:ahLst/>
            <a:cxnLst/>
            <a:rect l="l" t="t" r="r" b="b"/>
            <a:pathLst>
              <a:path w="36576" h="67056" extrusionOk="0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4640743" y="3606020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8099107" y="4360001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4386799" y="3476691"/>
            <a:ext cx="20944" cy="10472"/>
          </a:xfrm>
          <a:custGeom>
            <a:avLst/>
            <a:gdLst/>
            <a:ahLst/>
            <a:cxnLst/>
            <a:rect l="l" t="t" r="r" b="b"/>
            <a:pathLst>
              <a:path w="24384" h="12192" extrusionOk="0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4658022" y="3830643"/>
            <a:ext cx="47124" cy="41888"/>
          </a:xfrm>
          <a:custGeom>
            <a:avLst/>
            <a:gdLst/>
            <a:ahLst/>
            <a:cxnLst/>
            <a:rect l="l" t="t" r="r" b="b"/>
            <a:pathLst>
              <a:path w="54864" h="48768" extrusionOk="0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4678967" y="3763099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4596237" y="3583504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4586814" y="359554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7367118" y="3019590"/>
            <a:ext cx="62832" cy="36652"/>
          </a:xfrm>
          <a:custGeom>
            <a:avLst/>
            <a:gdLst/>
            <a:ahLst/>
            <a:cxnLst/>
            <a:rect l="l" t="t" r="r" b="b"/>
            <a:pathLst>
              <a:path w="73152" h="42672" extrusionOk="0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8064551" y="4902971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7787043" y="4629653"/>
            <a:ext cx="5236" cy="15708"/>
          </a:xfrm>
          <a:custGeom>
            <a:avLst/>
            <a:gdLst/>
            <a:ahLst/>
            <a:cxnLst/>
            <a:rect l="l" t="t" r="r" b="b"/>
            <a:pathLst>
              <a:path w="6096" h="18288" extrusionOk="0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4687344" y="371231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4674254" y="3657856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4472669" y="3798180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5954975" y="3233742"/>
            <a:ext cx="136136" cy="57596"/>
          </a:xfrm>
          <a:custGeom>
            <a:avLst/>
            <a:gdLst/>
            <a:ahLst/>
            <a:cxnLst/>
            <a:rect l="l" t="t" r="r" b="b"/>
            <a:pathLst>
              <a:path w="158496" h="67056" extrusionOk="0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3"/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2C292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세계지도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27" name="Google Shape;1027;p3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" name="Google Shape;1028;p34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6"/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</a:t>
            </a: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S.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36"/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1.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01119" y="3040156"/>
            <a:ext cx="37144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8"/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38"/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2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39"/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나의 묻힌 속의 이웃 하나의 사랑과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위에 강아지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별 불러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이제 것은 별들을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된 슬퍼하는 못 별 시인의 사랑과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멀리 그러나 이런 겨울이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636272" y="3429000"/>
            <a:ext cx="34563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77" name="Google Shape;1077;p39"/>
          <p:cNvCxnSpPr/>
          <p:nvPr/>
        </p:nvCxnSpPr>
        <p:spPr>
          <a:xfrm>
            <a:off x="636272" y="4182780"/>
            <a:ext cx="54597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636272" y="531761"/>
            <a:ext cx="1975221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40"/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0"/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1087" name="Google Shape;1087;p40"/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그리워 멀리 하나에 이름과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무엇인지 별에도 어머니 이름자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슬퍼하는 너무나 위에 된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없이 별에도 이름을 나는 풀이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부끄러운 시와 계절이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나의 묻힌 속의 이웃 하나의 사랑과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위에 강아지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새겨지는 별 불러 어머니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이제 것은 별들을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된 슬퍼하는 못 별 시인의 사랑과 있습니다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멀리 그러나 이런 겨울이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636272" y="4182780"/>
              <a:ext cx="545972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감사합니다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80331" y="2508798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코로나 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19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로 인한 비대면 경제 활성화로 온라인 시장 규모 증대와 문구류 제품에 대한 수요가 증가로 문구류 쇼핑몰 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웹사이트 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‘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율스샵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’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을 구축하게 되었습니다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953743" y="3492946"/>
            <a:ext cx="1894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목표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953743" y="2528007"/>
            <a:ext cx="2919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배경 및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도입목적</a:t>
            </a:r>
            <a:endParaRPr kumimoji="0" lang="en-US" altLang="ko-KR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953743" y="4472382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기간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658F8F49-D57B-4BB2-98E6-61228912A9AF}"/>
              </a:ext>
            </a:extLst>
          </p:cNvPr>
          <p:cNvSpPr txBox="1"/>
          <p:nvPr/>
        </p:nvSpPr>
        <p:spPr>
          <a:xfrm>
            <a:off x="3980330" y="3479499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제품을 구매할 수 있는 환경을 제공하고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카테고리 및 상세 정보를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쇼핑몰 운영자가 쇼핑몰을 관리할수 있는 환경을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4" name="Google Shape;97;p14">
            <a:extLst>
              <a:ext uri="{FF2B5EF4-FFF2-40B4-BE49-F238E27FC236}">
                <a16:creationId xmlns:a16="http://schemas.microsoft.com/office/drawing/2014/main" id="{4C723C00-10ED-439F-9D6E-FA076E3F766A}"/>
              </a:ext>
            </a:extLst>
          </p:cNvPr>
          <p:cNvSpPr txBox="1"/>
          <p:nvPr/>
        </p:nvSpPr>
        <p:spPr>
          <a:xfrm>
            <a:off x="3980332" y="4444711"/>
            <a:ext cx="7257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2023.03 ~ 2023.04 (2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개월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)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61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5;p15">
            <a:extLst>
              <a:ext uri="{FF2B5EF4-FFF2-40B4-BE49-F238E27FC236}">
                <a16:creationId xmlns:a16="http://schemas.microsoft.com/office/drawing/2014/main" id="{82777ADB-8860-4B9B-BCE4-55542826E182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2.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016AA85D-03A3-4A50-A17F-A88EB1522478}"/>
              </a:ext>
            </a:extLst>
          </p:cNvPr>
          <p:cNvSpPr txBox="1"/>
          <p:nvPr/>
        </p:nvSpPr>
        <p:spPr>
          <a:xfrm>
            <a:off x="2773618" y="3040156"/>
            <a:ext cx="48005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latinLnBrk="0">
              <a:buClr>
                <a:srgbClr val="000000"/>
              </a:buClr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아키텍처</a:t>
            </a:r>
          </a:p>
        </p:txBody>
      </p:sp>
    </p:spTree>
    <p:extLst>
      <p:ext uri="{BB962C8B-B14F-4D97-AF65-F5344CB8AC3E}">
        <p14:creationId xmlns:p14="http://schemas.microsoft.com/office/powerpoint/2010/main" val="26311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888478" y="2528007"/>
            <a:ext cx="23948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Fdasdfa sdfj   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953743" y="3492946"/>
            <a:ext cx="1894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Framework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953743" y="2528007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Language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953743" y="4472382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Library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658F8F49-D57B-4BB2-98E6-61228912A9AF}"/>
              </a:ext>
            </a:extLst>
          </p:cNvPr>
          <p:cNvSpPr txBox="1"/>
          <p:nvPr/>
        </p:nvSpPr>
        <p:spPr>
          <a:xfrm>
            <a:off x="2943586" y="3466052"/>
            <a:ext cx="87822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4" name="Google Shape;97;p14">
            <a:extLst>
              <a:ext uri="{FF2B5EF4-FFF2-40B4-BE49-F238E27FC236}">
                <a16:creationId xmlns:a16="http://schemas.microsoft.com/office/drawing/2014/main" id="{4C723C00-10ED-439F-9D6E-FA076E3F766A}"/>
              </a:ext>
            </a:extLst>
          </p:cNvPr>
          <p:cNvSpPr txBox="1"/>
          <p:nvPr/>
        </p:nvSpPr>
        <p:spPr>
          <a:xfrm>
            <a:off x="2943586" y="4463647"/>
            <a:ext cx="87822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2023.0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4" name="Google Shape;97;p14">
            <a:extLst>
              <a:ext uri="{FF2B5EF4-FFF2-40B4-BE49-F238E27FC236}">
                <a16:creationId xmlns:a16="http://schemas.microsoft.com/office/drawing/2014/main" id="{FA7B6F71-58F8-4B04-89D8-E017E56B28BD}"/>
              </a:ext>
            </a:extLst>
          </p:cNvPr>
          <p:cNvSpPr txBox="1"/>
          <p:nvPr/>
        </p:nvSpPr>
        <p:spPr>
          <a:xfrm>
            <a:off x="953743" y="5018671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4. Database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3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045729F2-F091-4989-BB3D-FBD7E4945643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3.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8" name="Google Shape;116;p15">
            <a:extLst>
              <a:ext uri="{FF2B5EF4-FFF2-40B4-BE49-F238E27FC236}">
                <a16:creationId xmlns:a16="http://schemas.microsoft.com/office/drawing/2014/main" id="{1B08C16C-9F75-4D2F-B605-0B7911F97B48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데이터베이스 모델링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6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15">
            <a:extLst>
              <a:ext uri="{FF2B5EF4-FFF2-40B4-BE49-F238E27FC236}">
                <a16:creationId xmlns:a16="http://schemas.microsoft.com/office/drawing/2014/main" id="{6540184E-C2DB-4BB6-A439-296BC8A59BC0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4.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3" name="Google Shape;116;p15">
            <a:extLst>
              <a:ext uri="{FF2B5EF4-FFF2-40B4-BE49-F238E27FC236}">
                <a16:creationId xmlns:a16="http://schemas.microsoft.com/office/drawing/2014/main" id="{F60313E0-6452-43D9-BACE-E8487723D7B9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기능 설명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3B7DC2C-A78E-4800-98C6-E3ECA6E09294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</a:t>
            </a:r>
            <a:r>
              <a:rPr lang="en-US" altLang="ko-KR" sz="48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5</a:t>
            </a: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9E53970E-81A4-43E4-A81B-E1FDB3E8B18F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시연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965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1766</Words>
  <Application>Microsoft Office PowerPoint</Application>
  <PresentationFormat>와이드스크린</PresentationFormat>
  <Paragraphs>279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Pretendard ExtraBold</vt:lpstr>
      <vt:lpstr>Pretendard Variable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057</dc:creator>
  <cp:lastModifiedBy>057</cp:lastModifiedBy>
  <cp:revision>1</cp:revision>
  <dcterms:created xsi:type="dcterms:W3CDTF">2023-04-06T03:09:47Z</dcterms:created>
  <dcterms:modified xsi:type="dcterms:W3CDTF">2023-04-06T05:17:30Z</dcterms:modified>
</cp:coreProperties>
</file>